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65" r:id="rId3"/>
  </p:sldMasterIdLst>
  <p:notesMasterIdLst>
    <p:notesMasterId r:id="rId29"/>
  </p:notesMasterIdLst>
  <p:sldIdLst>
    <p:sldId id="308" r:id="rId4"/>
    <p:sldId id="307" r:id="rId5"/>
    <p:sldId id="309" r:id="rId6"/>
    <p:sldId id="311" r:id="rId7"/>
    <p:sldId id="312" r:id="rId8"/>
    <p:sldId id="313" r:id="rId9"/>
    <p:sldId id="314" r:id="rId10"/>
    <p:sldId id="315" r:id="rId11"/>
    <p:sldId id="318" r:id="rId12"/>
    <p:sldId id="316" r:id="rId13"/>
    <p:sldId id="319" r:id="rId14"/>
    <p:sldId id="320" r:id="rId15"/>
    <p:sldId id="321" r:id="rId16"/>
    <p:sldId id="322" r:id="rId17"/>
    <p:sldId id="323" r:id="rId18"/>
    <p:sldId id="326" r:id="rId19"/>
    <p:sldId id="324" r:id="rId20"/>
    <p:sldId id="327" r:id="rId21"/>
    <p:sldId id="329" r:id="rId22"/>
    <p:sldId id="328" r:id="rId23"/>
    <p:sldId id="330" r:id="rId24"/>
    <p:sldId id="331" r:id="rId25"/>
    <p:sldId id="332" r:id="rId26"/>
    <p:sldId id="333" r:id="rId27"/>
    <p:sldId id="334"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5">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E4451"/>
    <a:srgbClr val="BF805D"/>
    <a:srgbClr val="C3BFB5"/>
    <a:srgbClr val="9C9684"/>
    <a:srgbClr val="7B7563"/>
    <a:srgbClr val="D8CDBB"/>
    <a:srgbClr val="E0DDD8"/>
    <a:srgbClr val="CAB295"/>
    <a:srgbClr val="9461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84" autoAdjust="0"/>
    <p:restoredTop sz="94660"/>
  </p:normalViewPr>
  <p:slideViewPr>
    <p:cSldViewPr snapToGrid="0">
      <p:cViewPr varScale="1">
        <p:scale>
          <a:sx n="106" d="100"/>
          <a:sy n="106" d="100"/>
        </p:scale>
        <p:origin x="870" y="114"/>
      </p:cViewPr>
      <p:guideLst>
        <p:guide orient="horz" pos="2155"/>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9C4CBEA2-3BC7-4558-8283-8D880E972843}" type="doc">
      <dgm:prSet loTypeId="urn:microsoft.com/office/officeart/2008/layout/AlternatingHexagons" loCatId="list" qsTypeId="urn:microsoft.com/office/officeart/2005/8/quickstyle/simple1#1" qsCatId="simple" csTypeId="urn:microsoft.com/office/officeart/2005/8/colors/accent1_2#1" csCatId="accent1" phldr="1"/>
      <dgm:spPr/>
      <dgm:t>
        <a:bodyPr/>
        <a:lstStyle/>
        <a:p>
          <a:endParaRPr lang="zh-CN" altLang="en-US"/>
        </a:p>
      </dgm:t>
    </dgm:pt>
    <dgm:pt modelId="{5BD8DC09-A4FB-4DF7-9836-317576691365}">
      <dgm:prSet phldrT="[文本]"/>
      <dgm:spPr>
        <a:solidFill>
          <a:srgbClr val="BF805D"/>
        </a:solidFill>
        <a:ln>
          <a:noFill/>
        </a:ln>
      </dgm:spPr>
      <dgm:t>
        <a:bodyPr/>
        <a:lstStyle/>
        <a:p>
          <a:r>
            <a:rPr lang="en-US" altLang="zh-CN" dirty="0">
              <a:ln>
                <a:noFill/>
              </a:ln>
              <a:latin typeface="+mn-lt"/>
              <a:ea typeface="+mn-ea"/>
              <a:cs typeface="+mn-ea"/>
              <a:sym typeface="+mn-lt"/>
            </a:rPr>
            <a:t>Ⅱ</a:t>
          </a:r>
          <a:endParaRPr lang="zh-CN" altLang="en-US" dirty="0">
            <a:ln>
              <a:noFill/>
            </a:ln>
            <a:latin typeface="+mn-lt"/>
            <a:ea typeface="+mn-ea"/>
            <a:cs typeface="+mn-ea"/>
            <a:sym typeface="+mn-lt"/>
          </a:endParaRPr>
        </a:p>
      </dgm:t>
    </dgm:pt>
    <dgm:pt modelId="{E49C54BA-8DEB-4E4B-BF2F-E71CF5157123}" type="parTrans" cxnId="{76CFBFE8-759A-44A7-B1A3-AED2109BA565}">
      <dgm:prSet/>
      <dgm:spPr/>
      <dgm:t>
        <a:bodyPr/>
        <a:lstStyle/>
        <a:p>
          <a:endParaRPr lang="zh-CN" altLang="en-US">
            <a:ln>
              <a:noFill/>
            </a:ln>
            <a:latin typeface="可口可乐在乎体 楷体" panose="020B0A05030303020204" pitchFamily="34" charset="-122"/>
            <a:ea typeface="可口可乐在乎体 楷体" panose="020B0A05030303020204" pitchFamily="34" charset="-122"/>
          </a:endParaRPr>
        </a:p>
      </dgm:t>
    </dgm:pt>
    <dgm:pt modelId="{247D3244-41FD-4A7A-8779-2062F3E00C32}" type="sibTrans" cxnId="{76CFBFE8-759A-44A7-B1A3-AED2109BA565}">
      <dgm:prSet/>
      <dgm:spPr>
        <a:solidFill>
          <a:srgbClr val="BF805D"/>
        </a:solidFill>
        <a:ln>
          <a:noFill/>
        </a:ln>
      </dgm:spPr>
      <dgm:t>
        <a:bodyPr/>
        <a:lstStyle/>
        <a:p>
          <a:r>
            <a:rPr lang="en-US" altLang="zh-CN" dirty="0">
              <a:ln>
                <a:noFill/>
              </a:ln>
              <a:latin typeface="可口可乐在乎体 楷体" panose="020B0A05030303020204" pitchFamily="34" charset="-122"/>
              <a:ea typeface="可口可乐在乎体 楷体" panose="020B0A05030303020204" pitchFamily="34" charset="-122"/>
            </a:rPr>
            <a:t>Ⅰ</a:t>
          </a:r>
          <a:endParaRPr lang="zh-CN" altLang="en-US" dirty="0">
            <a:ln>
              <a:noFill/>
            </a:ln>
            <a:latin typeface="可口可乐在乎体 楷体" panose="020B0A05030303020204" pitchFamily="34" charset="-122"/>
            <a:ea typeface="可口可乐在乎体 楷体" panose="020B0A05030303020204" pitchFamily="34" charset="-122"/>
          </a:endParaRPr>
        </a:p>
      </dgm:t>
    </dgm:pt>
    <dgm:pt modelId="{30B70B2E-C690-4A61-B4E9-BE17CB31A44D}">
      <dgm:prSet phldrT="[文本]"/>
      <dgm:spPr>
        <a:solidFill>
          <a:srgbClr val="BF805D"/>
        </a:solidFill>
        <a:ln>
          <a:noFill/>
        </a:ln>
      </dgm:spPr>
      <dgm:t>
        <a:bodyPr/>
        <a:lstStyle/>
        <a:p>
          <a:r>
            <a:rPr lang="en-US" altLang="zh-CN" dirty="0">
              <a:ln>
                <a:noFill/>
              </a:ln>
              <a:latin typeface="+mn-lt"/>
              <a:ea typeface="+mn-ea"/>
              <a:cs typeface="+mn-ea"/>
              <a:sym typeface="+mn-lt"/>
            </a:rPr>
            <a:t>Ⅲ</a:t>
          </a:r>
          <a:endParaRPr lang="zh-CN" altLang="en-US" dirty="0">
            <a:ln>
              <a:noFill/>
            </a:ln>
            <a:latin typeface="+mn-lt"/>
            <a:ea typeface="+mn-ea"/>
            <a:cs typeface="+mn-ea"/>
            <a:sym typeface="+mn-lt"/>
          </a:endParaRPr>
        </a:p>
      </dgm:t>
    </dgm:pt>
    <dgm:pt modelId="{E04D4D32-11FB-4D57-8DA2-3EE56C52D30B}" type="parTrans" cxnId="{FE86F832-DE99-451F-80D7-02818AD7210B}">
      <dgm:prSet/>
      <dgm:spPr/>
      <dgm:t>
        <a:bodyPr/>
        <a:lstStyle/>
        <a:p>
          <a:endParaRPr lang="zh-CN" altLang="en-US">
            <a:ln>
              <a:noFill/>
            </a:ln>
            <a:latin typeface="可口可乐在乎体 楷体" panose="020B0A05030303020204" pitchFamily="34" charset="-122"/>
            <a:ea typeface="可口可乐在乎体 楷体" panose="020B0A05030303020204" pitchFamily="34" charset="-122"/>
          </a:endParaRPr>
        </a:p>
      </dgm:t>
    </dgm:pt>
    <dgm:pt modelId="{8FFF0F4F-F295-483B-997D-96B23D3DCE3F}" type="sibTrans" cxnId="{FE86F832-DE99-451F-80D7-02818AD7210B}">
      <dgm:prSet/>
      <dgm:spPr>
        <a:solidFill>
          <a:srgbClr val="BF805D"/>
        </a:solidFill>
        <a:ln>
          <a:noFill/>
        </a:ln>
      </dgm:spPr>
      <dgm:t>
        <a:bodyPr/>
        <a:lstStyle/>
        <a:p>
          <a:r>
            <a:rPr lang="en-US" altLang="zh-CN" dirty="0">
              <a:ln>
                <a:noFill/>
              </a:ln>
              <a:latin typeface="可口可乐在乎体 楷体" panose="020B0A05030303020204" pitchFamily="34" charset="-122"/>
              <a:ea typeface="可口可乐在乎体 楷体" panose="020B0A05030303020204" pitchFamily="34" charset="-122"/>
            </a:rPr>
            <a:t>Ⅳ</a:t>
          </a:r>
          <a:endParaRPr lang="zh-CN" altLang="en-US" dirty="0">
            <a:ln>
              <a:noFill/>
            </a:ln>
            <a:latin typeface="可口可乐在乎体 楷体" panose="020B0A05030303020204" pitchFamily="34" charset="-122"/>
            <a:ea typeface="可口可乐在乎体 楷体" panose="020B0A05030303020204" pitchFamily="34" charset="-122"/>
          </a:endParaRPr>
        </a:p>
      </dgm:t>
    </dgm:pt>
    <dgm:pt modelId="{E1641924-0AD2-48C3-877F-FD42273F1CCC}">
      <dgm:prSet phldrT="[文本]"/>
      <dgm:spPr>
        <a:solidFill>
          <a:srgbClr val="BF805D"/>
        </a:solidFill>
        <a:ln>
          <a:noFill/>
        </a:ln>
      </dgm:spPr>
      <dgm:t>
        <a:bodyPr/>
        <a:lstStyle/>
        <a:p>
          <a:r>
            <a:rPr lang="en-US" altLang="zh-CN" dirty="0">
              <a:ln>
                <a:noFill/>
              </a:ln>
              <a:latin typeface="+mn-lt"/>
              <a:ea typeface="+mn-ea"/>
              <a:cs typeface="+mn-ea"/>
              <a:sym typeface="+mn-lt"/>
            </a:rPr>
            <a:t>Ⅵ</a:t>
          </a:r>
          <a:endParaRPr lang="zh-CN" altLang="en-US" dirty="0">
            <a:ln>
              <a:noFill/>
            </a:ln>
            <a:latin typeface="+mn-lt"/>
            <a:ea typeface="+mn-ea"/>
            <a:cs typeface="+mn-ea"/>
            <a:sym typeface="+mn-lt"/>
          </a:endParaRPr>
        </a:p>
      </dgm:t>
    </dgm:pt>
    <dgm:pt modelId="{105BF145-25FC-4D2C-8A2E-B59E3C3C51B2}" type="parTrans" cxnId="{19D5E81E-5E07-4290-BB36-805817C29FDE}">
      <dgm:prSet/>
      <dgm:spPr/>
      <dgm:t>
        <a:bodyPr/>
        <a:lstStyle/>
        <a:p>
          <a:endParaRPr lang="zh-CN" altLang="en-US">
            <a:ln>
              <a:noFill/>
            </a:ln>
            <a:latin typeface="可口可乐在乎体 楷体" panose="020B0A05030303020204" pitchFamily="34" charset="-122"/>
            <a:ea typeface="可口可乐在乎体 楷体" panose="020B0A05030303020204" pitchFamily="34" charset="-122"/>
          </a:endParaRPr>
        </a:p>
      </dgm:t>
    </dgm:pt>
    <dgm:pt modelId="{E2307C4C-A9B9-4819-9162-934AA4AC7535}" type="sibTrans" cxnId="{19D5E81E-5E07-4290-BB36-805817C29FDE}">
      <dgm:prSet/>
      <dgm:spPr>
        <a:solidFill>
          <a:srgbClr val="BF805D"/>
        </a:solidFill>
        <a:ln>
          <a:noFill/>
        </a:ln>
      </dgm:spPr>
      <dgm:t>
        <a:bodyPr/>
        <a:lstStyle/>
        <a:p>
          <a:r>
            <a:rPr lang="en-US" altLang="zh-CN" dirty="0">
              <a:ln>
                <a:noFill/>
              </a:ln>
              <a:latin typeface="可口可乐在乎体 楷体" panose="020B0A05030303020204" pitchFamily="34" charset="-122"/>
              <a:ea typeface="可口可乐在乎体 楷体" panose="020B0A05030303020204" pitchFamily="34" charset="-122"/>
            </a:rPr>
            <a:t>Ⅴ</a:t>
          </a:r>
          <a:endParaRPr lang="zh-CN" altLang="en-US" dirty="0">
            <a:ln>
              <a:noFill/>
            </a:ln>
            <a:latin typeface="可口可乐在乎体 楷体" panose="020B0A05030303020204" pitchFamily="34" charset="-122"/>
            <a:ea typeface="可口可乐在乎体 楷体" panose="020B0A05030303020204" pitchFamily="34" charset="-122"/>
          </a:endParaRPr>
        </a:p>
      </dgm:t>
    </dgm:pt>
    <dgm:pt modelId="{7389D08F-9846-4DE8-A27E-D0DE31C742D6}" type="pres">
      <dgm:prSet presAssocID="{9C4CBEA2-3BC7-4558-8283-8D880E972843}" presName="Name0" presStyleCnt="0">
        <dgm:presLayoutVars>
          <dgm:chMax/>
          <dgm:chPref/>
          <dgm:dir/>
          <dgm:animLvl val="lvl"/>
        </dgm:presLayoutVars>
      </dgm:prSet>
      <dgm:spPr/>
      <dgm:t>
        <a:bodyPr/>
        <a:lstStyle/>
        <a:p>
          <a:endParaRPr lang="zh-CN" altLang="en-US"/>
        </a:p>
      </dgm:t>
    </dgm:pt>
    <dgm:pt modelId="{17D2C6BF-BC5E-45D6-85D3-ECF3776F4A64}" type="pres">
      <dgm:prSet presAssocID="{5BD8DC09-A4FB-4DF7-9836-317576691365}" presName="composite" presStyleCnt="0"/>
      <dgm:spPr/>
    </dgm:pt>
    <dgm:pt modelId="{1D6E0B36-E489-444B-93D3-9F2A6B426D80}" type="pres">
      <dgm:prSet presAssocID="{5BD8DC09-A4FB-4DF7-9836-317576691365}" presName="Parent1" presStyleLbl="node1" presStyleIdx="0" presStyleCnt="6">
        <dgm:presLayoutVars>
          <dgm:chMax val="1"/>
          <dgm:chPref val="1"/>
          <dgm:bulletEnabled val="1"/>
        </dgm:presLayoutVars>
      </dgm:prSet>
      <dgm:spPr/>
      <dgm:t>
        <a:bodyPr/>
        <a:lstStyle/>
        <a:p>
          <a:endParaRPr lang="zh-CN" altLang="en-US"/>
        </a:p>
      </dgm:t>
    </dgm:pt>
    <dgm:pt modelId="{D2F14BEC-0B35-4F80-9B08-748859E0F9A4}" type="pres">
      <dgm:prSet presAssocID="{5BD8DC09-A4FB-4DF7-9836-317576691365}" presName="Childtext1" presStyleLbl="revTx" presStyleIdx="0" presStyleCnt="3">
        <dgm:presLayoutVars>
          <dgm:chMax val="0"/>
          <dgm:chPref val="0"/>
          <dgm:bulletEnabled val="1"/>
        </dgm:presLayoutVars>
      </dgm:prSet>
      <dgm:spPr/>
    </dgm:pt>
    <dgm:pt modelId="{78A6C615-B9FA-43B0-AF96-10B30F811AE8}" type="pres">
      <dgm:prSet presAssocID="{5BD8DC09-A4FB-4DF7-9836-317576691365}" presName="BalanceSpacing" presStyleCnt="0"/>
      <dgm:spPr/>
    </dgm:pt>
    <dgm:pt modelId="{DAD09829-7ECA-4B2A-B520-FA199F1EA40C}" type="pres">
      <dgm:prSet presAssocID="{5BD8DC09-A4FB-4DF7-9836-317576691365}" presName="BalanceSpacing1" presStyleCnt="0"/>
      <dgm:spPr/>
    </dgm:pt>
    <dgm:pt modelId="{B7ABDA1E-3C5E-4C62-BFBE-2E6102EB3C67}" type="pres">
      <dgm:prSet presAssocID="{247D3244-41FD-4A7A-8779-2062F3E00C32}" presName="Accent1Text" presStyleLbl="node1" presStyleIdx="1" presStyleCnt="6"/>
      <dgm:spPr/>
      <dgm:t>
        <a:bodyPr/>
        <a:lstStyle/>
        <a:p>
          <a:endParaRPr lang="zh-CN" altLang="en-US"/>
        </a:p>
      </dgm:t>
    </dgm:pt>
    <dgm:pt modelId="{DBBA5818-5B72-45F6-A3DC-066A55838AE2}" type="pres">
      <dgm:prSet presAssocID="{247D3244-41FD-4A7A-8779-2062F3E00C32}" presName="spaceBetweenRectangles" presStyleCnt="0"/>
      <dgm:spPr/>
    </dgm:pt>
    <dgm:pt modelId="{E5F190CB-1A5F-451A-8B85-BD9F756516AE}" type="pres">
      <dgm:prSet presAssocID="{30B70B2E-C690-4A61-B4E9-BE17CB31A44D}" presName="composite" presStyleCnt="0"/>
      <dgm:spPr/>
    </dgm:pt>
    <dgm:pt modelId="{A7C1FF9E-891C-46E1-8A81-3A78B62B7E7A}" type="pres">
      <dgm:prSet presAssocID="{30B70B2E-C690-4A61-B4E9-BE17CB31A44D}" presName="Parent1" presStyleLbl="node1" presStyleIdx="2" presStyleCnt="6">
        <dgm:presLayoutVars>
          <dgm:chMax val="1"/>
          <dgm:chPref val="1"/>
          <dgm:bulletEnabled val="1"/>
        </dgm:presLayoutVars>
      </dgm:prSet>
      <dgm:spPr/>
      <dgm:t>
        <a:bodyPr/>
        <a:lstStyle/>
        <a:p>
          <a:endParaRPr lang="zh-CN" altLang="en-US"/>
        </a:p>
      </dgm:t>
    </dgm:pt>
    <dgm:pt modelId="{C4870E77-C35C-472E-A283-9AA666A91116}" type="pres">
      <dgm:prSet presAssocID="{30B70B2E-C690-4A61-B4E9-BE17CB31A44D}" presName="Childtext1" presStyleLbl="revTx" presStyleIdx="1" presStyleCnt="3">
        <dgm:presLayoutVars>
          <dgm:chMax val="0"/>
          <dgm:chPref val="0"/>
          <dgm:bulletEnabled val="1"/>
        </dgm:presLayoutVars>
      </dgm:prSet>
      <dgm:spPr/>
    </dgm:pt>
    <dgm:pt modelId="{1363206A-D1E5-496F-AF76-4E0A1E14A1EB}" type="pres">
      <dgm:prSet presAssocID="{30B70B2E-C690-4A61-B4E9-BE17CB31A44D}" presName="BalanceSpacing" presStyleCnt="0"/>
      <dgm:spPr/>
    </dgm:pt>
    <dgm:pt modelId="{278D3ED1-DF03-4892-A7D9-21EB79C182FE}" type="pres">
      <dgm:prSet presAssocID="{30B70B2E-C690-4A61-B4E9-BE17CB31A44D}" presName="BalanceSpacing1" presStyleCnt="0"/>
      <dgm:spPr/>
    </dgm:pt>
    <dgm:pt modelId="{8D655A64-4277-46D2-8A48-8A4425640ED6}" type="pres">
      <dgm:prSet presAssocID="{8FFF0F4F-F295-483B-997D-96B23D3DCE3F}" presName="Accent1Text" presStyleLbl="node1" presStyleIdx="3" presStyleCnt="6"/>
      <dgm:spPr/>
      <dgm:t>
        <a:bodyPr/>
        <a:lstStyle/>
        <a:p>
          <a:endParaRPr lang="zh-CN" altLang="en-US"/>
        </a:p>
      </dgm:t>
    </dgm:pt>
    <dgm:pt modelId="{84227755-6B31-4D5B-8FFE-ABFC5429190F}" type="pres">
      <dgm:prSet presAssocID="{8FFF0F4F-F295-483B-997D-96B23D3DCE3F}" presName="spaceBetweenRectangles" presStyleCnt="0"/>
      <dgm:spPr/>
    </dgm:pt>
    <dgm:pt modelId="{DC732FED-7050-47DA-9DC0-FBAE9170BBC3}" type="pres">
      <dgm:prSet presAssocID="{E1641924-0AD2-48C3-877F-FD42273F1CCC}" presName="composite" presStyleCnt="0"/>
      <dgm:spPr/>
    </dgm:pt>
    <dgm:pt modelId="{FD052CC2-7DBA-4138-8387-BC9A0B181C2F}" type="pres">
      <dgm:prSet presAssocID="{E1641924-0AD2-48C3-877F-FD42273F1CCC}" presName="Parent1" presStyleLbl="node1" presStyleIdx="4" presStyleCnt="6">
        <dgm:presLayoutVars>
          <dgm:chMax val="1"/>
          <dgm:chPref val="1"/>
          <dgm:bulletEnabled val="1"/>
        </dgm:presLayoutVars>
      </dgm:prSet>
      <dgm:spPr/>
      <dgm:t>
        <a:bodyPr/>
        <a:lstStyle/>
        <a:p>
          <a:endParaRPr lang="zh-CN" altLang="en-US"/>
        </a:p>
      </dgm:t>
    </dgm:pt>
    <dgm:pt modelId="{7F8100F6-039F-4170-8643-252F047F0176}" type="pres">
      <dgm:prSet presAssocID="{E1641924-0AD2-48C3-877F-FD42273F1CCC}" presName="Childtext1" presStyleLbl="revTx" presStyleIdx="2" presStyleCnt="3">
        <dgm:presLayoutVars>
          <dgm:chMax val="0"/>
          <dgm:chPref val="0"/>
          <dgm:bulletEnabled val="1"/>
        </dgm:presLayoutVars>
      </dgm:prSet>
      <dgm:spPr/>
    </dgm:pt>
    <dgm:pt modelId="{347FFD63-1F30-4A83-92A5-7863B8615A49}" type="pres">
      <dgm:prSet presAssocID="{E1641924-0AD2-48C3-877F-FD42273F1CCC}" presName="BalanceSpacing" presStyleCnt="0"/>
      <dgm:spPr/>
    </dgm:pt>
    <dgm:pt modelId="{9A41D1C5-FF97-40B2-AA40-0DF066A4C0FD}" type="pres">
      <dgm:prSet presAssocID="{E1641924-0AD2-48C3-877F-FD42273F1CCC}" presName="BalanceSpacing1" presStyleCnt="0"/>
      <dgm:spPr/>
    </dgm:pt>
    <dgm:pt modelId="{27C33E3C-A8A3-40F4-80F2-D73DA32B9AF9}" type="pres">
      <dgm:prSet presAssocID="{E2307C4C-A9B9-4819-9162-934AA4AC7535}" presName="Accent1Text" presStyleLbl="node1" presStyleIdx="5" presStyleCnt="6"/>
      <dgm:spPr/>
      <dgm:t>
        <a:bodyPr/>
        <a:lstStyle/>
        <a:p>
          <a:endParaRPr lang="zh-CN" altLang="en-US"/>
        </a:p>
      </dgm:t>
    </dgm:pt>
  </dgm:ptLst>
  <dgm:cxnLst>
    <dgm:cxn modelId="{19D5E81E-5E07-4290-BB36-805817C29FDE}" srcId="{9C4CBEA2-3BC7-4558-8283-8D880E972843}" destId="{E1641924-0AD2-48C3-877F-FD42273F1CCC}" srcOrd="2" destOrd="0" parTransId="{105BF145-25FC-4D2C-8A2E-B59E3C3C51B2}" sibTransId="{E2307C4C-A9B9-4819-9162-934AA4AC7535}"/>
    <dgm:cxn modelId="{C61E9910-4C55-41B9-BAD0-BF2E995EE4EE}" type="presOf" srcId="{E2307C4C-A9B9-4819-9162-934AA4AC7535}" destId="{27C33E3C-A8A3-40F4-80F2-D73DA32B9AF9}" srcOrd="0" destOrd="0" presId="urn:microsoft.com/office/officeart/2008/layout/AlternatingHexagons"/>
    <dgm:cxn modelId="{0EF3D6B5-C810-4DE9-BCFC-3A9FF7B5E1F3}" type="presOf" srcId="{30B70B2E-C690-4A61-B4E9-BE17CB31A44D}" destId="{A7C1FF9E-891C-46E1-8A81-3A78B62B7E7A}" srcOrd="0" destOrd="0" presId="urn:microsoft.com/office/officeart/2008/layout/AlternatingHexagons"/>
    <dgm:cxn modelId="{66F2E746-F7E5-4CBA-854A-D59890978154}" type="presOf" srcId="{E1641924-0AD2-48C3-877F-FD42273F1CCC}" destId="{FD052CC2-7DBA-4138-8387-BC9A0B181C2F}" srcOrd="0" destOrd="0" presId="urn:microsoft.com/office/officeart/2008/layout/AlternatingHexagons"/>
    <dgm:cxn modelId="{5ABC8F0E-215A-4581-81DD-7EF10AD36630}" type="presOf" srcId="{247D3244-41FD-4A7A-8779-2062F3E00C32}" destId="{B7ABDA1E-3C5E-4C62-BFBE-2E6102EB3C67}" srcOrd="0" destOrd="0" presId="urn:microsoft.com/office/officeart/2008/layout/AlternatingHexagons"/>
    <dgm:cxn modelId="{05FB0C9A-451F-497C-9C42-AE6415965AEE}" type="presOf" srcId="{5BD8DC09-A4FB-4DF7-9836-317576691365}" destId="{1D6E0B36-E489-444B-93D3-9F2A6B426D80}" srcOrd="0" destOrd="0" presId="urn:microsoft.com/office/officeart/2008/layout/AlternatingHexagons"/>
    <dgm:cxn modelId="{A00D8949-DEAD-4970-AECA-6FB156603CFB}" type="presOf" srcId="{9C4CBEA2-3BC7-4558-8283-8D880E972843}" destId="{7389D08F-9846-4DE8-A27E-D0DE31C742D6}" srcOrd="0" destOrd="0" presId="urn:microsoft.com/office/officeart/2008/layout/AlternatingHexagons"/>
    <dgm:cxn modelId="{76CFBFE8-759A-44A7-B1A3-AED2109BA565}" srcId="{9C4CBEA2-3BC7-4558-8283-8D880E972843}" destId="{5BD8DC09-A4FB-4DF7-9836-317576691365}" srcOrd="0" destOrd="0" parTransId="{E49C54BA-8DEB-4E4B-BF2F-E71CF5157123}" sibTransId="{247D3244-41FD-4A7A-8779-2062F3E00C32}"/>
    <dgm:cxn modelId="{FE86F832-DE99-451F-80D7-02818AD7210B}" srcId="{9C4CBEA2-3BC7-4558-8283-8D880E972843}" destId="{30B70B2E-C690-4A61-B4E9-BE17CB31A44D}" srcOrd="1" destOrd="0" parTransId="{E04D4D32-11FB-4D57-8DA2-3EE56C52D30B}" sibTransId="{8FFF0F4F-F295-483B-997D-96B23D3DCE3F}"/>
    <dgm:cxn modelId="{9B7EEC54-AD12-47A4-8BAD-F184DDC3987F}" type="presOf" srcId="{8FFF0F4F-F295-483B-997D-96B23D3DCE3F}" destId="{8D655A64-4277-46D2-8A48-8A4425640ED6}" srcOrd="0" destOrd="0" presId="urn:microsoft.com/office/officeart/2008/layout/AlternatingHexagons"/>
    <dgm:cxn modelId="{EB830A10-94F7-4D1A-BC99-8E90DA74446F}" type="presParOf" srcId="{7389D08F-9846-4DE8-A27E-D0DE31C742D6}" destId="{17D2C6BF-BC5E-45D6-85D3-ECF3776F4A64}" srcOrd="0" destOrd="0" presId="urn:microsoft.com/office/officeart/2008/layout/AlternatingHexagons"/>
    <dgm:cxn modelId="{591EE62C-2FB6-495B-BF81-1833F4122742}" type="presParOf" srcId="{17D2C6BF-BC5E-45D6-85D3-ECF3776F4A64}" destId="{1D6E0B36-E489-444B-93D3-9F2A6B426D80}" srcOrd="0" destOrd="0" presId="urn:microsoft.com/office/officeart/2008/layout/AlternatingHexagons"/>
    <dgm:cxn modelId="{5FE079AE-D2E2-4322-B60F-BC3512F19E99}" type="presParOf" srcId="{17D2C6BF-BC5E-45D6-85D3-ECF3776F4A64}" destId="{D2F14BEC-0B35-4F80-9B08-748859E0F9A4}" srcOrd="1" destOrd="0" presId="urn:microsoft.com/office/officeart/2008/layout/AlternatingHexagons"/>
    <dgm:cxn modelId="{10190B4C-12F5-449B-8033-229F953C621A}" type="presParOf" srcId="{17D2C6BF-BC5E-45D6-85D3-ECF3776F4A64}" destId="{78A6C615-B9FA-43B0-AF96-10B30F811AE8}" srcOrd="2" destOrd="0" presId="urn:microsoft.com/office/officeart/2008/layout/AlternatingHexagons"/>
    <dgm:cxn modelId="{F95D64AF-B303-4C8C-B3A1-12DCB206BF73}" type="presParOf" srcId="{17D2C6BF-BC5E-45D6-85D3-ECF3776F4A64}" destId="{DAD09829-7ECA-4B2A-B520-FA199F1EA40C}" srcOrd="3" destOrd="0" presId="urn:microsoft.com/office/officeart/2008/layout/AlternatingHexagons"/>
    <dgm:cxn modelId="{EF52C232-B501-4661-BBDD-9B92859E403A}" type="presParOf" srcId="{17D2C6BF-BC5E-45D6-85D3-ECF3776F4A64}" destId="{B7ABDA1E-3C5E-4C62-BFBE-2E6102EB3C67}" srcOrd="4" destOrd="0" presId="urn:microsoft.com/office/officeart/2008/layout/AlternatingHexagons"/>
    <dgm:cxn modelId="{801A7AB7-5039-4FE1-ADD0-85CFB9FBB088}" type="presParOf" srcId="{7389D08F-9846-4DE8-A27E-D0DE31C742D6}" destId="{DBBA5818-5B72-45F6-A3DC-066A55838AE2}" srcOrd="1" destOrd="0" presId="urn:microsoft.com/office/officeart/2008/layout/AlternatingHexagons"/>
    <dgm:cxn modelId="{606066BF-B635-427A-BA3F-1EA2B1AA724E}" type="presParOf" srcId="{7389D08F-9846-4DE8-A27E-D0DE31C742D6}" destId="{E5F190CB-1A5F-451A-8B85-BD9F756516AE}" srcOrd="2" destOrd="0" presId="urn:microsoft.com/office/officeart/2008/layout/AlternatingHexagons"/>
    <dgm:cxn modelId="{BF31EFC0-D560-4FFD-AC2E-ADEAA3DFE347}" type="presParOf" srcId="{E5F190CB-1A5F-451A-8B85-BD9F756516AE}" destId="{A7C1FF9E-891C-46E1-8A81-3A78B62B7E7A}" srcOrd="0" destOrd="0" presId="urn:microsoft.com/office/officeart/2008/layout/AlternatingHexagons"/>
    <dgm:cxn modelId="{BA97D11E-4FD5-4038-96AC-7CCDC699E647}" type="presParOf" srcId="{E5F190CB-1A5F-451A-8B85-BD9F756516AE}" destId="{C4870E77-C35C-472E-A283-9AA666A91116}" srcOrd="1" destOrd="0" presId="urn:microsoft.com/office/officeart/2008/layout/AlternatingHexagons"/>
    <dgm:cxn modelId="{7B52F256-6830-48D6-882D-000C2A016974}" type="presParOf" srcId="{E5F190CB-1A5F-451A-8B85-BD9F756516AE}" destId="{1363206A-D1E5-496F-AF76-4E0A1E14A1EB}" srcOrd="2" destOrd="0" presId="urn:microsoft.com/office/officeart/2008/layout/AlternatingHexagons"/>
    <dgm:cxn modelId="{8BDD772C-9018-4933-9514-46948AAC4954}" type="presParOf" srcId="{E5F190CB-1A5F-451A-8B85-BD9F756516AE}" destId="{278D3ED1-DF03-4892-A7D9-21EB79C182FE}" srcOrd="3" destOrd="0" presId="urn:microsoft.com/office/officeart/2008/layout/AlternatingHexagons"/>
    <dgm:cxn modelId="{99F54820-1501-47DD-8F17-258EA120DFFE}" type="presParOf" srcId="{E5F190CB-1A5F-451A-8B85-BD9F756516AE}" destId="{8D655A64-4277-46D2-8A48-8A4425640ED6}" srcOrd="4" destOrd="0" presId="urn:microsoft.com/office/officeart/2008/layout/AlternatingHexagons"/>
    <dgm:cxn modelId="{C2DDAFC4-E500-4717-9B44-9E9A369B940D}" type="presParOf" srcId="{7389D08F-9846-4DE8-A27E-D0DE31C742D6}" destId="{84227755-6B31-4D5B-8FFE-ABFC5429190F}" srcOrd="3" destOrd="0" presId="urn:microsoft.com/office/officeart/2008/layout/AlternatingHexagons"/>
    <dgm:cxn modelId="{CE0F773C-464F-4F6A-A19F-F82BD0F0603D}" type="presParOf" srcId="{7389D08F-9846-4DE8-A27E-D0DE31C742D6}" destId="{DC732FED-7050-47DA-9DC0-FBAE9170BBC3}" srcOrd="4" destOrd="0" presId="urn:microsoft.com/office/officeart/2008/layout/AlternatingHexagons"/>
    <dgm:cxn modelId="{638D7252-AE50-498F-88C5-ACBC3FE4F250}" type="presParOf" srcId="{DC732FED-7050-47DA-9DC0-FBAE9170BBC3}" destId="{FD052CC2-7DBA-4138-8387-BC9A0B181C2F}" srcOrd="0" destOrd="0" presId="urn:microsoft.com/office/officeart/2008/layout/AlternatingHexagons"/>
    <dgm:cxn modelId="{AC4AF006-267B-4ACB-8854-8916422D3E25}" type="presParOf" srcId="{DC732FED-7050-47DA-9DC0-FBAE9170BBC3}" destId="{7F8100F6-039F-4170-8643-252F047F0176}" srcOrd="1" destOrd="0" presId="urn:microsoft.com/office/officeart/2008/layout/AlternatingHexagons"/>
    <dgm:cxn modelId="{B91FDC5B-3169-462A-BBE5-BDAE75E3EA93}" type="presParOf" srcId="{DC732FED-7050-47DA-9DC0-FBAE9170BBC3}" destId="{347FFD63-1F30-4A83-92A5-7863B8615A49}" srcOrd="2" destOrd="0" presId="urn:microsoft.com/office/officeart/2008/layout/AlternatingHexagons"/>
    <dgm:cxn modelId="{4294017D-8527-4A09-940A-486206D11198}" type="presParOf" srcId="{DC732FED-7050-47DA-9DC0-FBAE9170BBC3}" destId="{9A41D1C5-FF97-40B2-AA40-0DF066A4C0FD}" srcOrd="3" destOrd="0" presId="urn:microsoft.com/office/officeart/2008/layout/AlternatingHexagons"/>
    <dgm:cxn modelId="{14C590D5-2C74-454D-81E2-20CE26C14895}" type="presParOf" srcId="{DC732FED-7050-47DA-9DC0-FBAE9170BBC3}" destId="{27C33E3C-A8A3-40F4-80F2-D73DA32B9AF9}" srcOrd="4" destOrd="0" presId="urn:microsoft.com/office/officeart/2008/layout/AlternatingHexagons"/>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6E0B36-E489-444B-93D3-9F2A6B426D80}">
      <dsp:nvSpPr>
        <dsp:cNvPr id="0" name=""/>
        <dsp:cNvSpPr/>
      </dsp:nvSpPr>
      <dsp:spPr>
        <a:xfrm rot="5400000">
          <a:off x="2625791" y="97831"/>
          <a:ext cx="1504000" cy="1308480"/>
        </a:xfrm>
        <a:prstGeom prst="hexagon">
          <a:avLst>
            <a:gd name="adj" fmla="val 25000"/>
            <a:gd name="vf" fmla="val 115470"/>
          </a:avLst>
        </a:prstGeom>
        <a:solidFill>
          <a:srgbClr val="BF805D"/>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altLang="zh-CN" sz="3700" kern="1200" dirty="0">
              <a:ln>
                <a:noFill/>
              </a:ln>
              <a:latin typeface="+mn-lt"/>
              <a:ea typeface="+mn-ea"/>
              <a:cs typeface="+mn-ea"/>
              <a:sym typeface="+mn-lt"/>
            </a:rPr>
            <a:t>Ⅱ</a:t>
          </a:r>
          <a:endParaRPr lang="zh-CN" altLang="en-US" sz="3700" kern="1200" dirty="0">
            <a:ln>
              <a:noFill/>
            </a:ln>
            <a:latin typeface="+mn-lt"/>
            <a:ea typeface="+mn-ea"/>
            <a:cs typeface="+mn-ea"/>
            <a:sym typeface="+mn-lt"/>
          </a:endParaRPr>
        </a:p>
      </dsp:txBody>
      <dsp:txXfrm rot="-5400000">
        <a:off x="2927456" y="234444"/>
        <a:ext cx="900670" cy="1035254"/>
      </dsp:txXfrm>
    </dsp:sp>
    <dsp:sp modelId="{D2F14BEC-0B35-4F80-9B08-748859E0F9A4}">
      <dsp:nvSpPr>
        <dsp:cNvPr id="0" name=""/>
        <dsp:cNvSpPr/>
      </dsp:nvSpPr>
      <dsp:spPr>
        <a:xfrm>
          <a:off x="4071738" y="300871"/>
          <a:ext cx="1678464" cy="902400"/>
        </a:xfrm>
        <a:prstGeom prst="rect">
          <a:avLst/>
        </a:prstGeom>
        <a:noFill/>
        <a:ln>
          <a:noFill/>
        </a:ln>
        <a:effectLst/>
      </dsp:spPr>
      <dsp:style>
        <a:lnRef idx="0">
          <a:scrgbClr r="0" g="0" b="0"/>
        </a:lnRef>
        <a:fillRef idx="0">
          <a:scrgbClr r="0" g="0" b="0"/>
        </a:fillRef>
        <a:effectRef idx="0">
          <a:scrgbClr r="0" g="0" b="0"/>
        </a:effectRef>
        <a:fontRef idx="minor"/>
      </dsp:style>
    </dsp:sp>
    <dsp:sp modelId="{B7ABDA1E-3C5E-4C62-BFBE-2E6102EB3C67}">
      <dsp:nvSpPr>
        <dsp:cNvPr id="0" name=""/>
        <dsp:cNvSpPr/>
      </dsp:nvSpPr>
      <dsp:spPr>
        <a:xfrm rot="5400000">
          <a:off x="1212632" y="97831"/>
          <a:ext cx="1504000" cy="1308480"/>
        </a:xfrm>
        <a:prstGeom prst="hexagon">
          <a:avLst>
            <a:gd name="adj" fmla="val 25000"/>
            <a:gd name="vf" fmla="val 115470"/>
          </a:avLst>
        </a:prstGeom>
        <a:solidFill>
          <a:srgbClr val="BF805D"/>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en-US" altLang="zh-CN" sz="3600" kern="1200" dirty="0">
              <a:ln>
                <a:noFill/>
              </a:ln>
              <a:latin typeface="可口可乐在乎体 楷体" panose="020B0A05030303020204" pitchFamily="34" charset="-122"/>
              <a:ea typeface="可口可乐在乎体 楷体" panose="020B0A05030303020204" pitchFamily="34" charset="-122"/>
            </a:rPr>
            <a:t>Ⅰ</a:t>
          </a:r>
          <a:endParaRPr lang="zh-CN" altLang="en-US" sz="3600" kern="1200" dirty="0">
            <a:ln>
              <a:noFill/>
            </a:ln>
            <a:latin typeface="可口可乐在乎体 楷体" panose="020B0A05030303020204" pitchFamily="34" charset="-122"/>
            <a:ea typeface="可口可乐在乎体 楷体" panose="020B0A05030303020204" pitchFamily="34" charset="-122"/>
          </a:endParaRPr>
        </a:p>
      </dsp:txBody>
      <dsp:txXfrm rot="-5400000">
        <a:off x="1514297" y="234444"/>
        <a:ext cx="900670" cy="1035254"/>
      </dsp:txXfrm>
    </dsp:sp>
    <dsp:sp modelId="{A7C1FF9E-891C-46E1-8A81-3A78B62B7E7A}">
      <dsp:nvSpPr>
        <dsp:cNvPr id="0" name=""/>
        <dsp:cNvSpPr/>
      </dsp:nvSpPr>
      <dsp:spPr>
        <a:xfrm rot="5400000">
          <a:off x="1916504" y="1374427"/>
          <a:ext cx="1504000" cy="1308480"/>
        </a:xfrm>
        <a:prstGeom prst="hexagon">
          <a:avLst>
            <a:gd name="adj" fmla="val 25000"/>
            <a:gd name="vf" fmla="val 115470"/>
          </a:avLst>
        </a:prstGeom>
        <a:solidFill>
          <a:srgbClr val="BF805D"/>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altLang="zh-CN" sz="3700" kern="1200" dirty="0">
              <a:ln>
                <a:noFill/>
              </a:ln>
              <a:latin typeface="+mn-lt"/>
              <a:ea typeface="+mn-ea"/>
              <a:cs typeface="+mn-ea"/>
              <a:sym typeface="+mn-lt"/>
            </a:rPr>
            <a:t>Ⅲ</a:t>
          </a:r>
          <a:endParaRPr lang="zh-CN" altLang="en-US" sz="3700" kern="1200" dirty="0">
            <a:ln>
              <a:noFill/>
            </a:ln>
            <a:latin typeface="+mn-lt"/>
            <a:ea typeface="+mn-ea"/>
            <a:cs typeface="+mn-ea"/>
            <a:sym typeface="+mn-lt"/>
          </a:endParaRPr>
        </a:p>
      </dsp:txBody>
      <dsp:txXfrm rot="-5400000">
        <a:off x="2218169" y="1511040"/>
        <a:ext cx="900670" cy="1035254"/>
      </dsp:txXfrm>
    </dsp:sp>
    <dsp:sp modelId="{C4870E77-C35C-472E-A283-9AA666A91116}">
      <dsp:nvSpPr>
        <dsp:cNvPr id="0" name=""/>
        <dsp:cNvSpPr/>
      </dsp:nvSpPr>
      <dsp:spPr>
        <a:xfrm>
          <a:off x="335799" y="1577467"/>
          <a:ext cx="1624320" cy="902400"/>
        </a:xfrm>
        <a:prstGeom prst="rect">
          <a:avLst/>
        </a:prstGeom>
        <a:noFill/>
        <a:ln>
          <a:noFill/>
        </a:ln>
        <a:effectLst/>
      </dsp:spPr>
      <dsp:style>
        <a:lnRef idx="0">
          <a:scrgbClr r="0" g="0" b="0"/>
        </a:lnRef>
        <a:fillRef idx="0">
          <a:scrgbClr r="0" g="0" b="0"/>
        </a:fillRef>
        <a:effectRef idx="0">
          <a:scrgbClr r="0" g="0" b="0"/>
        </a:effectRef>
        <a:fontRef idx="minor"/>
      </dsp:style>
    </dsp:sp>
    <dsp:sp modelId="{8D655A64-4277-46D2-8A48-8A4425640ED6}">
      <dsp:nvSpPr>
        <dsp:cNvPr id="0" name=""/>
        <dsp:cNvSpPr/>
      </dsp:nvSpPr>
      <dsp:spPr>
        <a:xfrm rot="5400000">
          <a:off x="3329664" y="1374427"/>
          <a:ext cx="1504000" cy="1308480"/>
        </a:xfrm>
        <a:prstGeom prst="hexagon">
          <a:avLst>
            <a:gd name="adj" fmla="val 25000"/>
            <a:gd name="vf" fmla="val 115470"/>
          </a:avLst>
        </a:prstGeom>
        <a:solidFill>
          <a:srgbClr val="BF805D"/>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en-US" altLang="zh-CN" sz="3600" kern="1200" dirty="0">
              <a:ln>
                <a:noFill/>
              </a:ln>
              <a:latin typeface="可口可乐在乎体 楷体" panose="020B0A05030303020204" pitchFamily="34" charset="-122"/>
              <a:ea typeface="可口可乐在乎体 楷体" panose="020B0A05030303020204" pitchFamily="34" charset="-122"/>
            </a:rPr>
            <a:t>Ⅳ</a:t>
          </a:r>
          <a:endParaRPr lang="zh-CN" altLang="en-US" sz="3600" kern="1200" dirty="0">
            <a:ln>
              <a:noFill/>
            </a:ln>
            <a:latin typeface="可口可乐在乎体 楷体" panose="020B0A05030303020204" pitchFamily="34" charset="-122"/>
            <a:ea typeface="可口可乐在乎体 楷体" panose="020B0A05030303020204" pitchFamily="34" charset="-122"/>
          </a:endParaRPr>
        </a:p>
      </dsp:txBody>
      <dsp:txXfrm rot="-5400000">
        <a:off x="3631329" y="1511040"/>
        <a:ext cx="900670" cy="1035254"/>
      </dsp:txXfrm>
    </dsp:sp>
    <dsp:sp modelId="{FD052CC2-7DBA-4138-8387-BC9A0B181C2F}">
      <dsp:nvSpPr>
        <dsp:cNvPr id="0" name=""/>
        <dsp:cNvSpPr/>
      </dsp:nvSpPr>
      <dsp:spPr>
        <a:xfrm rot="5400000">
          <a:off x="2625791" y="2651023"/>
          <a:ext cx="1504000" cy="1308480"/>
        </a:xfrm>
        <a:prstGeom prst="hexagon">
          <a:avLst>
            <a:gd name="adj" fmla="val 25000"/>
            <a:gd name="vf" fmla="val 115470"/>
          </a:avLst>
        </a:prstGeom>
        <a:solidFill>
          <a:srgbClr val="BF805D"/>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altLang="zh-CN" sz="3700" kern="1200" dirty="0">
              <a:ln>
                <a:noFill/>
              </a:ln>
              <a:latin typeface="+mn-lt"/>
              <a:ea typeface="+mn-ea"/>
              <a:cs typeface="+mn-ea"/>
              <a:sym typeface="+mn-lt"/>
            </a:rPr>
            <a:t>Ⅵ</a:t>
          </a:r>
          <a:endParaRPr lang="zh-CN" altLang="en-US" sz="3700" kern="1200" dirty="0">
            <a:ln>
              <a:noFill/>
            </a:ln>
            <a:latin typeface="+mn-lt"/>
            <a:ea typeface="+mn-ea"/>
            <a:cs typeface="+mn-ea"/>
            <a:sym typeface="+mn-lt"/>
          </a:endParaRPr>
        </a:p>
      </dsp:txBody>
      <dsp:txXfrm rot="-5400000">
        <a:off x="2927456" y="2787636"/>
        <a:ext cx="900670" cy="1035254"/>
      </dsp:txXfrm>
    </dsp:sp>
    <dsp:sp modelId="{7F8100F6-039F-4170-8643-252F047F0176}">
      <dsp:nvSpPr>
        <dsp:cNvPr id="0" name=""/>
        <dsp:cNvSpPr/>
      </dsp:nvSpPr>
      <dsp:spPr>
        <a:xfrm>
          <a:off x="4071738" y="2854063"/>
          <a:ext cx="1678464" cy="902400"/>
        </a:xfrm>
        <a:prstGeom prst="rect">
          <a:avLst/>
        </a:prstGeom>
        <a:noFill/>
        <a:ln>
          <a:noFill/>
        </a:ln>
        <a:effectLst/>
      </dsp:spPr>
      <dsp:style>
        <a:lnRef idx="0">
          <a:scrgbClr r="0" g="0" b="0"/>
        </a:lnRef>
        <a:fillRef idx="0">
          <a:scrgbClr r="0" g="0" b="0"/>
        </a:fillRef>
        <a:effectRef idx="0">
          <a:scrgbClr r="0" g="0" b="0"/>
        </a:effectRef>
        <a:fontRef idx="minor"/>
      </dsp:style>
    </dsp:sp>
    <dsp:sp modelId="{27C33E3C-A8A3-40F4-80F2-D73DA32B9AF9}">
      <dsp:nvSpPr>
        <dsp:cNvPr id="0" name=""/>
        <dsp:cNvSpPr/>
      </dsp:nvSpPr>
      <dsp:spPr>
        <a:xfrm rot="5400000">
          <a:off x="1212632" y="2651023"/>
          <a:ext cx="1504000" cy="1308480"/>
        </a:xfrm>
        <a:prstGeom prst="hexagon">
          <a:avLst>
            <a:gd name="adj" fmla="val 25000"/>
            <a:gd name="vf" fmla="val 115470"/>
          </a:avLst>
        </a:prstGeom>
        <a:solidFill>
          <a:srgbClr val="BF805D"/>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en-US" altLang="zh-CN" sz="3600" kern="1200" dirty="0">
              <a:ln>
                <a:noFill/>
              </a:ln>
              <a:latin typeface="可口可乐在乎体 楷体" panose="020B0A05030303020204" pitchFamily="34" charset="-122"/>
              <a:ea typeface="可口可乐在乎体 楷体" panose="020B0A05030303020204" pitchFamily="34" charset="-122"/>
            </a:rPr>
            <a:t>Ⅴ</a:t>
          </a:r>
          <a:endParaRPr lang="zh-CN" altLang="en-US" sz="3600" kern="1200" dirty="0">
            <a:ln>
              <a:noFill/>
            </a:ln>
            <a:latin typeface="可口可乐在乎体 楷体" panose="020B0A05030303020204" pitchFamily="34" charset="-122"/>
            <a:ea typeface="可口可乐在乎体 楷体" panose="020B0A05030303020204" pitchFamily="34" charset="-122"/>
          </a:endParaRPr>
        </a:p>
      </dsp:txBody>
      <dsp:txXfrm rot="-5400000">
        <a:off x="1514297" y="2787636"/>
        <a:ext cx="900670" cy="1035254"/>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42BA32-8554-4ED5-9B9D-CD924A178F89}" type="datetimeFigureOut">
              <a:rPr lang="zh-CN" altLang="en-US" smtClean="0"/>
              <a:t>2023/5/29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4F8EFF-1D62-4977-A008-F6A5A3F1A450}" type="slidenum">
              <a:rPr lang="zh-CN" altLang="en-US" smtClean="0"/>
              <a:t>‹#›</a:t>
            </a:fld>
            <a:endParaRPr lang="zh-CN" altLang="en-US"/>
          </a:p>
        </p:txBody>
      </p:sp>
    </p:spTree>
    <p:extLst>
      <p:ext uri="{BB962C8B-B14F-4D97-AF65-F5344CB8AC3E}">
        <p14:creationId xmlns:p14="http://schemas.microsoft.com/office/powerpoint/2010/main" val="437225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C226CA6-2E60-4275-A701-929DA65B473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2816933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C226CA6-2E60-4275-A701-929DA65B473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4051336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C226CA6-2E60-4275-A701-929DA65B473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4000488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C226CA6-2E60-4275-A701-929DA65B473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3199426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C226CA6-2E60-4275-A701-929DA65B473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124406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C226CA6-2E60-4275-A701-929DA65B473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2907660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C226CA6-2E60-4275-A701-929DA65B473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2535118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C226CA6-2E60-4275-A701-929DA65B473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2623679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C226CA6-2E60-4275-A701-929DA65B473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33842351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C226CA6-2E60-4275-A701-929DA65B473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798089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C226CA6-2E60-4275-A701-929DA65B473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3361522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C226CA6-2E60-4275-A701-929DA65B473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3979471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C226CA6-2E60-4275-A701-929DA65B473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3430221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C226CA6-2E60-4275-A701-929DA65B473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21498859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C226CA6-2E60-4275-A701-929DA65B473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32646728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C226CA6-2E60-4275-A701-929DA65B473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2576414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C226CA6-2E60-4275-A701-929DA65B473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37564963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25</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594614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C226CA6-2E60-4275-A701-929DA65B473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1913046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C226CA6-2E60-4275-A701-929DA65B473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2487997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C226CA6-2E60-4275-A701-929DA65B473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3691113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C226CA6-2E60-4275-A701-929DA65B473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4091689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C226CA6-2E60-4275-A701-929DA65B473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1038407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C226CA6-2E60-4275-A701-929DA65B473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2222276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C226CA6-2E60-4275-A701-929DA65B473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1225712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2FED49E-800D-4E7C-A182-B31BB42FE4F3}" type="datetimeFigureOut">
              <a:rPr lang="zh-CN" altLang="en-US" smtClean="0"/>
              <a:t>2023/5/29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CA7D745-A1EE-40E9-8EF4-DC37DBB9E864}" type="slidenum">
              <a:rPr lang="zh-CN" altLang="en-US" smtClean="0"/>
              <a:t>‹#›</a:t>
            </a:fld>
            <a:endParaRPr lang="zh-CN" altLang="en-US"/>
          </a:p>
        </p:txBody>
      </p:sp>
      <p:sp>
        <p:nvSpPr>
          <p:cNvPr id="7" name="TextBox 6"/>
          <p:cNvSpPr txBox="1"/>
          <p:nvPr userDrawn="1"/>
        </p:nvSpPr>
        <p:spPr>
          <a:xfrm>
            <a:off x="1080390" y="6725815"/>
            <a:ext cx="1440159" cy="123111"/>
          </a:xfrm>
          <a:prstGeom prst="rect">
            <a:avLst/>
          </a:prstGeom>
          <a:noFill/>
        </p:spPr>
        <p:txBody>
          <a:bodyPr wrap="square" rtlCol="0">
            <a:spAutoFit/>
          </a:bodyPr>
          <a:lstStyle/>
          <a:p>
            <a:pPr>
              <a:lnSpc>
                <a:spcPct val="200000"/>
              </a:lnSpc>
            </a:pPr>
            <a:r>
              <a:rPr lang="zh-CN" altLang="en-US" sz="100" dirty="0">
                <a:solidFill>
                  <a:prstClr val="black"/>
                </a:solidFill>
                <a:ea typeface="微软雅黑" panose="020B0503020204020204" pitchFamily="34" charset="-122"/>
                <a:hlinkClick r:id="rId2"/>
              </a:rPr>
              <a:t>节</a:t>
            </a:r>
            <a:r>
              <a:rPr lang="zh-CN" altLang="en-US" sz="100" dirty="0" smtClean="0">
                <a:solidFill>
                  <a:prstClr val="black"/>
                </a:solidFill>
                <a:ea typeface="微软雅黑" panose="020B0503020204020204" pitchFamily="34" charset="-122"/>
                <a:hlinkClick r:id="rId2"/>
              </a:rPr>
              <a:t>日</a:t>
            </a:r>
            <a:r>
              <a:rPr lang="en-US" altLang="zh-CN" sz="100" dirty="0" smtClean="0">
                <a:solidFill>
                  <a:prstClr val="black"/>
                </a:solidFill>
                <a:ea typeface="微软雅黑" panose="020B0503020204020204" pitchFamily="34" charset="-122"/>
                <a:hlinkClick r:id="rId2"/>
              </a:rPr>
              <a:t>PPT</a:t>
            </a:r>
            <a:r>
              <a:rPr lang="zh-CN" altLang="en-US" sz="100" dirty="0" smtClean="0">
                <a:solidFill>
                  <a:prstClr val="black"/>
                </a:solidFill>
                <a:ea typeface="微软雅黑" panose="020B0503020204020204" pitchFamily="34" charset="-122"/>
                <a:hlinkClick r:id="rId2"/>
              </a:rPr>
              <a:t>模板</a:t>
            </a:r>
            <a:r>
              <a:rPr lang="zh-CN" altLang="en-US" sz="100" dirty="0" smtClean="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a:t>
            </a:r>
            <a:r>
              <a:rPr lang="en-US" altLang="zh-CN" sz="100" dirty="0" smtClean="0">
                <a:solidFill>
                  <a:prstClr val="black"/>
                </a:solidFill>
                <a:ea typeface="微软雅黑" panose="020B0503020204020204" pitchFamily="34" charset="-122"/>
              </a:rPr>
              <a:t>www.ypppt.com/jieri</a:t>
            </a:r>
            <a:r>
              <a:rPr lang="en-US" altLang="zh-CN" sz="100" dirty="0">
                <a:solidFill>
                  <a:prstClr val="black"/>
                </a:solidFill>
                <a:ea typeface="微软雅黑" panose="020B0503020204020204" pitchFamily="34" charset="-122"/>
              </a:rPr>
              <a:t>/</a:t>
            </a:r>
            <a:endParaRPr lang="en-US" altLang="zh-CN" sz="100" dirty="0" smtClean="0">
              <a:solidFill>
                <a:prstClr val="black"/>
              </a:solidFill>
              <a:ea typeface="微软雅黑" panose="020B0503020204020204" pitchFamily="34" charset="-122"/>
            </a:endParaRPr>
          </a:p>
        </p:txBody>
      </p:sp>
    </p:spTree>
    <p:extLst>
      <p:ext uri="{BB962C8B-B14F-4D97-AF65-F5344CB8AC3E}">
        <p14:creationId xmlns:p14="http://schemas.microsoft.com/office/powerpoint/2010/main" val="381718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2FED49E-800D-4E7C-A182-B31BB42FE4F3}" type="datetimeFigureOut">
              <a:rPr lang="zh-CN" altLang="en-US" smtClean="0"/>
              <a:t>2023/5/29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CA7D745-A1EE-40E9-8EF4-DC37DBB9E864}" type="slidenum">
              <a:rPr lang="zh-CN" altLang="en-US" smtClean="0"/>
              <a:t>‹#›</a:t>
            </a:fld>
            <a:endParaRPr lang="zh-CN" altLang="en-US"/>
          </a:p>
        </p:txBody>
      </p:sp>
    </p:spTree>
    <p:extLst>
      <p:ext uri="{BB962C8B-B14F-4D97-AF65-F5344CB8AC3E}">
        <p14:creationId xmlns:p14="http://schemas.microsoft.com/office/powerpoint/2010/main" val="1188436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2FED49E-800D-4E7C-A182-B31BB42FE4F3}" type="datetimeFigureOut">
              <a:rPr lang="zh-CN" altLang="en-US" smtClean="0"/>
              <a:t>2023/5/29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CA7D745-A1EE-40E9-8EF4-DC37DBB9E864}" type="slidenum">
              <a:rPr lang="zh-CN" altLang="en-US" smtClean="0"/>
              <a:t>‹#›</a:t>
            </a:fld>
            <a:endParaRPr lang="zh-CN" altLang="en-US"/>
          </a:p>
        </p:txBody>
      </p:sp>
    </p:spTree>
    <p:extLst>
      <p:ext uri="{BB962C8B-B14F-4D97-AF65-F5344CB8AC3E}">
        <p14:creationId xmlns:p14="http://schemas.microsoft.com/office/powerpoint/2010/main" val="2451488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2023/5/29</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626735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2023/5/29</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054944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9074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988417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46917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83376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85982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32FED49E-800D-4E7C-A182-B31BB42FE4F3}" type="datetimeFigureOut">
              <a:rPr lang="zh-CN" altLang="en-US" smtClean="0"/>
              <a:t>2023/5/29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CA7D745-A1EE-40E9-8EF4-DC37DBB9E864}"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048471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8301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723410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838528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143565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155834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98684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2FED49E-800D-4E7C-A182-B31BB42FE4F3}" type="datetimeFigureOut">
              <a:rPr lang="zh-CN" altLang="en-US" smtClean="0"/>
              <a:t>2023/5/29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CA7D745-A1EE-40E9-8EF4-DC37DBB9E864}" type="slidenum">
              <a:rPr lang="zh-CN" altLang="en-US" smtClean="0"/>
              <a:t>‹#›</a:t>
            </a:fld>
            <a:endParaRPr lang="zh-CN" altLang="en-US"/>
          </a:p>
        </p:txBody>
      </p:sp>
    </p:spTree>
    <p:extLst>
      <p:ext uri="{BB962C8B-B14F-4D97-AF65-F5344CB8AC3E}">
        <p14:creationId xmlns:p14="http://schemas.microsoft.com/office/powerpoint/2010/main" val="2644263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2FED49E-800D-4E7C-A182-B31BB42FE4F3}" type="datetimeFigureOut">
              <a:rPr lang="zh-CN" altLang="en-US" smtClean="0"/>
              <a:t>2023/5/29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CA7D745-A1EE-40E9-8EF4-DC37DBB9E864}" type="slidenum">
              <a:rPr lang="zh-CN" altLang="en-US" smtClean="0"/>
              <a:t>‹#›</a:t>
            </a:fld>
            <a:endParaRPr lang="zh-CN" altLang="en-US"/>
          </a:p>
        </p:txBody>
      </p:sp>
    </p:spTree>
    <p:extLst>
      <p:ext uri="{BB962C8B-B14F-4D97-AF65-F5344CB8AC3E}">
        <p14:creationId xmlns:p14="http://schemas.microsoft.com/office/powerpoint/2010/main" val="2664004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2FED49E-800D-4E7C-A182-B31BB42FE4F3}" type="datetimeFigureOut">
              <a:rPr lang="zh-CN" altLang="en-US" smtClean="0"/>
              <a:t>2023/5/29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CA7D745-A1EE-40E9-8EF4-DC37DBB9E864}" type="slidenum">
              <a:rPr lang="zh-CN" altLang="en-US" smtClean="0"/>
              <a:t>‹#›</a:t>
            </a:fld>
            <a:endParaRPr lang="zh-CN" altLang="en-US"/>
          </a:p>
        </p:txBody>
      </p:sp>
    </p:spTree>
    <p:extLst>
      <p:ext uri="{BB962C8B-B14F-4D97-AF65-F5344CB8AC3E}">
        <p14:creationId xmlns:p14="http://schemas.microsoft.com/office/powerpoint/2010/main" val="4174617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2FED49E-800D-4E7C-A182-B31BB42FE4F3}" type="datetimeFigureOut">
              <a:rPr lang="zh-CN" altLang="en-US" smtClean="0"/>
              <a:t>2023/5/29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CA7D745-A1EE-40E9-8EF4-DC37DBB9E864}" type="slidenum">
              <a:rPr lang="zh-CN" altLang="en-US" smtClean="0"/>
              <a:t>‹#›</a:t>
            </a:fld>
            <a:endParaRPr lang="zh-CN" altLang="en-US"/>
          </a:p>
        </p:txBody>
      </p:sp>
    </p:spTree>
    <p:extLst>
      <p:ext uri="{BB962C8B-B14F-4D97-AF65-F5344CB8AC3E}">
        <p14:creationId xmlns:p14="http://schemas.microsoft.com/office/powerpoint/2010/main" val="3348055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2FED49E-800D-4E7C-A182-B31BB42FE4F3}" type="datetimeFigureOut">
              <a:rPr lang="zh-CN" altLang="en-US" smtClean="0"/>
              <a:t>2023/5/29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CA7D745-A1EE-40E9-8EF4-DC37DBB9E864}" type="slidenum">
              <a:rPr lang="zh-CN" altLang="en-US" smtClean="0"/>
              <a:t>‹#›</a:t>
            </a:fld>
            <a:endParaRPr lang="zh-CN" altLang="en-US"/>
          </a:p>
        </p:txBody>
      </p:sp>
    </p:spTree>
    <p:extLst>
      <p:ext uri="{BB962C8B-B14F-4D97-AF65-F5344CB8AC3E}">
        <p14:creationId xmlns:p14="http://schemas.microsoft.com/office/powerpoint/2010/main" val="3099889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2FED49E-800D-4E7C-A182-B31BB42FE4F3}" type="datetimeFigureOut">
              <a:rPr lang="zh-CN" altLang="en-US" smtClean="0"/>
              <a:t>2023/5/29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CA7D745-A1EE-40E9-8EF4-DC37DBB9E864}" type="slidenum">
              <a:rPr lang="zh-CN" altLang="en-US" smtClean="0"/>
              <a:t>‹#›</a:t>
            </a:fld>
            <a:endParaRPr lang="zh-CN" altLang="en-US"/>
          </a:p>
        </p:txBody>
      </p:sp>
    </p:spTree>
    <p:extLst>
      <p:ext uri="{BB962C8B-B14F-4D97-AF65-F5344CB8AC3E}">
        <p14:creationId xmlns:p14="http://schemas.microsoft.com/office/powerpoint/2010/main" val="2314232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2FED49E-800D-4E7C-A182-B31BB42FE4F3}" type="datetimeFigureOut">
              <a:rPr lang="zh-CN" altLang="en-US" smtClean="0"/>
              <a:t>2023/5/29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CA7D745-A1EE-40E9-8EF4-DC37DBB9E864}" type="slidenum">
              <a:rPr lang="zh-CN" altLang="en-US" smtClean="0"/>
              <a:t>‹#›</a:t>
            </a:fld>
            <a:endParaRPr lang="zh-CN" altLang="en-US"/>
          </a:p>
        </p:txBody>
      </p:sp>
    </p:spTree>
    <p:extLst>
      <p:ext uri="{BB962C8B-B14F-4D97-AF65-F5344CB8AC3E}">
        <p14:creationId xmlns:p14="http://schemas.microsoft.com/office/powerpoint/2010/main" val="2496411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FED49E-800D-4E7C-A182-B31BB42FE4F3}" type="datetimeFigureOut">
              <a:rPr lang="zh-CN" altLang="en-US" smtClean="0"/>
              <a:t>2023/5/29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A7D745-A1EE-40E9-8EF4-DC37DBB9E86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610321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2023/5/29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8602192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1.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15.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5.xml"/><Relationship Id="rId1" Type="http://schemas.openxmlformats.org/officeDocument/2006/relationships/slideLayout" Target="../slideLayouts/slideLayout22.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E4451"/>
        </a:solidFill>
        <a:effectLst/>
      </p:bgPr>
    </p:bg>
    <p:spTree>
      <p:nvGrpSpPr>
        <p:cNvPr id="1" name=""/>
        <p:cNvGrpSpPr/>
        <p:nvPr/>
      </p:nvGrpSpPr>
      <p:grpSpPr>
        <a:xfrm>
          <a:off x="0" y="0"/>
          <a:ext cx="0" cy="0"/>
          <a:chOff x="0" y="0"/>
          <a:chExt cx="0" cy="0"/>
        </a:xfrm>
      </p:grpSpPr>
      <p:pic>
        <p:nvPicPr>
          <p:cNvPr id="68" name="图片 67"/>
          <p:cNvPicPr>
            <a:picLocks noChangeAspect="1"/>
          </p:cNvPicPr>
          <p:nvPr/>
        </p:nvPicPr>
        <p:blipFill rotWithShape="1">
          <a:blip r:embed="rId3" cstate="screen"/>
          <a:srcRect/>
          <a:stretch>
            <a:fillRect/>
          </a:stretch>
        </p:blipFill>
        <p:spPr>
          <a:xfrm>
            <a:off x="1375410" y="-1059180"/>
            <a:ext cx="9423400" cy="7917180"/>
          </a:xfrm>
          <a:prstGeom prst="rect">
            <a:avLst/>
          </a:prstGeom>
        </p:spPr>
      </p:pic>
      <p:grpSp>
        <p:nvGrpSpPr>
          <p:cNvPr id="74" name="组合 73"/>
          <p:cNvGrpSpPr/>
          <p:nvPr/>
        </p:nvGrpSpPr>
        <p:grpSpPr>
          <a:xfrm>
            <a:off x="0" y="-112395"/>
            <a:ext cx="12192000" cy="6984365"/>
            <a:chOff x="0" y="-166"/>
            <a:chExt cx="19200" cy="10999"/>
          </a:xfrm>
        </p:grpSpPr>
        <p:sp>
          <p:nvSpPr>
            <p:cNvPr id="75" name="矩形 74"/>
            <p:cNvSpPr/>
            <p:nvPr/>
          </p:nvSpPr>
          <p:spPr>
            <a:xfrm>
              <a:off x="0" y="-166"/>
              <a:ext cx="9596" cy="1099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6" name="矩形 75"/>
            <p:cNvSpPr/>
            <p:nvPr/>
          </p:nvSpPr>
          <p:spPr>
            <a:xfrm>
              <a:off x="9604" y="-33"/>
              <a:ext cx="9596" cy="10866"/>
            </a:xfrm>
            <a:prstGeom prst="rect">
              <a:avLst/>
            </a:prstGeom>
            <a:solidFill>
              <a:srgbClr val="1E445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1" name="组合 10"/>
          <p:cNvGrpSpPr/>
          <p:nvPr/>
        </p:nvGrpSpPr>
        <p:grpSpPr>
          <a:xfrm>
            <a:off x="268605" y="440690"/>
            <a:ext cx="1112520" cy="5886450"/>
            <a:chOff x="423" y="694"/>
            <a:chExt cx="1752" cy="9270"/>
          </a:xfrm>
        </p:grpSpPr>
        <p:sp>
          <p:nvSpPr>
            <p:cNvPr id="6" name="文本框 5"/>
            <p:cNvSpPr txBox="1"/>
            <p:nvPr/>
          </p:nvSpPr>
          <p:spPr>
            <a:xfrm rot="5400000">
              <a:off x="-2393" y="5140"/>
              <a:ext cx="6225" cy="291"/>
            </a:xfrm>
            <a:prstGeom prst="rect">
              <a:avLst/>
            </a:prstGeom>
            <a:noFill/>
          </p:spPr>
          <p:txBody>
            <a:bodyPr wrap="square" rtlCol="0">
              <a:spAutoFit/>
            </a:bodyPr>
            <a:lstStyle/>
            <a:p>
              <a:pPr algn="dist"/>
              <a:r>
                <a:rPr lang="en-US" altLang="zh-CN" sz="600" dirty="0">
                  <a:solidFill>
                    <a:srgbClr val="1E4451"/>
                  </a:solidFill>
                  <a:effectLst>
                    <a:outerShdw blurRad="381000" algn="ctr" rotWithShape="0">
                      <a:prstClr val="black">
                        <a:alpha val="25000"/>
                      </a:prstClr>
                    </a:outerShdw>
                  </a:effectLst>
                  <a:cs typeface="+mn-ea"/>
                  <a:sym typeface="+mn-lt"/>
                </a:rPr>
                <a:t>DESIGNED BY MORIMOTO</a:t>
              </a:r>
            </a:p>
          </p:txBody>
        </p:sp>
        <p:sp>
          <p:nvSpPr>
            <p:cNvPr id="7" name="矩形 6"/>
            <p:cNvSpPr/>
            <p:nvPr/>
          </p:nvSpPr>
          <p:spPr>
            <a:xfrm>
              <a:off x="639" y="1616"/>
              <a:ext cx="816" cy="72"/>
            </a:xfrm>
            <a:prstGeom prst="rect">
              <a:avLst/>
            </a:prstGeom>
            <a:solidFill>
              <a:srgbClr val="1E4451"/>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E4451"/>
                </a:solidFill>
                <a:effectLst>
                  <a:outerShdw blurRad="381000" algn="ctr" rotWithShape="0">
                    <a:prstClr val="black">
                      <a:alpha val="25000"/>
                    </a:prstClr>
                  </a:outerShdw>
                </a:effectLst>
                <a:cs typeface="+mn-ea"/>
                <a:sym typeface="+mn-lt"/>
              </a:endParaRPr>
            </a:p>
          </p:txBody>
        </p:sp>
        <p:sp>
          <p:nvSpPr>
            <p:cNvPr id="8" name="文本框 7"/>
            <p:cNvSpPr txBox="1"/>
            <p:nvPr/>
          </p:nvSpPr>
          <p:spPr>
            <a:xfrm>
              <a:off x="505" y="694"/>
              <a:ext cx="1670" cy="843"/>
            </a:xfrm>
            <a:prstGeom prst="rect">
              <a:avLst/>
            </a:prstGeom>
            <a:noFill/>
          </p:spPr>
          <p:txBody>
            <a:bodyPr wrap="square" rtlCol="0">
              <a:spAutoFit/>
            </a:bodyPr>
            <a:lstStyle/>
            <a:p>
              <a:pPr>
                <a:lnSpc>
                  <a:spcPct val="120000"/>
                </a:lnSpc>
              </a:pPr>
              <a:r>
                <a:rPr lang="en-US" altLang="zh-CN" sz="1200" b="1" dirty="0">
                  <a:solidFill>
                    <a:srgbClr val="1E4451"/>
                  </a:solidFill>
                  <a:effectLst>
                    <a:outerShdw blurRad="381000" algn="ctr" rotWithShape="0">
                      <a:prstClr val="black">
                        <a:alpha val="25000"/>
                      </a:prstClr>
                    </a:outerShdw>
                  </a:effectLst>
                  <a:cs typeface="+mn-ea"/>
                  <a:sym typeface="+mn-lt"/>
                </a:rPr>
                <a:t>HEY</a:t>
              </a:r>
            </a:p>
            <a:p>
              <a:pPr>
                <a:lnSpc>
                  <a:spcPct val="120000"/>
                </a:lnSpc>
              </a:pPr>
              <a:r>
                <a:rPr lang="en-US" altLang="zh-CN" sz="1200" b="1" dirty="0">
                  <a:solidFill>
                    <a:srgbClr val="1E4451"/>
                  </a:solidFill>
                  <a:effectLst>
                    <a:outerShdw blurRad="381000" algn="ctr" rotWithShape="0">
                      <a:prstClr val="black">
                        <a:alpha val="25000"/>
                      </a:prstClr>
                    </a:outerShdw>
                  </a:effectLst>
                  <a:cs typeface="+mn-ea"/>
                  <a:sym typeface="+mn-lt"/>
                </a:rPr>
                <a:t>WAKE UP!</a:t>
              </a:r>
            </a:p>
          </p:txBody>
        </p:sp>
        <p:sp>
          <p:nvSpPr>
            <p:cNvPr id="9" name="文本框 8"/>
            <p:cNvSpPr txBox="1"/>
            <p:nvPr/>
          </p:nvSpPr>
          <p:spPr>
            <a:xfrm>
              <a:off x="423" y="9121"/>
              <a:ext cx="1670" cy="843"/>
            </a:xfrm>
            <a:prstGeom prst="rect">
              <a:avLst/>
            </a:prstGeom>
            <a:noFill/>
          </p:spPr>
          <p:txBody>
            <a:bodyPr wrap="square" rtlCol="0">
              <a:spAutoFit/>
            </a:bodyPr>
            <a:lstStyle/>
            <a:p>
              <a:pPr>
                <a:lnSpc>
                  <a:spcPct val="120000"/>
                </a:lnSpc>
              </a:pPr>
              <a:r>
                <a:rPr lang="en-US" altLang="zh-CN" sz="1200" b="1" dirty="0">
                  <a:solidFill>
                    <a:srgbClr val="1E4451"/>
                  </a:solidFill>
                  <a:effectLst>
                    <a:outerShdw blurRad="381000" algn="ctr" rotWithShape="0">
                      <a:prstClr val="black">
                        <a:alpha val="25000"/>
                      </a:prstClr>
                    </a:outerShdw>
                  </a:effectLst>
                  <a:cs typeface="+mn-ea"/>
                  <a:sym typeface="+mn-lt"/>
                </a:rPr>
                <a:t>DO SOME</a:t>
              </a:r>
            </a:p>
            <a:p>
              <a:pPr>
                <a:lnSpc>
                  <a:spcPct val="120000"/>
                </a:lnSpc>
              </a:pPr>
              <a:r>
                <a:rPr lang="en-US" altLang="zh-CN" sz="1200" b="1" dirty="0">
                  <a:solidFill>
                    <a:srgbClr val="1E4451"/>
                  </a:solidFill>
                  <a:effectLst>
                    <a:outerShdw blurRad="381000" algn="ctr" rotWithShape="0">
                      <a:prstClr val="black">
                        <a:alpha val="25000"/>
                      </a:prstClr>
                    </a:outerShdw>
                  </a:effectLst>
                  <a:cs typeface="+mn-ea"/>
                  <a:sym typeface="+mn-lt"/>
                </a:rPr>
                <a:t>THINGS!</a:t>
              </a:r>
            </a:p>
          </p:txBody>
        </p:sp>
        <p:sp>
          <p:nvSpPr>
            <p:cNvPr id="10" name="矩形 9"/>
            <p:cNvSpPr/>
            <p:nvPr/>
          </p:nvSpPr>
          <p:spPr>
            <a:xfrm>
              <a:off x="574" y="8907"/>
              <a:ext cx="818" cy="72"/>
            </a:xfrm>
            <a:prstGeom prst="rect">
              <a:avLst/>
            </a:prstGeom>
            <a:solidFill>
              <a:srgbClr val="1E4451"/>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E4451"/>
                </a:solidFill>
                <a:effectLst>
                  <a:outerShdw blurRad="381000" algn="ctr" rotWithShape="0">
                    <a:prstClr val="black">
                      <a:alpha val="25000"/>
                    </a:prstClr>
                  </a:outerShdw>
                </a:effectLst>
                <a:cs typeface="+mn-ea"/>
                <a:sym typeface="+mn-lt"/>
              </a:endParaRPr>
            </a:p>
          </p:txBody>
        </p:sp>
      </p:grpSp>
      <p:grpSp>
        <p:nvGrpSpPr>
          <p:cNvPr id="17" name="组合 16"/>
          <p:cNvGrpSpPr/>
          <p:nvPr/>
        </p:nvGrpSpPr>
        <p:grpSpPr>
          <a:xfrm>
            <a:off x="10925810" y="440690"/>
            <a:ext cx="991870" cy="5962650"/>
            <a:chOff x="17206" y="694"/>
            <a:chExt cx="1562" cy="9390"/>
          </a:xfrm>
        </p:grpSpPr>
        <p:sp>
          <p:nvSpPr>
            <p:cNvPr id="12" name="文本框 11"/>
            <p:cNvSpPr txBox="1"/>
            <p:nvPr/>
          </p:nvSpPr>
          <p:spPr>
            <a:xfrm rot="5400000">
              <a:off x="15340" y="5140"/>
              <a:ext cx="6225" cy="291"/>
            </a:xfrm>
            <a:prstGeom prst="rect">
              <a:avLst/>
            </a:prstGeom>
            <a:noFill/>
          </p:spPr>
          <p:txBody>
            <a:bodyPr wrap="square" rtlCol="0">
              <a:spAutoFit/>
            </a:bodyPr>
            <a:lstStyle/>
            <a:p>
              <a:pPr algn="dist"/>
              <a:r>
                <a:rPr lang="en-US" altLang="zh-CN" sz="600" dirty="0">
                  <a:solidFill>
                    <a:schemeClr val="bg1"/>
                  </a:solidFill>
                  <a:effectLst>
                    <a:outerShdw blurRad="381000" algn="ctr" rotWithShape="0">
                      <a:prstClr val="black">
                        <a:alpha val="25000"/>
                      </a:prstClr>
                    </a:outerShdw>
                  </a:effectLst>
                  <a:cs typeface="+mn-ea"/>
                  <a:sym typeface="+mn-lt"/>
                </a:rPr>
                <a:t>DESIGNED BY MORIMOTO</a:t>
              </a:r>
            </a:p>
          </p:txBody>
        </p:sp>
        <p:sp>
          <p:nvSpPr>
            <p:cNvPr id="13" name="图文框 12"/>
            <p:cNvSpPr/>
            <p:nvPr/>
          </p:nvSpPr>
          <p:spPr>
            <a:xfrm>
              <a:off x="17789" y="694"/>
              <a:ext cx="816" cy="816"/>
            </a:xfrm>
            <a:prstGeom prst="frame">
              <a:avLst>
                <a:gd name="adj1" fmla="val 5842"/>
              </a:avLst>
            </a:prstGeom>
            <a:solidFill>
              <a:schemeClr val="bg1"/>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4" name="文本框 13"/>
            <p:cNvSpPr txBox="1"/>
            <p:nvPr/>
          </p:nvSpPr>
          <p:spPr>
            <a:xfrm>
              <a:off x="17626" y="758"/>
              <a:ext cx="1140" cy="412"/>
            </a:xfrm>
            <a:prstGeom prst="rect">
              <a:avLst/>
            </a:prstGeom>
            <a:noFill/>
          </p:spPr>
          <p:txBody>
            <a:bodyPr wrap="square" rtlCol="0">
              <a:spAutoFit/>
            </a:bodyPr>
            <a:lstStyle/>
            <a:p>
              <a:pPr algn="ctr"/>
              <a:r>
                <a:rPr lang="en-US" altLang="zh-CN" sz="1100" b="1" dirty="0">
                  <a:solidFill>
                    <a:schemeClr val="bg1"/>
                  </a:solidFill>
                  <a:effectLst>
                    <a:outerShdw blurRad="381000" algn="ctr" rotWithShape="0">
                      <a:prstClr val="black">
                        <a:alpha val="25000"/>
                      </a:prstClr>
                    </a:outerShdw>
                  </a:effectLst>
                  <a:cs typeface="+mn-ea"/>
                  <a:sym typeface="+mn-lt"/>
                </a:rPr>
                <a:t>MORI</a:t>
              </a:r>
            </a:p>
          </p:txBody>
        </p:sp>
        <p:sp>
          <p:nvSpPr>
            <p:cNvPr id="15" name="文本框 14"/>
            <p:cNvSpPr txBox="1"/>
            <p:nvPr/>
          </p:nvSpPr>
          <p:spPr>
            <a:xfrm>
              <a:off x="17628" y="1049"/>
              <a:ext cx="1140" cy="412"/>
            </a:xfrm>
            <a:prstGeom prst="rect">
              <a:avLst/>
            </a:prstGeom>
            <a:noFill/>
          </p:spPr>
          <p:txBody>
            <a:bodyPr wrap="square" rtlCol="0">
              <a:spAutoFit/>
            </a:bodyPr>
            <a:lstStyle/>
            <a:p>
              <a:pPr algn="ctr"/>
              <a:r>
                <a:rPr lang="en-US" altLang="zh-CN" sz="1100" b="1" dirty="0">
                  <a:solidFill>
                    <a:schemeClr val="bg1"/>
                  </a:solidFill>
                  <a:effectLst>
                    <a:outerShdw blurRad="381000" algn="ctr" rotWithShape="0">
                      <a:prstClr val="black">
                        <a:alpha val="25000"/>
                      </a:prstClr>
                    </a:outerShdw>
                  </a:effectLst>
                  <a:cs typeface="+mn-ea"/>
                  <a:sym typeface="+mn-lt"/>
                </a:rPr>
                <a:t>MOTO</a:t>
              </a:r>
            </a:p>
          </p:txBody>
        </p:sp>
        <p:sp>
          <p:nvSpPr>
            <p:cNvPr id="16" name="文本框 15"/>
            <p:cNvSpPr txBox="1"/>
            <p:nvPr/>
          </p:nvSpPr>
          <p:spPr>
            <a:xfrm>
              <a:off x="17206" y="8910"/>
              <a:ext cx="1516" cy="1175"/>
            </a:xfrm>
            <a:prstGeom prst="rect">
              <a:avLst/>
            </a:prstGeom>
            <a:noFill/>
          </p:spPr>
          <p:txBody>
            <a:bodyPr wrap="square" rtlCol="0">
              <a:spAutoFit/>
            </a:bodyPr>
            <a:lstStyle/>
            <a:p>
              <a:pPr algn="r"/>
              <a:r>
                <a:rPr lang="en-US" altLang="zh-CN" sz="1050" b="1" dirty="0">
                  <a:solidFill>
                    <a:schemeClr val="bg1"/>
                  </a:solidFill>
                  <a:effectLst>
                    <a:outerShdw blurRad="381000" algn="ctr" rotWithShape="0">
                      <a:prstClr val="black">
                        <a:alpha val="25000"/>
                      </a:prstClr>
                    </a:outerShdw>
                  </a:effectLst>
                  <a:cs typeface="+mn-ea"/>
                  <a:sym typeface="+mn-lt"/>
                </a:rPr>
                <a:t>WORK</a:t>
              </a:r>
            </a:p>
            <a:p>
              <a:pPr algn="r"/>
              <a:r>
                <a:rPr lang="en-US" altLang="zh-CN" sz="3200" b="1" dirty="0">
                  <a:solidFill>
                    <a:schemeClr val="bg1"/>
                  </a:solidFill>
                  <a:effectLst>
                    <a:outerShdw blurRad="381000" algn="ctr" rotWithShape="0">
                      <a:prstClr val="black">
                        <a:alpha val="25000"/>
                      </a:prstClr>
                    </a:outerShdw>
                  </a:effectLst>
                  <a:cs typeface="+mn-ea"/>
                  <a:sym typeface="+mn-lt"/>
                </a:rPr>
                <a:t>080</a:t>
              </a:r>
              <a:endParaRPr lang="zh-CN" altLang="en-US" sz="3200" b="1" dirty="0">
                <a:solidFill>
                  <a:schemeClr val="bg1"/>
                </a:solidFill>
                <a:effectLst>
                  <a:outerShdw blurRad="381000" algn="ctr" rotWithShape="0">
                    <a:prstClr val="black">
                      <a:alpha val="25000"/>
                    </a:prstClr>
                  </a:outerShdw>
                </a:effectLst>
                <a:cs typeface="+mn-ea"/>
                <a:sym typeface="+mn-lt"/>
              </a:endParaRPr>
            </a:p>
          </p:txBody>
        </p:sp>
      </p:grpSp>
      <p:grpSp>
        <p:nvGrpSpPr>
          <p:cNvPr id="53" name="组合 52"/>
          <p:cNvGrpSpPr/>
          <p:nvPr/>
        </p:nvGrpSpPr>
        <p:grpSpPr>
          <a:xfrm>
            <a:off x="4298315" y="1150620"/>
            <a:ext cx="3435350" cy="4556760"/>
            <a:chOff x="6769" y="1049"/>
            <a:chExt cx="5410" cy="7176"/>
          </a:xfrm>
        </p:grpSpPr>
        <p:grpSp>
          <p:nvGrpSpPr>
            <p:cNvPr id="26" name="组合 25"/>
            <p:cNvGrpSpPr/>
            <p:nvPr/>
          </p:nvGrpSpPr>
          <p:grpSpPr>
            <a:xfrm>
              <a:off x="7153" y="1049"/>
              <a:ext cx="4894" cy="7177"/>
              <a:chOff x="7572" y="1049"/>
              <a:chExt cx="3606" cy="5288"/>
            </a:xfrm>
          </p:grpSpPr>
          <p:grpSp>
            <p:nvGrpSpPr>
              <p:cNvPr id="25" name="组合 24"/>
              <p:cNvGrpSpPr/>
              <p:nvPr/>
            </p:nvGrpSpPr>
            <p:grpSpPr>
              <a:xfrm>
                <a:off x="7572" y="1049"/>
                <a:ext cx="3606" cy="5288"/>
                <a:chOff x="7616" y="998"/>
                <a:chExt cx="3606" cy="5288"/>
              </a:xfrm>
            </p:grpSpPr>
            <p:sp>
              <p:nvSpPr>
                <p:cNvPr id="23" name="矩形 22"/>
                <p:cNvSpPr/>
                <p:nvPr/>
              </p:nvSpPr>
              <p:spPr>
                <a:xfrm>
                  <a:off x="7616" y="998"/>
                  <a:ext cx="1800" cy="5289"/>
                </a:xfrm>
                <a:prstGeom prst="rect">
                  <a:avLst/>
                </a:prstGeom>
                <a:solidFill>
                  <a:srgbClr val="1E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24" name="矩形 23"/>
                <p:cNvSpPr/>
                <p:nvPr/>
              </p:nvSpPr>
              <p:spPr>
                <a:xfrm>
                  <a:off x="9422" y="998"/>
                  <a:ext cx="1800" cy="5289"/>
                </a:xfrm>
                <a:prstGeom prst="rect">
                  <a:avLst/>
                </a:prstGeom>
                <a:solidFill>
                  <a:srgbClr val="BF8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sp>
            <p:nvSpPr>
              <p:cNvPr id="21" name="文本框 20"/>
              <p:cNvSpPr txBox="1"/>
              <p:nvPr/>
            </p:nvSpPr>
            <p:spPr>
              <a:xfrm>
                <a:off x="7770" y="1049"/>
                <a:ext cx="3045" cy="1677"/>
              </a:xfrm>
              <a:prstGeom prst="rect">
                <a:avLst/>
              </a:prstGeom>
              <a:noFill/>
            </p:spPr>
            <p:txBody>
              <a:bodyPr wrap="square" rtlCol="0">
                <a:spAutoFit/>
              </a:bodyPr>
              <a:lstStyle/>
              <a:p>
                <a:pPr algn="dist"/>
                <a:r>
                  <a:rPr lang="zh-CN" altLang="en-US" sz="8800" dirty="0">
                    <a:solidFill>
                      <a:schemeClr val="bg1"/>
                    </a:solidFill>
                    <a:cs typeface="+mn-ea"/>
                    <a:sym typeface="+mn-lt"/>
                  </a:rPr>
                  <a:t>国</a:t>
                </a:r>
                <a:r>
                  <a:rPr lang="zh-CN" altLang="en-US" sz="8800" dirty="0">
                    <a:solidFill>
                      <a:srgbClr val="1E4451"/>
                    </a:solidFill>
                    <a:cs typeface="+mn-ea"/>
                    <a:sym typeface="+mn-lt"/>
                  </a:rPr>
                  <a:t>际</a:t>
                </a:r>
              </a:p>
            </p:txBody>
          </p:sp>
          <p:sp>
            <p:nvSpPr>
              <p:cNvPr id="22" name="文本框 21"/>
              <p:cNvSpPr txBox="1"/>
              <p:nvPr/>
            </p:nvSpPr>
            <p:spPr>
              <a:xfrm>
                <a:off x="7868" y="2792"/>
                <a:ext cx="3045" cy="3249"/>
              </a:xfrm>
              <a:prstGeom prst="rect">
                <a:avLst/>
              </a:prstGeom>
              <a:noFill/>
            </p:spPr>
            <p:txBody>
              <a:bodyPr wrap="square" rtlCol="0">
                <a:spAutoFit/>
              </a:bodyPr>
              <a:lstStyle/>
              <a:p>
                <a:pPr algn="dist"/>
                <a:r>
                  <a:rPr lang="zh-CN" altLang="en-US" sz="8800">
                    <a:solidFill>
                      <a:schemeClr val="bg1"/>
                    </a:solidFill>
                    <a:cs typeface="+mn-ea"/>
                    <a:sym typeface="+mn-lt"/>
                  </a:rPr>
                  <a:t>博</a:t>
                </a:r>
                <a:r>
                  <a:rPr lang="zh-CN" altLang="en-US" sz="8800">
                    <a:solidFill>
                      <a:srgbClr val="1E4451"/>
                    </a:solidFill>
                    <a:cs typeface="+mn-ea"/>
                    <a:sym typeface="+mn-lt"/>
                  </a:rPr>
                  <a:t>物</a:t>
                </a:r>
                <a:r>
                  <a:rPr lang="zh-CN" altLang="en-US" sz="8800">
                    <a:solidFill>
                      <a:schemeClr val="bg1"/>
                    </a:solidFill>
                    <a:cs typeface="+mn-ea"/>
                    <a:sym typeface="+mn-lt"/>
                  </a:rPr>
                  <a:t>馆</a:t>
                </a:r>
                <a:r>
                  <a:rPr lang="zh-CN" altLang="en-US" sz="8800">
                    <a:solidFill>
                      <a:srgbClr val="1E4451"/>
                    </a:solidFill>
                    <a:cs typeface="+mn-ea"/>
                    <a:sym typeface="+mn-lt"/>
                  </a:rPr>
                  <a:t>日</a:t>
                </a:r>
              </a:p>
            </p:txBody>
          </p:sp>
        </p:grpSp>
        <p:sp>
          <p:nvSpPr>
            <p:cNvPr id="52" name="文本框 51"/>
            <p:cNvSpPr txBox="1"/>
            <p:nvPr/>
          </p:nvSpPr>
          <p:spPr>
            <a:xfrm>
              <a:off x="6769" y="3134"/>
              <a:ext cx="5410" cy="580"/>
            </a:xfrm>
            <a:prstGeom prst="rect">
              <a:avLst/>
            </a:prstGeom>
            <a:noFill/>
          </p:spPr>
          <p:txBody>
            <a:bodyPr wrap="square" rtlCol="0">
              <a:spAutoFit/>
            </a:bodyPr>
            <a:lstStyle/>
            <a:p>
              <a:pPr algn="dist"/>
              <a:r>
                <a:rPr lang="en-US" altLang="zh-CN" dirty="0">
                  <a:solidFill>
                    <a:schemeClr val="bg1"/>
                  </a:solidFill>
                  <a:cs typeface="+mn-ea"/>
                  <a:sym typeface="+mn-lt"/>
                </a:rPr>
                <a:t>SHI JIE</a:t>
              </a:r>
            </a:p>
          </p:txBody>
        </p:sp>
        <p:sp>
          <p:nvSpPr>
            <p:cNvPr id="2" name="文本框 1"/>
            <p:cNvSpPr txBox="1"/>
            <p:nvPr/>
          </p:nvSpPr>
          <p:spPr>
            <a:xfrm>
              <a:off x="6769" y="5556"/>
              <a:ext cx="5410" cy="386"/>
            </a:xfrm>
            <a:prstGeom prst="rect">
              <a:avLst/>
            </a:prstGeom>
            <a:noFill/>
          </p:spPr>
          <p:txBody>
            <a:bodyPr wrap="square" rtlCol="0">
              <a:spAutoFit/>
            </a:bodyPr>
            <a:lstStyle/>
            <a:p>
              <a:pPr algn="dist"/>
              <a:r>
                <a:rPr lang="en-US" altLang="zh-CN" sz="1000" dirty="0">
                  <a:solidFill>
                    <a:schemeClr val="bg1"/>
                  </a:solidFill>
                  <a:cs typeface="+mn-ea"/>
                  <a:sym typeface="+mn-lt"/>
                </a:rPr>
                <a:t>BO WU GUAN</a:t>
              </a:r>
            </a:p>
          </p:txBody>
        </p:sp>
        <p:grpSp>
          <p:nvGrpSpPr>
            <p:cNvPr id="3" name="组合 2"/>
            <p:cNvGrpSpPr/>
            <p:nvPr/>
          </p:nvGrpSpPr>
          <p:grpSpPr>
            <a:xfrm>
              <a:off x="6988" y="2634"/>
              <a:ext cx="2882" cy="3359"/>
              <a:chOff x="4919662" y="171448"/>
              <a:chExt cx="1152525" cy="1343021"/>
            </a:xfrm>
            <a:solidFill>
              <a:schemeClr val="bg1">
                <a:alpha val="8000"/>
              </a:schemeClr>
            </a:solidFill>
          </p:grpSpPr>
          <p:grpSp>
            <p:nvGrpSpPr>
              <p:cNvPr id="18" name="组合 17"/>
              <p:cNvGrpSpPr/>
              <p:nvPr/>
            </p:nvGrpSpPr>
            <p:grpSpPr>
              <a:xfrm>
                <a:off x="4919662" y="171448"/>
                <a:ext cx="1143000" cy="200025"/>
                <a:chOff x="4919662" y="171448"/>
                <a:chExt cx="1143000" cy="200025"/>
              </a:xfrm>
              <a:grpFill/>
            </p:grpSpPr>
            <p:sp>
              <p:nvSpPr>
                <p:cNvPr id="30" name="椭圆 29"/>
                <p:cNvSpPr/>
                <p:nvPr/>
              </p:nvSpPr>
              <p:spPr>
                <a:xfrm>
                  <a:off x="4919662"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椭圆 30"/>
                <p:cNvSpPr/>
                <p:nvPr/>
              </p:nvSpPr>
              <p:spPr>
                <a:xfrm>
                  <a:off x="5233987"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31"/>
                <p:cNvSpPr/>
                <p:nvPr/>
              </p:nvSpPr>
              <p:spPr>
                <a:xfrm>
                  <a:off x="5548312"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椭圆 32"/>
                <p:cNvSpPr/>
                <p:nvPr/>
              </p:nvSpPr>
              <p:spPr>
                <a:xfrm>
                  <a:off x="5862637"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9" name="组合 18"/>
              <p:cNvGrpSpPr/>
              <p:nvPr/>
            </p:nvGrpSpPr>
            <p:grpSpPr>
              <a:xfrm>
                <a:off x="4919662" y="457198"/>
                <a:ext cx="1143000" cy="200025"/>
                <a:chOff x="4919662" y="171448"/>
                <a:chExt cx="1143000" cy="200025"/>
              </a:xfrm>
              <a:grpFill/>
            </p:grpSpPr>
            <p:sp>
              <p:nvSpPr>
                <p:cNvPr id="20" name="椭圆 19"/>
                <p:cNvSpPr/>
                <p:nvPr/>
              </p:nvSpPr>
              <p:spPr>
                <a:xfrm>
                  <a:off x="4919662"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椭圆 26"/>
                <p:cNvSpPr/>
                <p:nvPr/>
              </p:nvSpPr>
              <p:spPr>
                <a:xfrm>
                  <a:off x="5233987"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椭圆 27"/>
                <p:cNvSpPr/>
                <p:nvPr/>
              </p:nvSpPr>
              <p:spPr>
                <a:xfrm>
                  <a:off x="5548312"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椭圆 33"/>
                <p:cNvSpPr/>
                <p:nvPr/>
              </p:nvSpPr>
              <p:spPr>
                <a:xfrm>
                  <a:off x="5862637"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5" name="组合 34"/>
              <p:cNvGrpSpPr/>
              <p:nvPr/>
            </p:nvGrpSpPr>
            <p:grpSpPr>
              <a:xfrm>
                <a:off x="4929187" y="742948"/>
                <a:ext cx="1143000" cy="200025"/>
                <a:chOff x="4919662" y="171448"/>
                <a:chExt cx="1143000" cy="200025"/>
              </a:xfrm>
              <a:grpFill/>
            </p:grpSpPr>
            <p:sp>
              <p:nvSpPr>
                <p:cNvPr id="36" name="椭圆 35"/>
                <p:cNvSpPr/>
                <p:nvPr/>
              </p:nvSpPr>
              <p:spPr>
                <a:xfrm>
                  <a:off x="4919662"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椭圆 36"/>
                <p:cNvSpPr/>
                <p:nvPr/>
              </p:nvSpPr>
              <p:spPr>
                <a:xfrm>
                  <a:off x="5233987"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椭圆 39"/>
                <p:cNvSpPr/>
                <p:nvPr/>
              </p:nvSpPr>
              <p:spPr>
                <a:xfrm>
                  <a:off x="5548312"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椭圆 40"/>
                <p:cNvSpPr/>
                <p:nvPr/>
              </p:nvSpPr>
              <p:spPr>
                <a:xfrm>
                  <a:off x="5862637"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2" name="组合 41"/>
              <p:cNvGrpSpPr/>
              <p:nvPr/>
            </p:nvGrpSpPr>
            <p:grpSpPr>
              <a:xfrm>
                <a:off x="4929187" y="1028696"/>
                <a:ext cx="1143000" cy="200025"/>
                <a:chOff x="4919662" y="171448"/>
                <a:chExt cx="1143000" cy="200025"/>
              </a:xfrm>
              <a:grpFill/>
            </p:grpSpPr>
            <p:sp>
              <p:nvSpPr>
                <p:cNvPr id="43" name="椭圆 42"/>
                <p:cNvSpPr/>
                <p:nvPr/>
              </p:nvSpPr>
              <p:spPr>
                <a:xfrm>
                  <a:off x="4919662"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椭圆 43"/>
                <p:cNvSpPr/>
                <p:nvPr/>
              </p:nvSpPr>
              <p:spPr>
                <a:xfrm>
                  <a:off x="5233987"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椭圆 44"/>
                <p:cNvSpPr/>
                <p:nvPr/>
              </p:nvSpPr>
              <p:spPr>
                <a:xfrm>
                  <a:off x="5548312"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椭圆 45"/>
                <p:cNvSpPr/>
                <p:nvPr/>
              </p:nvSpPr>
              <p:spPr>
                <a:xfrm>
                  <a:off x="5862637"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7" name="组合 46"/>
              <p:cNvGrpSpPr/>
              <p:nvPr/>
            </p:nvGrpSpPr>
            <p:grpSpPr>
              <a:xfrm>
                <a:off x="4919662" y="1314444"/>
                <a:ext cx="1143000" cy="200025"/>
                <a:chOff x="4919662" y="171448"/>
                <a:chExt cx="1143000" cy="200025"/>
              </a:xfrm>
              <a:grpFill/>
            </p:grpSpPr>
            <p:sp>
              <p:nvSpPr>
                <p:cNvPr id="48" name="椭圆 47"/>
                <p:cNvSpPr/>
                <p:nvPr/>
              </p:nvSpPr>
              <p:spPr>
                <a:xfrm>
                  <a:off x="4919662"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椭圆 48"/>
                <p:cNvSpPr/>
                <p:nvPr/>
              </p:nvSpPr>
              <p:spPr>
                <a:xfrm>
                  <a:off x="5233987"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椭圆 49"/>
                <p:cNvSpPr/>
                <p:nvPr/>
              </p:nvSpPr>
              <p:spPr>
                <a:xfrm>
                  <a:off x="5548312"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椭圆 50"/>
                <p:cNvSpPr/>
                <p:nvPr/>
              </p:nvSpPr>
              <p:spPr>
                <a:xfrm>
                  <a:off x="5862637"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pic>
        <p:nvPicPr>
          <p:cNvPr id="54" name="图片 53" descr="IMG_51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53105" y="4471670"/>
            <a:ext cx="1698625" cy="1838325"/>
          </a:xfrm>
          <a:prstGeom prst="rect">
            <a:avLst/>
          </a:prstGeom>
        </p:spPr>
      </p:pic>
      <p:pic>
        <p:nvPicPr>
          <p:cNvPr id="56" name="图片 55" descr="D:\我的\新建文件夹\素材包\图层 1 副本.png图层 1 副本"/>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3253105" y="846455"/>
            <a:ext cx="1739900" cy="2004060"/>
          </a:xfrm>
          <a:prstGeom prst="rect">
            <a:avLst/>
          </a:prstGeom>
        </p:spPr>
      </p:pic>
      <p:pic>
        <p:nvPicPr>
          <p:cNvPr id="4" name="图片 3" descr="图层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27545" y="4152900"/>
            <a:ext cx="2127250" cy="24752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down)">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2000"/>
                                        <p:tgtEl>
                                          <p:spTgt spid="53"/>
                                        </p:tgtEl>
                                      </p:cBhvr>
                                    </p:animEffect>
                                    <p:anim calcmode="lin" valueType="num">
                                      <p:cBhvr>
                                        <p:cTn id="13" dur="2000" fill="hold"/>
                                        <p:tgtEl>
                                          <p:spTgt spid="53"/>
                                        </p:tgtEl>
                                        <p:attrNameLst>
                                          <p:attrName>ppt_w</p:attrName>
                                        </p:attrNameLst>
                                      </p:cBhvr>
                                      <p:tavLst>
                                        <p:tav tm="0" fmla="#ppt_w*sin(2.5*pi*$)">
                                          <p:val>
                                            <p:fltVal val="0"/>
                                          </p:val>
                                        </p:tav>
                                        <p:tav tm="100000">
                                          <p:val>
                                            <p:fltVal val="1"/>
                                          </p:val>
                                        </p:tav>
                                      </p:tavLst>
                                    </p:anim>
                                    <p:anim calcmode="lin" valueType="num">
                                      <p:cBhvr>
                                        <p:cTn id="14" dur="2000" fill="hold"/>
                                        <p:tgtEl>
                                          <p:spTgt spid="5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wipe(down)">
                                      <p:cBhvr>
                                        <p:cTn id="19" dur="500"/>
                                        <p:tgtEl>
                                          <p:spTgt spid="5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4"/>
                                        </p:tgtEl>
                                        <p:attrNameLst>
                                          <p:attrName>style.visibility</p:attrName>
                                        </p:attrNameLst>
                                      </p:cBhvr>
                                      <p:to>
                                        <p:strVal val="visible"/>
                                      </p:to>
                                    </p:set>
                                    <p:anim calcmode="lin" valueType="num">
                                      <p:cBhvr additive="base">
                                        <p:cTn id="24" dur="500" fill="hold"/>
                                        <p:tgtEl>
                                          <p:spTgt spid="54"/>
                                        </p:tgtEl>
                                        <p:attrNameLst>
                                          <p:attrName>ppt_x</p:attrName>
                                        </p:attrNameLst>
                                      </p:cBhvr>
                                      <p:tavLst>
                                        <p:tav tm="0">
                                          <p:val>
                                            <p:strVal val="#ppt_x"/>
                                          </p:val>
                                        </p:tav>
                                        <p:tav tm="100000">
                                          <p:val>
                                            <p:strVal val="#ppt_x"/>
                                          </p:val>
                                        </p:tav>
                                      </p:tavLst>
                                    </p:anim>
                                    <p:anim calcmode="lin" valueType="num">
                                      <p:cBhvr additive="base">
                                        <p:cTn id="25"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00"/>
                                        <p:tgtEl>
                                          <p:spTgt spid="11"/>
                                        </p:tgtEl>
                                      </p:cBhvr>
                                    </p:animEffect>
                                  </p:childTnLst>
                                </p:cTn>
                              </p:par>
                              <p:par>
                                <p:cTn id="31" presetID="22" presetClass="entr" presetSubtype="4"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68"/>
                                        </p:tgtEl>
                                        <p:attrNameLst>
                                          <p:attrName>style.visibility</p:attrName>
                                        </p:attrNameLst>
                                      </p:cBhvr>
                                      <p:to>
                                        <p:strVal val="visible"/>
                                      </p:to>
                                    </p:set>
                                    <p:anim calcmode="lin" valueType="num">
                                      <p:cBhvr additive="base">
                                        <p:cTn id="38" dur="500" fill="hold"/>
                                        <p:tgtEl>
                                          <p:spTgt spid="68"/>
                                        </p:tgtEl>
                                        <p:attrNameLst>
                                          <p:attrName>ppt_x</p:attrName>
                                        </p:attrNameLst>
                                      </p:cBhvr>
                                      <p:tavLst>
                                        <p:tav tm="0">
                                          <p:val>
                                            <p:strVal val="#ppt_x"/>
                                          </p:val>
                                        </p:tav>
                                        <p:tav tm="100000">
                                          <p:val>
                                            <p:strVal val="#ppt_x"/>
                                          </p:val>
                                        </p:tav>
                                      </p:tavLst>
                                    </p:anim>
                                    <p:anim calcmode="lin" valueType="num">
                                      <p:cBhvr additive="base">
                                        <p:cTn id="39"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down)">
                                      <p:cBhvr>
                                        <p:cTn id="4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E4451"/>
        </a:solidFill>
        <a:effectLst/>
      </p:bgPr>
    </p:bg>
    <p:spTree>
      <p:nvGrpSpPr>
        <p:cNvPr id="1" name=""/>
        <p:cNvGrpSpPr/>
        <p:nvPr/>
      </p:nvGrpSpPr>
      <p:grpSpPr>
        <a:xfrm>
          <a:off x="0" y="0"/>
          <a:ext cx="0" cy="0"/>
          <a:chOff x="0" y="0"/>
          <a:chExt cx="0" cy="0"/>
        </a:xfrm>
      </p:grpSpPr>
      <p:pic>
        <p:nvPicPr>
          <p:cNvPr id="18" name="图片 17" descr="D:\我的\新建文件夹\图片1.png图片1"/>
          <p:cNvPicPr>
            <a:picLocks noChangeAspect="1"/>
          </p:cNvPicPr>
          <p:nvPr/>
        </p:nvPicPr>
        <p:blipFill>
          <a:blip r:embed="rId3"/>
          <a:srcRect/>
          <a:stretch>
            <a:fillRect/>
          </a:stretch>
        </p:blipFill>
        <p:spPr>
          <a:xfrm>
            <a:off x="7106174" y="102789"/>
            <a:ext cx="5080000" cy="6769100"/>
          </a:xfrm>
          <a:prstGeom prst="rect">
            <a:avLst/>
          </a:prstGeom>
        </p:spPr>
      </p:pic>
      <p:pic>
        <p:nvPicPr>
          <p:cNvPr id="19" name="图片 18" descr="D:\我的\新建文件夹\图片1.png图片1"/>
          <p:cNvPicPr>
            <a:picLocks noChangeAspect="1"/>
          </p:cNvPicPr>
          <p:nvPr/>
        </p:nvPicPr>
        <p:blipFill>
          <a:blip r:embed="rId3"/>
          <a:srcRect/>
          <a:stretch>
            <a:fillRect/>
          </a:stretch>
        </p:blipFill>
        <p:spPr>
          <a:xfrm flipH="1">
            <a:off x="-111" y="102789"/>
            <a:ext cx="5080000" cy="6769100"/>
          </a:xfrm>
          <a:prstGeom prst="rect">
            <a:avLst/>
          </a:prstGeom>
        </p:spPr>
      </p:pic>
      <p:sp>
        <p:nvSpPr>
          <p:cNvPr id="3" name="矩形 2"/>
          <p:cNvSpPr/>
          <p:nvPr/>
        </p:nvSpPr>
        <p:spPr>
          <a:xfrm>
            <a:off x="318" y="2458085"/>
            <a:ext cx="12191365" cy="1947545"/>
          </a:xfrm>
          <a:prstGeom prst="rect">
            <a:avLst/>
          </a:prstGeom>
          <a:solidFill>
            <a:srgbClr val="BF8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1" name="组合 10"/>
          <p:cNvGrpSpPr/>
          <p:nvPr/>
        </p:nvGrpSpPr>
        <p:grpSpPr>
          <a:xfrm>
            <a:off x="268605" y="440690"/>
            <a:ext cx="1112520" cy="5886450"/>
            <a:chOff x="423" y="694"/>
            <a:chExt cx="1752" cy="9270"/>
          </a:xfrm>
        </p:grpSpPr>
        <p:sp>
          <p:nvSpPr>
            <p:cNvPr id="6" name="文本框 5"/>
            <p:cNvSpPr txBox="1"/>
            <p:nvPr/>
          </p:nvSpPr>
          <p:spPr>
            <a:xfrm rot="5400000">
              <a:off x="-2393" y="5140"/>
              <a:ext cx="6225" cy="291"/>
            </a:xfrm>
            <a:prstGeom prst="rect">
              <a:avLst/>
            </a:prstGeom>
            <a:noFill/>
          </p:spPr>
          <p:txBody>
            <a:bodyPr wrap="square" rtlCol="0">
              <a:spAutoFit/>
            </a:bodyPr>
            <a:lstStyle/>
            <a:p>
              <a:pPr algn="dist"/>
              <a:r>
                <a:rPr lang="en-US" altLang="zh-CN" sz="600" dirty="0">
                  <a:solidFill>
                    <a:schemeClr val="bg1"/>
                  </a:solidFill>
                  <a:effectLst>
                    <a:outerShdw blurRad="381000" algn="ctr" rotWithShape="0">
                      <a:prstClr val="black">
                        <a:alpha val="25000"/>
                      </a:prstClr>
                    </a:outerShdw>
                  </a:effectLst>
                  <a:cs typeface="+mn-ea"/>
                  <a:sym typeface="+mn-lt"/>
                </a:rPr>
                <a:t>DESIGNED BY MORIMOTO</a:t>
              </a:r>
            </a:p>
          </p:txBody>
        </p:sp>
        <p:sp>
          <p:nvSpPr>
            <p:cNvPr id="7" name="矩形 6"/>
            <p:cNvSpPr/>
            <p:nvPr/>
          </p:nvSpPr>
          <p:spPr>
            <a:xfrm>
              <a:off x="639" y="1616"/>
              <a:ext cx="816" cy="72"/>
            </a:xfrm>
            <a:prstGeom prst="rect">
              <a:avLst/>
            </a:prstGeom>
            <a:solidFill>
              <a:schemeClr val="bg1"/>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8" name="文本框 7"/>
            <p:cNvSpPr txBox="1"/>
            <p:nvPr/>
          </p:nvSpPr>
          <p:spPr>
            <a:xfrm>
              <a:off x="505" y="694"/>
              <a:ext cx="1670" cy="843"/>
            </a:xfrm>
            <a:prstGeom prst="rect">
              <a:avLst/>
            </a:prstGeom>
            <a:noFill/>
          </p:spPr>
          <p:txBody>
            <a:bodyPr wrap="square" rtlCol="0">
              <a:spAutoFit/>
            </a:bodyPr>
            <a:lstStyle/>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HEY</a:t>
              </a:r>
            </a:p>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WAKE UP!</a:t>
              </a:r>
            </a:p>
          </p:txBody>
        </p:sp>
        <p:sp>
          <p:nvSpPr>
            <p:cNvPr id="9" name="文本框 8"/>
            <p:cNvSpPr txBox="1"/>
            <p:nvPr/>
          </p:nvSpPr>
          <p:spPr>
            <a:xfrm>
              <a:off x="423" y="9121"/>
              <a:ext cx="1670" cy="843"/>
            </a:xfrm>
            <a:prstGeom prst="rect">
              <a:avLst/>
            </a:prstGeom>
            <a:noFill/>
          </p:spPr>
          <p:txBody>
            <a:bodyPr wrap="square" rtlCol="0">
              <a:spAutoFit/>
            </a:bodyPr>
            <a:lstStyle/>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DO SOME</a:t>
              </a:r>
            </a:p>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THINGS!</a:t>
              </a:r>
            </a:p>
          </p:txBody>
        </p:sp>
        <p:sp>
          <p:nvSpPr>
            <p:cNvPr id="10" name="矩形 9"/>
            <p:cNvSpPr/>
            <p:nvPr/>
          </p:nvSpPr>
          <p:spPr>
            <a:xfrm>
              <a:off x="574" y="8907"/>
              <a:ext cx="818" cy="72"/>
            </a:xfrm>
            <a:prstGeom prst="rect">
              <a:avLst/>
            </a:prstGeom>
            <a:solidFill>
              <a:schemeClr val="bg1"/>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grpSp>
      <p:grpSp>
        <p:nvGrpSpPr>
          <p:cNvPr id="17" name="组合 16"/>
          <p:cNvGrpSpPr/>
          <p:nvPr/>
        </p:nvGrpSpPr>
        <p:grpSpPr>
          <a:xfrm>
            <a:off x="10925810" y="440690"/>
            <a:ext cx="991870" cy="5962650"/>
            <a:chOff x="17206" y="694"/>
            <a:chExt cx="1562" cy="9390"/>
          </a:xfrm>
        </p:grpSpPr>
        <p:sp>
          <p:nvSpPr>
            <p:cNvPr id="12" name="文本框 11"/>
            <p:cNvSpPr txBox="1"/>
            <p:nvPr/>
          </p:nvSpPr>
          <p:spPr>
            <a:xfrm rot="5400000">
              <a:off x="15340" y="5140"/>
              <a:ext cx="6225" cy="291"/>
            </a:xfrm>
            <a:prstGeom prst="rect">
              <a:avLst/>
            </a:prstGeom>
            <a:noFill/>
          </p:spPr>
          <p:txBody>
            <a:bodyPr wrap="square" rtlCol="0">
              <a:spAutoFit/>
            </a:bodyPr>
            <a:lstStyle/>
            <a:p>
              <a:pPr algn="dist"/>
              <a:r>
                <a:rPr lang="en-US" altLang="zh-CN" sz="600" dirty="0">
                  <a:solidFill>
                    <a:schemeClr val="bg1"/>
                  </a:solidFill>
                  <a:effectLst>
                    <a:outerShdw blurRad="381000" algn="ctr" rotWithShape="0">
                      <a:prstClr val="black">
                        <a:alpha val="25000"/>
                      </a:prstClr>
                    </a:outerShdw>
                  </a:effectLst>
                  <a:cs typeface="+mn-ea"/>
                  <a:sym typeface="+mn-lt"/>
                </a:rPr>
                <a:t>DESIGNED BY MORIMOTO</a:t>
              </a:r>
            </a:p>
          </p:txBody>
        </p:sp>
        <p:sp>
          <p:nvSpPr>
            <p:cNvPr id="13" name="图文框 12"/>
            <p:cNvSpPr/>
            <p:nvPr/>
          </p:nvSpPr>
          <p:spPr>
            <a:xfrm>
              <a:off x="17789" y="694"/>
              <a:ext cx="816" cy="816"/>
            </a:xfrm>
            <a:prstGeom prst="frame">
              <a:avLst>
                <a:gd name="adj1" fmla="val 5842"/>
              </a:avLst>
            </a:prstGeom>
            <a:solidFill>
              <a:schemeClr val="bg1"/>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4" name="文本框 13"/>
            <p:cNvSpPr txBox="1"/>
            <p:nvPr/>
          </p:nvSpPr>
          <p:spPr>
            <a:xfrm>
              <a:off x="17626" y="758"/>
              <a:ext cx="1140" cy="412"/>
            </a:xfrm>
            <a:prstGeom prst="rect">
              <a:avLst/>
            </a:prstGeom>
            <a:noFill/>
          </p:spPr>
          <p:txBody>
            <a:bodyPr wrap="square" rtlCol="0">
              <a:spAutoFit/>
            </a:bodyPr>
            <a:lstStyle/>
            <a:p>
              <a:pPr algn="ctr"/>
              <a:r>
                <a:rPr lang="en-US" altLang="zh-CN" sz="1100" b="1" dirty="0">
                  <a:solidFill>
                    <a:schemeClr val="bg1"/>
                  </a:solidFill>
                  <a:effectLst>
                    <a:outerShdw blurRad="381000" algn="ctr" rotWithShape="0">
                      <a:prstClr val="black">
                        <a:alpha val="25000"/>
                      </a:prstClr>
                    </a:outerShdw>
                  </a:effectLst>
                  <a:cs typeface="+mn-ea"/>
                  <a:sym typeface="+mn-lt"/>
                </a:rPr>
                <a:t>MORI</a:t>
              </a:r>
            </a:p>
          </p:txBody>
        </p:sp>
        <p:sp>
          <p:nvSpPr>
            <p:cNvPr id="15" name="文本框 14"/>
            <p:cNvSpPr txBox="1"/>
            <p:nvPr/>
          </p:nvSpPr>
          <p:spPr>
            <a:xfrm>
              <a:off x="17628" y="1049"/>
              <a:ext cx="1140" cy="412"/>
            </a:xfrm>
            <a:prstGeom prst="rect">
              <a:avLst/>
            </a:prstGeom>
            <a:noFill/>
          </p:spPr>
          <p:txBody>
            <a:bodyPr wrap="square" rtlCol="0">
              <a:spAutoFit/>
            </a:bodyPr>
            <a:lstStyle/>
            <a:p>
              <a:pPr algn="ctr"/>
              <a:r>
                <a:rPr lang="en-US" altLang="zh-CN" sz="1100" b="1" dirty="0">
                  <a:solidFill>
                    <a:schemeClr val="bg1"/>
                  </a:solidFill>
                  <a:effectLst>
                    <a:outerShdw blurRad="381000" algn="ctr" rotWithShape="0">
                      <a:prstClr val="black">
                        <a:alpha val="25000"/>
                      </a:prstClr>
                    </a:outerShdw>
                  </a:effectLst>
                  <a:cs typeface="+mn-ea"/>
                  <a:sym typeface="+mn-lt"/>
                </a:rPr>
                <a:t>MOTO</a:t>
              </a:r>
            </a:p>
          </p:txBody>
        </p:sp>
        <p:sp>
          <p:nvSpPr>
            <p:cNvPr id="16" name="文本框 15"/>
            <p:cNvSpPr txBox="1"/>
            <p:nvPr/>
          </p:nvSpPr>
          <p:spPr>
            <a:xfrm>
              <a:off x="17206" y="8910"/>
              <a:ext cx="1516" cy="1175"/>
            </a:xfrm>
            <a:prstGeom prst="rect">
              <a:avLst/>
            </a:prstGeom>
            <a:noFill/>
          </p:spPr>
          <p:txBody>
            <a:bodyPr wrap="square" rtlCol="0">
              <a:spAutoFit/>
            </a:bodyPr>
            <a:lstStyle/>
            <a:p>
              <a:pPr algn="r"/>
              <a:r>
                <a:rPr lang="en-US" altLang="zh-CN" sz="1050" b="1" dirty="0">
                  <a:solidFill>
                    <a:schemeClr val="bg1"/>
                  </a:solidFill>
                  <a:effectLst>
                    <a:outerShdw blurRad="381000" algn="ctr" rotWithShape="0">
                      <a:prstClr val="black">
                        <a:alpha val="25000"/>
                      </a:prstClr>
                    </a:outerShdw>
                  </a:effectLst>
                  <a:cs typeface="+mn-ea"/>
                  <a:sym typeface="+mn-lt"/>
                </a:rPr>
                <a:t>WORK</a:t>
              </a:r>
            </a:p>
            <a:p>
              <a:pPr algn="r"/>
              <a:r>
                <a:rPr lang="en-US" altLang="zh-CN" sz="3200" b="1" dirty="0">
                  <a:solidFill>
                    <a:schemeClr val="bg1"/>
                  </a:solidFill>
                  <a:effectLst>
                    <a:outerShdw blurRad="381000" algn="ctr" rotWithShape="0">
                      <a:prstClr val="black">
                        <a:alpha val="25000"/>
                      </a:prstClr>
                    </a:outerShdw>
                  </a:effectLst>
                  <a:cs typeface="+mn-ea"/>
                  <a:sym typeface="+mn-lt"/>
                </a:rPr>
                <a:t>080</a:t>
              </a:r>
              <a:endParaRPr lang="zh-CN" altLang="en-US" sz="3200" b="1" dirty="0">
                <a:solidFill>
                  <a:schemeClr val="bg1"/>
                </a:solidFill>
                <a:effectLst>
                  <a:outerShdw blurRad="381000" algn="ctr" rotWithShape="0">
                    <a:prstClr val="black">
                      <a:alpha val="25000"/>
                    </a:prstClr>
                  </a:outerShdw>
                </a:effectLst>
                <a:cs typeface="+mn-ea"/>
                <a:sym typeface="+mn-lt"/>
              </a:endParaRPr>
            </a:p>
          </p:txBody>
        </p:sp>
      </p:grpSp>
      <p:sp>
        <p:nvSpPr>
          <p:cNvPr id="5" name="矩形 4"/>
          <p:cNvSpPr/>
          <p:nvPr/>
        </p:nvSpPr>
        <p:spPr>
          <a:xfrm>
            <a:off x="1164273" y="838518"/>
            <a:ext cx="9863455" cy="54044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0" name="组合 19"/>
          <p:cNvGrpSpPr/>
          <p:nvPr/>
        </p:nvGrpSpPr>
        <p:grpSpPr>
          <a:xfrm>
            <a:off x="1164370" y="838804"/>
            <a:ext cx="2546742" cy="890439"/>
            <a:chOff x="1285068" y="1246257"/>
            <a:chExt cx="2546742" cy="890439"/>
          </a:xfrm>
        </p:grpSpPr>
        <p:sp>
          <p:nvSpPr>
            <p:cNvPr id="53" name="文本框 52"/>
            <p:cNvSpPr txBox="1"/>
            <p:nvPr/>
          </p:nvSpPr>
          <p:spPr>
            <a:xfrm>
              <a:off x="1285068" y="1246257"/>
              <a:ext cx="830578" cy="645160"/>
            </a:xfrm>
            <a:prstGeom prst="rect">
              <a:avLst/>
            </a:prstGeom>
            <a:noFill/>
          </p:spPr>
          <p:txBody>
            <a:bodyPr wrap="square" rtlCol="0">
              <a:spAutoFit/>
            </a:bodyPr>
            <a:lstStyle/>
            <a:p>
              <a:r>
                <a:rPr lang="en-US" altLang="zh-CN" sz="3600" dirty="0">
                  <a:solidFill>
                    <a:srgbClr val="BF805D"/>
                  </a:solidFill>
                  <a:cs typeface="+mn-ea"/>
                  <a:sym typeface="+mn-lt"/>
                </a:rPr>
                <a:t>02</a:t>
              </a:r>
            </a:p>
          </p:txBody>
        </p:sp>
        <p:cxnSp>
          <p:nvCxnSpPr>
            <p:cNvPr id="22" name="直接连接符 21"/>
            <p:cNvCxnSpPr/>
            <p:nvPr/>
          </p:nvCxnSpPr>
          <p:spPr>
            <a:xfrm flipV="1">
              <a:off x="1823908" y="1426998"/>
              <a:ext cx="271656" cy="475126"/>
            </a:xfrm>
            <a:prstGeom prst="line">
              <a:avLst/>
            </a:prstGeom>
            <a:ln>
              <a:solidFill>
                <a:srgbClr val="BF805D"/>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2070852" y="1255793"/>
              <a:ext cx="1760958" cy="645160"/>
            </a:xfrm>
            <a:prstGeom prst="rect">
              <a:avLst/>
            </a:prstGeom>
            <a:noFill/>
          </p:spPr>
          <p:txBody>
            <a:bodyPr wrap="square" rtlCol="0">
              <a:spAutoFit/>
            </a:bodyPr>
            <a:lstStyle/>
            <a:p>
              <a:r>
                <a:rPr lang="zh-CN" altLang="en-US" sz="3600" dirty="0">
                  <a:solidFill>
                    <a:srgbClr val="BF805D"/>
                  </a:solidFill>
                  <a:cs typeface="+mn-ea"/>
                  <a:sym typeface="+mn-lt"/>
                </a:rPr>
                <a:t>第二章</a:t>
              </a:r>
            </a:p>
          </p:txBody>
        </p:sp>
        <p:sp>
          <p:nvSpPr>
            <p:cNvPr id="28" name="文本框 27"/>
            <p:cNvSpPr txBox="1"/>
            <p:nvPr/>
          </p:nvSpPr>
          <p:spPr>
            <a:xfrm>
              <a:off x="2162207" y="1799511"/>
              <a:ext cx="1408163" cy="337185"/>
            </a:xfrm>
            <a:prstGeom prst="rect">
              <a:avLst/>
            </a:prstGeom>
            <a:noFill/>
          </p:spPr>
          <p:txBody>
            <a:bodyPr wrap="square" rtlCol="0">
              <a:spAutoFit/>
            </a:bodyPr>
            <a:lstStyle/>
            <a:p>
              <a:r>
                <a:rPr lang="en-US" altLang="zh-CN" sz="1600" dirty="0">
                  <a:solidFill>
                    <a:srgbClr val="BF805D"/>
                  </a:solidFill>
                  <a:cs typeface="+mn-ea"/>
                  <a:sym typeface="+mn-lt"/>
                </a:rPr>
                <a:t>PART   TW0</a:t>
              </a:r>
            </a:p>
          </p:txBody>
        </p:sp>
      </p:grpSp>
      <p:grpSp>
        <p:nvGrpSpPr>
          <p:cNvPr id="24" name="组合 23"/>
          <p:cNvGrpSpPr/>
          <p:nvPr/>
        </p:nvGrpSpPr>
        <p:grpSpPr>
          <a:xfrm>
            <a:off x="2196465" y="2087245"/>
            <a:ext cx="7616190" cy="1437005"/>
            <a:chOff x="3804" y="3087"/>
            <a:chExt cx="11994" cy="2263"/>
          </a:xfrm>
        </p:grpSpPr>
        <p:sp>
          <p:nvSpPr>
            <p:cNvPr id="32" name="椭圆 31"/>
            <p:cNvSpPr/>
            <p:nvPr/>
          </p:nvSpPr>
          <p:spPr>
            <a:xfrm>
              <a:off x="4174" y="3871"/>
              <a:ext cx="1280" cy="1280"/>
            </a:xfrm>
            <a:prstGeom prst="ellipse">
              <a:avLst/>
            </a:prstGeom>
            <a:solidFill>
              <a:srgbClr val="BF8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3" name="组合 22"/>
            <p:cNvGrpSpPr/>
            <p:nvPr/>
          </p:nvGrpSpPr>
          <p:grpSpPr>
            <a:xfrm>
              <a:off x="3804" y="3087"/>
              <a:ext cx="11994" cy="2263"/>
              <a:chOff x="2152" y="2598"/>
              <a:chExt cx="11994" cy="2263"/>
            </a:xfrm>
          </p:grpSpPr>
          <p:sp>
            <p:nvSpPr>
              <p:cNvPr id="2" name="文本框 1"/>
              <p:cNvSpPr txBox="1"/>
              <p:nvPr/>
            </p:nvSpPr>
            <p:spPr>
              <a:xfrm>
                <a:off x="4465" y="2777"/>
                <a:ext cx="9681" cy="2084"/>
              </a:xfrm>
              <a:prstGeom prst="rect">
                <a:avLst/>
              </a:prstGeom>
              <a:noFill/>
            </p:spPr>
            <p:txBody>
              <a:bodyPr wrap="square" rtlCol="0">
                <a:spAutoFit/>
              </a:bodyPr>
              <a:lstStyle/>
              <a:p>
                <a:pPr>
                  <a:lnSpc>
                    <a:spcPct val="200000"/>
                  </a:lnSpc>
                </a:pPr>
                <a:r>
                  <a:rPr lang="zh-CN" altLang="en-US" sz="1400" dirty="0">
                    <a:solidFill>
                      <a:schemeClr val="tx1"/>
                    </a:solidFill>
                    <a:cs typeface="+mn-ea"/>
                    <a:sym typeface="+mn-lt"/>
                  </a:rPr>
                  <a:t>修订后的定义是：博物馆是一个为社会及其发展服务的、向公众开放的非营利性常设机构，为教育、研究、欣赏的目的征集、保护、研究、传播并展出人类及人类环境的物质及非物质遗产。</a:t>
                </a:r>
              </a:p>
            </p:txBody>
          </p:sp>
          <p:sp>
            <p:nvSpPr>
              <p:cNvPr id="4" name="矩形 3"/>
              <p:cNvSpPr/>
              <p:nvPr/>
            </p:nvSpPr>
            <p:spPr>
              <a:xfrm>
                <a:off x="4126" y="3182"/>
                <a:ext cx="213" cy="1480"/>
              </a:xfrm>
              <a:prstGeom prst="rect">
                <a:avLst/>
              </a:prstGeom>
              <a:solidFill>
                <a:srgbClr val="BF8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文本框 20"/>
              <p:cNvSpPr txBox="1"/>
              <p:nvPr/>
            </p:nvSpPr>
            <p:spPr>
              <a:xfrm>
                <a:off x="2152" y="2598"/>
                <a:ext cx="2019" cy="1743"/>
              </a:xfrm>
              <a:prstGeom prst="rect">
                <a:avLst/>
              </a:prstGeom>
              <a:noFill/>
            </p:spPr>
            <p:txBody>
              <a:bodyPr wrap="square" rtlCol="0">
                <a:spAutoFit/>
              </a:bodyPr>
              <a:lstStyle/>
              <a:p>
                <a:r>
                  <a:rPr lang="zh-CN" altLang="en-US" sz="6600" dirty="0">
                    <a:solidFill>
                      <a:srgbClr val="1E4451"/>
                    </a:solidFill>
                    <a:cs typeface="+mn-ea"/>
                    <a:sym typeface="+mn-lt"/>
                  </a:rPr>
                  <a:t>壹</a:t>
                </a:r>
              </a:p>
            </p:txBody>
          </p:sp>
        </p:grpSp>
      </p:grpSp>
      <p:grpSp>
        <p:nvGrpSpPr>
          <p:cNvPr id="25" name="组合 24"/>
          <p:cNvGrpSpPr/>
          <p:nvPr/>
        </p:nvGrpSpPr>
        <p:grpSpPr>
          <a:xfrm flipH="1">
            <a:off x="2196465" y="3787775"/>
            <a:ext cx="7616190" cy="1437005"/>
            <a:chOff x="3804" y="3087"/>
            <a:chExt cx="11994" cy="2263"/>
          </a:xfrm>
        </p:grpSpPr>
        <p:sp>
          <p:nvSpPr>
            <p:cNvPr id="26" name="椭圆 25"/>
            <p:cNvSpPr/>
            <p:nvPr/>
          </p:nvSpPr>
          <p:spPr>
            <a:xfrm>
              <a:off x="4174" y="3871"/>
              <a:ext cx="1280" cy="1280"/>
            </a:xfrm>
            <a:prstGeom prst="ellipse">
              <a:avLst/>
            </a:prstGeom>
            <a:solidFill>
              <a:srgbClr val="BF8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9" name="组合 28"/>
            <p:cNvGrpSpPr/>
            <p:nvPr/>
          </p:nvGrpSpPr>
          <p:grpSpPr>
            <a:xfrm>
              <a:off x="3804" y="3087"/>
              <a:ext cx="11994" cy="2263"/>
              <a:chOff x="2152" y="2598"/>
              <a:chExt cx="11994" cy="2263"/>
            </a:xfrm>
          </p:grpSpPr>
          <p:sp>
            <p:nvSpPr>
              <p:cNvPr id="30" name="文本框 29"/>
              <p:cNvSpPr txBox="1"/>
              <p:nvPr/>
            </p:nvSpPr>
            <p:spPr>
              <a:xfrm>
                <a:off x="4465" y="2777"/>
                <a:ext cx="9681" cy="2084"/>
              </a:xfrm>
              <a:prstGeom prst="rect">
                <a:avLst/>
              </a:prstGeom>
              <a:noFill/>
            </p:spPr>
            <p:txBody>
              <a:bodyPr wrap="square" rtlCol="0">
                <a:spAutoFit/>
              </a:bodyPr>
              <a:lstStyle/>
              <a:p>
                <a:pPr algn="r">
                  <a:lnSpc>
                    <a:spcPct val="200000"/>
                  </a:lnSpc>
                </a:pPr>
                <a:r>
                  <a:rPr lang="zh-CN" altLang="en-US" sz="1400" dirty="0">
                    <a:solidFill>
                      <a:schemeClr val="tx1"/>
                    </a:solidFill>
                    <a:cs typeface="+mn-ea"/>
                    <a:sym typeface="+mn-lt"/>
                  </a:rPr>
                  <a:t>1977年5月18日是国际博物馆协会向世界宣布的第一个国际博物馆日。2007年8月24日，国际博物馆协会在维也纳召开的全体大会通过了经修改的《国际博物馆协会章程》。</a:t>
                </a:r>
              </a:p>
            </p:txBody>
          </p:sp>
          <p:sp>
            <p:nvSpPr>
              <p:cNvPr id="31" name="矩形 30"/>
              <p:cNvSpPr/>
              <p:nvPr/>
            </p:nvSpPr>
            <p:spPr>
              <a:xfrm>
                <a:off x="4126" y="3182"/>
                <a:ext cx="213" cy="1480"/>
              </a:xfrm>
              <a:prstGeom prst="rect">
                <a:avLst/>
              </a:prstGeom>
              <a:solidFill>
                <a:srgbClr val="BF8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文本框 32"/>
              <p:cNvSpPr txBox="1"/>
              <p:nvPr/>
            </p:nvSpPr>
            <p:spPr>
              <a:xfrm>
                <a:off x="2152" y="2598"/>
                <a:ext cx="2019" cy="1743"/>
              </a:xfrm>
              <a:prstGeom prst="rect">
                <a:avLst/>
              </a:prstGeom>
              <a:noFill/>
            </p:spPr>
            <p:txBody>
              <a:bodyPr wrap="square" rtlCol="0">
                <a:spAutoFit/>
              </a:bodyPr>
              <a:lstStyle/>
              <a:p>
                <a:r>
                  <a:rPr lang="zh-CN" altLang="en-US" sz="6600" dirty="0">
                    <a:solidFill>
                      <a:srgbClr val="1E4451"/>
                    </a:solidFill>
                    <a:cs typeface="+mn-ea"/>
                    <a:sym typeface="+mn-lt"/>
                  </a:rPr>
                  <a:t>贰</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arn(inVertical)">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down)">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down)">
                                      <p:cBhvr>
                                        <p:cTn id="40" dur="500"/>
                                        <p:tgtEl>
                                          <p:spTgt spid="25"/>
                                        </p:tgtEl>
                                      </p:cBhvr>
                                    </p:animEffect>
                                  </p:childTnLst>
                                </p:cTn>
                              </p:par>
                              <p:par>
                                <p:cTn id="41" presetID="22" presetClass="entr" presetSubtype="4"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down)">
                                      <p:cBhvr>
                                        <p:cTn id="4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5" grpId="0" bldLvl="0" animBg="1"/>
      <p:bldP spid="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E4451"/>
        </a:solidFill>
        <a:effectLst/>
      </p:bgPr>
    </p:bg>
    <p:spTree>
      <p:nvGrpSpPr>
        <p:cNvPr id="1" name=""/>
        <p:cNvGrpSpPr/>
        <p:nvPr/>
      </p:nvGrpSpPr>
      <p:grpSpPr>
        <a:xfrm>
          <a:off x="0" y="0"/>
          <a:ext cx="0" cy="0"/>
          <a:chOff x="0" y="0"/>
          <a:chExt cx="0" cy="0"/>
        </a:xfrm>
      </p:grpSpPr>
      <p:pic>
        <p:nvPicPr>
          <p:cNvPr id="18" name="图片 17" descr="D:\我的\新建文件夹\图片1.png图片1"/>
          <p:cNvPicPr>
            <a:picLocks noChangeAspect="1"/>
          </p:cNvPicPr>
          <p:nvPr/>
        </p:nvPicPr>
        <p:blipFill>
          <a:blip r:embed="rId4"/>
          <a:srcRect/>
          <a:stretch>
            <a:fillRect/>
          </a:stretch>
        </p:blipFill>
        <p:spPr>
          <a:xfrm>
            <a:off x="7106174" y="102789"/>
            <a:ext cx="5080000" cy="6769100"/>
          </a:xfrm>
          <a:prstGeom prst="rect">
            <a:avLst/>
          </a:prstGeom>
        </p:spPr>
      </p:pic>
      <p:pic>
        <p:nvPicPr>
          <p:cNvPr id="19" name="图片 18" descr="D:\我的\新建文件夹\图片1.png图片1"/>
          <p:cNvPicPr>
            <a:picLocks noChangeAspect="1"/>
          </p:cNvPicPr>
          <p:nvPr/>
        </p:nvPicPr>
        <p:blipFill>
          <a:blip r:embed="rId4"/>
          <a:srcRect/>
          <a:stretch>
            <a:fillRect/>
          </a:stretch>
        </p:blipFill>
        <p:spPr>
          <a:xfrm flipH="1">
            <a:off x="-111" y="102789"/>
            <a:ext cx="5080000" cy="6769100"/>
          </a:xfrm>
          <a:prstGeom prst="rect">
            <a:avLst/>
          </a:prstGeom>
        </p:spPr>
      </p:pic>
      <p:sp>
        <p:nvSpPr>
          <p:cNvPr id="3" name="矩形 2"/>
          <p:cNvSpPr/>
          <p:nvPr/>
        </p:nvSpPr>
        <p:spPr>
          <a:xfrm>
            <a:off x="318" y="2458085"/>
            <a:ext cx="12191365" cy="1947545"/>
          </a:xfrm>
          <a:prstGeom prst="rect">
            <a:avLst/>
          </a:prstGeom>
          <a:solidFill>
            <a:srgbClr val="BF8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1" name="组合 10"/>
          <p:cNvGrpSpPr/>
          <p:nvPr/>
        </p:nvGrpSpPr>
        <p:grpSpPr>
          <a:xfrm>
            <a:off x="268605" y="440690"/>
            <a:ext cx="1112520" cy="5886450"/>
            <a:chOff x="423" y="694"/>
            <a:chExt cx="1752" cy="9270"/>
          </a:xfrm>
        </p:grpSpPr>
        <p:sp>
          <p:nvSpPr>
            <p:cNvPr id="6" name="文本框 5"/>
            <p:cNvSpPr txBox="1"/>
            <p:nvPr/>
          </p:nvSpPr>
          <p:spPr>
            <a:xfrm rot="5400000">
              <a:off x="-2393" y="5140"/>
              <a:ext cx="6225" cy="291"/>
            </a:xfrm>
            <a:prstGeom prst="rect">
              <a:avLst/>
            </a:prstGeom>
            <a:noFill/>
          </p:spPr>
          <p:txBody>
            <a:bodyPr wrap="square" rtlCol="0">
              <a:spAutoFit/>
            </a:bodyPr>
            <a:lstStyle/>
            <a:p>
              <a:pPr algn="dist"/>
              <a:r>
                <a:rPr lang="en-US" altLang="zh-CN" sz="600" dirty="0">
                  <a:solidFill>
                    <a:schemeClr val="bg1"/>
                  </a:solidFill>
                  <a:effectLst>
                    <a:outerShdw blurRad="381000" algn="ctr" rotWithShape="0">
                      <a:prstClr val="black">
                        <a:alpha val="25000"/>
                      </a:prstClr>
                    </a:outerShdw>
                  </a:effectLst>
                  <a:cs typeface="+mn-ea"/>
                  <a:sym typeface="+mn-lt"/>
                </a:rPr>
                <a:t>DESIGNED BY MORIMOTO</a:t>
              </a:r>
            </a:p>
          </p:txBody>
        </p:sp>
        <p:sp>
          <p:nvSpPr>
            <p:cNvPr id="7" name="矩形 6"/>
            <p:cNvSpPr/>
            <p:nvPr/>
          </p:nvSpPr>
          <p:spPr>
            <a:xfrm>
              <a:off x="639" y="1616"/>
              <a:ext cx="816" cy="72"/>
            </a:xfrm>
            <a:prstGeom prst="rect">
              <a:avLst/>
            </a:prstGeom>
            <a:solidFill>
              <a:schemeClr val="bg1"/>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8" name="文本框 7"/>
            <p:cNvSpPr txBox="1"/>
            <p:nvPr/>
          </p:nvSpPr>
          <p:spPr>
            <a:xfrm>
              <a:off x="505" y="694"/>
              <a:ext cx="1670" cy="843"/>
            </a:xfrm>
            <a:prstGeom prst="rect">
              <a:avLst/>
            </a:prstGeom>
            <a:noFill/>
          </p:spPr>
          <p:txBody>
            <a:bodyPr wrap="square" rtlCol="0">
              <a:spAutoFit/>
            </a:bodyPr>
            <a:lstStyle/>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HEY</a:t>
              </a:r>
            </a:p>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WAKE UP!</a:t>
              </a:r>
            </a:p>
          </p:txBody>
        </p:sp>
        <p:sp>
          <p:nvSpPr>
            <p:cNvPr id="9" name="文本框 8"/>
            <p:cNvSpPr txBox="1"/>
            <p:nvPr/>
          </p:nvSpPr>
          <p:spPr>
            <a:xfrm>
              <a:off x="423" y="9121"/>
              <a:ext cx="1670" cy="843"/>
            </a:xfrm>
            <a:prstGeom prst="rect">
              <a:avLst/>
            </a:prstGeom>
            <a:noFill/>
          </p:spPr>
          <p:txBody>
            <a:bodyPr wrap="square" rtlCol="0">
              <a:spAutoFit/>
            </a:bodyPr>
            <a:lstStyle/>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DO SOME</a:t>
              </a:r>
            </a:p>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THINGS!</a:t>
              </a:r>
            </a:p>
          </p:txBody>
        </p:sp>
        <p:sp>
          <p:nvSpPr>
            <p:cNvPr id="10" name="矩形 9"/>
            <p:cNvSpPr/>
            <p:nvPr/>
          </p:nvSpPr>
          <p:spPr>
            <a:xfrm>
              <a:off x="574" y="8907"/>
              <a:ext cx="818" cy="72"/>
            </a:xfrm>
            <a:prstGeom prst="rect">
              <a:avLst/>
            </a:prstGeom>
            <a:solidFill>
              <a:schemeClr val="bg1"/>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grpSp>
      <p:grpSp>
        <p:nvGrpSpPr>
          <p:cNvPr id="17" name="组合 16"/>
          <p:cNvGrpSpPr/>
          <p:nvPr/>
        </p:nvGrpSpPr>
        <p:grpSpPr>
          <a:xfrm>
            <a:off x="10925810" y="440690"/>
            <a:ext cx="991870" cy="5962650"/>
            <a:chOff x="17206" y="694"/>
            <a:chExt cx="1562" cy="9390"/>
          </a:xfrm>
        </p:grpSpPr>
        <p:sp>
          <p:nvSpPr>
            <p:cNvPr id="12" name="文本框 11"/>
            <p:cNvSpPr txBox="1"/>
            <p:nvPr/>
          </p:nvSpPr>
          <p:spPr>
            <a:xfrm rot="5400000">
              <a:off x="15340" y="5140"/>
              <a:ext cx="6225" cy="291"/>
            </a:xfrm>
            <a:prstGeom prst="rect">
              <a:avLst/>
            </a:prstGeom>
            <a:noFill/>
          </p:spPr>
          <p:txBody>
            <a:bodyPr wrap="square" rtlCol="0">
              <a:spAutoFit/>
            </a:bodyPr>
            <a:lstStyle/>
            <a:p>
              <a:pPr algn="dist"/>
              <a:r>
                <a:rPr lang="en-US" altLang="zh-CN" sz="600" dirty="0">
                  <a:solidFill>
                    <a:schemeClr val="bg1"/>
                  </a:solidFill>
                  <a:effectLst>
                    <a:outerShdw blurRad="381000" algn="ctr" rotWithShape="0">
                      <a:prstClr val="black">
                        <a:alpha val="25000"/>
                      </a:prstClr>
                    </a:outerShdw>
                  </a:effectLst>
                  <a:cs typeface="+mn-ea"/>
                  <a:sym typeface="+mn-lt"/>
                </a:rPr>
                <a:t>DESIGNED BY MORIMOTO</a:t>
              </a:r>
            </a:p>
          </p:txBody>
        </p:sp>
        <p:sp>
          <p:nvSpPr>
            <p:cNvPr id="13" name="图文框 12"/>
            <p:cNvSpPr/>
            <p:nvPr/>
          </p:nvSpPr>
          <p:spPr>
            <a:xfrm>
              <a:off x="17789" y="694"/>
              <a:ext cx="816" cy="816"/>
            </a:xfrm>
            <a:prstGeom prst="frame">
              <a:avLst>
                <a:gd name="adj1" fmla="val 5842"/>
              </a:avLst>
            </a:prstGeom>
            <a:solidFill>
              <a:schemeClr val="bg1"/>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4" name="文本框 13"/>
            <p:cNvSpPr txBox="1"/>
            <p:nvPr/>
          </p:nvSpPr>
          <p:spPr>
            <a:xfrm>
              <a:off x="17626" y="758"/>
              <a:ext cx="1140" cy="412"/>
            </a:xfrm>
            <a:prstGeom prst="rect">
              <a:avLst/>
            </a:prstGeom>
            <a:noFill/>
          </p:spPr>
          <p:txBody>
            <a:bodyPr wrap="square" rtlCol="0">
              <a:spAutoFit/>
            </a:bodyPr>
            <a:lstStyle/>
            <a:p>
              <a:pPr algn="ctr"/>
              <a:r>
                <a:rPr lang="en-US" altLang="zh-CN" sz="1100" b="1" dirty="0">
                  <a:solidFill>
                    <a:schemeClr val="bg1"/>
                  </a:solidFill>
                  <a:effectLst>
                    <a:outerShdw blurRad="381000" algn="ctr" rotWithShape="0">
                      <a:prstClr val="black">
                        <a:alpha val="25000"/>
                      </a:prstClr>
                    </a:outerShdw>
                  </a:effectLst>
                  <a:cs typeface="+mn-ea"/>
                  <a:sym typeface="+mn-lt"/>
                </a:rPr>
                <a:t>MORI</a:t>
              </a:r>
            </a:p>
          </p:txBody>
        </p:sp>
        <p:sp>
          <p:nvSpPr>
            <p:cNvPr id="15" name="文本框 14"/>
            <p:cNvSpPr txBox="1"/>
            <p:nvPr/>
          </p:nvSpPr>
          <p:spPr>
            <a:xfrm>
              <a:off x="17628" y="1049"/>
              <a:ext cx="1140" cy="412"/>
            </a:xfrm>
            <a:prstGeom prst="rect">
              <a:avLst/>
            </a:prstGeom>
            <a:noFill/>
          </p:spPr>
          <p:txBody>
            <a:bodyPr wrap="square" rtlCol="0">
              <a:spAutoFit/>
            </a:bodyPr>
            <a:lstStyle/>
            <a:p>
              <a:pPr algn="ctr"/>
              <a:r>
                <a:rPr lang="en-US" altLang="zh-CN" sz="1100" b="1" dirty="0">
                  <a:solidFill>
                    <a:schemeClr val="bg1"/>
                  </a:solidFill>
                  <a:effectLst>
                    <a:outerShdw blurRad="381000" algn="ctr" rotWithShape="0">
                      <a:prstClr val="black">
                        <a:alpha val="25000"/>
                      </a:prstClr>
                    </a:outerShdw>
                  </a:effectLst>
                  <a:cs typeface="+mn-ea"/>
                  <a:sym typeface="+mn-lt"/>
                </a:rPr>
                <a:t>MOTO</a:t>
              </a:r>
            </a:p>
          </p:txBody>
        </p:sp>
        <p:sp>
          <p:nvSpPr>
            <p:cNvPr id="16" name="文本框 15"/>
            <p:cNvSpPr txBox="1"/>
            <p:nvPr/>
          </p:nvSpPr>
          <p:spPr>
            <a:xfrm>
              <a:off x="17206" y="8910"/>
              <a:ext cx="1516" cy="1175"/>
            </a:xfrm>
            <a:prstGeom prst="rect">
              <a:avLst/>
            </a:prstGeom>
            <a:noFill/>
          </p:spPr>
          <p:txBody>
            <a:bodyPr wrap="square" rtlCol="0">
              <a:spAutoFit/>
            </a:bodyPr>
            <a:lstStyle/>
            <a:p>
              <a:pPr algn="r"/>
              <a:r>
                <a:rPr lang="en-US" altLang="zh-CN" sz="1050" b="1" dirty="0">
                  <a:solidFill>
                    <a:schemeClr val="bg1"/>
                  </a:solidFill>
                  <a:effectLst>
                    <a:outerShdw blurRad="381000" algn="ctr" rotWithShape="0">
                      <a:prstClr val="black">
                        <a:alpha val="25000"/>
                      </a:prstClr>
                    </a:outerShdw>
                  </a:effectLst>
                  <a:cs typeface="+mn-ea"/>
                  <a:sym typeface="+mn-lt"/>
                </a:rPr>
                <a:t>WORK</a:t>
              </a:r>
            </a:p>
            <a:p>
              <a:pPr algn="r"/>
              <a:r>
                <a:rPr lang="en-US" altLang="zh-CN" sz="3200" b="1" dirty="0">
                  <a:solidFill>
                    <a:schemeClr val="bg1"/>
                  </a:solidFill>
                  <a:effectLst>
                    <a:outerShdw blurRad="381000" algn="ctr" rotWithShape="0">
                      <a:prstClr val="black">
                        <a:alpha val="25000"/>
                      </a:prstClr>
                    </a:outerShdw>
                  </a:effectLst>
                  <a:cs typeface="+mn-ea"/>
                  <a:sym typeface="+mn-lt"/>
                </a:rPr>
                <a:t>080</a:t>
              </a:r>
              <a:endParaRPr lang="zh-CN" altLang="en-US" sz="3200" b="1" dirty="0">
                <a:solidFill>
                  <a:schemeClr val="bg1"/>
                </a:solidFill>
                <a:effectLst>
                  <a:outerShdw blurRad="381000" algn="ctr" rotWithShape="0">
                    <a:prstClr val="black">
                      <a:alpha val="25000"/>
                    </a:prstClr>
                  </a:outerShdw>
                </a:effectLst>
                <a:cs typeface="+mn-ea"/>
                <a:sym typeface="+mn-lt"/>
              </a:endParaRPr>
            </a:p>
          </p:txBody>
        </p:sp>
      </p:grpSp>
      <p:sp>
        <p:nvSpPr>
          <p:cNvPr id="5" name="矩形 4"/>
          <p:cNvSpPr/>
          <p:nvPr/>
        </p:nvSpPr>
        <p:spPr>
          <a:xfrm>
            <a:off x="1164273" y="838518"/>
            <a:ext cx="9863455" cy="54044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0" name="组合 19"/>
          <p:cNvGrpSpPr/>
          <p:nvPr/>
        </p:nvGrpSpPr>
        <p:grpSpPr>
          <a:xfrm>
            <a:off x="1164370" y="838804"/>
            <a:ext cx="2546742" cy="890439"/>
            <a:chOff x="1285068" y="1246257"/>
            <a:chExt cx="2546742" cy="890439"/>
          </a:xfrm>
        </p:grpSpPr>
        <p:sp>
          <p:nvSpPr>
            <p:cNvPr id="53" name="文本框 52"/>
            <p:cNvSpPr txBox="1"/>
            <p:nvPr/>
          </p:nvSpPr>
          <p:spPr>
            <a:xfrm>
              <a:off x="1285068" y="1246257"/>
              <a:ext cx="830578" cy="645160"/>
            </a:xfrm>
            <a:prstGeom prst="rect">
              <a:avLst/>
            </a:prstGeom>
            <a:noFill/>
          </p:spPr>
          <p:txBody>
            <a:bodyPr wrap="square" rtlCol="0">
              <a:spAutoFit/>
            </a:bodyPr>
            <a:lstStyle/>
            <a:p>
              <a:r>
                <a:rPr lang="en-US" altLang="zh-CN" sz="3600" dirty="0">
                  <a:solidFill>
                    <a:srgbClr val="BF805D"/>
                  </a:solidFill>
                  <a:cs typeface="+mn-ea"/>
                  <a:sym typeface="+mn-lt"/>
                </a:rPr>
                <a:t>02</a:t>
              </a:r>
            </a:p>
          </p:txBody>
        </p:sp>
        <p:cxnSp>
          <p:nvCxnSpPr>
            <p:cNvPr id="22" name="直接连接符 21"/>
            <p:cNvCxnSpPr/>
            <p:nvPr/>
          </p:nvCxnSpPr>
          <p:spPr>
            <a:xfrm flipV="1">
              <a:off x="1823908" y="1426998"/>
              <a:ext cx="271656" cy="475126"/>
            </a:xfrm>
            <a:prstGeom prst="line">
              <a:avLst/>
            </a:prstGeom>
            <a:ln>
              <a:solidFill>
                <a:srgbClr val="BF805D"/>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2070852" y="1255793"/>
              <a:ext cx="1760958" cy="645160"/>
            </a:xfrm>
            <a:prstGeom prst="rect">
              <a:avLst/>
            </a:prstGeom>
            <a:noFill/>
          </p:spPr>
          <p:txBody>
            <a:bodyPr wrap="square" rtlCol="0">
              <a:spAutoFit/>
            </a:bodyPr>
            <a:lstStyle/>
            <a:p>
              <a:r>
                <a:rPr lang="zh-CN" altLang="en-US" sz="3600" dirty="0">
                  <a:solidFill>
                    <a:srgbClr val="BF805D"/>
                  </a:solidFill>
                  <a:cs typeface="+mn-ea"/>
                  <a:sym typeface="+mn-lt"/>
                </a:rPr>
                <a:t>第二章</a:t>
              </a:r>
            </a:p>
          </p:txBody>
        </p:sp>
        <p:sp>
          <p:nvSpPr>
            <p:cNvPr id="28" name="文本框 27"/>
            <p:cNvSpPr txBox="1"/>
            <p:nvPr/>
          </p:nvSpPr>
          <p:spPr>
            <a:xfrm>
              <a:off x="2162207" y="1799511"/>
              <a:ext cx="1408163" cy="337185"/>
            </a:xfrm>
            <a:prstGeom prst="rect">
              <a:avLst/>
            </a:prstGeom>
            <a:noFill/>
          </p:spPr>
          <p:txBody>
            <a:bodyPr wrap="square" rtlCol="0">
              <a:spAutoFit/>
            </a:bodyPr>
            <a:lstStyle/>
            <a:p>
              <a:r>
                <a:rPr lang="en-US" altLang="zh-CN" sz="1600" dirty="0">
                  <a:solidFill>
                    <a:srgbClr val="BF805D"/>
                  </a:solidFill>
                  <a:cs typeface="+mn-ea"/>
                  <a:sym typeface="+mn-lt"/>
                </a:rPr>
                <a:t>PART   TW0</a:t>
              </a:r>
            </a:p>
          </p:txBody>
        </p:sp>
      </p:grpSp>
      <p:grpSp>
        <p:nvGrpSpPr>
          <p:cNvPr id="4" name="组合 3"/>
          <p:cNvGrpSpPr/>
          <p:nvPr/>
        </p:nvGrpSpPr>
        <p:grpSpPr>
          <a:xfrm>
            <a:off x="8241665" y="1893570"/>
            <a:ext cx="813435" cy="3201670"/>
            <a:chOff x="15042" y="2982"/>
            <a:chExt cx="1281" cy="5042"/>
          </a:xfrm>
        </p:grpSpPr>
        <p:sp>
          <p:nvSpPr>
            <p:cNvPr id="45" name="椭圆 44"/>
            <p:cNvSpPr/>
            <p:nvPr/>
          </p:nvSpPr>
          <p:spPr>
            <a:xfrm>
              <a:off x="15043" y="6744"/>
              <a:ext cx="1280" cy="1280"/>
            </a:xfrm>
            <a:prstGeom prst="ellipse">
              <a:avLst/>
            </a:prstGeom>
            <a:solidFill>
              <a:srgbClr val="BF8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文本框 20"/>
            <p:cNvSpPr txBox="1"/>
            <p:nvPr/>
          </p:nvSpPr>
          <p:spPr>
            <a:xfrm rot="5400000">
              <a:off x="13126" y="4898"/>
              <a:ext cx="5043" cy="1210"/>
            </a:xfrm>
            <a:prstGeom prst="rect">
              <a:avLst/>
            </a:prstGeom>
            <a:noFill/>
          </p:spPr>
          <p:txBody>
            <a:bodyPr wrap="square" rtlCol="0">
              <a:spAutoFit/>
            </a:bodyPr>
            <a:lstStyle/>
            <a:p>
              <a:pPr algn="dist"/>
              <a:r>
                <a:rPr lang="zh-CN" altLang="en-US" sz="4400">
                  <a:solidFill>
                    <a:srgbClr val="1E4451"/>
                  </a:solidFill>
                  <a:cs typeface="+mn-ea"/>
                  <a:sym typeface="+mn-lt"/>
                </a:rPr>
                <a:t>节日的来历</a:t>
              </a:r>
            </a:p>
          </p:txBody>
        </p:sp>
      </p:grpSp>
      <p:sp>
        <p:nvSpPr>
          <p:cNvPr id="23" name="文本框 22"/>
          <p:cNvSpPr txBox="1"/>
          <p:nvPr/>
        </p:nvSpPr>
        <p:spPr>
          <a:xfrm>
            <a:off x="2303780" y="1730375"/>
            <a:ext cx="2954655" cy="3774440"/>
          </a:xfrm>
          <a:prstGeom prst="rect">
            <a:avLst/>
          </a:prstGeom>
          <a:noFill/>
        </p:spPr>
        <p:txBody>
          <a:bodyPr vert="eaVert" wrap="square" rtlCol="0">
            <a:spAutoFit/>
          </a:bodyPr>
          <a:lstStyle/>
          <a:p>
            <a:pPr>
              <a:lnSpc>
                <a:spcPct val="200000"/>
              </a:lnSpc>
            </a:pPr>
            <a:r>
              <a:rPr lang="zh-CN" altLang="en-US" sz="1500" dirty="0">
                <a:solidFill>
                  <a:schemeClr val="tx1"/>
                </a:solidFill>
                <a:cs typeface="+mn-ea"/>
                <a:sym typeface="+mn-lt"/>
              </a:rPr>
              <a:t>“博物馆”一词，源于希腊文“缪斯庵”（museion），原意为“祭祀缪斯的地方”。缪斯是希腊神话中掌管科学与艺术的九位神女的通称，她们分别掌管着历史、天文、史诗、情诗、抒情诗、悲剧、喜剧、圣歌和舞蹈，代表着当时希腊人文活动的全部。</a:t>
            </a:r>
          </a:p>
        </p:txBody>
      </p:sp>
      <p:pic>
        <p:nvPicPr>
          <p:cNvPr id="24" name="图片 23"/>
          <p:cNvPicPr>
            <a:picLocks noChangeAspect="1"/>
          </p:cNvPicPr>
          <p:nvPr/>
        </p:nvPicPr>
        <p:blipFill rotWithShape="1">
          <a:blip r:embed="rId5" cstate="screen"/>
          <a:srcRect/>
          <a:stretch>
            <a:fillRect/>
          </a:stretch>
        </p:blipFill>
        <p:spPr>
          <a:xfrm>
            <a:off x="3710740" y="1484262"/>
            <a:ext cx="6350000" cy="5334000"/>
          </a:xfrm>
          <a:prstGeom prst="rect">
            <a:avLst/>
          </a:prstGeom>
        </p:spPr>
      </p:pic>
      <p:pic>
        <p:nvPicPr>
          <p:cNvPr id="63" name="图片 62" descr="D:\我的\新建文件夹\素材包\图层 1 副本.png图层 1 副本"/>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rcRect/>
          <a:stretch>
            <a:fillRect/>
          </a:stretch>
        </p:blipFill>
        <p:spPr>
          <a:xfrm>
            <a:off x="8544243" y="481330"/>
            <a:ext cx="2483485" cy="28619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arn(inVertical)">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down)">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63"/>
                                        </p:tgtEl>
                                        <p:attrNameLst>
                                          <p:attrName>style.visibility</p:attrName>
                                        </p:attrNameLst>
                                      </p:cBhvr>
                                      <p:to>
                                        <p:strVal val="visible"/>
                                      </p:to>
                                    </p:set>
                                    <p:animEffect transition="in" filter="wipe(down)">
                                      <p:cBhvr>
                                        <p:cTn id="40" dur="500"/>
                                        <p:tgtEl>
                                          <p:spTgt spid="63"/>
                                        </p:tgtEl>
                                      </p:cBhvr>
                                    </p:animEffect>
                                  </p:childTnLst>
                                </p:cTn>
                              </p:par>
                              <p:par>
                                <p:cTn id="41" presetID="22" presetClass="entr" presetSubtype="4"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down)">
                                      <p:cBhvr>
                                        <p:cTn id="43" dur="500"/>
                                        <p:tgtEl>
                                          <p:spTgt spid="24"/>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down)">
                                      <p:cBhvr>
                                        <p:cTn id="46" dur="500"/>
                                        <p:tgtEl>
                                          <p:spTgt spid="23"/>
                                        </p:tgtEl>
                                      </p:cBhvr>
                                    </p:animEffect>
                                  </p:childTnLst>
                                </p:cTn>
                              </p:par>
                              <p:par>
                                <p:cTn id="47" presetID="22" presetClass="entr" presetSubtype="4" fill="hold"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down)">
                                      <p:cBhvr>
                                        <p:cTn id="4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5" grpId="0" bldLvl="0" animBg="1"/>
      <p:bldP spid="5" grpId="1" animBg="1"/>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E4451"/>
        </a:solidFill>
        <a:effectLst/>
      </p:bgPr>
    </p:bg>
    <p:spTree>
      <p:nvGrpSpPr>
        <p:cNvPr id="1" name=""/>
        <p:cNvGrpSpPr/>
        <p:nvPr/>
      </p:nvGrpSpPr>
      <p:grpSpPr>
        <a:xfrm>
          <a:off x="0" y="0"/>
          <a:ext cx="0" cy="0"/>
          <a:chOff x="0" y="0"/>
          <a:chExt cx="0" cy="0"/>
        </a:xfrm>
      </p:grpSpPr>
      <p:pic>
        <p:nvPicPr>
          <p:cNvPr id="18" name="图片 17" descr="D:\我的\新建文件夹\图片1.png图片1"/>
          <p:cNvPicPr>
            <a:picLocks noChangeAspect="1"/>
          </p:cNvPicPr>
          <p:nvPr/>
        </p:nvPicPr>
        <p:blipFill>
          <a:blip r:embed="rId3"/>
          <a:srcRect/>
          <a:stretch>
            <a:fillRect/>
          </a:stretch>
        </p:blipFill>
        <p:spPr>
          <a:xfrm>
            <a:off x="7106174" y="102789"/>
            <a:ext cx="5080000" cy="6769100"/>
          </a:xfrm>
          <a:prstGeom prst="rect">
            <a:avLst/>
          </a:prstGeom>
        </p:spPr>
      </p:pic>
      <p:pic>
        <p:nvPicPr>
          <p:cNvPr id="19" name="图片 18" descr="D:\我的\新建文件夹\图片1.png图片1"/>
          <p:cNvPicPr>
            <a:picLocks noChangeAspect="1"/>
          </p:cNvPicPr>
          <p:nvPr/>
        </p:nvPicPr>
        <p:blipFill>
          <a:blip r:embed="rId3"/>
          <a:srcRect/>
          <a:stretch>
            <a:fillRect/>
          </a:stretch>
        </p:blipFill>
        <p:spPr>
          <a:xfrm flipH="1">
            <a:off x="-111" y="102789"/>
            <a:ext cx="5080000" cy="6769100"/>
          </a:xfrm>
          <a:prstGeom prst="rect">
            <a:avLst/>
          </a:prstGeom>
        </p:spPr>
      </p:pic>
      <p:sp>
        <p:nvSpPr>
          <p:cNvPr id="3" name="矩形 2"/>
          <p:cNvSpPr/>
          <p:nvPr/>
        </p:nvSpPr>
        <p:spPr>
          <a:xfrm>
            <a:off x="318" y="2458085"/>
            <a:ext cx="12191365" cy="1947545"/>
          </a:xfrm>
          <a:prstGeom prst="rect">
            <a:avLst/>
          </a:prstGeom>
          <a:solidFill>
            <a:srgbClr val="BF8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1" name="组合 10"/>
          <p:cNvGrpSpPr/>
          <p:nvPr/>
        </p:nvGrpSpPr>
        <p:grpSpPr>
          <a:xfrm>
            <a:off x="268605" y="440690"/>
            <a:ext cx="1112520" cy="5886450"/>
            <a:chOff x="423" y="694"/>
            <a:chExt cx="1752" cy="9270"/>
          </a:xfrm>
        </p:grpSpPr>
        <p:sp>
          <p:nvSpPr>
            <p:cNvPr id="6" name="文本框 5"/>
            <p:cNvSpPr txBox="1"/>
            <p:nvPr/>
          </p:nvSpPr>
          <p:spPr>
            <a:xfrm rot="5400000">
              <a:off x="-2393" y="5140"/>
              <a:ext cx="6225" cy="291"/>
            </a:xfrm>
            <a:prstGeom prst="rect">
              <a:avLst/>
            </a:prstGeom>
            <a:noFill/>
          </p:spPr>
          <p:txBody>
            <a:bodyPr wrap="square" rtlCol="0">
              <a:spAutoFit/>
            </a:bodyPr>
            <a:lstStyle/>
            <a:p>
              <a:pPr algn="dist"/>
              <a:r>
                <a:rPr lang="en-US" altLang="zh-CN" sz="600" dirty="0">
                  <a:solidFill>
                    <a:schemeClr val="bg1"/>
                  </a:solidFill>
                  <a:effectLst>
                    <a:outerShdw blurRad="381000" algn="ctr" rotWithShape="0">
                      <a:prstClr val="black">
                        <a:alpha val="25000"/>
                      </a:prstClr>
                    </a:outerShdw>
                  </a:effectLst>
                  <a:cs typeface="+mn-ea"/>
                  <a:sym typeface="+mn-lt"/>
                </a:rPr>
                <a:t>DESIGNED BY MORIMOTO</a:t>
              </a:r>
            </a:p>
          </p:txBody>
        </p:sp>
        <p:sp>
          <p:nvSpPr>
            <p:cNvPr id="7" name="矩形 6"/>
            <p:cNvSpPr/>
            <p:nvPr/>
          </p:nvSpPr>
          <p:spPr>
            <a:xfrm>
              <a:off x="639" y="1616"/>
              <a:ext cx="816" cy="72"/>
            </a:xfrm>
            <a:prstGeom prst="rect">
              <a:avLst/>
            </a:prstGeom>
            <a:solidFill>
              <a:schemeClr val="bg1"/>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8" name="文本框 7"/>
            <p:cNvSpPr txBox="1"/>
            <p:nvPr/>
          </p:nvSpPr>
          <p:spPr>
            <a:xfrm>
              <a:off x="505" y="694"/>
              <a:ext cx="1670" cy="843"/>
            </a:xfrm>
            <a:prstGeom prst="rect">
              <a:avLst/>
            </a:prstGeom>
            <a:noFill/>
          </p:spPr>
          <p:txBody>
            <a:bodyPr wrap="square" rtlCol="0">
              <a:spAutoFit/>
            </a:bodyPr>
            <a:lstStyle/>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HEY</a:t>
              </a:r>
            </a:p>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WAKE UP!</a:t>
              </a:r>
            </a:p>
          </p:txBody>
        </p:sp>
        <p:sp>
          <p:nvSpPr>
            <p:cNvPr id="9" name="文本框 8"/>
            <p:cNvSpPr txBox="1"/>
            <p:nvPr/>
          </p:nvSpPr>
          <p:spPr>
            <a:xfrm>
              <a:off x="423" y="9121"/>
              <a:ext cx="1670" cy="843"/>
            </a:xfrm>
            <a:prstGeom prst="rect">
              <a:avLst/>
            </a:prstGeom>
            <a:noFill/>
          </p:spPr>
          <p:txBody>
            <a:bodyPr wrap="square" rtlCol="0">
              <a:spAutoFit/>
            </a:bodyPr>
            <a:lstStyle/>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DO SOME</a:t>
              </a:r>
            </a:p>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THINGS!</a:t>
              </a:r>
            </a:p>
          </p:txBody>
        </p:sp>
        <p:sp>
          <p:nvSpPr>
            <p:cNvPr id="10" name="矩形 9"/>
            <p:cNvSpPr/>
            <p:nvPr/>
          </p:nvSpPr>
          <p:spPr>
            <a:xfrm>
              <a:off x="574" y="8907"/>
              <a:ext cx="818" cy="72"/>
            </a:xfrm>
            <a:prstGeom prst="rect">
              <a:avLst/>
            </a:prstGeom>
            <a:solidFill>
              <a:schemeClr val="bg1"/>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grpSp>
      <p:grpSp>
        <p:nvGrpSpPr>
          <p:cNvPr id="17" name="组合 16"/>
          <p:cNvGrpSpPr/>
          <p:nvPr/>
        </p:nvGrpSpPr>
        <p:grpSpPr>
          <a:xfrm>
            <a:off x="10925810" y="440690"/>
            <a:ext cx="991870" cy="5962650"/>
            <a:chOff x="17206" y="694"/>
            <a:chExt cx="1562" cy="9390"/>
          </a:xfrm>
        </p:grpSpPr>
        <p:sp>
          <p:nvSpPr>
            <p:cNvPr id="12" name="文本框 11"/>
            <p:cNvSpPr txBox="1"/>
            <p:nvPr/>
          </p:nvSpPr>
          <p:spPr>
            <a:xfrm rot="5400000">
              <a:off x="15340" y="5140"/>
              <a:ext cx="6225" cy="291"/>
            </a:xfrm>
            <a:prstGeom prst="rect">
              <a:avLst/>
            </a:prstGeom>
            <a:noFill/>
          </p:spPr>
          <p:txBody>
            <a:bodyPr wrap="square" rtlCol="0">
              <a:spAutoFit/>
            </a:bodyPr>
            <a:lstStyle/>
            <a:p>
              <a:pPr algn="dist"/>
              <a:r>
                <a:rPr lang="en-US" altLang="zh-CN" sz="600" dirty="0">
                  <a:solidFill>
                    <a:schemeClr val="bg1"/>
                  </a:solidFill>
                  <a:effectLst>
                    <a:outerShdw blurRad="381000" algn="ctr" rotWithShape="0">
                      <a:prstClr val="black">
                        <a:alpha val="25000"/>
                      </a:prstClr>
                    </a:outerShdw>
                  </a:effectLst>
                  <a:cs typeface="+mn-ea"/>
                  <a:sym typeface="+mn-lt"/>
                </a:rPr>
                <a:t>DESIGNED BY MORIMOTO</a:t>
              </a:r>
            </a:p>
          </p:txBody>
        </p:sp>
        <p:sp>
          <p:nvSpPr>
            <p:cNvPr id="13" name="图文框 12"/>
            <p:cNvSpPr/>
            <p:nvPr/>
          </p:nvSpPr>
          <p:spPr>
            <a:xfrm>
              <a:off x="17789" y="694"/>
              <a:ext cx="816" cy="816"/>
            </a:xfrm>
            <a:prstGeom prst="frame">
              <a:avLst>
                <a:gd name="adj1" fmla="val 5842"/>
              </a:avLst>
            </a:prstGeom>
            <a:solidFill>
              <a:schemeClr val="bg1"/>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4" name="文本框 13"/>
            <p:cNvSpPr txBox="1"/>
            <p:nvPr/>
          </p:nvSpPr>
          <p:spPr>
            <a:xfrm>
              <a:off x="17626" y="758"/>
              <a:ext cx="1140" cy="412"/>
            </a:xfrm>
            <a:prstGeom prst="rect">
              <a:avLst/>
            </a:prstGeom>
            <a:noFill/>
          </p:spPr>
          <p:txBody>
            <a:bodyPr wrap="square" rtlCol="0">
              <a:spAutoFit/>
            </a:bodyPr>
            <a:lstStyle/>
            <a:p>
              <a:pPr algn="ctr"/>
              <a:r>
                <a:rPr lang="en-US" altLang="zh-CN" sz="1100" b="1" dirty="0">
                  <a:solidFill>
                    <a:schemeClr val="bg1"/>
                  </a:solidFill>
                  <a:effectLst>
                    <a:outerShdw blurRad="381000" algn="ctr" rotWithShape="0">
                      <a:prstClr val="black">
                        <a:alpha val="25000"/>
                      </a:prstClr>
                    </a:outerShdw>
                  </a:effectLst>
                  <a:cs typeface="+mn-ea"/>
                  <a:sym typeface="+mn-lt"/>
                </a:rPr>
                <a:t>MORI</a:t>
              </a:r>
            </a:p>
          </p:txBody>
        </p:sp>
        <p:sp>
          <p:nvSpPr>
            <p:cNvPr id="15" name="文本框 14"/>
            <p:cNvSpPr txBox="1"/>
            <p:nvPr/>
          </p:nvSpPr>
          <p:spPr>
            <a:xfrm>
              <a:off x="17628" y="1049"/>
              <a:ext cx="1140" cy="412"/>
            </a:xfrm>
            <a:prstGeom prst="rect">
              <a:avLst/>
            </a:prstGeom>
            <a:noFill/>
          </p:spPr>
          <p:txBody>
            <a:bodyPr wrap="square" rtlCol="0">
              <a:spAutoFit/>
            </a:bodyPr>
            <a:lstStyle/>
            <a:p>
              <a:pPr algn="ctr"/>
              <a:r>
                <a:rPr lang="en-US" altLang="zh-CN" sz="1100" b="1" dirty="0">
                  <a:solidFill>
                    <a:schemeClr val="bg1"/>
                  </a:solidFill>
                  <a:effectLst>
                    <a:outerShdw blurRad="381000" algn="ctr" rotWithShape="0">
                      <a:prstClr val="black">
                        <a:alpha val="25000"/>
                      </a:prstClr>
                    </a:outerShdw>
                  </a:effectLst>
                  <a:cs typeface="+mn-ea"/>
                  <a:sym typeface="+mn-lt"/>
                </a:rPr>
                <a:t>MOTO</a:t>
              </a:r>
            </a:p>
          </p:txBody>
        </p:sp>
        <p:sp>
          <p:nvSpPr>
            <p:cNvPr id="16" name="文本框 15"/>
            <p:cNvSpPr txBox="1"/>
            <p:nvPr/>
          </p:nvSpPr>
          <p:spPr>
            <a:xfrm>
              <a:off x="17206" y="8910"/>
              <a:ext cx="1516" cy="1175"/>
            </a:xfrm>
            <a:prstGeom prst="rect">
              <a:avLst/>
            </a:prstGeom>
            <a:noFill/>
          </p:spPr>
          <p:txBody>
            <a:bodyPr wrap="square" rtlCol="0">
              <a:spAutoFit/>
            </a:bodyPr>
            <a:lstStyle/>
            <a:p>
              <a:pPr algn="r"/>
              <a:r>
                <a:rPr lang="en-US" altLang="zh-CN" sz="1050" b="1" dirty="0">
                  <a:solidFill>
                    <a:schemeClr val="bg1"/>
                  </a:solidFill>
                  <a:effectLst>
                    <a:outerShdw blurRad="381000" algn="ctr" rotWithShape="0">
                      <a:prstClr val="black">
                        <a:alpha val="25000"/>
                      </a:prstClr>
                    </a:outerShdw>
                  </a:effectLst>
                  <a:cs typeface="+mn-ea"/>
                  <a:sym typeface="+mn-lt"/>
                </a:rPr>
                <a:t>WORK</a:t>
              </a:r>
            </a:p>
            <a:p>
              <a:pPr algn="r"/>
              <a:r>
                <a:rPr lang="en-US" altLang="zh-CN" sz="3200" b="1" dirty="0">
                  <a:solidFill>
                    <a:schemeClr val="bg1"/>
                  </a:solidFill>
                  <a:effectLst>
                    <a:outerShdw blurRad="381000" algn="ctr" rotWithShape="0">
                      <a:prstClr val="black">
                        <a:alpha val="25000"/>
                      </a:prstClr>
                    </a:outerShdw>
                  </a:effectLst>
                  <a:cs typeface="+mn-ea"/>
                  <a:sym typeface="+mn-lt"/>
                </a:rPr>
                <a:t>080</a:t>
              </a:r>
              <a:endParaRPr lang="zh-CN" altLang="en-US" sz="3200" b="1" dirty="0">
                <a:solidFill>
                  <a:schemeClr val="bg1"/>
                </a:solidFill>
                <a:effectLst>
                  <a:outerShdw blurRad="381000" algn="ctr" rotWithShape="0">
                    <a:prstClr val="black">
                      <a:alpha val="25000"/>
                    </a:prstClr>
                  </a:outerShdw>
                </a:effectLst>
                <a:cs typeface="+mn-ea"/>
                <a:sym typeface="+mn-lt"/>
              </a:endParaRPr>
            </a:p>
          </p:txBody>
        </p:sp>
      </p:grpSp>
      <p:sp>
        <p:nvSpPr>
          <p:cNvPr id="5" name="矩形 4"/>
          <p:cNvSpPr/>
          <p:nvPr/>
        </p:nvSpPr>
        <p:spPr>
          <a:xfrm>
            <a:off x="1164273" y="838518"/>
            <a:ext cx="9863455" cy="54044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0" name="组合 19"/>
          <p:cNvGrpSpPr/>
          <p:nvPr/>
        </p:nvGrpSpPr>
        <p:grpSpPr>
          <a:xfrm>
            <a:off x="1164370" y="838804"/>
            <a:ext cx="2546742" cy="890439"/>
            <a:chOff x="1285068" y="1246257"/>
            <a:chExt cx="2546742" cy="890439"/>
          </a:xfrm>
        </p:grpSpPr>
        <p:sp>
          <p:nvSpPr>
            <p:cNvPr id="53" name="文本框 52"/>
            <p:cNvSpPr txBox="1"/>
            <p:nvPr/>
          </p:nvSpPr>
          <p:spPr>
            <a:xfrm>
              <a:off x="1285068" y="1246257"/>
              <a:ext cx="830578" cy="645160"/>
            </a:xfrm>
            <a:prstGeom prst="rect">
              <a:avLst/>
            </a:prstGeom>
            <a:noFill/>
          </p:spPr>
          <p:txBody>
            <a:bodyPr wrap="square" rtlCol="0">
              <a:spAutoFit/>
            </a:bodyPr>
            <a:lstStyle/>
            <a:p>
              <a:r>
                <a:rPr lang="en-US" altLang="zh-CN" sz="3600" dirty="0">
                  <a:solidFill>
                    <a:srgbClr val="BF805D"/>
                  </a:solidFill>
                  <a:cs typeface="+mn-ea"/>
                  <a:sym typeface="+mn-lt"/>
                </a:rPr>
                <a:t>02</a:t>
              </a:r>
            </a:p>
          </p:txBody>
        </p:sp>
        <p:cxnSp>
          <p:nvCxnSpPr>
            <p:cNvPr id="22" name="直接连接符 21"/>
            <p:cNvCxnSpPr/>
            <p:nvPr/>
          </p:nvCxnSpPr>
          <p:spPr>
            <a:xfrm flipV="1">
              <a:off x="1823908" y="1426998"/>
              <a:ext cx="271656" cy="475126"/>
            </a:xfrm>
            <a:prstGeom prst="line">
              <a:avLst/>
            </a:prstGeom>
            <a:ln>
              <a:solidFill>
                <a:srgbClr val="BF805D"/>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2070852" y="1255793"/>
              <a:ext cx="1760958" cy="645160"/>
            </a:xfrm>
            <a:prstGeom prst="rect">
              <a:avLst/>
            </a:prstGeom>
            <a:noFill/>
          </p:spPr>
          <p:txBody>
            <a:bodyPr wrap="square" rtlCol="0">
              <a:spAutoFit/>
            </a:bodyPr>
            <a:lstStyle/>
            <a:p>
              <a:r>
                <a:rPr lang="zh-CN" altLang="en-US" sz="3600" dirty="0">
                  <a:solidFill>
                    <a:srgbClr val="BF805D"/>
                  </a:solidFill>
                  <a:cs typeface="+mn-ea"/>
                  <a:sym typeface="+mn-lt"/>
                </a:rPr>
                <a:t>第二章</a:t>
              </a:r>
            </a:p>
          </p:txBody>
        </p:sp>
        <p:sp>
          <p:nvSpPr>
            <p:cNvPr id="28" name="文本框 27"/>
            <p:cNvSpPr txBox="1"/>
            <p:nvPr/>
          </p:nvSpPr>
          <p:spPr>
            <a:xfrm>
              <a:off x="2162207" y="1799511"/>
              <a:ext cx="1408163" cy="337185"/>
            </a:xfrm>
            <a:prstGeom prst="rect">
              <a:avLst/>
            </a:prstGeom>
            <a:noFill/>
          </p:spPr>
          <p:txBody>
            <a:bodyPr wrap="square" rtlCol="0">
              <a:spAutoFit/>
            </a:bodyPr>
            <a:lstStyle/>
            <a:p>
              <a:r>
                <a:rPr lang="en-US" altLang="zh-CN" sz="1600" dirty="0">
                  <a:solidFill>
                    <a:srgbClr val="BF805D"/>
                  </a:solidFill>
                  <a:cs typeface="+mn-ea"/>
                  <a:sym typeface="+mn-lt"/>
                </a:rPr>
                <a:t>PART   TW0</a:t>
              </a:r>
            </a:p>
          </p:txBody>
        </p:sp>
      </p:grpSp>
      <p:grpSp>
        <p:nvGrpSpPr>
          <p:cNvPr id="24" name="组合 23"/>
          <p:cNvGrpSpPr/>
          <p:nvPr/>
        </p:nvGrpSpPr>
        <p:grpSpPr>
          <a:xfrm>
            <a:off x="2710180" y="2173605"/>
            <a:ext cx="7468235" cy="3384550"/>
            <a:chOff x="4268" y="3423"/>
            <a:chExt cx="11761" cy="5330"/>
          </a:xfrm>
        </p:grpSpPr>
        <p:sp>
          <p:nvSpPr>
            <p:cNvPr id="25" name="文本框 24"/>
            <p:cNvSpPr txBox="1"/>
            <p:nvPr/>
          </p:nvSpPr>
          <p:spPr>
            <a:xfrm>
              <a:off x="4268" y="3423"/>
              <a:ext cx="10469" cy="5330"/>
            </a:xfrm>
            <a:prstGeom prst="rect">
              <a:avLst/>
            </a:prstGeom>
            <a:noFill/>
          </p:spPr>
          <p:txBody>
            <a:bodyPr vert="eaVert" wrap="square" rtlCol="0">
              <a:spAutoFit/>
            </a:bodyPr>
            <a:lstStyle/>
            <a:p>
              <a:pPr algn="dist">
                <a:lnSpc>
                  <a:spcPct val="200000"/>
                </a:lnSpc>
              </a:pPr>
              <a:r>
                <a:rPr lang="zh-CN" altLang="en-US" sz="1500" dirty="0">
                  <a:solidFill>
                    <a:schemeClr val="tx1"/>
                  </a:solidFill>
                  <a:cs typeface="+mn-ea"/>
                  <a:sym typeface="+mn-lt"/>
                </a:rPr>
                <a:t>约在公元前5世纪，在希腊的特尔费·奥林帕斯神殿里，有一座收藏各种雕塑和战利品的宝库，它被博物馆界视为博物馆的开端。在其后相当长的时间里，博物馆只是供皇室或少数富人观赏奇珍异物的收藏室。到18世纪末，西欧一些国家博物馆相继建立，并向公众开放，博物馆的功能才有了新的发展，人们对博物馆的认识也发生了变化。1880年，英国博物馆学者鲁金斯发表了《博物馆之功能》的论文，强调博物馆应成为一般公众受教育的场所。美国学者顾迪在《将来的博物馆》和《博物馆行政管理的原则》两篇专论中，进一步强调博物馆必须致力于革新教育地。</a:t>
              </a:r>
            </a:p>
          </p:txBody>
        </p:sp>
        <p:grpSp>
          <p:nvGrpSpPr>
            <p:cNvPr id="23" name="组合 22"/>
            <p:cNvGrpSpPr/>
            <p:nvPr/>
          </p:nvGrpSpPr>
          <p:grpSpPr>
            <a:xfrm>
              <a:off x="14749" y="3423"/>
              <a:ext cx="1280" cy="5162"/>
              <a:chOff x="15926" y="3423"/>
              <a:chExt cx="1280" cy="5162"/>
            </a:xfrm>
          </p:grpSpPr>
          <p:sp>
            <p:nvSpPr>
              <p:cNvPr id="26" name="椭圆 25"/>
              <p:cNvSpPr/>
              <p:nvPr/>
            </p:nvSpPr>
            <p:spPr>
              <a:xfrm flipH="1">
                <a:off x="15926" y="3423"/>
                <a:ext cx="1280" cy="1280"/>
              </a:xfrm>
              <a:prstGeom prst="ellipse">
                <a:avLst/>
              </a:prstGeom>
              <a:solidFill>
                <a:srgbClr val="BF8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rgbClr val="1E4451"/>
                    </a:solidFill>
                    <a:cs typeface="+mn-ea"/>
                    <a:sym typeface="+mn-lt"/>
                  </a:rPr>
                  <a:t>节</a:t>
                </a:r>
              </a:p>
            </p:txBody>
          </p:sp>
          <p:sp>
            <p:nvSpPr>
              <p:cNvPr id="2" name="椭圆 1"/>
              <p:cNvSpPr/>
              <p:nvPr/>
            </p:nvSpPr>
            <p:spPr>
              <a:xfrm flipH="1">
                <a:off x="15926" y="4717"/>
                <a:ext cx="1280" cy="1280"/>
              </a:xfrm>
              <a:prstGeom prst="ellipse">
                <a:avLst/>
              </a:prstGeom>
              <a:solidFill>
                <a:srgbClr val="BF8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rgbClr val="1E4451"/>
                    </a:solidFill>
                    <a:cs typeface="+mn-ea"/>
                    <a:sym typeface="+mn-lt"/>
                  </a:rPr>
                  <a:t>日</a:t>
                </a:r>
              </a:p>
            </p:txBody>
          </p:sp>
          <p:sp>
            <p:nvSpPr>
              <p:cNvPr id="4" name="椭圆 3"/>
              <p:cNvSpPr/>
              <p:nvPr/>
            </p:nvSpPr>
            <p:spPr>
              <a:xfrm flipH="1">
                <a:off x="15926" y="6011"/>
                <a:ext cx="1280" cy="1280"/>
              </a:xfrm>
              <a:prstGeom prst="ellipse">
                <a:avLst/>
              </a:prstGeom>
              <a:solidFill>
                <a:srgbClr val="BF8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rgbClr val="1E4451"/>
                    </a:solidFill>
                    <a:cs typeface="+mn-ea"/>
                    <a:sym typeface="+mn-lt"/>
                  </a:rPr>
                  <a:t>来</a:t>
                </a:r>
              </a:p>
            </p:txBody>
          </p:sp>
          <p:sp>
            <p:nvSpPr>
              <p:cNvPr id="21" name="椭圆 20"/>
              <p:cNvSpPr/>
              <p:nvPr/>
            </p:nvSpPr>
            <p:spPr>
              <a:xfrm flipH="1">
                <a:off x="15926" y="7305"/>
                <a:ext cx="1280" cy="1280"/>
              </a:xfrm>
              <a:prstGeom prst="ellipse">
                <a:avLst/>
              </a:prstGeom>
              <a:solidFill>
                <a:srgbClr val="BF8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rgbClr val="1E4451"/>
                    </a:solidFill>
                    <a:cs typeface="+mn-ea"/>
                    <a:sym typeface="+mn-lt"/>
                  </a:rPr>
                  <a:t>历</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arn(inVertical)">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down)">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down)">
                                      <p:cBhvr>
                                        <p:cTn id="4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5" grpId="0" bldLvl="0" animBg="1"/>
      <p:bldP spid="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E4451"/>
        </a:solidFill>
        <a:effectLst/>
      </p:bgPr>
    </p:bg>
    <p:spTree>
      <p:nvGrpSpPr>
        <p:cNvPr id="1" name=""/>
        <p:cNvGrpSpPr/>
        <p:nvPr/>
      </p:nvGrpSpPr>
      <p:grpSpPr>
        <a:xfrm>
          <a:off x="0" y="0"/>
          <a:ext cx="0" cy="0"/>
          <a:chOff x="0" y="0"/>
          <a:chExt cx="0" cy="0"/>
        </a:xfrm>
      </p:grpSpPr>
      <p:pic>
        <p:nvPicPr>
          <p:cNvPr id="18" name="图片 17" descr="D:\我的\新建文件夹\图片1.png图片1"/>
          <p:cNvPicPr>
            <a:picLocks noChangeAspect="1"/>
          </p:cNvPicPr>
          <p:nvPr/>
        </p:nvPicPr>
        <p:blipFill>
          <a:blip r:embed="rId3"/>
          <a:srcRect/>
          <a:stretch>
            <a:fillRect/>
          </a:stretch>
        </p:blipFill>
        <p:spPr>
          <a:xfrm>
            <a:off x="7106174" y="102789"/>
            <a:ext cx="5080000" cy="6769100"/>
          </a:xfrm>
          <a:prstGeom prst="rect">
            <a:avLst/>
          </a:prstGeom>
        </p:spPr>
      </p:pic>
      <p:pic>
        <p:nvPicPr>
          <p:cNvPr id="19" name="图片 18" descr="D:\我的\新建文件夹\图片1.png图片1"/>
          <p:cNvPicPr>
            <a:picLocks noChangeAspect="1"/>
          </p:cNvPicPr>
          <p:nvPr/>
        </p:nvPicPr>
        <p:blipFill>
          <a:blip r:embed="rId3"/>
          <a:srcRect/>
          <a:stretch>
            <a:fillRect/>
          </a:stretch>
        </p:blipFill>
        <p:spPr>
          <a:xfrm flipH="1">
            <a:off x="-111" y="102789"/>
            <a:ext cx="5080000" cy="6769100"/>
          </a:xfrm>
          <a:prstGeom prst="rect">
            <a:avLst/>
          </a:prstGeom>
        </p:spPr>
      </p:pic>
      <p:sp>
        <p:nvSpPr>
          <p:cNvPr id="3" name="矩形 2"/>
          <p:cNvSpPr/>
          <p:nvPr/>
        </p:nvSpPr>
        <p:spPr>
          <a:xfrm>
            <a:off x="318" y="2458085"/>
            <a:ext cx="12191365" cy="1947545"/>
          </a:xfrm>
          <a:prstGeom prst="rect">
            <a:avLst/>
          </a:prstGeom>
          <a:solidFill>
            <a:srgbClr val="BF8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1" name="组合 10"/>
          <p:cNvGrpSpPr/>
          <p:nvPr/>
        </p:nvGrpSpPr>
        <p:grpSpPr>
          <a:xfrm>
            <a:off x="268605" y="440690"/>
            <a:ext cx="1112520" cy="5886450"/>
            <a:chOff x="423" y="694"/>
            <a:chExt cx="1752" cy="9270"/>
          </a:xfrm>
        </p:grpSpPr>
        <p:sp>
          <p:nvSpPr>
            <p:cNvPr id="6" name="文本框 5"/>
            <p:cNvSpPr txBox="1"/>
            <p:nvPr/>
          </p:nvSpPr>
          <p:spPr>
            <a:xfrm rot="5400000">
              <a:off x="-2393" y="5140"/>
              <a:ext cx="6225" cy="291"/>
            </a:xfrm>
            <a:prstGeom prst="rect">
              <a:avLst/>
            </a:prstGeom>
            <a:noFill/>
          </p:spPr>
          <p:txBody>
            <a:bodyPr wrap="square" rtlCol="0">
              <a:spAutoFit/>
            </a:bodyPr>
            <a:lstStyle/>
            <a:p>
              <a:pPr algn="dist"/>
              <a:r>
                <a:rPr lang="en-US" altLang="zh-CN" sz="600" dirty="0">
                  <a:solidFill>
                    <a:schemeClr val="bg1"/>
                  </a:solidFill>
                  <a:effectLst>
                    <a:outerShdw blurRad="381000" algn="ctr" rotWithShape="0">
                      <a:prstClr val="black">
                        <a:alpha val="25000"/>
                      </a:prstClr>
                    </a:outerShdw>
                  </a:effectLst>
                  <a:cs typeface="+mn-ea"/>
                  <a:sym typeface="+mn-lt"/>
                </a:rPr>
                <a:t>DESIGNED BY MORIMOTO</a:t>
              </a:r>
            </a:p>
          </p:txBody>
        </p:sp>
        <p:sp>
          <p:nvSpPr>
            <p:cNvPr id="7" name="矩形 6"/>
            <p:cNvSpPr/>
            <p:nvPr/>
          </p:nvSpPr>
          <p:spPr>
            <a:xfrm>
              <a:off x="639" y="1616"/>
              <a:ext cx="816" cy="72"/>
            </a:xfrm>
            <a:prstGeom prst="rect">
              <a:avLst/>
            </a:prstGeom>
            <a:solidFill>
              <a:schemeClr val="bg1"/>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8" name="文本框 7"/>
            <p:cNvSpPr txBox="1"/>
            <p:nvPr/>
          </p:nvSpPr>
          <p:spPr>
            <a:xfrm>
              <a:off x="505" y="694"/>
              <a:ext cx="1670" cy="843"/>
            </a:xfrm>
            <a:prstGeom prst="rect">
              <a:avLst/>
            </a:prstGeom>
            <a:noFill/>
          </p:spPr>
          <p:txBody>
            <a:bodyPr wrap="square" rtlCol="0">
              <a:spAutoFit/>
            </a:bodyPr>
            <a:lstStyle/>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HEY</a:t>
              </a:r>
            </a:p>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WAKE UP!</a:t>
              </a:r>
            </a:p>
          </p:txBody>
        </p:sp>
        <p:sp>
          <p:nvSpPr>
            <p:cNvPr id="9" name="文本框 8"/>
            <p:cNvSpPr txBox="1"/>
            <p:nvPr/>
          </p:nvSpPr>
          <p:spPr>
            <a:xfrm>
              <a:off x="423" y="9121"/>
              <a:ext cx="1670" cy="843"/>
            </a:xfrm>
            <a:prstGeom prst="rect">
              <a:avLst/>
            </a:prstGeom>
            <a:noFill/>
          </p:spPr>
          <p:txBody>
            <a:bodyPr wrap="square" rtlCol="0">
              <a:spAutoFit/>
            </a:bodyPr>
            <a:lstStyle/>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DO SOME</a:t>
              </a:r>
            </a:p>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THINGS!</a:t>
              </a:r>
            </a:p>
          </p:txBody>
        </p:sp>
        <p:sp>
          <p:nvSpPr>
            <p:cNvPr id="10" name="矩形 9"/>
            <p:cNvSpPr/>
            <p:nvPr/>
          </p:nvSpPr>
          <p:spPr>
            <a:xfrm>
              <a:off x="574" y="8907"/>
              <a:ext cx="818" cy="72"/>
            </a:xfrm>
            <a:prstGeom prst="rect">
              <a:avLst/>
            </a:prstGeom>
            <a:solidFill>
              <a:schemeClr val="bg1"/>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grpSp>
      <p:grpSp>
        <p:nvGrpSpPr>
          <p:cNvPr id="17" name="组合 16"/>
          <p:cNvGrpSpPr/>
          <p:nvPr/>
        </p:nvGrpSpPr>
        <p:grpSpPr>
          <a:xfrm>
            <a:off x="10925810" y="440690"/>
            <a:ext cx="991870" cy="5962650"/>
            <a:chOff x="17206" y="694"/>
            <a:chExt cx="1562" cy="9390"/>
          </a:xfrm>
        </p:grpSpPr>
        <p:sp>
          <p:nvSpPr>
            <p:cNvPr id="12" name="文本框 11"/>
            <p:cNvSpPr txBox="1"/>
            <p:nvPr/>
          </p:nvSpPr>
          <p:spPr>
            <a:xfrm rot="5400000">
              <a:off x="15340" y="5140"/>
              <a:ext cx="6225" cy="291"/>
            </a:xfrm>
            <a:prstGeom prst="rect">
              <a:avLst/>
            </a:prstGeom>
            <a:noFill/>
          </p:spPr>
          <p:txBody>
            <a:bodyPr wrap="square" rtlCol="0">
              <a:spAutoFit/>
            </a:bodyPr>
            <a:lstStyle/>
            <a:p>
              <a:pPr algn="dist"/>
              <a:r>
                <a:rPr lang="en-US" altLang="zh-CN" sz="600" dirty="0">
                  <a:solidFill>
                    <a:schemeClr val="bg1"/>
                  </a:solidFill>
                  <a:effectLst>
                    <a:outerShdw blurRad="381000" algn="ctr" rotWithShape="0">
                      <a:prstClr val="black">
                        <a:alpha val="25000"/>
                      </a:prstClr>
                    </a:outerShdw>
                  </a:effectLst>
                  <a:cs typeface="+mn-ea"/>
                  <a:sym typeface="+mn-lt"/>
                </a:rPr>
                <a:t>DESIGNED BY MORIMOTO</a:t>
              </a:r>
            </a:p>
          </p:txBody>
        </p:sp>
        <p:sp>
          <p:nvSpPr>
            <p:cNvPr id="13" name="图文框 12"/>
            <p:cNvSpPr/>
            <p:nvPr/>
          </p:nvSpPr>
          <p:spPr>
            <a:xfrm>
              <a:off x="17789" y="694"/>
              <a:ext cx="816" cy="816"/>
            </a:xfrm>
            <a:prstGeom prst="frame">
              <a:avLst>
                <a:gd name="adj1" fmla="val 5842"/>
              </a:avLst>
            </a:prstGeom>
            <a:solidFill>
              <a:schemeClr val="bg1"/>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4" name="文本框 13"/>
            <p:cNvSpPr txBox="1"/>
            <p:nvPr/>
          </p:nvSpPr>
          <p:spPr>
            <a:xfrm>
              <a:off x="17626" y="758"/>
              <a:ext cx="1140" cy="412"/>
            </a:xfrm>
            <a:prstGeom prst="rect">
              <a:avLst/>
            </a:prstGeom>
            <a:noFill/>
          </p:spPr>
          <p:txBody>
            <a:bodyPr wrap="square" rtlCol="0">
              <a:spAutoFit/>
            </a:bodyPr>
            <a:lstStyle/>
            <a:p>
              <a:pPr algn="ctr"/>
              <a:r>
                <a:rPr lang="en-US" altLang="zh-CN" sz="1100" b="1" dirty="0">
                  <a:solidFill>
                    <a:schemeClr val="bg1"/>
                  </a:solidFill>
                  <a:effectLst>
                    <a:outerShdw blurRad="381000" algn="ctr" rotWithShape="0">
                      <a:prstClr val="black">
                        <a:alpha val="25000"/>
                      </a:prstClr>
                    </a:outerShdw>
                  </a:effectLst>
                  <a:cs typeface="+mn-ea"/>
                  <a:sym typeface="+mn-lt"/>
                </a:rPr>
                <a:t>MORI</a:t>
              </a:r>
            </a:p>
          </p:txBody>
        </p:sp>
        <p:sp>
          <p:nvSpPr>
            <p:cNvPr id="15" name="文本框 14"/>
            <p:cNvSpPr txBox="1"/>
            <p:nvPr/>
          </p:nvSpPr>
          <p:spPr>
            <a:xfrm>
              <a:off x="17628" y="1049"/>
              <a:ext cx="1140" cy="412"/>
            </a:xfrm>
            <a:prstGeom prst="rect">
              <a:avLst/>
            </a:prstGeom>
            <a:noFill/>
          </p:spPr>
          <p:txBody>
            <a:bodyPr wrap="square" rtlCol="0">
              <a:spAutoFit/>
            </a:bodyPr>
            <a:lstStyle/>
            <a:p>
              <a:pPr algn="ctr"/>
              <a:r>
                <a:rPr lang="en-US" altLang="zh-CN" sz="1100" b="1" dirty="0">
                  <a:solidFill>
                    <a:schemeClr val="bg1"/>
                  </a:solidFill>
                  <a:effectLst>
                    <a:outerShdw blurRad="381000" algn="ctr" rotWithShape="0">
                      <a:prstClr val="black">
                        <a:alpha val="25000"/>
                      </a:prstClr>
                    </a:outerShdw>
                  </a:effectLst>
                  <a:cs typeface="+mn-ea"/>
                  <a:sym typeface="+mn-lt"/>
                </a:rPr>
                <a:t>MOTO</a:t>
              </a:r>
            </a:p>
          </p:txBody>
        </p:sp>
        <p:sp>
          <p:nvSpPr>
            <p:cNvPr id="16" name="文本框 15"/>
            <p:cNvSpPr txBox="1"/>
            <p:nvPr/>
          </p:nvSpPr>
          <p:spPr>
            <a:xfrm>
              <a:off x="17206" y="8910"/>
              <a:ext cx="1516" cy="1175"/>
            </a:xfrm>
            <a:prstGeom prst="rect">
              <a:avLst/>
            </a:prstGeom>
            <a:noFill/>
          </p:spPr>
          <p:txBody>
            <a:bodyPr wrap="square" rtlCol="0">
              <a:spAutoFit/>
            </a:bodyPr>
            <a:lstStyle/>
            <a:p>
              <a:pPr algn="r"/>
              <a:r>
                <a:rPr lang="en-US" altLang="zh-CN" sz="1050" b="1" dirty="0">
                  <a:solidFill>
                    <a:schemeClr val="bg1"/>
                  </a:solidFill>
                  <a:effectLst>
                    <a:outerShdw blurRad="381000" algn="ctr" rotWithShape="0">
                      <a:prstClr val="black">
                        <a:alpha val="25000"/>
                      </a:prstClr>
                    </a:outerShdw>
                  </a:effectLst>
                  <a:cs typeface="+mn-ea"/>
                  <a:sym typeface="+mn-lt"/>
                </a:rPr>
                <a:t>WORK</a:t>
              </a:r>
            </a:p>
            <a:p>
              <a:pPr algn="r"/>
              <a:r>
                <a:rPr lang="en-US" altLang="zh-CN" sz="3200" b="1" dirty="0">
                  <a:solidFill>
                    <a:schemeClr val="bg1"/>
                  </a:solidFill>
                  <a:effectLst>
                    <a:outerShdw blurRad="381000" algn="ctr" rotWithShape="0">
                      <a:prstClr val="black">
                        <a:alpha val="25000"/>
                      </a:prstClr>
                    </a:outerShdw>
                  </a:effectLst>
                  <a:cs typeface="+mn-ea"/>
                  <a:sym typeface="+mn-lt"/>
                </a:rPr>
                <a:t>080</a:t>
              </a:r>
              <a:endParaRPr lang="zh-CN" altLang="en-US" sz="3200" b="1" dirty="0">
                <a:solidFill>
                  <a:schemeClr val="bg1"/>
                </a:solidFill>
                <a:effectLst>
                  <a:outerShdw blurRad="381000" algn="ctr" rotWithShape="0">
                    <a:prstClr val="black">
                      <a:alpha val="25000"/>
                    </a:prstClr>
                  </a:outerShdw>
                </a:effectLst>
                <a:cs typeface="+mn-ea"/>
                <a:sym typeface="+mn-lt"/>
              </a:endParaRPr>
            </a:p>
          </p:txBody>
        </p:sp>
      </p:grpSp>
      <p:sp>
        <p:nvSpPr>
          <p:cNvPr id="5" name="矩形 4"/>
          <p:cNvSpPr/>
          <p:nvPr/>
        </p:nvSpPr>
        <p:spPr>
          <a:xfrm>
            <a:off x="1164273" y="838518"/>
            <a:ext cx="9863455" cy="54044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0" name="组合 19"/>
          <p:cNvGrpSpPr/>
          <p:nvPr/>
        </p:nvGrpSpPr>
        <p:grpSpPr>
          <a:xfrm>
            <a:off x="1164370" y="838804"/>
            <a:ext cx="2546742" cy="890439"/>
            <a:chOff x="1285068" y="1246257"/>
            <a:chExt cx="2546742" cy="890439"/>
          </a:xfrm>
        </p:grpSpPr>
        <p:sp>
          <p:nvSpPr>
            <p:cNvPr id="53" name="文本框 52"/>
            <p:cNvSpPr txBox="1"/>
            <p:nvPr/>
          </p:nvSpPr>
          <p:spPr>
            <a:xfrm>
              <a:off x="1285068" y="1246257"/>
              <a:ext cx="830578" cy="645160"/>
            </a:xfrm>
            <a:prstGeom prst="rect">
              <a:avLst/>
            </a:prstGeom>
            <a:noFill/>
          </p:spPr>
          <p:txBody>
            <a:bodyPr wrap="square" rtlCol="0">
              <a:spAutoFit/>
            </a:bodyPr>
            <a:lstStyle/>
            <a:p>
              <a:r>
                <a:rPr lang="en-US" altLang="zh-CN" sz="3600" dirty="0">
                  <a:solidFill>
                    <a:srgbClr val="BF805D"/>
                  </a:solidFill>
                  <a:cs typeface="+mn-ea"/>
                  <a:sym typeface="+mn-lt"/>
                </a:rPr>
                <a:t>02</a:t>
              </a:r>
            </a:p>
          </p:txBody>
        </p:sp>
        <p:cxnSp>
          <p:nvCxnSpPr>
            <p:cNvPr id="22" name="直接连接符 21"/>
            <p:cNvCxnSpPr/>
            <p:nvPr/>
          </p:nvCxnSpPr>
          <p:spPr>
            <a:xfrm flipV="1">
              <a:off x="1823908" y="1426998"/>
              <a:ext cx="271656" cy="475126"/>
            </a:xfrm>
            <a:prstGeom prst="line">
              <a:avLst/>
            </a:prstGeom>
            <a:ln>
              <a:solidFill>
                <a:srgbClr val="BF805D"/>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2070852" y="1255793"/>
              <a:ext cx="1760958" cy="645160"/>
            </a:xfrm>
            <a:prstGeom prst="rect">
              <a:avLst/>
            </a:prstGeom>
            <a:noFill/>
          </p:spPr>
          <p:txBody>
            <a:bodyPr wrap="square" rtlCol="0">
              <a:spAutoFit/>
            </a:bodyPr>
            <a:lstStyle/>
            <a:p>
              <a:r>
                <a:rPr lang="zh-CN" altLang="en-US" sz="3600" dirty="0">
                  <a:solidFill>
                    <a:srgbClr val="BF805D"/>
                  </a:solidFill>
                  <a:cs typeface="+mn-ea"/>
                  <a:sym typeface="+mn-lt"/>
                </a:rPr>
                <a:t>第二章</a:t>
              </a:r>
            </a:p>
          </p:txBody>
        </p:sp>
        <p:sp>
          <p:nvSpPr>
            <p:cNvPr id="28" name="文本框 27"/>
            <p:cNvSpPr txBox="1"/>
            <p:nvPr/>
          </p:nvSpPr>
          <p:spPr>
            <a:xfrm>
              <a:off x="2162207" y="1799511"/>
              <a:ext cx="1408163" cy="337185"/>
            </a:xfrm>
            <a:prstGeom prst="rect">
              <a:avLst/>
            </a:prstGeom>
            <a:noFill/>
          </p:spPr>
          <p:txBody>
            <a:bodyPr wrap="square" rtlCol="0">
              <a:spAutoFit/>
            </a:bodyPr>
            <a:lstStyle/>
            <a:p>
              <a:r>
                <a:rPr lang="en-US" altLang="zh-CN" sz="1600" dirty="0">
                  <a:solidFill>
                    <a:srgbClr val="BF805D"/>
                  </a:solidFill>
                  <a:cs typeface="+mn-ea"/>
                  <a:sym typeface="+mn-lt"/>
                </a:rPr>
                <a:t>PART   TW0</a:t>
              </a:r>
            </a:p>
          </p:txBody>
        </p:sp>
      </p:grpSp>
      <p:grpSp>
        <p:nvGrpSpPr>
          <p:cNvPr id="41" name="组合 40"/>
          <p:cNvGrpSpPr/>
          <p:nvPr/>
        </p:nvGrpSpPr>
        <p:grpSpPr>
          <a:xfrm>
            <a:off x="1745615" y="2027382"/>
            <a:ext cx="3966845" cy="3764453"/>
            <a:chOff x="2174" y="3136"/>
            <a:chExt cx="6247" cy="5928"/>
          </a:xfrm>
        </p:grpSpPr>
        <p:grpSp>
          <p:nvGrpSpPr>
            <p:cNvPr id="2" name="组合 1"/>
            <p:cNvGrpSpPr/>
            <p:nvPr/>
          </p:nvGrpSpPr>
          <p:grpSpPr>
            <a:xfrm>
              <a:off x="2174" y="3136"/>
              <a:ext cx="6247" cy="5928"/>
              <a:chOff x="1708" y="1817"/>
              <a:chExt cx="7486" cy="7103"/>
            </a:xfrm>
          </p:grpSpPr>
          <p:sp>
            <p:nvSpPr>
              <p:cNvPr id="4" name="矩形 3" descr="e7d195523061f1c03666317325b3a25331a3ff6575ad3de35D20CE66331BF391ABBBA49479D671FC33A993E8B561D9C243CED51B425F3A925E375E702C5724D403CD75A21B6DB2D04DA790B885734541EFFD57CDD81682DA40F09C46B1EDAB0F392E3C9DF61B1E74E59FC65CEE284F198E8800D61669D06BD79F2FB141C8F352CB4F9D493E95FA343C56EFD833C2664C"/>
              <p:cNvSpPr/>
              <p:nvPr/>
            </p:nvSpPr>
            <p:spPr>
              <a:xfrm>
                <a:off x="1708" y="1817"/>
                <a:ext cx="7486" cy="7103"/>
              </a:xfrm>
              <a:prstGeom prst="rect">
                <a:avLst/>
              </a:prstGeom>
              <a:noFill/>
              <a:ln w="25400">
                <a:solidFill>
                  <a:srgbClr val="C9A4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矩形 24" descr="e7d195523061f1c03666317325b3a25331a3ff6575ad3de35D20CE66331BF391ABBBA49479D671FC33A993E8B561D9C243CED51B425F3A925E375E702C5724D403CD75A21B6DB2D04DA790B885734541EFFD57CDD81682DA40F09C46B1EDAB0F392E3C9DF61B1E74E59FC65CEE284F198E8800D61669D06BD79F2FB141C8F352CB4F9D493E95FA343C56EFD833C2664C"/>
              <p:cNvSpPr/>
              <p:nvPr/>
            </p:nvSpPr>
            <p:spPr>
              <a:xfrm>
                <a:off x="2733" y="4955"/>
                <a:ext cx="5333" cy="3424"/>
              </a:xfrm>
              <a:prstGeom prst="rect">
                <a:avLst/>
              </a:prstGeom>
            </p:spPr>
            <p:txBody>
              <a:bodyPr wrap="square">
                <a:spAutoFit/>
              </a:bodyPr>
              <a:lstStyle/>
              <a:p>
                <a:pPr algn="ctr">
                  <a:lnSpc>
                    <a:spcPct val="200000"/>
                  </a:lnSpc>
                </a:pPr>
                <a:r>
                  <a:rPr lang="zh-CN" altLang="en-US" sz="1400" dirty="0">
                    <a:solidFill>
                      <a:schemeClr val="tx1">
                        <a:lumMod val="85000"/>
                        <a:lumOff val="15000"/>
                      </a:schemeClr>
                    </a:solidFill>
                    <a:cs typeface="+mn-ea"/>
                    <a:sym typeface="+mn-lt"/>
                  </a:rPr>
                  <a:t>1977年，国际博物馆协会为促进全球博物馆事业的健康发展，吸引全社会公众对博物馆事业的了解、参与和关注，向全世界宣告</a:t>
                </a:r>
                <a:endParaRPr lang="zh-CN" altLang="en-US" sz="1400" dirty="0">
                  <a:cs typeface="+mn-ea"/>
                  <a:sym typeface="+mn-lt"/>
                </a:endParaRPr>
              </a:p>
            </p:txBody>
          </p:sp>
        </p:grpSp>
        <p:grpSp>
          <p:nvGrpSpPr>
            <p:cNvPr id="40" name="组合 39"/>
            <p:cNvGrpSpPr/>
            <p:nvPr/>
          </p:nvGrpSpPr>
          <p:grpSpPr>
            <a:xfrm>
              <a:off x="3273" y="4183"/>
              <a:ext cx="4050" cy="1280"/>
              <a:chOff x="3677" y="4183"/>
              <a:chExt cx="4050" cy="1280"/>
            </a:xfrm>
          </p:grpSpPr>
          <p:sp>
            <p:nvSpPr>
              <p:cNvPr id="39" name="椭圆 38"/>
              <p:cNvSpPr/>
              <p:nvPr/>
            </p:nvSpPr>
            <p:spPr>
              <a:xfrm>
                <a:off x="5062" y="4183"/>
                <a:ext cx="1280" cy="1280"/>
              </a:xfrm>
              <a:prstGeom prst="ellipse">
                <a:avLst/>
              </a:prstGeom>
              <a:solidFill>
                <a:srgbClr val="BF8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文本框 37" descr="e7d195523061f1c03666317325b3a25331a3ff6575ad3de35D20CE66331BF391ABBBA49479D671FC33A993E8B561D9C243CED51B425F3A925E375E702C5724D403CD75A21B6DB2D04DA790B885734541EFFD57CDD81682DA40F09C46B1EDAB0F392E3C9DF61B1E74E59FC65CEE284F198E8800D61669D06BD79F2FB141C8F352CB4F9D493E95FA343C56EFD833C2664C"/>
              <p:cNvSpPr txBox="1"/>
              <p:nvPr/>
            </p:nvSpPr>
            <p:spPr>
              <a:xfrm>
                <a:off x="3677" y="4266"/>
                <a:ext cx="4050" cy="1113"/>
              </a:xfrm>
              <a:prstGeom prst="rect">
                <a:avLst/>
              </a:prstGeom>
              <a:noFill/>
            </p:spPr>
            <p:txBody>
              <a:bodyPr wrap="square" rtlCol="0">
                <a:spAutoFit/>
              </a:bodyPr>
              <a:lstStyle/>
              <a:p>
                <a:pPr algn="dist"/>
                <a:r>
                  <a:rPr lang="zh-CN" altLang="en-US" sz="4000" dirty="0">
                    <a:solidFill>
                      <a:srgbClr val="1E4451"/>
                    </a:solidFill>
                    <a:cs typeface="+mn-ea"/>
                    <a:sym typeface="+mn-lt"/>
                  </a:rPr>
                  <a:t>节日来历</a:t>
                </a:r>
              </a:p>
            </p:txBody>
          </p:sp>
        </p:grpSp>
      </p:grpSp>
      <p:grpSp>
        <p:nvGrpSpPr>
          <p:cNvPr id="42" name="组合 41"/>
          <p:cNvGrpSpPr/>
          <p:nvPr/>
        </p:nvGrpSpPr>
        <p:grpSpPr>
          <a:xfrm>
            <a:off x="6331585" y="2027382"/>
            <a:ext cx="3966845" cy="3764453"/>
            <a:chOff x="2174" y="3136"/>
            <a:chExt cx="6247" cy="5928"/>
          </a:xfrm>
        </p:grpSpPr>
        <p:grpSp>
          <p:nvGrpSpPr>
            <p:cNvPr id="43" name="组合 42"/>
            <p:cNvGrpSpPr/>
            <p:nvPr/>
          </p:nvGrpSpPr>
          <p:grpSpPr>
            <a:xfrm>
              <a:off x="2174" y="3136"/>
              <a:ext cx="6247" cy="5928"/>
              <a:chOff x="1708" y="1817"/>
              <a:chExt cx="7486" cy="7103"/>
            </a:xfrm>
          </p:grpSpPr>
          <p:sp>
            <p:nvSpPr>
              <p:cNvPr id="44" name="矩形 43" descr="e7d195523061f1c03666317325b3a25331a3ff6575ad3de35D20CE66331BF391ABBBA49479D671FC33A993E8B561D9C243CED51B425F3A925E375E702C5724D403CD75A21B6DB2D04DA790B885734541EFFD57CDD81682DA40F09C46B1EDAB0F392E3C9DF61B1E74E59FC65CEE284F198E8800D61669D06BD79F2FB141C8F352CB4F9D493E95FA343C56EFD833C2664C"/>
              <p:cNvSpPr/>
              <p:nvPr/>
            </p:nvSpPr>
            <p:spPr>
              <a:xfrm>
                <a:off x="1708" y="1817"/>
                <a:ext cx="7486" cy="7103"/>
              </a:xfrm>
              <a:prstGeom prst="rect">
                <a:avLst/>
              </a:prstGeom>
              <a:noFill/>
              <a:ln w="25400">
                <a:solidFill>
                  <a:srgbClr val="C9A4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矩形 44" descr="e7d195523061f1c03666317325b3a25331a3ff6575ad3de35D20CE66331BF391ABBBA49479D671FC33A993E8B561D9C243CED51B425F3A925E375E702C5724D403CD75A21B6DB2D04DA790B885734541EFFD57CDD81682DA40F09C46B1EDAB0F392E3C9DF61B1E74E59FC65CEE284F198E8800D61669D06BD79F2FB141C8F352CB4F9D493E95FA343C56EFD833C2664C"/>
              <p:cNvSpPr/>
              <p:nvPr/>
            </p:nvSpPr>
            <p:spPr>
              <a:xfrm>
                <a:off x="2733" y="4955"/>
                <a:ext cx="5333" cy="3424"/>
              </a:xfrm>
              <a:prstGeom prst="rect">
                <a:avLst/>
              </a:prstGeom>
            </p:spPr>
            <p:txBody>
              <a:bodyPr wrap="square">
                <a:spAutoFit/>
              </a:bodyPr>
              <a:lstStyle/>
              <a:p>
                <a:pPr algn="ctr">
                  <a:lnSpc>
                    <a:spcPct val="200000"/>
                  </a:lnSpc>
                </a:pPr>
                <a:r>
                  <a:rPr lang="zh-CN" altLang="en-US" sz="1400" dirty="0">
                    <a:solidFill>
                      <a:schemeClr val="tx1">
                        <a:lumMod val="85000"/>
                        <a:lumOff val="15000"/>
                      </a:schemeClr>
                    </a:solidFill>
                    <a:cs typeface="+mn-ea"/>
                    <a:sym typeface="+mn-lt"/>
                  </a:rPr>
                  <a:t>1971年国际博物馆协会在法国召开大会，针对当今世界的发展，探讨了博物馆的文化教育功能与人类未来的关系。</a:t>
                </a:r>
                <a:endParaRPr lang="zh-CN" altLang="en-US" sz="1400" dirty="0">
                  <a:cs typeface="+mn-ea"/>
                  <a:sym typeface="+mn-lt"/>
                </a:endParaRPr>
              </a:p>
            </p:txBody>
          </p:sp>
        </p:grpSp>
        <p:grpSp>
          <p:nvGrpSpPr>
            <p:cNvPr id="46" name="组合 45"/>
            <p:cNvGrpSpPr/>
            <p:nvPr/>
          </p:nvGrpSpPr>
          <p:grpSpPr>
            <a:xfrm>
              <a:off x="3273" y="4183"/>
              <a:ext cx="4050" cy="1280"/>
              <a:chOff x="3677" y="4183"/>
              <a:chExt cx="4050" cy="1280"/>
            </a:xfrm>
          </p:grpSpPr>
          <p:sp>
            <p:nvSpPr>
              <p:cNvPr id="47" name="椭圆 46"/>
              <p:cNvSpPr/>
              <p:nvPr/>
            </p:nvSpPr>
            <p:spPr>
              <a:xfrm>
                <a:off x="5062" y="4183"/>
                <a:ext cx="1280" cy="1280"/>
              </a:xfrm>
              <a:prstGeom prst="ellipse">
                <a:avLst/>
              </a:prstGeom>
              <a:solidFill>
                <a:srgbClr val="BF8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文本框 47" descr="e7d195523061f1c03666317325b3a25331a3ff6575ad3de35D20CE66331BF391ABBBA49479D671FC33A993E8B561D9C243CED51B425F3A925E375E702C5724D403CD75A21B6DB2D04DA790B885734541EFFD57CDD81682DA40F09C46B1EDAB0F392E3C9DF61B1E74E59FC65CEE284F198E8800D61669D06BD79F2FB141C8F352CB4F9D493E95FA343C56EFD833C2664C"/>
              <p:cNvSpPr txBox="1"/>
              <p:nvPr/>
            </p:nvSpPr>
            <p:spPr>
              <a:xfrm>
                <a:off x="3677" y="4266"/>
                <a:ext cx="4050" cy="1113"/>
              </a:xfrm>
              <a:prstGeom prst="rect">
                <a:avLst/>
              </a:prstGeom>
              <a:noFill/>
            </p:spPr>
            <p:txBody>
              <a:bodyPr wrap="square" rtlCol="0">
                <a:spAutoFit/>
              </a:bodyPr>
              <a:lstStyle/>
              <a:p>
                <a:pPr algn="dist"/>
                <a:r>
                  <a:rPr lang="zh-CN" altLang="en-US" sz="4000" dirty="0">
                    <a:solidFill>
                      <a:srgbClr val="1E4451"/>
                    </a:solidFill>
                    <a:cs typeface="+mn-ea"/>
                    <a:sym typeface="+mn-lt"/>
                  </a:rPr>
                  <a:t>节日来历</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arn(inVertical)">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down)">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wipe(down)">
                                      <p:cBhvr>
                                        <p:cTn id="40" dur="500"/>
                                        <p:tgtEl>
                                          <p:spTgt spid="42"/>
                                        </p:tgtEl>
                                      </p:cBhvr>
                                    </p:animEffect>
                                  </p:childTnLst>
                                </p:cTn>
                              </p:par>
                              <p:par>
                                <p:cTn id="41" presetID="22" presetClass="entr" presetSubtype="4"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5" grpId="0" bldLvl="0" animBg="1"/>
      <p:bldP spid="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E4451"/>
        </a:solidFill>
        <a:effectLst/>
      </p:bgPr>
    </p:bg>
    <p:spTree>
      <p:nvGrpSpPr>
        <p:cNvPr id="1" name=""/>
        <p:cNvGrpSpPr/>
        <p:nvPr/>
      </p:nvGrpSpPr>
      <p:grpSpPr>
        <a:xfrm>
          <a:off x="0" y="0"/>
          <a:ext cx="0" cy="0"/>
          <a:chOff x="0" y="0"/>
          <a:chExt cx="0" cy="0"/>
        </a:xfrm>
      </p:grpSpPr>
      <p:pic>
        <p:nvPicPr>
          <p:cNvPr id="18" name="图片 17" descr="D:\我的\新建文件夹\图片1.png图片1"/>
          <p:cNvPicPr>
            <a:picLocks noChangeAspect="1"/>
          </p:cNvPicPr>
          <p:nvPr/>
        </p:nvPicPr>
        <p:blipFill>
          <a:blip r:embed="rId3"/>
          <a:srcRect/>
          <a:stretch>
            <a:fillRect/>
          </a:stretch>
        </p:blipFill>
        <p:spPr>
          <a:xfrm>
            <a:off x="7106174" y="102789"/>
            <a:ext cx="5080000" cy="6769100"/>
          </a:xfrm>
          <a:prstGeom prst="rect">
            <a:avLst/>
          </a:prstGeom>
        </p:spPr>
      </p:pic>
      <p:pic>
        <p:nvPicPr>
          <p:cNvPr id="19" name="图片 18" descr="D:\我的\新建文件夹\图片1.png图片1"/>
          <p:cNvPicPr>
            <a:picLocks noChangeAspect="1"/>
          </p:cNvPicPr>
          <p:nvPr/>
        </p:nvPicPr>
        <p:blipFill>
          <a:blip r:embed="rId3"/>
          <a:srcRect/>
          <a:stretch>
            <a:fillRect/>
          </a:stretch>
        </p:blipFill>
        <p:spPr>
          <a:xfrm flipH="1">
            <a:off x="-111" y="102789"/>
            <a:ext cx="5080000" cy="6769100"/>
          </a:xfrm>
          <a:prstGeom prst="rect">
            <a:avLst/>
          </a:prstGeom>
        </p:spPr>
      </p:pic>
      <p:sp>
        <p:nvSpPr>
          <p:cNvPr id="3" name="矩形 2"/>
          <p:cNvSpPr/>
          <p:nvPr/>
        </p:nvSpPr>
        <p:spPr>
          <a:xfrm>
            <a:off x="318" y="2458085"/>
            <a:ext cx="12191365" cy="1947545"/>
          </a:xfrm>
          <a:prstGeom prst="rect">
            <a:avLst/>
          </a:prstGeom>
          <a:solidFill>
            <a:srgbClr val="BF8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1" name="组合 10"/>
          <p:cNvGrpSpPr/>
          <p:nvPr/>
        </p:nvGrpSpPr>
        <p:grpSpPr>
          <a:xfrm>
            <a:off x="268605" y="440690"/>
            <a:ext cx="1112520" cy="5886450"/>
            <a:chOff x="423" y="694"/>
            <a:chExt cx="1752" cy="9270"/>
          </a:xfrm>
        </p:grpSpPr>
        <p:sp>
          <p:nvSpPr>
            <p:cNvPr id="6" name="文本框 5"/>
            <p:cNvSpPr txBox="1"/>
            <p:nvPr/>
          </p:nvSpPr>
          <p:spPr>
            <a:xfrm rot="5400000">
              <a:off x="-2393" y="5140"/>
              <a:ext cx="6225" cy="291"/>
            </a:xfrm>
            <a:prstGeom prst="rect">
              <a:avLst/>
            </a:prstGeom>
            <a:noFill/>
          </p:spPr>
          <p:txBody>
            <a:bodyPr wrap="square" rtlCol="0">
              <a:spAutoFit/>
            </a:bodyPr>
            <a:lstStyle/>
            <a:p>
              <a:pPr algn="dist"/>
              <a:r>
                <a:rPr lang="en-US" altLang="zh-CN" sz="600" dirty="0">
                  <a:solidFill>
                    <a:schemeClr val="bg1"/>
                  </a:solidFill>
                  <a:effectLst>
                    <a:outerShdw blurRad="381000" algn="ctr" rotWithShape="0">
                      <a:prstClr val="black">
                        <a:alpha val="25000"/>
                      </a:prstClr>
                    </a:outerShdw>
                  </a:effectLst>
                  <a:cs typeface="+mn-ea"/>
                  <a:sym typeface="+mn-lt"/>
                </a:rPr>
                <a:t>DESIGNED BY MORIMOTO</a:t>
              </a:r>
            </a:p>
          </p:txBody>
        </p:sp>
        <p:sp>
          <p:nvSpPr>
            <p:cNvPr id="7" name="矩形 6"/>
            <p:cNvSpPr/>
            <p:nvPr/>
          </p:nvSpPr>
          <p:spPr>
            <a:xfrm>
              <a:off x="639" y="1616"/>
              <a:ext cx="816" cy="72"/>
            </a:xfrm>
            <a:prstGeom prst="rect">
              <a:avLst/>
            </a:prstGeom>
            <a:solidFill>
              <a:schemeClr val="bg1"/>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8" name="文本框 7"/>
            <p:cNvSpPr txBox="1"/>
            <p:nvPr/>
          </p:nvSpPr>
          <p:spPr>
            <a:xfrm>
              <a:off x="505" y="694"/>
              <a:ext cx="1670" cy="843"/>
            </a:xfrm>
            <a:prstGeom prst="rect">
              <a:avLst/>
            </a:prstGeom>
            <a:noFill/>
          </p:spPr>
          <p:txBody>
            <a:bodyPr wrap="square" rtlCol="0">
              <a:spAutoFit/>
            </a:bodyPr>
            <a:lstStyle/>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HEY</a:t>
              </a:r>
            </a:p>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WAKE UP!</a:t>
              </a:r>
            </a:p>
          </p:txBody>
        </p:sp>
        <p:sp>
          <p:nvSpPr>
            <p:cNvPr id="9" name="文本框 8"/>
            <p:cNvSpPr txBox="1"/>
            <p:nvPr/>
          </p:nvSpPr>
          <p:spPr>
            <a:xfrm>
              <a:off x="423" y="9121"/>
              <a:ext cx="1670" cy="843"/>
            </a:xfrm>
            <a:prstGeom prst="rect">
              <a:avLst/>
            </a:prstGeom>
            <a:noFill/>
          </p:spPr>
          <p:txBody>
            <a:bodyPr wrap="square" rtlCol="0">
              <a:spAutoFit/>
            </a:bodyPr>
            <a:lstStyle/>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DO SOME</a:t>
              </a:r>
            </a:p>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THINGS!</a:t>
              </a:r>
            </a:p>
          </p:txBody>
        </p:sp>
        <p:sp>
          <p:nvSpPr>
            <p:cNvPr id="10" name="矩形 9"/>
            <p:cNvSpPr/>
            <p:nvPr/>
          </p:nvSpPr>
          <p:spPr>
            <a:xfrm>
              <a:off x="574" y="8907"/>
              <a:ext cx="818" cy="72"/>
            </a:xfrm>
            <a:prstGeom prst="rect">
              <a:avLst/>
            </a:prstGeom>
            <a:solidFill>
              <a:schemeClr val="bg1"/>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grpSp>
      <p:grpSp>
        <p:nvGrpSpPr>
          <p:cNvPr id="17" name="组合 16"/>
          <p:cNvGrpSpPr/>
          <p:nvPr/>
        </p:nvGrpSpPr>
        <p:grpSpPr>
          <a:xfrm>
            <a:off x="10925810" y="440690"/>
            <a:ext cx="991870" cy="5962650"/>
            <a:chOff x="17206" y="694"/>
            <a:chExt cx="1562" cy="9390"/>
          </a:xfrm>
        </p:grpSpPr>
        <p:sp>
          <p:nvSpPr>
            <p:cNvPr id="12" name="文本框 11"/>
            <p:cNvSpPr txBox="1"/>
            <p:nvPr/>
          </p:nvSpPr>
          <p:spPr>
            <a:xfrm rot="5400000">
              <a:off x="15340" y="5140"/>
              <a:ext cx="6225" cy="291"/>
            </a:xfrm>
            <a:prstGeom prst="rect">
              <a:avLst/>
            </a:prstGeom>
            <a:noFill/>
          </p:spPr>
          <p:txBody>
            <a:bodyPr wrap="square" rtlCol="0">
              <a:spAutoFit/>
            </a:bodyPr>
            <a:lstStyle/>
            <a:p>
              <a:pPr algn="dist"/>
              <a:r>
                <a:rPr lang="en-US" altLang="zh-CN" sz="600" dirty="0">
                  <a:solidFill>
                    <a:schemeClr val="bg1"/>
                  </a:solidFill>
                  <a:effectLst>
                    <a:outerShdw blurRad="381000" algn="ctr" rotWithShape="0">
                      <a:prstClr val="black">
                        <a:alpha val="25000"/>
                      </a:prstClr>
                    </a:outerShdw>
                  </a:effectLst>
                  <a:cs typeface="+mn-ea"/>
                  <a:sym typeface="+mn-lt"/>
                </a:rPr>
                <a:t>DESIGNED BY MORIMOTO</a:t>
              </a:r>
            </a:p>
          </p:txBody>
        </p:sp>
        <p:sp>
          <p:nvSpPr>
            <p:cNvPr id="13" name="图文框 12"/>
            <p:cNvSpPr/>
            <p:nvPr/>
          </p:nvSpPr>
          <p:spPr>
            <a:xfrm>
              <a:off x="17789" y="694"/>
              <a:ext cx="816" cy="816"/>
            </a:xfrm>
            <a:prstGeom prst="frame">
              <a:avLst>
                <a:gd name="adj1" fmla="val 5842"/>
              </a:avLst>
            </a:prstGeom>
            <a:solidFill>
              <a:schemeClr val="bg1"/>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4" name="文本框 13"/>
            <p:cNvSpPr txBox="1"/>
            <p:nvPr/>
          </p:nvSpPr>
          <p:spPr>
            <a:xfrm>
              <a:off x="17626" y="758"/>
              <a:ext cx="1140" cy="412"/>
            </a:xfrm>
            <a:prstGeom prst="rect">
              <a:avLst/>
            </a:prstGeom>
            <a:noFill/>
          </p:spPr>
          <p:txBody>
            <a:bodyPr wrap="square" rtlCol="0">
              <a:spAutoFit/>
            </a:bodyPr>
            <a:lstStyle/>
            <a:p>
              <a:pPr algn="ctr"/>
              <a:r>
                <a:rPr lang="en-US" altLang="zh-CN" sz="1100" b="1" dirty="0">
                  <a:solidFill>
                    <a:schemeClr val="bg1"/>
                  </a:solidFill>
                  <a:effectLst>
                    <a:outerShdw blurRad="381000" algn="ctr" rotWithShape="0">
                      <a:prstClr val="black">
                        <a:alpha val="25000"/>
                      </a:prstClr>
                    </a:outerShdw>
                  </a:effectLst>
                  <a:cs typeface="+mn-ea"/>
                  <a:sym typeface="+mn-lt"/>
                </a:rPr>
                <a:t>MORI</a:t>
              </a:r>
            </a:p>
          </p:txBody>
        </p:sp>
        <p:sp>
          <p:nvSpPr>
            <p:cNvPr id="15" name="文本框 14"/>
            <p:cNvSpPr txBox="1"/>
            <p:nvPr/>
          </p:nvSpPr>
          <p:spPr>
            <a:xfrm>
              <a:off x="17628" y="1049"/>
              <a:ext cx="1140" cy="412"/>
            </a:xfrm>
            <a:prstGeom prst="rect">
              <a:avLst/>
            </a:prstGeom>
            <a:noFill/>
          </p:spPr>
          <p:txBody>
            <a:bodyPr wrap="square" rtlCol="0">
              <a:spAutoFit/>
            </a:bodyPr>
            <a:lstStyle/>
            <a:p>
              <a:pPr algn="ctr"/>
              <a:r>
                <a:rPr lang="en-US" altLang="zh-CN" sz="1100" b="1" dirty="0">
                  <a:solidFill>
                    <a:schemeClr val="bg1"/>
                  </a:solidFill>
                  <a:effectLst>
                    <a:outerShdw blurRad="381000" algn="ctr" rotWithShape="0">
                      <a:prstClr val="black">
                        <a:alpha val="25000"/>
                      </a:prstClr>
                    </a:outerShdw>
                  </a:effectLst>
                  <a:cs typeface="+mn-ea"/>
                  <a:sym typeface="+mn-lt"/>
                </a:rPr>
                <a:t>MOTO</a:t>
              </a:r>
            </a:p>
          </p:txBody>
        </p:sp>
        <p:sp>
          <p:nvSpPr>
            <p:cNvPr id="16" name="文本框 15"/>
            <p:cNvSpPr txBox="1"/>
            <p:nvPr/>
          </p:nvSpPr>
          <p:spPr>
            <a:xfrm>
              <a:off x="17206" y="8910"/>
              <a:ext cx="1516" cy="1175"/>
            </a:xfrm>
            <a:prstGeom prst="rect">
              <a:avLst/>
            </a:prstGeom>
            <a:noFill/>
          </p:spPr>
          <p:txBody>
            <a:bodyPr wrap="square" rtlCol="0">
              <a:spAutoFit/>
            </a:bodyPr>
            <a:lstStyle/>
            <a:p>
              <a:pPr algn="r"/>
              <a:r>
                <a:rPr lang="en-US" altLang="zh-CN" sz="1050" b="1" dirty="0">
                  <a:solidFill>
                    <a:schemeClr val="bg1"/>
                  </a:solidFill>
                  <a:effectLst>
                    <a:outerShdw blurRad="381000" algn="ctr" rotWithShape="0">
                      <a:prstClr val="black">
                        <a:alpha val="25000"/>
                      </a:prstClr>
                    </a:outerShdw>
                  </a:effectLst>
                  <a:cs typeface="+mn-ea"/>
                  <a:sym typeface="+mn-lt"/>
                </a:rPr>
                <a:t>WORK</a:t>
              </a:r>
            </a:p>
            <a:p>
              <a:pPr algn="r"/>
              <a:r>
                <a:rPr lang="en-US" altLang="zh-CN" sz="3200" b="1" dirty="0">
                  <a:solidFill>
                    <a:schemeClr val="bg1"/>
                  </a:solidFill>
                  <a:effectLst>
                    <a:outerShdw blurRad="381000" algn="ctr" rotWithShape="0">
                      <a:prstClr val="black">
                        <a:alpha val="25000"/>
                      </a:prstClr>
                    </a:outerShdw>
                  </a:effectLst>
                  <a:cs typeface="+mn-ea"/>
                  <a:sym typeface="+mn-lt"/>
                </a:rPr>
                <a:t>080</a:t>
              </a:r>
              <a:endParaRPr lang="zh-CN" altLang="en-US" sz="3200" b="1" dirty="0">
                <a:solidFill>
                  <a:schemeClr val="bg1"/>
                </a:solidFill>
                <a:effectLst>
                  <a:outerShdw blurRad="381000" algn="ctr" rotWithShape="0">
                    <a:prstClr val="black">
                      <a:alpha val="25000"/>
                    </a:prstClr>
                  </a:outerShdw>
                </a:effectLst>
                <a:cs typeface="+mn-ea"/>
                <a:sym typeface="+mn-lt"/>
              </a:endParaRPr>
            </a:p>
          </p:txBody>
        </p:sp>
      </p:grpSp>
      <p:sp>
        <p:nvSpPr>
          <p:cNvPr id="5" name="矩形 4"/>
          <p:cNvSpPr/>
          <p:nvPr/>
        </p:nvSpPr>
        <p:spPr>
          <a:xfrm>
            <a:off x="1164273" y="838518"/>
            <a:ext cx="9863455" cy="54044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0" name="组合 19"/>
          <p:cNvGrpSpPr/>
          <p:nvPr/>
        </p:nvGrpSpPr>
        <p:grpSpPr>
          <a:xfrm>
            <a:off x="1164370" y="838804"/>
            <a:ext cx="2546742" cy="890439"/>
            <a:chOff x="1285068" y="1246257"/>
            <a:chExt cx="2546742" cy="890439"/>
          </a:xfrm>
        </p:grpSpPr>
        <p:sp>
          <p:nvSpPr>
            <p:cNvPr id="53" name="文本框 52"/>
            <p:cNvSpPr txBox="1"/>
            <p:nvPr/>
          </p:nvSpPr>
          <p:spPr>
            <a:xfrm>
              <a:off x="1285068" y="1246257"/>
              <a:ext cx="830578" cy="645160"/>
            </a:xfrm>
            <a:prstGeom prst="rect">
              <a:avLst/>
            </a:prstGeom>
            <a:noFill/>
          </p:spPr>
          <p:txBody>
            <a:bodyPr wrap="square" rtlCol="0">
              <a:spAutoFit/>
            </a:bodyPr>
            <a:lstStyle/>
            <a:p>
              <a:r>
                <a:rPr lang="en-US" altLang="zh-CN" sz="3600" dirty="0">
                  <a:solidFill>
                    <a:srgbClr val="BF805D"/>
                  </a:solidFill>
                  <a:cs typeface="+mn-ea"/>
                  <a:sym typeface="+mn-lt"/>
                </a:rPr>
                <a:t>02</a:t>
              </a:r>
            </a:p>
          </p:txBody>
        </p:sp>
        <p:cxnSp>
          <p:nvCxnSpPr>
            <p:cNvPr id="22" name="直接连接符 21"/>
            <p:cNvCxnSpPr/>
            <p:nvPr/>
          </p:nvCxnSpPr>
          <p:spPr>
            <a:xfrm flipV="1">
              <a:off x="1823908" y="1426998"/>
              <a:ext cx="271656" cy="475126"/>
            </a:xfrm>
            <a:prstGeom prst="line">
              <a:avLst/>
            </a:prstGeom>
            <a:ln>
              <a:solidFill>
                <a:srgbClr val="BF805D"/>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2070852" y="1255793"/>
              <a:ext cx="1760958" cy="645160"/>
            </a:xfrm>
            <a:prstGeom prst="rect">
              <a:avLst/>
            </a:prstGeom>
            <a:noFill/>
          </p:spPr>
          <p:txBody>
            <a:bodyPr wrap="square" rtlCol="0">
              <a:spAutoFit/>
            </a:bodyPr>
            <a:lstStyle/>
            <a:p>
              <a:r>
                <a:rPr lang="zh-CN" altLang="en-US" sz="3600" dirty="0">
                  <a:solidFill>
                    <a:srgbClr val="BF805D"/>
                  </a:solidFill>
                  <a:cs typeface="+mn-ea"/>
                  <a:sym typeface="+mn-lt"/>
                </a:rPr>
                <a:t>第二章</a:t>
              </a:r>
            </a:p>
          </p:txBody>
        </p:sp>
        <p:sp>
          <p:nvSpPr>
            <p:cNvPr id="28" name="文本框 27"/>
            <p:cNvSpPr txBox="1"/>
            <p:nvPr/>
          </p:nvSpPr>
          <p:spPr>
            <a:xfrm>
              <a:off x="2162207" y="1799511"/>
              <a:ext cx="1408163" cy="337185"/>
            </a:xfrm>
            <a:prstGeom prst="rect">
              <a:avLst/>
            </a:prstGeom>
            <a:noFill/>
          </p:spPr>
          <p:txBody>
            <a:bodyPr wrap="square" rtlCol="0">
              <a:spAutoFit/>
            </a:bodyPr>
            <a:lstStyle/>
            <a:p>
              <a:r>
                <a:rPr lang="en-US" altLang="zh-CN" sz="1600" dirty="0">
                  <a:solidFill>
                    <a:srgbClr val="BF805D"/>
                  </a:solidFill>
                  <a:cs typeface="+mn-ea"/>
                  <a:sym typeface="+mn-lt"/>
                </a:rPr>
                <a:t>PART   TW0</a:t>
              </a:r>
            </a:p>
          </p:txBody>
        </p:sp>
      </p:grpSp>
      <p:sp>
        <p:nvSpPr>
          <p:cNvPr id="2" name="矩形 1"/>
          <p:cNvSpPr/>
          <p:nvPr/>
        </p:nvSpPr>
        <p:spPr>
          <a:xfrm>
            <a:off x="2832735" y="1936115"/>
            <a:ext cx="2686685" cy="1383665"/>
          </a:xfrm>
          <a:prstGeom prst="rect">
            <a:avLst/>
          </a:prstGeom>
        </p:spPr>
        <p:txBody>
          <a:bodyPr wrap="square">
            <a:spAutoFit/>
          </a:bodyPr>
          <a:lstStyle/>
          <a:p>
            <a:pPr algn="l">
              <a:lnSpc>
                <a:spcPct val="150000"/>
              </a:lnSpc>
            </a:pPr>
            <a:r>
              <a:rPr lang="zh-CN" altLang="en-US" sz="1400" dirty="0">
                <a:solidFill>
                  <a:schemeClr val="tx1">
                    <a:lumMod val="85000"/>
                    <a:lumOff val="15000"/>
                  </a:schemeClr>
                </a:solidFill>
                <a:cs typeface="+mn-ea"/>
                <a:sym typeface="+mn-lt"/>
              </a:rPr>
              <a:t>1946年11月，国际博物馆协会在法国巴黎成立。1974年6月，国际博物馆协会于哥本哈根召开第11届会议</a:t>
            </a:r>
            <a:endParaRPr lang="zh-CN" altLang="en-US" sz="1400" dirty="0">
              <a:cs typeface="+mn-ea"/>
              <a:sym typeface="+mn-lt"/>
            </a:endParaRPr>
          </a:p>
        </p:txBody>
      </p:sp>
      <p:grpSp>
        <p:nvGrpSpPr>
          <p:cNvPr id="29" name="组合 28"/>
          <p:cNvGrpSpPr/>
          <p:nvPr/>
        </p:nvGrpSpPr>
        <p:grpSpPr>
          <a:xfrm>
            <a:off x="5680710" y="2103120"/>
            <a:ext cx="812800" cy="3277870"/>
            <a:chOff x="14749" y="3423"/>
            <a:chExt cx="1280" cy="5162"/>
          </a:xfrm>
        </p:grpSpPr>
        <p:sp>
          <p:nvSpPr>
            <p:cNvPr id="21" name="椭圆 20"/>
            <p:cNvSpPr/>
            <p:nvPr/>
          </p:nvSpPr>
          <p:spPr>
            <a:xfrm flipH="1">
              <a:off x="14749" y="3423"/>
              <a:ext cx="1280" cy="1280"/>
            </a:xfrm>
            <a:prstGeom prst="ellipse">
              <a:avLst/>
            </a:prstGeom>
            <a:solidFill>
              <a:srgbClr val="BF8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rgbClr val="1E4451"/>
                  </a:solidFill>
                  <a:cs typeface="+mn-ea"/>
                  <a:sym typeface="+mn-lt"/>
                </a:rPr>
                <a:t>节</a:t>
              </a:r>
            </a:p>
          </p:txBody>
        </p:sp>
        <p:sp>
          <p:nvSpPr>
            <p:cNvPr id="23" name="椭圆 22"/>
            <p:cNvSpPr/>
            <p:nvPr/>
          </p:nvSpPr>
          <p:spPr>
            <a:xfrm flipH="1">
              <a:off x="14749" y="4717"/>
              <a:ext cx="1280" cy="1280"/>
            </a:xfrm>
            <a:prstGeom prst="ellipse">
              <a:avLst/>
            </a:prstGeom>
            <a:solidFill>
              <a:srgbClr val="BF8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rgbClr val="1E4451"/>
                  </a:solidFill>
                  <a:cs typeface="+mn-ea"/>
                  <a:sym typeface="+mn-lt"/>
                </a:rPr>
                <a:t>日</a:t>
              </a:r>
            </a:p>
          </p:txBody>
        </p:sp>
        <p:sp>
          <p:nvSpPr>
            <p:cNvPr id="24" name="椭圆 23"/>
            <p:cNvSpPr/>
            <p:nvPr/>
          </p:nvSpPr>
          <p:spPr>
            <a:xfrm flipH="1">
              <a:off x="14749" y="6011"/>
              <a:ext cx="1280" cy="1280"/>
            </a:xfrm>
            <a:prstGeom prst="ellipse">
              <a:avLst/>
            </a:prstGeom>
            <a:solidFill>
              <a:srgbClr val="BF8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rgbClr val="1E4451"/>
                  </a:solidFill>
                  <a:cs typeface="+mn-ea"/>
                  <a:sym typeface="+mn-lt"/>
                </a:rPr>
                <a:t>来</a:t>
              </a:r>
            </a:p>
          </p:txBody>
        </p:sp>
        <p:sp>
          <p:nvSpPr>
            <p:cNvPr id="25" name="椭圆 24"/>
            <p:cNvSpPr/>
            <p:nvPr/>
          </p:nvSpPr>
          <p:spPr>
            <a:xfrm flipH="1">
              <a:off x="14749" y="7305"/>
              <a:ext cx="1280" cy="1280"/>
            </a:xfrm>
            <a:prstGeom prst="ellipse">
              <a:avLst/>
            </a:prstGeom>
            <a:solidFill>
              <a:srgbClr val="BF8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rgbClr val="1E4451"/>
                  </a:solidFill>
                  <a:cs typeface="+mn-ea"/>
                  <a:sym typeface="+mn-lt"/>
                </a:rPr>
                <a:t>历</a:t>
              </a:r>
            </a:p>
          </p:txBody>
        </p:sp>
      </p:grpSp>
      <p:sp>
        <p:nvSpPr>
          <p:cNvPr id="30" name="矩形 29"/>
          <p:cNvSpPr/>
          <p:nvPr/>
        </p:nvSpPr>
        <p:spPr>
          <a:xfrm>
            <a:off x="6672580" y="2639060"/>
            <a:ext cx="2686685" cy="1060450"/>
          </a:xfrm>
          <a:prstGeom prst="rect">
            <a:avLst/>
          </a:prstGeom>
        </p:spPr>
        <p:txBody>
          <a:bodyPr wrap="square">
            <a:spAutoFit/>
          </a:bodyPr>
          <a:lstStyle/>
          <a:p>
            <a:pPr algn="l">
              <a:lnSpc>
                <a:spcPct val="150000"/>
              </a:lnSpc>
            </a:pPr>
            <a:r>
              <a:rPr lang="zh-CN" altLang="en-US" sz="1400" dirty="0">
                <a:solidFill>
                  <a:schemeClr val="tx1">
                    <a:lumMod val="85000"/>
                    <a:lumOff val="15000"/>
                  </a:schemeClr>
                </a:solidFill>
                <a:cs typeface="+mn-ea"/>
                <a:sym typeface="+mn-lt"/>
              </a:rPr>
              <a:t>将博物馆定义为"是一个不追求营利，为社会和社会发展服务的公开的永久机构。</a:t>
            </a:r>
            <a:endParaRPr lang="zh-CN" altLang="en-US" sz="1400" dirty="0">
              <a:cs typeface="+mn-ea"/>
              <a:sym typeface="+mn-lt"/>
            </a:endParaRPr>
          </a:p>
        </p:txBody>
      </p:sp>
      <p:sp>
        <p:nvSpPr>
          <p:cNvPr id="31" name="矩形 30"/>
          <p:cNvSpPr/>
          <p:nvPr/>
        </p:nvSpPr>
        <p:spPr>
          <a:xfrm>
            <a:off x="2832735" y="3626485"/>
            <a:ext cx="2686685" cy="1383665"/>
          </a:xfrm>
          <a:prstGeom prst="rect">
            <a:avLst/>
          </a:prstGeom>
        </p:spPr>
        <p:txBody>
          <a:bodyPr wrap="square">
            <a:spAutoFit/>
          </a:bodyPr>
          <a:lstStyle/>
          <a:p>
            <a:pPr>
              <a:lnSpc>
                <a:spcPct val="150000"/>
              </a:lnSpc>
            </a:pPr>
            <a:r>
              <a:rPr lang="zh-CN" altLang="en-US" sz="1400" dirty="0">
                <a:solidFill>
                  <a:schemeClr val="tx1">
                    <a:lumMod val="85000"/>
                    <a:lumOff val="15000"/>
                  </a:schemeClr>
                </a:solidFill>
                <a:cs typeface="+mn-ea"/>
                <a:sym typeface="+mn-lt"/>
              </a:rPr>
              <a:t>它把收集、保存、研究有关人类及其环境见证物当做自己的基本职责，以便展出，公诸于众，提供学习、教育、欣赏的机会。"</a:t>
            </a:r>
            <a:endParaRPr lang="zh-CN" altLang="en-US" sz="1400" dirty="0">
              <a:cs typeface="+mn-ea"/>
              <a:sym typeface="+mn-lt"/>
            </a:endParaRPr>
          </a:p>
        </p:txBody>
      </p:sp>
      <p:sp>
        <p:nvSpPr>
          <p:cNvPr id="32" name="矩形 31"/>
          <p:cNvSpPr/>
          <p:nvPr/>
        </p:nvSpPr>
        <p:spPr>
          <a:xfrm>
            <a:off x="6672580" y="4134485"/>
            <a:ext cx="2686685" cy="1383665"/>
          </a:xfrm>
          <a:prstGeom prst="rect">
            <a:avLst/>
          </a:prstGeom>
        </p:spPr>
        <p:txBody>
          <a:bodyPr wrap="square">
            <a:spAutoFit/>
          </a:bodyPr>
          <a:lstStyle/>
          <a:p>
            <a:pPr algn="l">
              <a:lnSpc>
                <a:spcPct val="150000"/>
              </a:lnSpc>
            </a:pPr>
            <a:r>
              <a:rPr lang="zh-CN" altLang="en-US" sz="1400" dirty="0">
                <a:solidFill>
                  <a:schemeClr val="tx1">
                    <a:lumMod val="85000"/>
                    <a:lumOff val="15000"/>
                  </a:schemeClr>
                </a:solidFill>
                <a:cs typeface="+mn-ea"/>
                <a:sym typeface="+mn-lt"/>
              </a:rPr>
              <a:t>1946年11月，国际博物馆协会在法国巴黎成立。1974年6月，国际博物馆协会于哥本哈根召开第11届会议</a:t>
            </a:r>
            <a:endParaRPr lang="zh-CN" altLang="en-US" sz="1400" dirty="0">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arn(inVertical)">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down)">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additive="base">
                                        <p:cTn id="40" dur="500" fill="hold"/>
                                        <p:tgtEl>
                                          <p:spTgt spid="30"/>
                                        </p:tgtEl>
                                        <p:attrNameLst>
                                          <p:attrName>ppt_x</p:attrName>
                                        </p:attrNameLst>
                                      </p:cBhvr>
                                      <p:tavLst>
                                        <p:tav tm="0">
                                          <p:val>
                                            <p:strVal val="#ppt_x"/>
                                          </p:val>
                                        </p:tav>
                                        <p:tav tm="100000">
                                          <p:val>
                                            <p:strVal val="#ppt_x"/>
                                          </p:val>
                                        </p:tav>
                                      </p:tavLst>
                                    </p:anim>
                                    <p:anim calcmode="lin" valueType="num">
                                      <p:cBhvr additive="base">
                                        <p:cTn id="41" dur="500" fill="hold"/>
                                        <p:tgtEl>
                                          <p:spTgt spid="30"/>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additive="base">
                                        <p:cTn id="44" dur="500" fill="hold"/>
                                        <p:tgtEl>
                                          <p:spTgt spid="32"/>
                                        </p:tgtEl>
                                        <p:attrNameLst>
                                          <p:attrName>ppt_x</p:attrName>
                                        </p:attrNameLst>
                                      </p:cBhvr>
                                      <p:tavLst>
                                        <p:tav tm="0">
                                          <p:val>
                                            <p:strVal val="#ppt_x"/>
                                          </p:val>
                                        </p:tav>
                                        <p:tav tm="100000">
                                          <p:val>
                                            <p:strVal val="#ppt_x"/>
                                          </p:val>
                                        </p:tav>
                                      </p:tavLst>
                                    </p:anim>
                                    <p:anim calcmode="lin" valueType="num">
                                      <p:cBhvr additive="base">
                                        <p:cTn id="45" dur="500" fill="hold"/>
                                        <p:tgtEl>
                                          <p:spTgt spid="32"/>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additive="base">
                                        <p:cTn id="48" dur="500" fill="hold"/>
                                        <p:tgtEl>
                                          <p:spTgt spid="31"/>
                                        </p:tgtEl>
                                        <p:attrNameLst>
                                          <p:attrName>ppt_x</p:attrName>
                                        </p:attrNameLst>
                                      </p:cBhvr>
                                      <p:tavLst>
                                        <p:tav tm="0">
                                          <p:val>
                                            <p:strVal val="#ppt_x"/>
                                          </p:val>
                                        </p:tav>
                                        <p:tav tm="100000">
                                          <p:val>
                                            <p:strVal val="#ppt_x"/>
                                          </p:val>
                                        </p:tav>
                                      </p:tavLst>
                                    </p:anim>
                                    <p:anim calcmode="lin" valueType="num">
                                      <p:cBhvr additive="base">
                                        <p:cTn id="49" dur="500" fill="hold"/>
                                        <p:tgtEl>
                                          <p:spTgt spid="31"/>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2"/>
                                        </p:tgtEl>
                                        <p:attrNameLst>
                                          <p:attrName>style.visibility</p:attrName>
                                        </p:attrNameLst>
                                      </p:cBhvr>
                                      <p:to>
                                        <p:strVal val="visible"/>
                                      </p:to>
                                    </p:set>
                                    <p:anim calcmode="lin" valueType="num">
                                      <p:cBhvr additive="base">
                                        <p:cTn id="52" dur="500" fill="hold"/>
                                        <p:tgtEl>
                                          <p:spTgt spid="2"/>
                                        </p:tgtEl>
                                        <p:attrNameLst>
                                          <p:attrName>ppt_x</p:attrName>
                                        </p:attrNameLst>
                                      </p:cBhvr>
                                      <p:tavLst>
                                        <p:tav tm="0">
                                          <p:val>
                                            <p:strVal val="#ppt_x"/>
                                          </p:val>
                                        </p:tav>
                                        <p:tav tm="100000">
                                          <p:val>
                                            <p:strVal val="#ppt_x"/>
                                          </p:val>
                                        </p:tav>
                                      </p:tavLst>
                                    </p:anim>
                                    <p:anim calcmode="lin" valueType="num">
                                      <p:cBhvr additive="base">
                                        <p:cTn id="53" dur="500" fill="hold"/>
                                        <p:tgtEl>
                                          <p:spTgt spid="2"/>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additive="base">
                                        <p:cTn id="56" dur="500" fill="hold"/>
                                        <p:tgtEl>
                                          <p:spTgt spid="29"/>
                                        </p:tgtEl>
                                        <p:attrNameLst>
                                          <p:attrName>ppt_x</p:attrName>
                                        </p:attrNameLst>
                                      </p:cBhvr>
                                      <p:tavLst>
                                        <p:tav tm="0">
                                          <p:val>
                                            <p:strVal val="#ppt_x"/>
                                          </p:val>
                                        </p:tav>
                                        <p:tav tm="100000">
                                          <p:val>
                                            <p:strVal val="#ppt_x"/>
                                          </p:val>
                                        </p:tav>
                                      </p:tavLst>
                                    </p:anim>
                                    <p:anim calcmode="lin" valueType="num">
                                      <p:cBhvr additive="base">
                                        <p:cTn id="57"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5" grpId="0" bldLvl="0" animBg="1"/>
      <p:bldP spid="5" grpId="1" animBg="1"/>
      <p:bldP spid="2" grpId="0"/>
      <p:bldP spid="2" grpId="1"/>
      <p:bldP spid="30" grpId="0"/>
      <p:bldP spid="30" grpId="1"/>
      <p:bldP spid="31" grpId="0"/>
      <p:bldP spid="31" grpId="1"/>
      <p:bldP spid="32" grpId="0"/>
      <p:bldP spid="32"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E4451"/>
        </a:solidFill>
        <a:effectLst/>
      </p:bgPr>
    </p:bg>
    <p:spTree>
      <p:nvGrpSpPr>
        <p:cNvPr id="1" name=""/>
        <p:cNvGrpSpPr/>
        <p:nvPr/>
      </p:nvGrpSpPr>
      <p:grpSpPr>
        <a:xfrm>
          <a:off x="0" y="0"/>
          <a:ext cx="0" cy="0"/>
          <a:chOff x="0" y="0"/>
          <a:chExt cx="0" cy="0"/>
        </a:xfrm>
      </p:grpSpPr>
      <p:pic>
        <p:nvPicPr>
          <p:cNvPr id="18" name="图片 17" descr="D:\我的\新建文件夹\图片1.png图片1"/>
          <p:cNvPicPr>
            <a:picLocks noChangeAspect="1"/>
          </p:cNvPicPr>
          <p:nvPr/>
        </p:nvPicPr>
        <p:blipFill>
          <a:blip r:embed="rId3"/>
          <a:srcRect/>
          <a:stretch>
            <a:fillRect/>
          </a:stretch>
        </p:blipFill>
        <p:spPr>
          <a:xfrm>
            <a:off x="7106174" y="102789"/>
            <a:ext cx="5080000" cy="6769100"/>
          </a:xfrm>
          <a:prstGeom prst="rect">
            <a:avLst/>
          </a:prstGeom>
        </p:spPr>
      </p:pic>
      <p:pic>
        <p:nvPicPr>
          <p:cNvPr id="19" name="图片 18" descr="D:\我的\新建文件夹\图片1.png图片1"/>
          <p:cNvPicPr>
            <a:picLocks noChangeAspect="1"/>
          </p:cNvPicPr>
          <p:nvPr/>
        </p:nvPicPr>
        <p:blipFill>
          <a:blip r:embed="rId3"/>
          <a:srcRect/>
          <a:stretch>
            <a:fillRect/>
          </a:stretch>
        </p:blipFill>
        <p:spPr>
          <a:xfrm flipH="1">
            <a:off x="-111" y="102789"/>
            <a:ext cx="5080000" cy="6769100"/>
          </a:xfrm>
          <a:prstGeom prst="rect">
            <a:avLst/>
          </a:prstGeom>
        </p:spPr>
      </p:pic>
      <p:sp>
        <p:nvSpPr>
          <p:cNvPr id="3" name="矩形 2"/>
          <p:cNvSpPr/>
          <p:nvPr/>
        </p:nvSpPr>
        <p:spPr>
          <a:xfrm>
            <a:off x="318" y="2458085"/>
            <a:ext cx="12191365" cy="1947545"/>
          </a:xfrm>
          <a:prstGeom prst="rect">
            <a:avLst/>
          </a:prstGeom>
          <a:solidFill>
            <a:srgbClr val="BF8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1" name="组合 10"/>
          <p:cNvGrpSpPr/>
          <p:nvPr/>
        </p:nvGrpSpPr>
        <p:grpSpPr>
          <a:xfrm>
            <a:off x="268605" y="440690"/>
            <a:ext cx="1112520" cy="5886450"/>
            <a:chOff x="423" y="694"/>
            <a:chExt cx="1752" cy="9270"/>
          </a:xfrm>
        </p:grpSpPr>
        <p:sp>
          <p:nvSpPr>
            <p:cNvPr id="6" name="文本框 5"/>
            <p:cNvSpPr txBox="1"/>
            <p:nvPr/>
          </p:nvSpPr>
          <p:spPr>
            <a:xfrm rot="5400000">
              <a:off x="-2393" y="5140"/>
              <a:ext cx="6225" cy="291"/>
            </a:xfrm>
            <a:prstGeom prst="rect">
              <a:avLst/>
            </a:prstGeom>
            <a:noFill/>
          </p:spPr>
          <p:txBody>
            <a:bodyPr wrap="square" rtlCol="0">
              <a:spAutoFit/>
            </a:bodyPr>
            <a:lstStyle/>
            <a:p>
              <a:pPr algn="dist"/>
              <a:r>
                <a:rPr lang="en-US" altLang="zh-CN" sz="600" dirty="0">
                  <a:solidFill>
                    <a:schemeClr val="bg1"/>
                  </a:solidFill>
                  <a:effectLst>
                    <a:outerShdw blurRad="381000" algn="ctr" rotWithShape="0">
                      <a:prstClr val="black">
                        <a:alpha val="25000"/>
                      </a:prstClr>
                    </a:outerShdw>
                  </a:effectLst>
                  <a:cs typeface="+mn-ea"/>
                  <a:sym typeface="+mn-lt"/>
                </a:rPr>
                <a:t>DESIGNED BY MORIMOTO</a:t>
              </a:r>
            </a:p>
          </p:txBody>
        </p:sp>
        <p:sp>
          <p:nvSpPr>
            <p:cNvPr id="7" name="矩形 6"/>
            <p:cNvSpPr/>
            <p:nvPr/>
          </p:nvSpPr>
          <p:spPr>
            <a:xfrm>
              <a:off x="639" y="1616"/>
              <a:ext cx="816" cy="72"/>
            </a:xfrm>
            <a:prstGeom prst="rect">
              <a:avLst/>
            </a:prstGeom>
            <a:solidFill>
              <a:schemeClr val="bg1"/>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8" name="文本框 7"/>
            <p:cNvSpPr txBox="1"/>
            <p:nvPr/>
          </p:nvSpPr>
          <p:spPr>
            <a:xfrm>
              <a:off x="505" y="694"/>
              <a:ext cx="1670" cy="843"/>
            </a:xfrm>
            <a:prstGeom prst="rect">
              <a:avLst/>
            </a:prstGeom>
            <a:noFill/>
          </p:spPr>
          <p:txBody>
            <a:bodyPr wrap="square" rtlCol="0">
              <a:spAutoFit/>
            </a:bodyPr>
            <a:lstStyle/>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HEY</a:t>
              </a:r>
            </a:p>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WAKE UP!</a:t>
              </a:r>
            </a:p>
          </p:txBody>
        </p:sp>
        <p:sp>
          <p:nvSpPr>
            <p:cNvPr id="9" name="文本框 8"/>
            <p:cNvSpPr txBox="1"/>
            <p:nvPr/>
          </p:nvSpPr>
          <p:spPr>
            <a:xfrm>
              <a:off x="423" y="9121"/>
              <a:ext cx="1670" cy="843"/>
            </a:xfrm>
            <a:prstGeom prst="rect">
              <a:avLst/>
            </a:prstGeom>
            <a:noFill/>
          </p:spPr>
          <p:txBody>
            <a:bodyPr wrap="square" rtlCol="0">
              <a:spAutoFit/>
            </a:bodyPr>
            <a:lstStyle/>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DO SOME</a:t>
              </a:r>
            </a:p>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THINGS!</a:t>
              </a:r>
            </a:p>
          </p:txBody>
        </p:sp>
        <p:sp>
          <p:nvSpPr>
            <p:cNvPr id="10" name="矩形 9"/>
            <p:cNvSpPr/>
            <p:nvPr/>
          </p:nvSpPr>
          <p:spPr>
            <a:xfrm>
              <a:off x="574" y="8907"/>
              <a:ext cx="818" cy="72"/>
            </a:xfrm>
            <a:prstGeom prst="rect">
              <a:avLst/>
            </a:prstGeom>
            <a:solidFill>
              <a:schemeClr val="bg1"/>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grpSp>
      <p:grpSp>
        <p:nvGrpSpPr>
          <p:cNvPr id="17" name="组合 16"/>
          <p:cNvGrpSpPr/>
          <p:nvPr/>
        </p:nvGrpSpPr>
        <p:grpSpPr>
          <a:xfrm>
            <a:off x="10925810" y="440690"/>
            <a:ext cx="991870" cy="5962650"/>
            <a:chOff x="17206" y="694"/>
            <a:chExt cx="1562" cy="9390"/>
          </a:xfrm>
        </p:grpSpPr>
        <p:sp>
          <p:nvSpPr>
            <p:cNvPr id="12" name="文本框 11"/>
            <p:cNvSpPr txBox="1"/>
            <p:nvPr/>
          </p:nvSpPr>
          <p:spPr>
            <a:xfrm rot="5400000">
              <a:off x="15340" y="5140"/>
              <a:ext cx="6225" cy="291"/>
            </a:xfrm>
            <a:prstGeom prst="rect">
              <a:avLst/>
            </a:prstGeom>
            <a:noFill/>
          </p:spPr>
          <p:txBody>
            <a:bodyPr wrap="square" rtlCol="0">
              <a:spAutoFit/>
            </a:bodyPr>
            <a:lstStyle/>
            <a:p>
              <a:pPr algn="dist"/>
              <a:r>
                <a:rPr lang="en-US" altLang="zh-CN" sz="600" dirty="0">
                  <a:solidFill>
                    <a:schemeClr val="bg1"/>
                  </a:solidFill>
                  <a:effectLst>
                    <a:outerShdw blurRad="381000" algn="ctr" rotWithShape="0">
                      <a:prstClr val="black">
                        <a:alpha val="25000"/>
                      </a:prstClr>
                    </a:outerShdw>
                  </a:effectLst>
                  <a:cs typeface="+mn-ea"/>
                  <a:sym typeface="+mn-lt"/>
                </a:rPr>
                <a:t>DESIGNED BY MORIMOTO</a:t>
              </a:r>
            </a:p>
          </p:txBody>
        </p:sp>
        <p:sp>
          <p:nvSpPr>
            <p:cNvPr id="13" name="图文框 12"/>
            <p:cNvSpPr/>
            <p:nvPr/>
          </p:nvSpPr>
          <p:spPr>
            <a:xfrm>
              <a:off x="17789" y="694"/>
              <a:ext cx="816" cy="816"/>
            </a:xfrm>
            <a:prstGeom prst="frame">
              <a:avLst>
                <a:gd name="adj1" fmla="val 5842"/>
              </a:avLst>
            </a:prstGeom>
            <a:solidFill>
              <a:schemeClr val="bg1"/>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4" name="文本框 13"/>
            <p:cNvSpPr txBox="1"/>
            <p:nvPr/>
          </p:nvSpPr>
          <p:spPr>
            <a:xfrm>
              <a:off x="17626" y="758"/>
              <a:ext cx="1140" cy="412"/>
            </a:xfrm>
            <a:prstGeom prst="rect">
              <a:avLst/>
            </a:prstGeom>
            <a:noFill/>
          </p:spPr>
          <p:txBody>
            <a:bodyPr wrap="square" rtlCol="0">
              <a:spAutoFit/>
            </a:bodyPr>
            <a:lstStyle/>
            <a:p>
              <a:pPr algn="ctr"/>
              <a:r>
                <a:rPr lang="en-US" altLang="zh-CN" sz="1100" b="1" dirty="0">
                  <a:solidFill>
                    <a:schemeClr val="bg1"/>
                  </a:solidFill>
                  <a:effectLst>
                    <a:outerShdw blurRad="381000" algn="ctr" rotWithShape="0">
                      <a:prstClr val="black">
                        <a:alpha val="25000"/>
                      </a:prstClr>
                    </a:outerShdw>
                  </a:effectLst>
                  <a:cs typeface="+mn-ea"/>
                  <a:sym typeface="+mn-lt"/>
                </a:rPr>
                <a:t>MORI</a:t>
              </a:r>
            </a:p>
          </p:txBody>
        </p:sp>
        <p:sp>
          <p:nvSpPr>
            <p:cNvPr id="15" name="文本框 14"/>
            <p:cNvSpPr txBox="1"/>
            <p:nvPr/>
          </p:nvSpPr>
          <p:spPr>
            <a:xfrm>
              <a:off x="17628" y="1049"/>
              <a:ext cx="1140" cy="412"/>
            </a:xfrm>
            <a:prstGeom prst="rect">
              <a:avLst/>
            </a:prstGeom>
            <a:noFill/>
          </p:spPr>
          <p:txBody>
            <a:bodyPr wrap="square" rtlCol="0">
              <a:spAutoFit/>
            </a:bodyPr>
            <a:lstStyle/>
            <a:p>
              <a:pPr algn="ctr"/>
              <a:r>
                <a:rPr lang="en-US" altLang="zh-CN" sz="1100" b="1" dirty="0">
                  <a:solidFill>
                    <a:schemeClr val="bg1"/>
                  </a:solidFill>
                  <a:effectLst>
                    <a:outerShdw blurRad="381000" algn="ctr" rotWithShape="0">
                      <a:prstClr val="black">
                        <a:alpha val="25000"/>
                      </a:prstClr>
                    </a:outerShdw>
                  </a:effectLst>
                  <a:cs typeface="+mn-ea"/>
                  <a:sym typeface="+mn-lt"/>
                </a:rPr>
                <a:t>MOTO</a:t>
              </a:r>
            </a:p>
          </p:txBody>
        </p:sp>
        <p:sp>
          <p:nvSpPr>
            <p:cNvPr id="16" name="文本框 15"/>
            <p:cNvSpPr txBox="1"/>
            <p:nvPr/>
          </p:nvSpPr>
          <p:spPr>
            <a:xfrm>
              <a:off x="17206" y="8910"/>
              <a:ext cx="1516" cy="1175"/>
            </a:xfrm>
            <a:prstGeom prst="rect">
              <a:avLst/>
            </a:prstGeom>
            <a:noFill/>
          </p:spPr>
          <p:txBody>
            <a:bodyPr wrap="square" rtlCol="0">
              <a:spAutoFit/>
            </a:bodyPr>
            <a:lstStyle/>
            <a:p>
              <a:pPr algn="r"/>
              <a:r>
                <a:rPr lang="en-US" altLang="zh-CN" sz="1050" b="1" dirty="0">
                  <a:solidFill>
                    <a:schemeClr val="bg1"/>
                  </a:solidFill>
                  <a:effectLst>
                    <a:outerShdw blurRad="381000" algn="ctr" rotWithShape="0">
                      <a:prstClr val="black">
                        <a:alpha val="25000"/>
                      </a:prstClr>
                    </a:outerShdw>
                  </a:effectLst>
                  <a:cs typeface="+mn-ea"/>
                  <a:sym typeface="+mn-lt"/>
                </a:rPr>
                <a:t>WORK</a:t>
              </a:r>
            </a:p>
            <a:p>
              <a:pPr algn="r"/>
              <a:r>
                <a:rPr lang="en-US" altLang="zh-CN" sz="3200" b="1" dirty="0">
                  <a:solidFill>
                    <a:schemeClr val="bg1"/>
                  </a:solidFill>
                  <a:effectLst>
                    <a:outerShdw blurRad="381000" algn="ctr" rotWithShape="0">
                      <a:prstClr val="black">
                        <a:alpha val="25000"/>
                      </a:prstClr>
                    </a:outerShdw>
                  </a:effectLst>
                  <a:cs typeface="+mn-ea"/>
                  <a:sym typeface="+mn-lt"/>
                </a:rPr>
                <a:t>080</a:t>
              </a:r>
              <a:endParaRPr lang="zh-CN" altLang="en-US" sz="3200" b="1" dirty="0">
                <a:solidFill>
                  <a:schemeClr val="bg1"/>
                </a:solidFill>
                <a:effectLst>
                  <a:outerShdw blurRad="381000" algn="ctr" rotWithShape="0">
                    <a:prstClr val="black">
                      <a:alpha val="25000"/>
                    </a:prstClr>
                  </a:outerShdw>
                </a:effectLst>
                <a:cs typeface="+mn-ea"/>
                <a:sym typeface="+mn-lt"/>
              </a:endParaRPr>
            </a:p>
          </p:txBody>
        </p:sp>
      </p:grpSp>
      <p:sp>
        <p:nvSpPr>
          <p:cNvPr id="5" name="矩形 4"/>
          <p:cNvSpPr/>
          <p:nvPr/>
        </p:nvSpPr>
        <p:spPr>
          <a:xfrm>
            <a:off x="1164273" y="838518"/>
            <a:ext cx="9863455" cy="54044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0" name="组合 19"/>
          <p:cNvGrpSpPr/>
          <p:nvPr/>
        </p:nvGrpSpPr>
        <p:grpSpPr>
          <a:xfrm>
            <a:off x="1164370" y="838804"/>
            <a:ext cx="2546742" cy="890439"/>
            <a:chOff x="1285068" y="1246257"/>
            <a:chExt cx="2546742" cy="890439"/>
          </a:xfrm>
        </p:grpSpPr>
        <p:sp>
          <p:nvSpPr>
            <p:cNvPr id="53" name="文本框 52"/>
            <p:cNvSpPr txBox="1"/>
            <p:nvPr/>
          </p:nvSpPr>
          <p:spPr>
            <a:xfrm>
              <a:off x="1285068" y="1246257"/>
              <a:ext cx="830578" cy="645160"/>
            </a:xfrm>
            <a:prstGeom prst="rect">
              <a:avLst/>
            </a:prstGeom>
            <a:noFill/>
          </p:spPr>
          <p:txBody>
            <a:bodyPr wrap="square" rtlCol="0">
              <a:spAutoFit/>
            </a:bodyPr>
            <a:lstStyle/>
            <a:p>
              <a:r>
                <a:rPr lang="en-US" altLang="zh-CN" sz="3600" dirty="0">
                  <a:solidFill>
                    <a:srgbClr val="BF805D"/>
                  </a:solidFill>
                  <a:cs typeface="+mn-ea"/>
                  <a:sym typeface="+mn-lt"/>
                </a:rPr>
                <a:t>02</a:t>
              </a:r>
            </a:p>
          </p:txBody>
        </p:sp>
        <p:cxnSp>
          <p:nvCxnSpPr>
            <p:cNvPr id="22" name="直接连接符 21"/>
            <p:cNvCxnSpPr/>
            <p:nvPr/>
          </p:nvCxnSpPr>
          <p:spPr>
            <a:xfrm flipV="1">
              <a:off x="1823908" y="1426998"/>
              <a:ext cx="271656" cy="475126"/>
            </a:xfrm>
            <a:prstGeom prst="line">
              <a:avLst/>
            </a:prstGeom>
            <a:ln>
              <a:solidFill>
                <a:srgbClr val="BF805D"/>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2070852" y="1255793"/>
              <a:ext cx="1760958" cy="645160"/>
            </a:xfrm>
            <a:prstGeom prst="rect">
              <a:avLst/>
            </a:prstGeom>
            <a:noFill/>
          </p:spPr>
          <p:txBody>
            <a:bodyPr wrap="square" rtlCol="0">
              <a:spAutoFit/>
            </a:bodyPr>
            <a:lstStyle/>
            <a:p>
              <a:r>
                <a:rPr lang="zh-CN" altLang="en-US" sz="3600" dirty="0">
                  <a:solidFill>
                    <a:srgbClr val="BF805D"/>
                  </a:solidFill>
                  <a:cs typeface="+mn-ea"/>
                  <a:sym typeface="+mn-lt"/>
                </a:rPr>
                <a:t>第二章</a:t>
              </a:r>
            </a:p>
          </p:txBody>
        </p:sp>
        <p:sp>
          <p:nvSpPr>
            <p:cNvPr id="28" name="文本框 27"/>
            <p:cNvSpPr txBox="1"/>
            <p:nvPr/>
          </p:nvSpPr>
          <p:spPr>
            <a:xfrm>
              <a:off x="2162207" y="1799511"/>
              <a:ext cx="1408163" cy="337185"/>
            </a:xfrm>
            <a:prstGeom prst="rect">
              <a:avLst/>
            </a:prstGeom>
            <a:noFill/>
          </p:spPr>
          <p:txBody>
            <a:bodyPr wrap="square" rtlCol="0">
              <a:spAutoFit/>
            </a:bodyPr>
            <a:lstStyle/>
            <a:p>
              <a:r>
                <a:rPr lang="en-US" altLang="zh-CN" sz="1600" dirty="0">
                  <a:solidFill>
                    <a:srgbClr val="BF805D"/>
                  </a:solidFill>
                  <a:cs typeface="+mn-ea"/>
                  <a:sym typeface="+mn-lt"/>
                </a:rPr>
                <a:t>PART   TW0</a:t>
              </a:r>
            </a:p>
          </p:txBody>
        </p:sp>
      </p:grpSp>
      <p:grpSp>
        <p:nvGrpSpPr>
          <p:cNvPr id="30" name="组合 29"/>
          <p:cNvGrpSpPr/>
          <p:nvPr/>
        </p:nvGrpSpPr>
        <p:grpSpPr>
          <a:xfrm>
            <a:off x="2369820" y="2040255"/>
            <a:ext cx="2793365" cy="3886200"/>
            <a:chOff x="5671" y="3871"/>
            <a:chExt cx="4399" cy="6120"/>
          </a:xfrm>
        </p:grpSpPr>
        <p:sp>
          <p:nvSpPr>
            <p:cNvPr id="2" name="矩形 1"/>
            <p:cNvSpPr/>
            <p:nvPr/>
          </p:nvSpPr>
          <p:spPr>
            <a:xfrm>
              <a:off x="5671" y="3871"/>
              <a:ext cx="3344" cy="6120"/>
            </a:xfrm>
            <a:prstGeom prst="rect">
              <a:avLst/>
            </a:prstGeom>
          </p:spPr>
          <p:txBody>
            <a:bodyPr vert="eaVert" wrap="square">
              <a:spAutoFit/>
            </a:bodyPr>
            <a:lstStyle/>
            <a:p>
              <a:pPr>
                <a:lnSpc>
                  <a:spcPct val="180000"/>
                </a:lnSpc>
              </a:pPr>
              <a:r>
                <a:rPr lang="zh-CN" altLang="en-US" sz="1400" dirty="0">
                  <a:solidFill>
                    <a:schemeClr val="tx1"/>
                  </a:solidFill>
                  <a:cs typeface="+mn-ea"/>
                  <a:sym typeface="+mn-lt"/>
                </a:rPr>
                <a:t>。"博物馆"一词，源于希腊文"缪斯庵"(museion)，原意为"祭祀缪斯的地方"。缪斯是希腊神话中掌管科学与艺术的九位神女的通称，她们分别掌管着历史、天文、史诗、情诗、抒情诗、悲剧、喜剧、圣歌和舞蹈，代表着当时希腊人文活动的全部。</a:t>
              </a:r>
              <a:endParaRPr lang="zh-CN" altLang="en-US" sz="1400" spc="100" dirty="0">
                <a:solidFill>
                  <a:schemeClr val="tx1"/>
                </a:solidFill>
                <a:cs typeface="+mn-ea"/>
                <a:sym typeface="+mn-lt"/>
              </a:endParaRPr>
            </a:p>
          </p:txBody>
        </p:sp>
        <p:grpSp>
          <p:nvGrpSpPr>
            <p:cNvPr id="29" name="组合 28"/>
            <p:cNvGrpSpPr/>
            <p:nvPr/>
          </p:nvGrpSpPr>
          <p:grpSpPr>
            <a:xfrm>
              <a:off x="9121" y="3871"/>
              <a:ext cx="949" cy="3829"/>
              <a:chOff x="14749" y="3423"/>
              <a:chExt cx="1280" cy="5162"/>
            </a:xfrm>
          </p:grpSpPr>
          <p:sp>
            <p:nvSpPr>
              <p:cNvPr id="23" name="椭圆 22"/>
              <p:cNvSpPr/>
              <p:nvPr/>
            </p:nvSpPr>
            <p:spPr>
              <a:xfrm flipH="1">
                <a:off x="14749" y="3423"/>
                <a:ext cx="1280" cy="1280"/>
              </a:xfrm>
              <a:prstGeom prst="ellipse">
                <a:avLst/>
              </a:prstGeom>
              <a:solidFill>
                <a:srgbClr val="BF8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rgbClr val="1E4451"/>
                    </a:solidFill>
                    <a:cs typeface="+mn-ea"/>
                    <a:sym typeface="+mn-lt"/>
                  </a:rPr>
                  <a:t>节</a:t>
                </a:r>
              </a:p>
            </p:txBody>
          </p:sp>
          <p:sp>
            <p:nvSpPr>
              <p:cNvPr id="24" name="椭圆 23"/>
              <p:cNvSpPr/>
              <p:nvPr/>
            </p:nvSpPr>
            <p:spPr>
              <a:xfrm flipH="1">
                <a:off x="14749" y="4717"/>
                <a:ext cx="1280" cy="1280"/>
              </a:xfrm>
              <a:prstGeom prst="ellipse">
                <a:avLst/>
              </a:prstGeom>
              <a:solidFill>
                <a:srgbClr val="BF8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rgbClr val="1E4451"/>
                    </a:solidFill>
                    <a:cs typeface="+mn-ea"/>
                    <a:sym typeface="+mn-lt"/>
                  </a:rPr>
                  <a:t>日</a:t>
                </a:r>
              </a:p>
            </p:txBody>
          </p:sp>
          <p:sp>
            <p:nvSpPr>
              <p:cNvPr id="25" name="椭圆 24"/>
              <p:cNvSpPr/>
              <p:nvPr/>
            </p:nvSpPr>
            <p:spPr>
              <a:xfrm flipH="1">
                <a:off x="14749" y="6011"/>
                <a:ext cx="1280" cy="1280"/>
              </a:xfrm>
              <a:prstGeom prst="ellipse">
                <a:avLst/>
              </a:prstGeom>
              <a:solidFill>
                <a:srgbClr val="BF8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rgbClr val="1E4451"/>
                    </a:solidFill>
                    <a:cs typeface="+mn-ea"/>
                    <a:sym typeface="+mn-lt"/>
                  </a:rPr>
                  <a:t>来</a:t>
                </a:r>
              </a:p>
            </p:txBody>
          </p:sp>
          <p:sp>
            <p:nvSpPr>
              <p:cNvPr id="26" name="椭圆 25"/>
              <p:cNvSpPr/>
              <p:nvPr/>
            </p:nvSpPr>
            <p:spPr>
              <a:xfrm flipH="1">
                <a:off x="14749" y="7305"/>
                <a:ext cx="1280" cy="1280"/>
              </a:xfrm>
              <a:prstGeom prst="ellipse">
                <a:avLst/>
              </a:prstGeom>
              <a:solidFill>
                <a:srgbClr val="BF8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rgbClr val="1E4451"/>
                    </a:solidFill>
                    <a:cs typeface="+mn-ea"/>
                    <a:sym typeface="+mn-lt"/>
                  </a:rPr>
                  <a:t>历</a:t>
                </a:r>
              </a:p>
            </p:txBody>
          </p:sp>
        </p:grpSp>
      </p:grpSp>
      <p:grpSp>
        <p:nvGrpSpPr>
          <p:cNvPr id="31" name="组合 30"/>
          <p:cNvGrpSpPr/>
          <p:nvPr/>
        </p:nvGrpSpPr>
        <p:grpSpPr>
          <a:xfrm>
            <a:off x="6102350" y="2040255"/>
            <a:ext cx="3956685" cy="3886200"/>
            <a:chOff x="3839" y="3871"/>
            <a:chExt cx="6231" cy="6120"/>
          </a:xfrm>
        </p:grpSpPr>
        <p:sp>
          <p:nvSpPr>
            <p:cNvPr id="32" name="矩形 31"/>
            <p:cNvSpPr/>
            <p:nvPr/>
          </p:nvSpPr>
          <p:spPr>
            <a:xfrm>
              <a:off x="3839" y="3871"/>
              <a:ext cx="5176" cy="6120"/>
            </a:xfrm>
            <a:prstGeom prst="rect">
              <a:avLst/>
            </a:prstGeom>
          </p:spPr>
          <p:txBody>
            <a:bodyPr vert="eaVert" wrap="square">
              <a:spAutoFit/>
            </a:bodyPr>
            <a:lstStyle/>
            <a:p>
              <a:pPr>
                <a:lnSpc>
                  <a:spcPct val="180000"/>
                </a:lnSpc>
              </a:pPr>
              <a:r>
                <a:rPr lang="zh-CN" altLang="en-US" sz="1400" dirty="0">
                  <a:solidFill>
                    <a:schemeClr val="tx1"/>
                  </a:solidFill>
                  <a:cs typeface="+mn-ea"/>
                  <a:sym typeface="+mn-lt"/>
                </a:rPr>
                <a:t>2007年8月24日，国际博物馆协会在维也纳召开的全体大会通过了经修改的《国际博物馆协会章程》。章程对博物馆定义进行了修订。修订后的定义是：博物馆是一个为社会及其发展服务的、向公众开放的非营利性常设机构，为教育、研究、欣赏的目的征集、保护、研究、传播并展出人类及人类环境的物质及非物质遗产</a:t>
              </a:r>
              <a:endParaRPr lang="zh-CN" altLang="en-US" sz="1400" spc="100" dirty="0">
                <a:solidFill>
                  <a:schemeClr val="tx1"/>
                </a:solidFill>
                <a:cs typeface="+mn-ea"/>
                <a:sym typeface="+mn-lt"/>
              </a:endParaRPr>
            </a:p>
            <a:p>
              <a:pPr>
                <a:lnSpc>
                  <a:spcPct val="180000"/>
                </a:lnSpc>
              </a:pPr>
              <a:endParaRPr lang="zh-CN" altLang="en-US" sz="1400" spc="100" dirty="0">
                <a:solidFill>
                  <a:schemeClr val="tx1"/>
                </a:solidFill>
                <a:cs typeface="+mn-ea"/>
                <a:sym typeface="+mn-lt"/>
              </a:endParaRPr>
            </a:p>
          </p:txBody>
        </p:sp>
        <p:grpSp>
          <p:nvGrpSpPr>
            <p:cNvPr id="33" name="组合 32"/>
            <p:cNvGrpSpPr/>
            <p:nvPr/>
          </p:nvGrpSpPr>
          <p:grpSpPr>
            <a:xfrm>
              <a:off x="9121" y="3871"/>
              <a:ext cx="949" cy="3829"/>
              <a:chOff x="14749" y="3423"/>
              <a:chExt cx="1280" cy="5162"/>
            </a:xfrm>
          </p:grpSpPr>
          <p:sp>
            <p:nvSpPr>
              <p:cNvPr id="34" name="椭圆 33"/>
              <p:cNvSpPr/>
              <p:nvPr/>
            </p:nvSpPr>
            <p:spPr>
              <a:xfrm flipH="1">
                <a:off x="14749" y="3423"/>
                <a:ext cx="1280" cy="1280"/>
              </a:xfrm>
              <a:prstGeom prst="ellipse">
                <a:avLst/>
              </a:prstGeom>
              <a:solidFill>
                <a:srgbClr val="BF8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rgbClr val="1E4451"/>
                    </a:solidFill>
                    <a:cs typeface="+mn-ea"/>
                    <a:sym typeface="+mn-lt"/>
                  </a:rPr>
                  <a:t>节</a:t>
                </a:r>
              </a:p>
            </p:txBody>
          </p:sp>
          <p:sp>
            <p:nvSpPr>
              <p:cNvPr id="35" name="椭圆 34"/>
              <p:cNvSpPr/>
              <p:nvPr/>
            </p:nvSpPr>
            <p:spPr>
              <a:xfrm flipH="1">
                <a:off x="14749" y="4717"/>
                <a:ext cx="1280" cy="1280"/>
              </a:xfrm>
              <a:prstGeom prst="ellipse">
                <a:avLst/>
              </a:prstGeom>
              <a:solidFill>
                <a:srgbClr val="BF8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rgbClr val="1E4451"/>
                    </a:solidFill>
                    <a:cs typeface="+mn-ea"/>
                    <a:sym typeface="+mn-lt"/>
                  </a:rPr>
                  <a:t>日</a:t>
                </a:r>
              </a:p>
            </p:txBody>
          </p:sp>
          <p:sp>
            <p:nvSpPr>
              <p:cNvPr id="36" name="椭圆 35"/>
              <p:cNvSpPr/>
              <p:nvPr/>
            </p:nvSpPr>
            <p:spPr>
              <a:xfrm flipH="1">
                <a:off x="14749" y="6011"/>
                <a:ext cx="1280" cy="1280"/>
              </a:xfrm>
              <a:prstGeom prst="ellipse">
                <a:avLst/>
              </a:prstGeom>
              <a:solidFill>
                <a:srgbClr val="BF8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rgbClr val="1E4451"/>
                    </a:solidFill>
                    <a:cs typeface="+mn-ea"/>
                    <a:sym typeface="+mn-lt"/>
                  </a:rPr>
                  <a:t>来</a:t>
                </a:r>
              </a:p>
            </p:txBody>
          </p:sp>
          <p:sp>
            <p:nvSpPr>
              <p:cNvPr id="37" name="椭圆 36"/>
              <p:cNvSpPr/>
              <p:nvPr/>
            </p:nvSpPr>
            <p:spPr>
              <a:xfrm flipH="1">
                <a:off x="14749" y="7305"/>
                <a:ext cx="1280" cy="1280"/>
              </a:xfrm>
              <a:prstGeom prst="ellipse">
                <a:avLst/>
              </a:prstGeom>
              <a:solidFill>
                <a:srgbClr val="BF8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rgbClr val="1E4451"/>
                    </a:solidFill>
                    <a:cs typeface="+mn-ea"/>
                    <a:sym typeface="+mn-lt"/>
                  </a:rPr>
                  <a:t>历</a:t>
                </a:r>
              </a:p>
            </p:txBody>
          </p:sp>
        </p:grpSp>
      </p:grpSp>
      <p:pic>
        <p:nvPicPr>
          <p:cNvPr id="38" name="图片 37"/>
          <p:cNvPicPr>
            <a:picLocks noChangeAspect="1"/>
          </p:cNvPicPr>
          <p:nvPr/>
        </p:nvPicPr>
        <p:blipFill rotWithShape="1">
          <a:blip r:embed="rId4" cstate="screen"/>
          <a:srcRect/>
          <a:stretch>
            <a:fillRect/>
          </a:stretch>
        </p:blipFill>
        <p:spPr>
          <a:xfrm>
            <a:off x="3449955" y="2894330"/>
            <a:ext cx="4718685" cy="39636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arn(inVertical)">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down)">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ipe(down)">
                                      <p:cBhvr>
                                        <p:cTn id="40" dur="500"/>
                                        <p:tgtEl>
                                          <p:spTgt spid="30"/>
                                        </p:tgtEl>
                                      </p:cBhvr>
                                    </p:animEffect>
                                  </p:childTnLst>
                                </p:cTn>
                              </p:par>
                              <p:par>
                                <p:cTn id="41" presetID="22" presetClass="entr" presetSubtype="4"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down)">
                                      <p:cBhvr>
                                        <p:cTn id="43" dur="500"/>
                                        <p:tgtEl>
                                          <p:spTgt spid="31"/>
                                        </p:tgtEl>
                                      </p:cBhvr>
                                    </p:animEffect>
                                  </p:childTnLst>
                                </p:cTn>
                              </p:par>
                              <p:par>
                                <p:cTn id="44" presetID="22" presetClass="entr" presetSubtype="4" fill="hold"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wipe(down)">
                                      <p:cBhvr>
                                        <p:cTn id="4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5" grpId="0" bldLvl="0" animBg="1"/>
      <p:bldP spid="5"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E4451"/>
        </a:solidFill>
        <a:effectLst/>
      </p:bgPr>
    </p:bg>
    <p:spTree>
      <p:nvGrpSpPr>
        <p:cNvPr id="1" name=""/>
        <p:cNvGrpSpPr/>
        <p:nvPr/>
      </p:nvGrpSpPr>
      <p:grpSpPr>
        <a:xfrm>
          <a:off x="0" y="0"/>
          <a:ext cx="0" cy="0"/>
          <a:chOff x="0" y="0"/>
          <a:chExt cx="0" cy="0"/>
        </a:xfrm>
      </p:grpSpPr>
      <p:pic>
        <p:nvPicPr>
          <p:cNvPr id="68" name="图片 67"/>
          <p:cNvPicPr>
            <a:picLocks noChangeAspect="1"/>
          </p:cNvPicPr>
          <p:nvPr/>
        </p:nvPicPr>
        <p:blipFill rotWithShape="1">
          <a:blip r:embed="rId3" cstate="screen"/>
          <a:srcRect/>
          <a:stretch>
            <a:fillRect/>
          </a:stretch>
        </p:blipFill>
        <p:spPr>
          <a:xfrm>
            <a:off x="1375410" y="-1059180"/>
            <a:ext cx="9423400" cy="7917180"/>
          </a:xfrm>
          <a:prstGeom prst="rect">
            <a:avLst/>
          </a:prstGeom>
        </p:spPr>
      </p:pic>
      <p:grpSp>
        <p:nvGrpSpPr>
          <p:cNvPr id="74" name="组合 73"/>
          <p:cNvGrpSpPr/>
          <p:nvPr/>
        </p:nvGrpSpPr>
        <p:grpSpPr>
          <a:xfrm>
            <a:off x="0" y="-112395"/>
            <a:ext cx="12192000" cy="6984365"/>
            <a:chOff x="0" y="-166"/>
            <a:chExt cx="19200" cy="10999"/>
          </a:xfrm>
        </p:grpSpPr>
        <p:sp>
          <p:nvSpPr>
            <p:cNvPr id="75" name="矩形 74"/>
            <p:cNvSpPr/>
            <p:nvPr/>
          </p:nvSpPr>
          <p:spPr>
            <a:xfrm>
              <a:off x="0" y="-166"/>
              <a:ext cx="9596" cy="1099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6" name="矩形 75"/>
            <p:cNvSpPr/>
            <p:nvPr/>
          </p:nvSpPr>
          <p:spPr>
            <a:xfrm>
              <a:off x="9604" y="-33"/>
              <a:ext cx="9596" cy="10866"/>
            </a:xfrm>
            <a:prstGeom prst="rect">
              <a:avLst/>
            </a:prstGeom>
            <a:solidFill>
              <a:srgbClr val="1E445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1" name="组合 10"/>
          <p:cNvGrpSpPr/>
          <p:nvPr/>
        </p:nvGrpSpPr>
        <p:grpSpPr>
          <a:xfrm>
            <a:off x="268605" y="440690"/>
            <a:ext cx="1112520" cy="5886450"/>
            <a:chOff x="423" y="694"/>
            <a:chExt cx="1752" cy="9270"/>
          </a:xfrm>
        </p:grpSpPr>
        <p:sp>
          <p:nvSpPr>
            <p:cNvPr id="6" name="文本框 5"/>
            <p:cNvSpPr txBox="1"/>
            <p:nvPr/>
          </p:nvSpPr>
          <p:spPr>
            <a:xfrm rot="5400000">
              <a:off x="-2393" y="5140"/>
              <a:ext cx="6225" cy="291"/>
            </a:xfrm>
            <a:prstGeom prst="rect">
              <a:avLst/>
            </a:prstGeom>
            <a:noFill/>
          </p:spPr>
          <p:txBody>
            <a:bodyPr wrap="square" rtlCol="0">
              <a:spAutoFit/>
            </a:bodyPr>
            <a:lstStyle/>
            <a:p>
              <a:pPr algn="dist"/>
              <a:r>
                <a:rPr lang="en-US" altLang="zh-CN" sz="600" dirty="0">
                  <a:solidFill>
                    <a:srgbClr val="1E4451"/>
                  </a:solidFill>
                  <a:effectLst>
                    <a:outerShdw blurRad="381000" algn="ctr" rotWithShape="0">
                      <a:prstClr val="black">
                        <a:alpha val="25000"/>
                      </a:prstClr>
                    </a:outerShdw>
                  </a:effectLst>
                  <a:cs typeface="+mn-ea"/>
                  <a:sym typeface="+mn-lt"/>
                </a:rPr>
                <a:t>DESIGNED BY MORIMOTO</a:t>
              </a:r>
            </a:p>
          </p:txBody>
        </p:sp>
        <p:sp>
          <p:nvSpPr>
            <p:cNvPr id="7" name="矩形 6"/>
            <p:cNvSpPr/>
            <p:nvPr/>
          </p:nvSpPr>
          <p:spPr>
            <a:xfrm>
              <a:off x="639" y="1616"/>
              <a:ext cx="816" cy="72"/>
            </a:xfrm>
            <a:prstGeom prst="rect">
              <a:avLst/>
            </a:prstGeom>
            <a:solidFill>
              <a:srgbClr val="1E4451"/>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E4451"/>
                </a:solidFill>
                <a:effectLst>
                  <a:outerShdw blurRad="381000" algn="ctr" rotWithShape="0">
                    <a:prstClr val="black">
                      <a:alpha val="25000"/>
                    </a:prstClr>
                  </a:outerShdw>
                </a:effectLst>
                <a:cs typeface="+mn-ea"/>
                <a:sym typeface="+mn-lt"/>
              </a:endParaRPr>
            </a:p>
          </p:txBody>
        </p:sp>
        <p:sp>
          <p:nvSpPr>
            <p:cNvPr id="8" name="文本框 7"/>
            <p:cNvSpPr txBox="1"/>
            <p:nvPr/>
          </p:nvSpPr>
          <p:spPr>
            <a:xfrm>
              <a:off x="505" y="694"/>
              <a:ext cx="1670" cy="843"/>
            </a:xfrm>
            <a:prstGeom prst="rect">
              <a:avLst/>
            </a:prstGeom>
            <a:noFill/>
          </p:spPr>
          <p:txBody>
            <a:bodyPr wrap="square" rtlCol="0">
              <a:spAutoFit/>
            </a:bodyPr>
            <a:lstStyle/>
            <a:p>
              <a:pPr>
                <a:lnSpc>
                  <a:spcPct val="120000"/>
                </a:lnSpc>
              </a:pPr>
              <a:r>
                <a:rPr lang="en-US" altLang="zh-CN" sz="1200" b="1" dirty="0">
                  <a:solidFill>
                    <a:srgbClr val="1E4451"/>
                  </a:solidFill>
                  <a:effectLst>
                    <a:outerShdw blurRad="381000" algn="ctr" rotWithShape="0">
                      <a:prstClr val="black">
                        <a:alpha val="25000"/>
                      </a:prstClr>
                    </a:outerShdw>
                  </a:effectLst>
                  <a:cs typeface="+mn-ea"/>
                  <a:sym typeface="+mn-lt"/>
                </a:rPr>
                <a:t>HEY</a:t>
              </a:r>
            </a:p>
            <a:p>
              <a:pPr>
                <a:lnSpc>
                  <a:spcPct val="120000"/>
                </a:lnSpc>
              </a:pPr>
              <a:r>
                <a:rPr lang="en-US" altLang="zh-CN" sz="1200" b="1" dirty="0">
                  <a:solidFill>
                    <a:srgbClr val="1E4451"/>
                  </a:solidFill>
                  <a:effectLst>
                    <a:outerShdw blurRad="381000" algn="ctr" rotWithShape="0">
                      <a:prstClr val="black">
                        <a:alpha val="25000"/>
                      </a:prstClr>
                    </a:outerShdw>
                  </a:effectLst>
                  <a:cs typeface="+mn-ea"/>
                  <a:sym typeface="+mn-lt"/>
                </a:rPr>
                <a:t>WAKE UP!</a:t>
              </a:r>
            </a:p>
          </p:txBody>
        </p:sp>
        <p:sp>
          <p:nvSpPr>
            <p:cNvPr id="9" name="文本框 8"/>
            <p:cNvSpPr txBox="1"/>
            <p:nvPr/>
          </p:nvSpPr>
          <p:spPr>
            <a:xfrm>
              <a:off x="423" y="9121"/>
              <a:ext cx="1670" cy="843"/>
            </a:xfrm>
            <a:prstGeom prst="rect">
              <a:avLst/>
            </a:prstGeom>
            <a:noFill/>
          </p:spPr>
          <p:txBody>
            <a:bodyPr wrap="square" rtlCol="0">
              <a:spAutoFit/>
            </a:bodyPr>
            <a:lstStyle/>
            <a:p>
              <a:pPr>
                <a:lnSpc>
                  <a:spcPct val="120000"/>
                </a:lnSpc>
              </a:pPr>
              <a:r>
                <a:rPr lang="en-US" altLang="zh-CN" sz="1200" b="1" dirty="0">
                  <a:solidFill>
                    <a:srgbClr val="1E4451"/>
                  </a:solidFill>
                  <a:effectLst>
                    <a:outerShdw blurRad="381000" algn="ctr" rotWithShape="0">
                      <a:prstClr val="black">
                        <a:alpha val="25000"/>
                      </a:prstClr>
                    </a:outerShdw>
                  </a:effectLst>
                  <a:cs typeface="+mn-ea"/>
                  <a:sym typeface="+mn-lt"/>
                </a:rPr>
                <a:t>DO SOME</a:t>
              </a:r>
            </a:p>
            <a:p>
              <a:pPr>
                <a:lnSpc>
                  <a:spcPct val="120000"/>
                </a:lnSpc>
              </a:pPr>
              <a:r>
                <a:rPr lang="en-US" altLang="zh-CN" sz="1200" b="1" dirty="0">
                  <a:solidFill>
                    <a:srgbClr val="1E4451"/>
                  </a:solidFill>
                  <a:effectLst>
                    <a:outerShdw blurRad="381000" algn="ctr" rotWithShape="0">
                      <a:prstClr val="black">
                        <a:alpha val="25000"/>
                      </a:prstClr>
                    </a:outerShdw>
                  </a:effectLst>
                  <a:cs typeface="+mn-ea"/>
                  <a:sym typeface="+mn-lt"/>
                </a:rPr>
                <a:t>THINGS!</a:t>
              </a:r>
            </a:p>
          </p:txBody>
        </p:sp>
        <p:sp>
          <p:nvSpPr>
            <p:cNvPr id="10" name="矩形 9"/>
            <p:cNvSpPr/>
            <p:nvPr/>
          </p:nvSpPr>
          <p:spPr>
            <a:xfrm>
              <a:off x="574" y="8907"/>
              <a:ext cx="818" cy="72"/>
            </a:xfrm>
            <a:prstGeom prst="rect">
              <a:avLst/>
            </a:prstGeom>
            <a:solidFill>
              <a:srgbClr val="1E4451"/>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E4451"/>
                </a:solidFill>
                <a:effectLst>
                  <a:outerShdw blurRad="381000" algn="ctr" rotWithShape="0">
                    <a:prstClr val="black">
                      <a:alpha val="25000"/>
                    </a:prstClr>
                  </a:outerShdw>
                </a:effectLst>
                <a:cs typeface="+mn-ea"/>
                <a:sym typeface="+mn-lt"/>
              </a:endParaRPr>
            </a:p>
          </p:txBody>
        </p:sp>
      </p:grpSp>
      <p:grpSp>
        <p:nvGrpSpPr>
          <p:cNvPr id="17" name="组合 16"/>
          <p:cNvGrpSpPr/>
          <p:nvPr/>
        </p:nvGrpSpPr>
        <p:grpSpPr>
          <a:xfrm>
            <a:off x="10925810" y="440690"/>
            <a:ext cx="991870" cy="5962650"/>
            <a:chOff x="17206" y="694"/>
            <a:chExt cx="1562" cy="9390"/>
          </a:xfrm>
        </p:grpSpPr>
        <p:sp>
          <p:nvSpPr>
            <p:cNvPr id="12" name="文本框 11"/>
            <p:cNvSpPr txBox="1"/>
            <p:nvPr/>
          </p:nvSpPr>
          <p:spPr>
            <a:xfrm rot="5400000">
              <a:off x="15340" y="5140"/>
              <a:ext cx="6225" cy="291"/>
            </a:xfrm>
            <a:prstGeom prst="rect">
              <a:avLst/>
            </a:prstGeom>
            <a:noFill/>
          </p:spPr>
          <p:txBody>
            <a:bodyPr wrap="square" rtlCol="0">
              <a:spAutoFit/>
            </a:bodyPr>
            <a:lstStyle/>
            <a:p>
              <a:pPr algn="dist"/>
              <a:r>
                <a:rPr lang="en-US" altLang="zh-CN" sz="600" dirty="0">
                  <a:solidFill>
                    <a:schemeClr val="bg1"/>
                  </a:solidFill>
                  <a:effectLst>
                    <a:outerShdw blurRad="381000" algn="ctr" rotWithShape="0">
                      <a:prstClr val="black">
                        <a:alpha val="25000"/>
                      </a:prstClr>
                    </a:outerShdw>
                  </a:effectLst>
                  <a:cs typeface="+mn-ea"/>
                  <a:sym typeface="+mn-lt"/>
                </a:rPr>
                <a:t>DESIGNED BY MORIMOTO</a:t>
              </a:r>
            </a:p>
          </p:txBody>
        </p:sp>
        <p:sp>
          <p:nvSpPr>
            <p:cNvPr id="13" name="图文框 12"/>
            <p:cNvSpPr/>
            <p:nvPr/>
          </p:nvSpPr>
          <p:spPr>
            <a:xfrm>
              <a:off x="17789" y="694"/>
              <a:ext cx="816" cy="816"/>
            </a:xfrm>
            <a:prstGeom prst="frame">
              <a:avLst>
                <a:gd name="adj1" fmla="val 5842"/>
              </a:avLst>
            </a:prstGeom>
            <a:solidFill>
              <a:schemeClr val="bg1"/>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4" name="文本框 13"/>
            <p:cNvSpPr txBox="1"/>
            <p:nvPr/>
          </p:nvSpPr>
          <p:spPr>
            <a:xfrm>
              <a:off x="17626" y="758"/>
              <a:ext cx="1140" cy="412"/>
            </a:xfrm>
            <a:prstGeom prst="rect">
              <a:avLst/>
            </a:prstGeom>
            <a:noFill/>
          </p:spPr>
          <p:txBody>
            <a:bodyPr wrap="square" rtlCol="0">
              <a:spAutoFit/>
            </a:bodyPr>
            <a:lstStyle/>
            <a:p>
              <a:pPr algn="ctr"/>
              <a:r>
                <a:rPr lang="en-US" altLang="zh-CN" sz="1100" b="1" dirty="0">
                  <a:solidFill>
                    <a:schemeClr val="bg1"/>
                  </a:solidFill>
                  <a:effectLst>
                    <a:outerShdw blurRad="381000" algn="ctr" rotWithShape="0">
                      <a:prstClr val="black">
                        <a:alpha val="25000"/>
                      </a:prstClr>
                    </a:outerShdw>
                  </a:effectLst>
                  <a:cs typeface="+mn-ea"/>
                  <a:sym typeface="+mn-lt"/>
                </a:rPr>
                <a:t>MORI</a:t>
              </a:r>
            </a:p>
          </p:txBody>
        </p:sp>
        <p:sp>
          <p:nvSpPr>
            <p:cNvPr id="15" name="文本框 14"/>
            <p:cNvSpPr txBox="1"/>
            <p:nvPr/>
          </p:nvSpPr>
          <p:spPr>
            <a:xfrm>
              <a:off x="17628" y="1049"/>
              <a:ext cx="1140" cy="412"/>
            </a:xfrm>
            <a:prstGeom prst="rect">
              <a:avLst/>
            </a:prstGeom>
            <a:noFill/>
          </p:spPr>
          <p:txBody>
            <a:bodyPr wrap="square" rtlCol="0">
              <a:spAutoFit/>
            </a:bodyPr>
            <a:lstStyle/>
            <a:p>
              <a:pPr algn="ctr"/>
              <a:r>
                <a:rPr lang="en-US" altLang="zh-CN" sz="1100" b="1" dirty="0">
                  <a:solidFill>
                    <a:schemeClr val="bg1"/>
                  </a:solidFill>
                  <a:effectLst>
                    <a:outerShdw blurRad="381000" algn="ctr" rotWithShape="0">
                      <a:prstClr val="black">
                        <a:alpha val="25000"/>
                      </a:prstClr>
                    </a:outerShdw>
                  </a:effectLst>
                  <a:cs typeface="+mn-ea"/>
                  <a:sym typeface="+mn-lt"/>
                </a:rPr>
                <a:t>MOTO</a:t>
              </a:r>
            </a:p>
          </p:txBody>
        </p:sp>
        <p:sp>
          <p:nvSpPr>
            <p:cNvPr id="16" name="文本框 15"/>
            <p:cNvSpPr txBox="1"/>
            <p:nvPr/>
          </p:nvSpPr>
          <p:spPr>
            <a:xfrm>
              <a:off x="17206" y="8910"/>
              <a:ext cx="1516" cy="1175"/>
            </a:xfrm>
            <a:prstGeom prst="rect">
              <a:avLst/>
            </a:prstGeom>
            <a:noFill/>
          </p:spPr>
          <p:txBody>
            <a:bodyPr wrap="square" rtlCol="0">
              <a:spAutoFit/>
            </a:bodyPr>
            <a:lstStyle/>
            <a:p>
              <a:pPr algn="r"/>
              <a:r>
                <a:rPr lang="en-US" altLang="zh-CN" sz="1050" b="1" dirty="0">
                  <a:solidFill>
                    <a:schemeClr val="bg1"/>
                  </a:solidFill>
                  <a:effectLst>
                    <a:outerShdw blurRad="381000" algn="ctr" rotWithShape="0">
                      <a:prstClr val="black">
                        <a:alpha val="25000"/>
                      </a:prstClr>
                    </a:outerShdw>
                  </a:effectLst>
                  <a:cs typeface="+mn-ea"/>
                  <a:sym typeface="+mn-lt"/>
                </a:rPr>
                <a:t>WORK</a:t>
              </a:r>
            </a:p>
            <a:p>
              <a:pPr algn="r"/>
              <a:r>
                <a:rPr lang="en-US" altLang="zh-CN" sz="3200" b="1" dirty="0">
                  <a:solidFill>
                    <a:schemeClr val="bg1"/>
                  </a:solidFill>
                  <a:effectLst>
                    <a:outerShdw blurRad="381000" algn="ctr" rotWithShape="0">
                      <a:prstClr val="black">
                        <a:alpha val="25000"/>
                      </a:prstClr>
                    </a:outerShdw>
                  </a:effectLst>
                  <a:cs typeface="+mn-ea"/>
                  <a:sym typeface="+mn-lt"/>
                </a:rPr>
                <a:t>080</a:t>
              </a:r>
              <a:endParaRPr lang="zh-CN" altLang="en-US" sz="3200" b="1" dirty="0">
                <a:solidFill>
                  <a:schemeClr val="bg1"/>
                </a:solidFill>
                <a:effectLst>
                  <a:outerShdw blurRad="381000" algn="ctr" rotWithShape="0">
                    <a:prstClr val="black">
                      <a:alpha val="25000"/>
                    </a:prstClr>
                  </a:outerShdw>
                </a:effectLst>
                <a:cs typeface="+mn-ea"/>
                <a:sym typeface="+mn-lt"/>
              </a:endParaRPr>
            </a:p>
          </p:txBody>
        </p:sp>
      </p:grpSp>
      <p:grpSp>
        <p:nvGrpSpPr>
          <p:cNvPr id="90" name="组合 89"/>
          <p:cNvGrpSpPr/>
          <p:nvPr/>
        </p:nvGrpSpPr>
        <p:grpSpPr>
          <a:xfrm>
            <a:off x="1747520" y="987425"/>
            <a:ext cx="8696960" cy="2132330"/>
            <a:chOff x="2752" y="1555"/>
            <a:chExt cx="13696" cy="3358"/>
          </a:xfrm>
        </p:grpSpPr>
        <p:grpSp>
          <p:nvGrpSpPr>
            <p:cNvPr id="26" name="组合 25"/>
            <p:cNvGrpSpPr/>
            <p:nvPr/>
          </p:nvGrpSpPr>
          <p:grpSpPr>
            <a:xfrm>
              <a:off x="2752" y="2434"/>
              <a:ext cx="13697" cy="1690"/>
              <a:chOff x="7572" y="850"/>
              <a:chExt cx="3606" cy="7448"/>
            </a:xfrm>
          </p:grpSpPr>
          <p:grpSp>
            <p:nvGrpSpPr>
              <p:cNvPr id="25" name="组合 24"/>
              <p:cNvGrpSpPr/>
              <p:nvPr/>
            </p:nvGrpSpPr>
            <p:grpSpPr>
              <a:xfrm>
                <a:off x="7572" y="1049"/>
                <a:ext cx="3606" cy="7249"/>
                <a:chOff x="7616" y="998"/>
                <a:chExt cx="3606" cy="7249"/>
              </a:xfrm>
            </p:grpSpPr>
            <p:sp>
              <p:nvSpPr>
                <p:cNvPr id="23" name="矩形 22"/>
                <p:cNvSpPr/>
                <p:nvPr/>
              </p:nvSpPr>
              <p:spPr>
                <a:xfrm>
                  <a:off x="7616" y="998"/>
                  <a:ext cx="1800" cy="7249"/>
                </a:xfrm>
                <a:prstGeom prst="rect">
                  <a:avLst/>
                </a:prstGeom>
                <a:solidFill>
                  <a:srgbClr val="1E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24" name="矩形 23"/>
                <p:cNvSpPr/>
                <p:nvPr/>
              </p:nvSpPr>
              <p:spPr>
                <a:xfrm>
                  <a:off x="9416" y="998"/>
                  <a:ext cx="1806" cy="7249"/>
                </a:xfrm>
                <a:prstGeom prst="rect">
                  <a:avLst/>
                </a:prstGeom>
                <a:solidFill>
                  <a:srgbClr val="BF8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sp>
            <p:nvSpPr>
              <p:cNvPr id="21" name="文本框 20"/>
              <p:cNvSpPr txBox="1"/>
              <p:nvPr/>
            </p:nvSpPr>
            <p:spPr>
              <a:xfrm>
                <a:off x="7797" y="850"/>
                <a:ext cx="3045" cy="7043"/>
              </a:xfrm>
              <a:prstGeom prst="rect">
                <a:avLst/>
              </a:prstGeom>
              <a:noFill/>
            </p:spPr>
            <p:txBody>
              <a:bodyPr wrap="square" rtlCol="0">
                <a:spAutoFit/>
              </a:bodyPr>
              <a:lstStyle/>
              <a:p>
                <a:pPr algn="dist"/>
                <a:r>
                  <a:rPr lang="zh-CN" altLang="en-US" sz="6000">
                    <a:solidFill>
                      <a:schemeClr val="bg1"/>
                    </a:solidFill>
                    <a:cs typeface="+mn-ea"/>
                    <a:sym typeface="+mn-lt"/>
                  </a:rPr>
                  <a:t>节日的主要活动</a:t>
                </a:r>
              </a:p>
            </p:txBody>
          </p:sp>
        </p:grpSp>
        <p:sp>
          <p:nvSpPr>
            <p:cNvPr id="58" name="文本框 57"/>
            <p:cNvSpPr txBox="1"/>
            <p:nvPr/>
          </p:nvSpPr>
          <p:spPr>
            <a:xfrm>
              <a:off x="9952" y="2479"/>
              <a:ext cx="5410" cy="580"/>
            </a:xfrm>
            <a:prstGeom prst="rect">
              <a:avLst/>
            </a:prstGeom>
            <a:noFill/>
          </p:spPr>
          <p:txBody>
            <a:bodyPr wrap="square" rtlCol="0">
              <a:spAutoFit/>
            </a:bodyPr>
            <a:lstStyle/>
            <a:p>
              <a:pPr algn="dist"/>
              <a:r>
                <a:rPr lang="en-US" altLang="zh-CN" dirty="0">
                  <a:solidFill>
                    <a:schemeClr val="bg1"/>
                  </a:solidFill>
                  <a:cs typeface="+mn-ea"/>
                  <a:sym typeface="+mn-lt"/>
                </a:rPr>
                <a:t>SHI JIE</a:t>
              </a:r>
            </a:p>
          </p:txBody>
        </p:sp>
        <p:sp>
          <p:nvSpPr>
            <p:cNvPr id="59" name="文本框 58"/>
            <p:cNvSpPr txBox="1"/>
            <p:nvPr/>
          </p:nvSpPr>
          <p:spPr>
            <a:xfrm>
              <a:off x="3607" y="3756"/>
              <a:ext cx="5410" cy="386"/>
            </a:xfrm>
            <a:prstGeom prst="rect">
              <a:avLst/>
            </a:prstGeom>
            <a:noFill/>
          </p:spPr>
          <p:txBody>
            <a:bodyPr wrap="square" rtlCol="0">
              <a:spAutoFit/>
            </a:bodyPr>
            <a:lstStyle/>
            <a:p>
              <a:pPr algn="dist"/>
              <a:r>
                <a:rPr lang="en-US" altLang="zh-CN" sz="1000" dirty="0">
                  <a:solidFill>
                    <a:schemeClr val="bg1"/>
                  </a:solidFill>
                  <a:cs typeface="+mn-ea"/>
                  <a:sym typeface="+mn-lt"/>
                </a:rPr>
                <a:t>BO WU GUAN</a:t>
              </a:r>
            </a:p>
          </p:txBody>
        </p:sp>
        <p:grpSp>
          <p:nvGrpSpPr>
            <p:cNvPr id="60" name="组合 59"/>
            <p:cNvGrpSpPr/>
            <p:nvPr/>
          </p:nvGrpSpPr>
          <p:grpSpPr>
            <a:xfrm>
              <a:off x="5721" y="1555"/>
              <a:ext cx="2882" cy="3359"/>
              <a:chOff x="4919662" y="171448"/>
              <a:chExt cx="1152525" cy="1343021"/>
            </a:xfrm>
            <a:solidFill>
              <a:schemeClr val="bg1">
                <a:alpha val="8000"/>
              </a:schemeClr>
            </a:solidFill>
          </p:grpSpPr>
          <p:grpSp>
            <p:nvGrpSpPr>
              <p:cNvPr id="61" name="组合 60"/>
              <p:cNvGrpSpPr/>
              <p:nvPr/>
            </p:nvGrpSpPr>
            <p:grpSpPr>
              <a:xfrm>
                <a:off x="4919662" y="171448"/>
                <a:ext cx="1143000" cy="200025"/>
                <a:chOff x="4919662" y="171448"/>
                <a:chExt cx="1143000" cy="200025"/>
              </a:xfrm>
              <a:grpFill/>
            </p:grpSpPr>
            <p:sp>
              <p:nvSpPr>
                <p:cNvPr id="62" name="椭圆 61"/>
                <p:cNvSpPr/>
                <p:nvPr/>
              </p:nvSpPr>
              <p:spPr>
                <a:xfrm>
                  <a:off x="4919662"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 name="椭圆 62"/>
                <p:cNvSpPr/>
                <p:nvPr/>
              </p:nvSpPr>
              <p:spPr>
                <a:xfrm>
                  <a:off x="5233987"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 name="椭圆 63"/>
                <p:cNvSpPr/>
                <p:nvPr/>
              </p:nvSpPr>
              <p:spPr>
                <a:xfrm>
                  <a:off x="5548312"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5" name="椭圆 64"/>
                <p:cNvSpPr/>
                <p:nvPr/>
              </p:nvSpPr>
              <p:spPr>
                <a:xfrm>
                  <a:off x="5862637"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6" name="组合 65"/>
              <p:cNvGrpSpPr/>
              <p:nvPr/>
            </p:nvGrpSpPr>
            <p:grpSpPr>
              <a:xfrm>
                <a:off x="4919662" y="457198"/>
                <a:ext cx="1143000" cy="200025"/>
                <a:chOff x="4919662" y="171448"/>
                <a:chExt cx="1143000" cy="200025"/>
              </a:xfrm>
              <a:grpFill/>
            </p:grpSpPr>
            <p:sp>
              <p:nvSpPr>
                <p:cNvPr id="67" name="椭圆 66"/>
                <p:cNvSpPr/>
                <p:nvPr/>
              </p:nvSpPr>
              <p:spPr>
                <a:xfrm>
                  <a:off x="4919662"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 name="椭圆 68"/>
                <p:cNvSpPr/>
                <p:nvPr/>
              </p:nvSpPr>
              <p:spPr>
                <a:xfrm>
                  <a:off x="5233987"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0" name="椭圆 69"/>
                <p:cNvSpPr/>
                <p:nvPr/>
              </p:nvSpPr>
              <p:spPr>
                <a:xfrm>
                  <a:off x="5548312"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1" name="椭圆 70"/>
                <p:cNvSpPr/>
                <p:nvPr/>
              </p:nvSpPr>
              <p:spPr>
                <a:xfrm>
                  <a:off x="5862637"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72" name="组合 71"/>
              <p:cNvGrpSpPr/>
              <p:nvPr/>
            </p:nvGrpSpPr>
            <p:grpSpPr>
              <a:xfrm>
                <a:off x="4929187" y="742948"/>
                <a:ext cx="1143000" cy="200025"/>
                <a:chOff x="4919662" y="171448"/>
                <a:chExt cx="1143000" cy="200025"/>
              </a:xfrm>
              <a:grpFill/>
            </p:grpSpPr>
            <p:sp>
              <p:nvSpPr>
                <p:cNvPr id="73" name="椭圆 72"/>
                <p:cNvSpPr/>
                <p:nvPr/>
              </p:nvSpPr>
              <p:spPr>
                <a:xfrm>
                  <a:off x="4919662"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7" name="椭圆 76"/>
                <p:cNvSpPr/>
                <p:nvPr/>
              </p:nvSpPr>
              <p:spPr>
                <a:xfrm>
                  <a:off x="5233987"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8" name="椭圆 77"/>
                <p:cNvSpPr/>
                <p:nvPr/>
              </p:nvSpPr>
              <p:spPr>
                <a:xfrm>
                  <a:off x="5548312"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9" name="椭圆 78"/>
                <p:cNvSpPr/>
                <p:nvPr/>
              </p:nvSpPr>
              <p:spPr>
                <a:xfrm>
                  <a:off x="5862637"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80" name="组合 79"/>
              <p:cNvGrpSpPr/>
              <p:nvPr/>
            </p:nvGrpSpPr>
            <p:grpSpPr>
              <a:xfrm>
                <a:off x="4929187" y="1028696"/>
                <a:ext cx="1143000" cy="200025"/>
                <a:chOff x="4919662" y="171448"/>
                <a:chExt cx="1143000" cy="200025"/>
              </a:xfrm>
              <a:grpFill/>
            </p:grpSpPr>
            <p:sp>
              <p:nvSpPr>
                <p:cNvPr id="81" name="椭圆 80"/>
                <p:cNvSpPr/>
                <p:nvPr/>
              </p:nvSpPr>
              <p:spPr>
                <a:xfrm>
                  <a:off x="4919662"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椭圆 81"/>
                <p:cNvSpPr/>
                <p:nvPr/>
              </p:nvSpPr>
              <p:spPr>
                <a:xfrm>
                  <a:off x="5233987"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3" name="椭圆 82"/>
                <p:cNvSpPr/>
                <p:nvPr/>
              </p:nvSpPr>
              <p:spPr>
                <a:xfrm>
                  <a:off x="5548312"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4" name="椭圆 83"/>
                <p:cNvSpPr/>
                <p:nvPr/>
              </p:nvSpPr>
              <p:spPr>
                <a:xfrm>
                  <a:off x="5862637"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85" name="组合 84"/>
              <p:cNvGrpSpPr/>
              <p:nvPr/>
            </p:nvGrpSpPr>
            <p:grpSpPr>
              <a:xfrm>
                <a:off x="4919662" y="1314444"/>
                <a:ext cx="1143000" cy="200025"/>
                <a:chOff x="4919662" y="171448"/>
                <a:chExt cx="1143000" cy="200025"/>
              </a:xfrm>
              <a:grpFill/>
            </p:grpSpPr>
            <p:sp>
              <p:nvSpPr>
                <p:cNvPr id="86" name="椭圆 85"/>
                <p:cNvSpPr/>
                <p:nvPr/>
              </p:nvSpPr>
              <p:spPr>
                <a:xfrm>
                  <a:off x="4919662"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7" name="椭圆 86"/>
                <p:cNvSpPr/>
                <p:nvPr/>
              </p:nvSpPr>
              <p:spPr>
                <a:xfrm>
                  <a:off x="5233987"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8" name="椭圆 87"/>
                <p:cNvSpPr/>
                <p:nvPr/>
              </p:nvSpPr>
              <p:spPr>
                <a:xfrm>
                  <a:off x="5548312"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9" name="椭圆 88"/>
                <p:cNvSpPr/>
                <p:nvPr/>
              </p:nvSpPr>
              <p:spPr>
                <a:xfrm>
                  <a:off x="5862637"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grpSp>
        <p:nvGrpSpPr>
          <p:cNvPr id="97" name="组合 96"/>
          <p:cNvGrpSpPr/>
          <p:nvPr/>
        </p:nvGrpSpPr>
        <p:grpSpPr>
          <a:xfrm>
            <a:off x="4264025" y="2882265"/>
            <a:ext cx="3736340" cy="3492500"/>
            <a:chOff x="6715" y="4539"/>
            <a:chExt cx="5884" cy="5500"/>
          </a:xfrm>
        </p:grpSpPr>
        <p:grpSp>
          <p:nvGrpSpPr>
            <p:cNvPr id="95" name="组合 94"/>
            <p:cNvGrpSpPr/>
            <p:nvPr/>
          </p:nvGrpSpPr>
          <p:grpSpPr>
            <a:xfrm>
              <a:off x="6715" y="4539"/>
              <a:ext cx="5884" cy="5500"/>
              <a:chOff x="6715" y="4539"/>
              <a:chExt cx="5884" cy="5500"/>
            </a:xfrm>
          </p:grpSpPr>
          <p:grpSp>
            <p:nvGrpSpPr>
              <p:cNvPr id="94" name="组合 93"/>
              <p:cNvGrpSpPr/>
              <p:nvPr/>
            </p:nvGrpSpPr>
            <p:grpSpPr>
              <a:xfrm>
                <a:off x="6715" y="4539"/>
                <a:ext cx="5884" cy="5500"/>
                <a:chOff x="7730" y="4411"/>
                <a:chExt cx="3828" cy="3578"/>
              </a:xfrm>
            </p:grpSpPr>
            <p:sp>
              <p:nvSpPr>
                <p:cNvPr id="92" name="弦形 91"/>
                <p:cNvSpPr/>
                <p:nvPr/>
              </p:nvSpPr>
              <p:spPr>
                <a:xfrm rot="1980000">
                  <a:off x="7730" y="4411"/>
                  <a:ext cx="3578" cy="3578"/>
                </a:xfrm>
                <a:prstGeom prst="chord">
                  <a:avLst>
                    <a:gd name="adj1" fmla="val 2700000"/>
                    <a:gd name="adj2" fmla="val 14939535"/>
                  </a:avLst>
                </a:prstGeom>
                <a:solidFill>
                  <a:srgbClr val="1E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3" name="弦形 92"/>
                <p:cNvSpPr/>
                <p:nvPr/>
              </p:nvSpPr>
              <p:spPr>
                <a:xfrm rot="19620000" flipH="1">
                  <a:off x="7980" y="4411"/>
                  <a:ext cx="3578" cy="3578"/>
                </a:xfrm>
                <a:prstGeom prst="chord">
                  <a:avLst>
                    <a:gd name="adj1" fmla="val 3150347"/>
                    <a:gd name="adj2" fmla="val 14516548"/>
                  </a:avLst>
                </a:prstGeom>
                <a:solidFill>
                  <a:srgbClr val="BF8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91" name="图片 90" descr="IMG_51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20" y="6943"/>
                <a:ext cx="2675" cy="2895"/>
              </a:xfrm>
              <a:prstGeom prst="rect">
                <a:avLst/>
              </a:prstGeom>
            </p:spPr>
          </p:pic>
        </p:grpSp>
        <p:sp>
          <p:nvSpPr>
            <p:cNvPr id="96" name="文本框 95"/>
            <p:cNvSpPr txBox="1"/>
            <p:nvPr/>
          </p:nvSpPr>
          <p:spPr>
            <a:xfrm>
              <a:off x="8621" y="4914"/>
              <a:ext cx="2072" cy="2276"/>
            </a:xfrm>
            <a:prstGeom prst="rect">
              <a:avLst/>
            </a:prstGeom>
            <a:noFill/>
          </p:spPr>
          <p:txBody>
            <a:bodyPr wrap="square" rtlCol="0">
              <a:spAutoFit/>
            </a:bodyPr>
            <a:lstStyle/>
            <a:p>
              <a:pPr algn="dist"/>
              <a:r>
                <a:rPr lang="zh-CN" altLang="en-US" sz="8800">
                  <a:solidFill>
                    <a:schemeClr val="bg1"/>
                  </a:solidFill>
                  <a:cs typeface="+mn-ea"/>
                  <a:sym typeface="+mn-lt"/>
                </a:rPr>
                <a:t>叁</a:t>
              </a:r>
            </a:p>
          </p:txBody>
        </p:sp>
      </p:grpSp>
      <p:pic>
        <p:nvPicPr>
          <p:cNvPr id="98" name="图片 97" descr="D:\我的\新建文件夹\素材包\图层 1 副本.png图层 1 副本"/>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3378835" y="3120390"/>
            <a:ext cx="2068830" cy="23831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down)">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par>
                                <p:cTn id="13" presetID="2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wipe(down)">
                                      <p:cBhvr>
                                        <p:cTn id="26" dur="500"/>
                                        <p:tgtEl>
                                          <p:spTgt spid="9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98"/>
                                        </p:tgtEl>
                                        <p:attrNameLst>
                                          <p:attrName>style.visibility</p:attrName>
                                        </p:attrNameLst>
                                      </p:cBhvr>
                                      <p:to>
                                        <p:strVal val="visible"/>
                                      </p:to>
                                    </p:set>
                                    <p:animEffect transition="in" filter="wipe(down)">
                                      <p:cBhvr>
                                        <p:cTn id="31"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E4451"/>
        </a:solidFill>
        <a:effectLst/>
      </p:bgPr>
    </p:bg>
    <p:spTree>
      <p:nvGrpSpPr>
        <p:cNvPr id="1" name=""/>
        <p:cNvGrpSpPr/>
        <p:nvPr/>
      </p:nvGrpSpPr>
      <p:grpSpPr>
        <a:xfrm>
          <a:off x="0" y="0"/>
          <a:ext cx="0" cy="0"/>
          <a:chOff x="0" y="0"/>
          <a:chExt cx="0" cy="0"/>
        </a:xfrm>
      </p:grpSpPr>
      <p:pic>
        <p:nvPicPr>
          <p:cNvPr id="18" name="图片 17" descr="D:\我的\新建文件夹\图片1.png图片1"/>
          <p:cNvPicPr>
            <a:picLocks noChangeAspect="1"/>
          </p:cNvPicPr>
          <p:nvPr/>
        </p:nvPicPr>
        <p:blipFill>
          <a:blip r:embed="rId3"/>
          <a:srcRect/>
          <a:stretch>
            <a:fillRect/>
          </a:stretch>
        </p:blipFill>
        <p:spPr>
          <a:xfrm>
            <a:off x="7106174" y="102789"/>
            <a:ext cx="5080000" cy="6769100"/>
          </a:xfrm>
          <a:prstGeom prst="rect">
            <a:avLst/>
          </a:prstGeom>
        </p:spPr>
      </p:pic>
      <p:pic>
        <p:nvPicPr>
          <p:cNvPr id="19" name="图片 18" descr="D:\我的\新建文件夹\图片1.png图片1"/>
          <p:cNvPicPr>
            <a:picLocks noChangeAspect="1"/>
          </p:cNvPicPr>
          <p:nvPr/>
        </p:nvPicPr>
        <p:blipFill>
          <a:blip r:embed="rId3"/>
          <a:srcRect/>
          <a:stretch>
            <a:fillRect/>
          </a:stretch>
        </p:blipFill>
        <p:spPr>
          <a:xfrm flipH="1">
            <a:off x="-111" y="102789"/>
            <a:ext cx="5080000" cy="6769100"/>
          </a:xfrm>
          <a:prstGeom prst="rect">
            <a:avLst/>
          </a:prstGeom>
        </p:spPr>
      </p:pic>
      <p:sp>
        <p:nvSpPr>
          <p:cNvPr id="3" name="矩形 2"/>
          <p:cNvSpPr/>
          <p:nvPr/>
        </p:nvSpPr>
        <p:spPr>
          <a:xfrm>
            <a:off x="318" y="2458085"/>
            <a:ext cx="12191365" cy="1947545"/>
          </a:xfrm>
          <a:prstGeom prst="rect">
            <a:avLst/>
          </a:prstGeom>
          <a:solidFill>
            <a:srgbClr val="BF8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1" name="组合 10"/>
          <p:cNvGrpSpPr/>
          <p:nvPr/>
        </p:nvGrpSpPr>
        <p:grpSpPr>
          <a:xfrm>
            <a:off x="268605" y="440690"/>
            <a:ext cx="1112520" cy="5886450"/>
            <a:chOff x="423" y="694"/>
            <a:chExt cx="1752" cy="9270"/>
          </a:xfrm>
        </p:grpSpPr>
        <p:sp>
          <p:nvSpPr>
            <p:cNvPr id="6" name="文本框 5"/>
            <p:cNvSpPr txBox="1"/>
            <p:nvPr/>
          </p:nvSpPr>
          <p:spPr>
            <a:xfrm rot="5400000">
              <a:off x="-2393" y="5140"/>
              <a:ext cx="6225" cy="291"/>
            </a:xfrm>
            <a:prstGeom prst="rect">
              <a:avLst/>
            </a:prstGeom>
            <a:noFill/>
          </p:spPr>
          <p:txBody>
            <a:bodyPr wrap="square" rtlCol="0">
              <a:spAutoFit/>
            </a:bodyPr>
            <a:lstStyle/>
            <a:p>
              <a:pPr algn="dist"/>
              <a:r>
                <a:rPr lang="en-US" altLang="zh-CN" sz="600" dirty="0">
                  <a:solidFill>
                    <a:schemeClr val="bg1"/>
                  </a:solidFill>
                  <a:effectLst>
                    <a:outerShdw blurRad="381000" algn="ctr" rotWithShape="0">
                      <a:prstClr val="black">
                        <a:alpha val="25000"/>
                      </a:prstClr>
                    </a:outerShdw>
                  </a:effectLst>
                  <a:cs typeface="+mn-ea"/>
                  <a:sym typeface="+mn-lt"/>
                </a:rPr>
                <a:t>DESIGNED BY MORIMOTO</a:t>
              </a:r>
            </a:p>
          </p:txBody>
        </p:sp>
        <p:sp>
          <p:nvSpPr>
            <p:cNvPr id="7" name="矩形 6"/>
            <p:cNvSpPr/>
            <p:nvPr/>
          </p:nvSpPr>
          <p:spPr>
            <a:xfrm>
              <a:off x="639" y="1616"/>
              <a:ext cx="816" cy="72"/>
            </a:xfrm>
            <a:prstGeom prst="rect">
              <a:avLst/>
            </a:prstGeom>
            <a:solidFill>
              <a:schemeClr val="bg1"/>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8" name="文本框 7"/>
            <p:cNvSpPr txBox="1"/>
            <p:nvPr/>
          </p:nvSpPr>
          <p:spPr>
            <a:xfrm>
              <a:off x="505" y="694"/>
              <a:ext cx="1670" cy="843"/>
            </a:xfrm>
            <a:prstGeom prst="rect">
              <a:avLst/>
            </a:prstGeom>
            <a:noFill/>
          </p:spPr>
          <p:txBody>
            <a:bodyPr wrap="square" rtlCol="0">
              <a:spAutoFit/>
            </a:bodyPr>
            <a:lstStyle/>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HEY</a:t>
              </a:r>
            </a:p>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WAKE UP!</a:t>
              </a:r>
            </a:p>
          </p:txBody>
        </p:sp>
        <p:sp>
          <p:nvSpPr>
            <p:cNvPr id="9" name="文本框 8"/>
            <p:cNvSpPr txBox="1"/>
            <p:nvPr/>
          </p:nvSpPr>
          <p:spPr>
            <a:xfrm>
              <a:off x="423" y="9121"/>
              <a:ext cx="1670" cy="843"/>
            </a:xfrm>
            <a:prstGeom prst="rect">
              <a:avLst/>
            </a:prstGeom>
            <a:noFill/>
          </p:spPr>
          <p:txBody>
            <a:bodyPr wrap="square" rtlCol="0">
              <a:spAutoFit/>
            </a:bodyPr>
            <a:lstStyle/>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DO SOME</a:t>
              </a:r>
            </a:p>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THINGS!</a:t>
              </a:r>
            </a:p>
          </p:txBody>
        </p:sp>
        <p:sp>
          <p:nvSpPr>
            <p:cNvPr id="10" name="矩形 9"/>
            <p:cNvSpPr/>
            <p:nvPr/>
          </p:nvSpPr>
          <p:spPr>
            <a:xfrm>
              <a:off x="574" y="8907"/>
              <a:ext cx="818" cy="72"/>
            </a:xfrm>
            <a:prstGeom prst="rect">
              <a:avLst/>
            </a:prstGeom>
            <a:solidFill>
              <a:schemeClr val="bg1"/>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grpSp>
      <p:grpSp>
        <p:nvGrpSpPr>
          <p:cNvPr id="17" name="组合 16"/>
          <p:cNvGrpSpPr/>
          <p:nvPr/>
        </p:nvGrpSpPr>
        <p:grpSpPr>
          <a:xfrm>
            <a:off x="10925810" y="440690"/>
            <a:ext cx="991870" cy="5962650"/>
            <a:chOff x="17206" y="694"/>
            <a:chExt cx="1562" cy="9390"/>
          </a:xfrm>
        </p:grpSpPr>
        <p:sp>
          <p:nvSpPr>
            <p:cNvPr id="12" name="文本框 11"/>
            <p:cNvSpPr txBox="1"/>
            <p:nvPr/>
          </p:nvSpPr>
          <p:spPr>
            <a:xfrm rot="5400000">
              <a:off x="15340" y="5140"/>
              <a:ext cx="6225" cy="291"/>
            </a:xfrm>
            <a:prstGeom prst="rect">
              <a:avLst/>
            </a:prstGeom>
            <a:noFill/>
          </p:spPr>
          <p:txBody>
            <a:bodyPr wrap="square" rtlCol="0">
              <a:spAutoFit/>
            </a:bodyPr>
            <a:lstStyle/>
            <a:p>
              <a:pPr algn="dist"/>
              <a:r>
                <a:rPr lang="en-US" altLang="zh-CN" sz="600" dirty="0">
                  <a:solidFill>
                    <a:schemeClr val="bg1"/>
                  </a:solidFill>
                  <a:effectLst>
                    <a:outerShdw blurRad="381000" algn="ctr" rotWithShape="0">
                      <a:prstClr val="black">
                        <a:alpha val="25000"/>
                      </a:prstClr>
                    </a:outerShdw>
                  </a:effectLst>
                  <a:cs typeface="+mn-ea"/>
                  <a:sym typeface="+mn-lt"/>
                </a:rPr>
                <a:t>DESIGNED BY MORIMOTO</a:t>
              </a:r>
            </a:p>
          </p:txBody>
        </p:sp>
        <p:sp>
          <p:nvSpPr>
            <p:cNvPr id="13" name="图文框 12"/>
            <p:cNvSpPr/>
            <p:nvPr/>
          </p:nvSpPr>
          <p:spPr>
            <a:xfrm>
              <a:off x="17789" y="694"/>
              <a:ext cx="816" cy="816"/>
            </a:xfrm>
            <a:prstGeom prst="frame">
              <a:avLst>
                <a:gd name="adj1" fmla="val 5842"/>
              </a:avLst>
            </a:prstGeom>
            <a:solidFill>
              <a:schemeClr val="bg1"/>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4" name="文本框 13"/>
            <p:cNvSpPr txBox="1"/>
            <p:nvPr/>
          </p:nvSpPr>
          <p:spPr>
            <a:xfrm>
              <a:off x="17626" y="758"/>
              <a:ext cx="1140" cy="412"/>
            </a:xfrm>
            <a:prstGeom prst="rect">
              <a:avLst/>
            </a:prstGeom>
            <a:noFill/>
          </p:spPr>
          <p:txBody>
            <a:bodyPr wrap="square" rtlCol="0">
              <a:spAutoFit/>
            </a:bodyPr>
            <a:lstStyle/>
            <a:p>
              <a:pPr algn="ctr"/>
              <a:r>
                <a:rPr lang="en-US" altLang="zh-CN" sz="1100" b="1" dirty="0">
                  <a:solidFill>
                    <a:schemeClr val="bg1"/>
                  </a:solidFill>
                  <a:effectLst>
                    <a:outerShdw blurRad="381000" algn="ctr" rotWithShape="0">
                      <a:prstClr val="black">
                        <a:alpha val="25000"/>
                      </a:prstClr>
                    </a:outerShdw>
                  </a:effectLst>
                  <a:cs typeface="+mn-ea"/>
                  <a:sym typeface="+mn-lt"/>
                </a:rPr>
                <a:t>MORI</a:t>
              </a:r>
            </a:p>
          </p:txBody>
        </p:sp>
        <p:sp>
          <p:nvSpPr>
            <p:cNvPr id="15" name="文本框 14"/>
            <p:cNvSpPr txBox="1"/>
            <p:nvPr/>
          </p:nvSpPr>
          <p:spPr>
            <a:xfrm>
              <a:off x="17628" y="1049"/>
              <a:ext cx="1140" cy="412"/>
            </a:xfrm>
            <a:prstGeom prst="rect">
              <a:avLst/>
            </a:prstGeom>
            <a:noFill/>
          </p:spPr>
          <p:txBody>
            <a:bodyPr wrap="square" rtlCol="0">
              <a:spAutoFit/>
            </a:bodyPr>
            <a:lstStyle/>
            <a:p>
              <a:pPr algn="ctr"/>
              <a:r>
                <a:rPr lang="en-US" altLang="zh-CN" sz="1100" b="1" dirty="0">
                  <a:solidFill>
                    <a:schemeClr val="bg1"/>
                  </a:solidFill>
                  <a:effectLst>
                    <a:outerShdw blurRad="381000" algn="ctr" rotWithShape="0">
                      <a:prstClr val="black">
                        <a:alpha val="25000"/>
                      </a:prstClr>
                    </a:outerShdw>
                  </a:effectLst>
                  <a:cs typeface="+mn-ea"/>
                  <a:sym typeface="+mn-lt"/>
                </a:rPr>
                <a:t>MOTO</a:t>
              </a:r>
            </a:p>
          </p:txBody>
        </p:sp>
        <p:sp>
          <p:nvSpPr>
            <p:cNvPr id="16" name="文本框 15"/>
            <p:cNvSpPr txBox="1"/>
            <p:nvPr/>
          </p:nvSpPr>
          <p:spPr>
            <a:xfrm>
              <a:off x="17206" y="8910"/>
              <a:ext cx="1516" cy="1175"/>
            </a:xfrm>
            <a:prstGeom prst="rect">
              <a:avLst/>
            </a:prstGeom>
            <a:noFill/>
          </p:spPr>
          <p:txBody>
            <a:bodyPr wrap="square" rtlCol="0">
              <a:spAutoFit/>
            </a:bodyPr>
            <a:lstStyle/>
            <a:p>
              <a:pPr algn="r"/>
              <a:r>
                <a:rPr lang="en-US" altLang="zh-CN" sz="1050" b="1" dirty="0">
                  <a:solidFill>
                    <a:schemeClr val="bg1"/>
                  </a:solidFill>
                  <a:effectLst>
                    <a:outerShdw blurRad="381000" algn="ctr" rotWithShape="0">
                      <a:prstClr val="black">
                        <a:alpha val="25000"/>
                      </a:prstClr>
                    </a:outerShdw>
                  </a:effectLst>
                  <a:cs typeface="+mn-ea"/>
                  <a:sym typeface="+mn-lt"/>
                </a:rPr>
                <a:t>WORK</a:t>
              </a:r>
            </a:p>
            <a:p>
              <a:pPr algn="r"/>
              <a:r>
                <a:rPr lang="en-US" altLang="zh-CN" sz="3200" b="1" dirty="0">
                  <a:solidFill>
                    <a:schemeClr val="bg1"/>
                  </a:solidFill>
                  <a:effectLst>
                    <a:outerShdw blurRad="381000" algn="ctr" rotWithShape="0">
                      <a:prstClr val="black">
                        <a:alpha val="25000"/>
                      </a:prstClr>
                    </a:outerShdw>
                  </a:effectLst>
                  <a:cs typeface="+mn-ea"/>
                  <a:sym typeface="+mn-lt"/>
                </a:rPr>
                <a:t>080</a:t>
              </a:r>
              <a:endParaRPr lang="zh-CN" altLang="en-US" sz="3200" b="1" dirty="0">
                <a:solidFill>
                  <a:schemeClr val="bg1"/>
                </a:solidFill>
                <a:effectLst>
                  <a:outerShdw blurRad="381000" algn="ctr" rotWithShape="0">
                    <a:prstClr val="black">
                      <a:alpha val="25000"/>
                    </a:prstClr>
                  </a:outerShdw>
                </a:effectLst>
                <a:cs typeface="+mn-ea"/>
                <a:sym typeface="+mn-lt"/>
              </a:endParaRPr>
            </a:p>
          </p:txBody>
        </p:sp>
      </p:grpSp>
      <p:sp>
        <p:nvSpPr>
          <p:cNvPr id="5" name="矩形 4"/>
          <p:cNvSpPr/>
          <p:nvPr/>
        </p:nvSpPr>
        <p:spPr>
          <a:xfrm>
            <a:off x="1164273" y="838518"/>
            <a:ext cx="9863455" cy="54044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0" name="组合 19"/>
          <p:cNvGrpSpPr/>
          <p:nvPr/>
        </p:nvGrpSpPr>
        <p:grpSpPr>
          <a:xfrm>
            <a:off x="1164370" y="838804"/>
            <a:ext cx="2546742" cy="890270"/>
            <a:chOff x="1285068" y="1246257"/>
            <a:chExt cx="2546742" cy="890270"/>
          </a:xfrm>
        </p:grpSpPr>
        <p:sp>
          <p:nvSpPr>
            <p:cNvPr id="53" name="文本框 52"/>
            <p:cNvSpPr txBox="1"/>
            <p:nvPr/>
          </p:nvSpPr>
          <p:spPr>
            <a:xfrm>
              <a:off x="1285068" y="1246257"/>
              <a:ext cx="830578" cy="645160"/>
            </a:xfrm>
            <a:prstGeom prst="rect">
              <a:avLst/>
            </a:prstGeom>
            <a:noFill/>
          </p:spPr>
          <p:txBody>
            <a:bodyPr wrap="square" rtlCol="0">
              <a:spAutoFit/>
            </a:bodyPr>
            <a:lstStyle/>
            <a:p>
              <a:r>
                <a:rPr lang="en-US" altLang="zh-CN" sz="3600" dirty="0">
                  <a:solidFill>
                    <a:srgbClr val="BF805D"/>
                  </a:solidFill>
                  <a:cs typeface="+mn-ea"/>
                  <a:sym typeface="+mn-lt"/>
                </a:rPr>
                <a:t>03</a:t>
              </a:r>
            </a:p>
          </p:txBody>
        </p:sp>
        <p:cxnSp>
          <p:nvCxnSpPr>
            <p:cNvPr id="22" name="直接连接符 21"/>
            <p:cNvCxnSpPr/>
            <p:nvPr/>
          </p:nvCxnSpPr>
          <p:spPr>
            <a:xfrm flipV="1">
              <a:off x="1823908" y="1426998"/>
              <a:ext cx="271656" cy="475126"/>
            </a:xfrm>
            <a:prstGeom prst="line">
              <a:avLst/>
            </a:prstGeom>
            <a:ln>
              <a:solidFill>
                <a:srgbClr val="BF805D"/>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2070852" y="1255793"/>
              <a:ext cx="1760958" cy="645160"/>
            </a:xfrm>
            <a:prstGeom prst="rect">
              <a:avLst/>
            </a:prstGeom>
            <a:noFill/>
          </p:spPr>
          <p:txBody>
            <a:bodyPr wrap="square" rtlCol="0">
              <a:spAutoFit/>
            </a:bodyPr>
            <a:lstStyle/>
            <a:p>
              <a:r>
                <a:rPr lang="zh-CN" altLang="en-US" sz="3600" dirty="0">
                  <a:solidFill>
                    <a:srgbClr val="BF805D"/>
                  </a:solidFill>
                  <a:cs typeface="+mn-ea"/>
                  <a:sym typeface="+mn-lt"/>
                </a:rPr>
                <a:t>第三章</a:t>
              </a:r>
            </a:p>
          </p:txBody>
        </p:sp>
        <p:sp>
          <p:nvSpPr>
            <p:cNvPr id="28" name="文本框 27"/>
            <p:cNvSpPr txBox="1"/>
            <p:nvPr/>
          </p:nvSpPr>
          <p:spPr>
            <a:xfrm>
              <a:off x="2162003" y="1799342"/>
              <a:ext cx="1669415" cy="337185"/>
            </a:xfrm>
            <a:prstGeom prst="rect">
              <a:avLst/>
            </a:prstGeom>
            <a:noFill/>
          </p:spPr>
          <p:txBody>
            <a:bodyPr wrap="square" rtlCol="0">
              <a:spAutoFit/>
            </a:bodyPr>
            <a:lstStyle/>
            <a:p>
              <a:r>
                <a:rPr lang="en-US" altLang="zh-CN" sz="1600" dirty="0">
                  <a:solidFill>
                    <a:srgbClr val="BF805D"/>
                  </a:solidFill>
                  <a:cs typeface="+mn-ea"/>
                  <a:sym typeface="+mn-lt"/>
                </a:rPr>
                <a:t>PART   THREE</a:t>
              </a:r>
            </a:p>
          </p:txBody>
        </p:sp>
      </p:grpSp>
      <p:grpSp>
        <p:nvGrpSpPr>
          <p:cNvPr id="4" name="组合 3"/>
          <p:cNvGrpSpPr/>
          <p:nvPr/>
        </p:nvGrpSpPr>
        <p:grpSpPr>
          <a:xfrm>
            <a:off x="1605280" y="1882140"/>
            <a:ext cx="9324975" cy="3930650"/>
            <a:chOff x="2682" y="2788"/>
            <a:chExt cx="14685" cy="6190"/>
          </a:xfrm>
        </p:grpSpPr>
        <p:pic>
          <p:nvPicPr>
            <p:cNvPr id="2" name="图片 1" descr="E:\设计\PPT\170712.jpg170712"/>
            <p:cNvPicPr>
              <a:picLocks noChangeAspect="1"/>
            </p:cNvPicPr>
            <p:nvPr/>
          </p:nvPicPr>
          <p:blipFill rotWithShape="1">
            <a:blip r:embed="rId4" cstate="screen">
              <a:extLst>
                <a:ext uri="{28A0092B-C50C-407E-A947-70E740481C1C}">
                  <a14:useLocalDpi xmlns:a14="http://schemas.microsoft.com/office/drawing/2010/main"/>
                </a:ext>
              </a:extLst>
            </a:blip>
            <a:srcRect l="-767" b="-1459"/>
            <a:stretch>
              <a:fillRect/>
            </a:stretch>
          </p:blipFill>
          <p:spPr>
            <a:xfrm>
              <a:off x="8695" y="2788"/>
              <a:ext cx="8672" cy="6191"/>
            </a:xfrm>
            <a:prstGeom prst="pentagon">
              <a:avLst/>
            </a:prstGeom>
          </p:spPr>
        </p:pic>
        <p:sp>
          <p:nvSpPr>
            <p:cNvPr id="32" name="文本框 31"/>
            <p:cNvSpPr txBox="1"/>
            <p:nvPr/>
          </p:nvSpPr>
          <p:spPr>
            <a:xfrm>
              <a:off x="2682" y="3042"/>
              <a:ext cx="5716" cy="5684"/>
            </a:xfrm>
            <a:prstGeom prst="rect">
              <a:avLst/>
            </a:prstGeom>
            <a:noFill/>
          </p:spPr>
          <p:txBody>
            <a:bodyPr vert="eaVert" wrap="square" rtlCol="0">
              <a:spAutoFit/>
            </a:bodyPr>
            <a:lstStyle/>
            <a:p>
              <a:pPr>
                <a:lnSpc>
                  <a:spcPct val="200000"/>
                </a:lnSpc>
              </a:pPr>
              <a:r>
                <a:rPr lang="zh-CN" altLang="en-US" sz="1400" dirty="0">
                  <a:solidFill>
                    <a:schemeClr val="tx1"/>
                  </a:solidFill>
                  <a:cs typeface="+mn-ea"/>
                  <a:sym typeface="+mn-lt"/>
                </a:rPr>
                <a:t>2008年年国际博物馆日的主题是"博物馆―促进社会变化与发展的力量"。一大早，数以百计的参观者就免费领取了辽博的参观券，并兴致勃勃参加了募捐活动。沈阳市万莲小学是沈阳市第一所"博物馆社会教育基地学校"，几十名少先队员首先表演了"庆博物馆日，迎奥运圣火"的韵律操。辽博的党员、团员和志愿者随后朗诵了以抗灾救灾</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arn(inVertical)">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down)">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down)">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5" grpId="0" bldLvl="0" animBg="1"/>
      <p:bldP spid="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E4451"/>
        </a:solidFill>
        <a:effectLst/>
      </p:bgPr>
    </p:bg>
    <p:spTree>
      <p:nvGrpSpPr>
        <p:cNvPr id="1" name=""/>
        <p:cNvGrpSpPr/>
        <p:nvPr/>
      </p:nvGrpSpPr>
      <p:grpSpPr>
        <a:xfrm>
          <a:off x="0" y="0"/>
          <a:ext cx="0" cy="0"/>
          <a:chOff x="0" y="0"/>
          <a:chExt cx="0" cy="0"/>
        </a:xfrm>
      </p:grpSpPr>
      <p:pic>
        <p:nvPicPr>
          <p:cNvPr id="18" name="图片 17" descr="D:\我的\新建文件夹\图片1.png图片1"/>
          <p:cNvPicPr>
            <a:picLocks noChangeAspect="1"/>
          </p:cNvPicPr>
          <p:nvPr/>
        </p:nvPicPr>
        <p:blipFill>
          <a:blip r:embed="rId3"/>
          <a:srcRect/>
          <a:stretch>
            <a:fillRect/>
          </a:stretch>
        </p:blipFill>
        <p:spPr>
          <a:xfrm>
            <a:off x="7106174" y="102789"/>
            <a:ext cx="5080000" cy="6769100"/>
          </a:xfrm>
          <a:prstGeom prst="rect">
            <a:avLst/>
          </a:prstGeom>
        </p:spPr>
      </p:pic>
      <p:pic>
        <p:nvPicPr>
          <p:cNvPr id="19" name="图片 18" descr="D:\我的\新建文件夹\图片1.png图片1"/>
          <p:cNvPicPr>
            <a:picLocks noChangeAspect="1"/>
          </p:cNvPicPr>
          <p:nvPr/>
        </p:nvPicPr>
        <p:blipFill>
          <a:blip r:embed="rId3"/>
          <a:srcRect/>
          <a:stretch>
            <a:fillRect/>
          </a:stretch>
        </p:blipFill>
        <p:spPr>
          <a:xfrm flipH="1">
            <a:off x="-111" y="102789"/>
            <a:ext cx="5080000" cy="6769100"/>
          </a:xfrm>
          <a:prstGeom prst="rect">
            <a:avLst/>
          </a:prstGeom>
        </p:spPr>
      </p:pic>
      <p:sp>
        <p:nvSpPr>
          <p:cNvPr id="3" name="矩形 2"/>
          <p:cNvSpPr/>
          <p:nvPr/>
        </p:nvSpPr>
        <p:spPr>
          <a:xfrm>
            <a:off x="318" y="2458085"/>
            <a:ext cx="12191365" cy="1947545"/>
          </a:xfrm>
          <a:prstGeom prst="rect">
            <a:avLst/>
          </a:prstGeom>
          <a:solidFill>
            <a:srgbClr val="BF8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1" name="组合 10"/>
          <p:cNvGrpSpPr/>
          <p:nvPr/>
        </p:nvGrpSpPr>
        <p:grpSpPr>
          <a:xfrm>
            <a:off x="268605" y="440690"/>
            <a:ext cx="1112520" cy="5886450"/>
            <a:chOff x="423" y="694"/>
            <a:chExt cx="1752" cy="9270"/>
          </a:xfrm>
        </p:grpSpPr>
        <p:sp>
          <p:nvSpPr>
            <p:cNvPr id="6" name="文本框 5"/>
            <p:cNvSpPr txBox="1"/>
            <p:nvPr/>
          </p:nvSpPr>
          <p:spPr>
            <a:xfrm rot="5400000">
              <a:off x="-2393" y="5140"/>
              <a:ext cx="6225" cy="291"/>
            </a:xfrm>
            <a:prstGeom prst="rect">
              <a:avLst/>
            </a:prstGeom>
            <a:noFill/>
          </p:spPr>
          <p:txBody>
            <a:bodyPr wrap="square" rtlCol="0">
              <a:spAutoFit/>
            </a:bodyPr>
            <a:lstStyle/>
            <a:p>
              <a:pPr algn="dist"/>
              <a:r>
                <a:rPr lang="en-US" altLang="zh-CN" sz="600" dirty="0">
                  <a:solidFill>
                    <a:schemeClr val="bg1"/>
                  </a:solidFill>
                  <a:effectLst>
                    <a:outerShdw blurRad="381000" algn="ctr" rotWithShape="0">
                      <a:prstClr val="black">
                        <a:alpha val="25000"/>
                      </a:prstClr>
                    </a:outerShdw>
                  </a:effectLst>
                  <a:cs typeface="+mn-ea"/>
                  <a:sym typeface="+mn-lt"/>
                </a:rPr>
                <a:t>DESIGNED BY MORIMOTO</a:t>
              </a:r>
            </a:p>
          </p:txBody>
        </p:sp>
        <p:sp>
          <p:nvSpPr>
            <p:cNvPr id="7" name="矩形 6"/>
            <p:cNvSpPr/>
            <p:nvPr/>
          </p:nvSpPr>
          <p:spPr>
            <a:xfrm>
              <a:off x="639" y="1616"/>
              <a:ext cx="816" cy="72"/>
            </a:xfrm>
            <a:prstGeom prst="rect">
              <a:avLst/>
            </a:prstGeom>
            <a:solidFill>
              <a:schemeClr val="bg1"/>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8" name="文本框 7"/>
            <p:cNvSpPr txBox="1"/>
            <p:nvPr/>
          </p:nvSpPr>
          <p:spPr>
            <a:xfrm>
              <a:off x="505" y="694"/>
              <a:ext cx="1670" cy="843"/>
            </a:xfrm>
            <a:prstGeom prst="rect">
              <a:avLst/>
            </a:prstGeom>
            <a:noFill/>
          </p:spPr>
          <p:txBody>
            <a:bodyPr wrap="square" rtlCol="0">
              <a:spAutoFit/>
            </a:bodyPr>
            <a:lstStyle/>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HEY</a:t>
              </a:r>
            </a:p>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WAKE UP!</a:t>
              </a:r>
            </a:p>
          </p:txBody>
        </p:sp>
        <p:sp>
          <p:nvSpPr>
            <p:cNvPr id="9" name="文本框 8"/>
            <p:cNvSpPr txBox="1"/>
            <p:nvPr/>
          </p:nvSpPr>
          <p:spPr>
            <a:xfrm>
              <a:off x="423" y="9121"/>
              <a:ext cx="1670" cy="843"/>
            </a:xfrm>
            <a:prstGeom prst="rect">
              <a:avLst/>
            </a:prstGeom>
            <a:noFill/>
          </p:spPr>
          <p:txBody>
            <a:bodyPr wrap="square" rtlCol="0">
              <a:spAutoFit/>
            </a:bodyPr>
            <a:lstStyle/>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DO SOME</a:t>
              </a:r>
            </a:p>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THINGS!</a:t>
              </a:r>
            </a:p>
          </p:txBody>
        </p:sp>
        <p:sp>
          <p:nvSpPr>
            <p:cNvPr id="10" name="矩形 9"/>
            <p:cNvSpPr/>
            <p:nvPr/>
          </p:nvSpPr>
          <p:spPr>
            <a:xfrm>
              <a:off x="574" y="8907"/>
              <a:ext cx="818" cy="72"/>
            </a:xfrm>
            <a:prstGeom prst="rect">
              <a:avLst/>
            </a:prstGeom>
            <a:solidFill>
              <a:schemeClr val="bg1"/>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grpSp>
      <p:grpSp>
        <p:nvGrpSpPr>
          <p:cNvPr id="17" name="组合 16"/>
          <p:cNvGrpSpPr/>
          <p:nvPr/>
        </p:nvGrpSpPr>
        <p:grpSpPr>
          <a:xfrm>
            <a:off x="10925810" y="440690"/>
            <a:ext cx="991870" cy="5962650"/>
            <a:chOff x="17206" y="694"/>
            <a:chExt cx="1562" cy="9390"/>
          </a:xfrm>
        </p:grpSpPr>
        <p:sp>
          <p:nvSpPr>
            <p:cNvPr id="12" name="文本框 11"/>
            <p:cNvSpPr txBox="1"/>
            <p:nvPr/>
          </p:nvSpPr>
          <p:spPr>
            <a:xfrm rot="5400000">
              <a:off x="15340" y="5140"/>
              <a:ext cx="6225" cy="291"/>
            </a:xfrm>
            <a:prstGeom prst="rect">
              <a:avLst/>
            </a:prstGeom>
            <a:noFill/>
          </p:spPr>
          <p:txBody>
            <a:bodyPr wrap="square" rtlCol="0">
              <a:spAutoFit/>
            </a:bodyPr>
            <a:lstStyle/>
            <a:p>
              <a:pPr algn="dist"/>
              <a:r>
                <a:rPr lang="en-US" altLang="zh-CN" sz="600" dirty="0">
                  <a:solidFill>
                    <a:schemeClr val="bg1"/>
                  </a:solidFill>
                  <a:effectLst>
                    <a:outerShdw blurRad="381000" algn="ctr" rotWithShape="0">
                      <a:prstClr val="black">
                        <a:alpha val="25000"/>
                      </a:prstClr>
                    </a:outerShdw>
                  </a:effectLst>
                  <a:cs typeface="+mn-ea"/>
                  <a:sym typeface="+mn-lt"/>
                </a:rPr>
                <a:t>DESIGNED BY MORIMOTO</a:t>
              </a:r>
            </a:p>
          </p:txBody>
        </p:sp>
        <p:sp>
          <p:nvSpPr>
            <p:cNvPr id="13" name="图文框 12"/>
            <p:cNvSpPr/>
            <p:nvPr/>
          </p:nvSpPr>
          <p:spPr>
            <a:xfrm>
              <a:off x="17789" y="694"/>
              <a:ext cx="816" cy="816"/>
            </a:xfrm>
            <a:prstGeom prst="frame">
              <a:avLst>
                <a:gd name="adj1" fmla="val 5842"/>
              </a:avLst>
            </a:prstGeom>
            <a:solidFill>
              <a:schemeClr val="bg1"/>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4" name="文本框 13"/>
            <p:cNvSpPr txBox="1"/>
            <p:nvPr/>
          </p:nvSpPr>
          <p:spPr>
            <a:xfrm>
              <a:off x="17626" y="758"/>
              <a:ext cx="1140" cy="412"/>
            </a:xfrm>
            <a:prstGeom prst="rect">
              <a:avLst/>
            </a:prstGeom>
            <a:noFill/>
          </p:spPr>
          <p:txBody>
            <a:bodyPr wrap="square" rtlCol="0">
              <a:spAutoFit/>
            </a:bodyPr>
            <a:lstStyle/>
            <a:p>
              <a:pPr algn="ctr"/>
              <a:r>
                <a:rPr lang="en-US" altLang="zh-CN" sz="1100" b="1" dirty="0">
                  <a:solidFill>
                    <a:schemeClr val="bg1"/>
                  </a:solidFill>
                  <a:effectLst>
                    <a:outerShdw blurRad="381000" algn="ctr" rotWithShape="0">
                      <a:prstClr val="black">
                        <a:alpha val="25000"/>
                      </a:prstClr>
                    </a:outerShdw>
                  </a:effectLst>
                  <a:cs typeface="+mn-ea"/>
                  <a:sym typeface="+mn-lt"/>
                </a:rPr>
                <a:t>MORI</a:t>
              </a:r>
            </a:p>
          </p:txBody>
        </p:sp>
        <p:sp>
          <p:nvSpPr>
            <p:cNvPr id="15" name="文本框 14"/>
            <p:cNvSpPr txBox="1"/>
            <p:nvPr/>
          </p:nvSpPr>
          <p:spPr>
            <a:xfrm>
              <a:off x="17628" y="1049"/>
              <a:ext cx="1140" cy="412"/>
            </a:xfrm>
            <a:prstGeom prst="rect">
              <a:avLst/>
            </a:prstGeom>
            <a:noFill/>
          </p:spPr>
          <p:txBody>
            <a:bodyPr wrap="square" rtlCol="0">
              <a:spAutoFit/>
            </a:bodyPr>
            <a:lstStyle/>
            <a:p>
              <a:pPr algn="ctr"/>
              <a:r>
                <a:rPr lang="en-US" altLang="zh-CN" sz="1100" b="1" dirty="0">
                  <a:solidFill>
                    <a:schemeClr val="bg1"/>
                  </a:solidFill>
                  <a:effectLst>
                    <a:outerShdw blurRad="381000" algn="ctr" rotWithShape="0">
                      <a:prstClr val="black">
                        <a:alpha val="25000"/>
                      </a:prstClr>
                    </a:outerShdw>
                  </a:effectLst>
                  <a:cs typeface="+mn-ea"/>
                  <a:sym typeface="+mn-lt"/>
                </a:rPr>
                <a:t>MOTO</a:t>
              </a:r>
            </a:p>
          </p:txBody>
        </p:sp>
        <p:sp>
          <p:nvSpPr>
            <p:cNvPr id="16" name="文本框 15"/>
            <p:cNvSpPr txBox="1"/>
            <p:nvPr/>
          </p:nvSpPr>
          <p:spPr>
            <a:xfrm>
              <a:off x="17206" y="8910"/>
              <a:ext cx="1516" cy="1175"/>
            </a:xfrm>
            <a:prstGeom prst="rect">
              <a:avLst/>
            </a:prstGeom>
            <a:noFill/>
          </p:spPr>
          <p:txBody>
            <a:bodyPr wrap="square" rtlCol="0">
              <a:spAutoFit/>
            </a:bodyPr>
            <a:lstStyle/>
            <a:p>
              <a:pPr algn="r"/>
              <a:r>
                <a:rPr lang="en-US" altLang="zh-CN" sz="1050" b="1" dirty="0">
                  <a:solidFill>
                    <a:schemeClr val="bg1"/>
                  </a:solidFill>
                  <a:effectLst>
                    <a:outerShdw blurRad="381000" algn="ctr" rotWithShape="0">
                      <a:prstClr val="black">
                        <a:alpha val="25000"/>
                      </a:prstClr>
                    </a:outerShdw>
                  </a:effectLst>
                  <a:cs typeface="+mn-ea"/>
                  <a:sym typeface="+mn-lt"/>
                </a:rPr>
                <a:t>WORK</a:t>
              </a:r>
            </a:p>
            <a:p>
              <a:pPr algn="r"/>
              <a:r>
                <a:rPr lang="en-US" altLang="zh-CN" sz="3200" b="1" dirty="0">
                  <a:solidFill>
                    <a:schemeClr val="bg1"/>
                  </a:solidFill>
                  <a:effectLst>
                    <a:outerShdw blurRad="381000" algn="ctr" rotWithShape="0">
                      <a:prstClr val="black">
                        <a:alpha val="25000"/>
                      </a:prstClr>
                    </a:outerShdw>
                  </a:effectLst>
                  <a:cs typeface="+mn-ea"/>
                  <a:sym typeface="+mn-lt"/>
                </a:rPr>
                <a:t>080</a:t>
              </a:r>
              <a:endParaRPr lang="zh-CN" altLang="en-US" sz="3200" b="1" dirty="0">
                <a:solidFill>
                  <a:schemeClr val="bg1"/>
                </a:solidFill>
                <a:effectLst>
                  <a:outerShdw blurRad="381000" algn="ctr" rotWithShape="0">
                    <a:prstClr val="black">
                      <a:alpha val="25000"/>
                    </a:prstClr>
                  </a:outerShdw>
                </a:effectLst>
                <a:cs typeface="+mn-ea"/>
                <a:sym typeface="+mn-lt"/>
              </a:endParaRPr>
            </a:p>
          </p:txBody>
        </p:sp>
      </p:grpSp>
      <p:sp>
        <p:nvSpPr>
          <p:cNvPr id="5" name="矩形 4"/>
          <p:cNvSpPr/>
          <p:nvPr/>
        </p:nvSpPr>
        <p:spPr>
          <a:xfrm>
            <a:off x="1164273" y="838518"/>
            <a:ext cx="9863455" cy="54044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0" name="组合 19"/>
          <p:cNvGrpSpPr/>
          <p:nvPr/>
        </p:nvGrpSpPr>
        <p:grpSpPr>
          <a:xfrm>
            <a:off x="1164370" y="838804"/>
            <a:ext cx="2546742" cy="890270"/>
            <a:chOff x="1285068" y="1246257"/>
            <a:chExt cx="2546742" cy="890270"/>
          </a:xfrm>
        </p:grpSpPr>
        <p:sp>
          <p:nvSpPr>
            <p:cNvPr id="53" name="文本框 52"/>
            <p:cNvSpPr txBox="1"/>
            <p:nvPr/>
          </p:nvSpPr>
          <p:spPr>
            <a:xfrm>
              <a:off x="1285068" y="1246257"/>
              <a:ext cx="830578" cy="645160"/>
            </a:xfrm>
            <a:prstGeom prst="rect">
              <a:avLst/>
            </a:prstGeom>
            <a:noFill/>
          </p:spPr>
          <p:txBody>
            <a:bodyPr wrap="square" rtlCol="0">
              <a:spAutoFit/>
            </a:bodyPr>
            <a:lstStyle/>
            <a:p>
              <a:r>
                <a:rPr lang="en-US" altLang="zh-CN" sz="3600" dirty="0">
                  <a:solidFill>
                    <a:srgbClr val="BF805D"/>
                  </a:solidFill>
                  <a:cs typeface="+mn-ea"/>
                  <a:sym typeface="+mn-lt"/>
                </a:rPr>
                <a:t>03</a:t>
              </a:r>
            </a:p>
          </p:txBody>
        </p:sp>
        <p:cxnSp>
          <p:nvCxnSpPr>
            <p:cNvPr id="22" name="直接连接符 21"/>
            <p:cNvCxnSpPr/>
            <p:nvPr/>
          </p:nvCxnSpPr>
          <p:spPr>
            <a:xfrm flipV="1">
              <a:off x="1823908" y="1426998"/>
              <a:ext cx="271656" cy="475126"/>
            </a:xfrm>
            <a:prstGeom prst="line">
              <a:avLst/>
            </a:prstGeom>
            <a:ln>
              <a:solidFill>
                <a:srgbClr val="BF805D"/>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2070852" y="1255793"/>
              <a:ext cx="1760958" cy="645160"/>
            </a:xfrm>
            <a:prstGeom prst="rect">
              <a:avLst/>
            </a:prstGeom>
            <a:noFill/>
          </p:spPr>
          <p:txBody>
            <a:bodyPr wrap="square" rtlCol="0">
              <a:spAutoFit/>
            </a:bodyPr>
            <a:lstStyle/>
            <a:p>
              <a:r>
                <a:rPr lang="zh-CN" altLang="en-US" sz="3600" dirty="0">
                  <a:solidFill>
                    <a:srgbClr val="BF805D"/>
                  </a:solidFill>
                  <a:cs typeface="+mn-ea"/>
                  <a:sym typeface="+mn-lt"/>
                </a:rPr>
                <a:t>第三章</a:t>
              </a:r>
            </a:p>
          </p:txBody>
        </p:sp>
        <p:sp>
          <p:nvSpPr>
            <p:cNvPr id="28" name="文本框 27"/>
            <p:cNvSpPr txBox="1"/>
            <p:nvPr/>
          </p:nvSpPr>
          <p:spPr>
            <a:xfrm>
              <a:off x="2162003" y="1799342"/>
              <a:ext cx="1669415" cy="337185"/>
            </a:xfrm>
            <a:prstGeom prst="rect">
              <a:avLst/>
            </a:prstGeom>
            <a:noFill/>
          </p:spPr>
          <p:txBody>
            <a:bodyPr wrap="square" rtlCol="0">
              <a:spAutoFit/>
            </a:bodyPr>
            <a:lstStyle/>
            <a:p>
              <a:r>
                <a:rPr lang="en-US" altLang="zh-CN" sz="1600" dirty="0">
                  <a:solidFill>
                    <a:srgbClr val="BF805D"/>
                  </a:solidFill>
                  <a:cs typeface="+mn-ea"/>
                  <a:sym typeface="+mn-lt"/>
                </a:rPr>
                <a:t>PART   THREE</a:t>
              </a:r>
            </a:p>
          </p:txBody>
        </p:sp>
      </p:grpSp>
      <p:grpSp>
        <p:nvGrpSpPr>
          <p:cNvPr id="4" name="组合 3"/>
          <p:cNvGrpSpPr/>
          <p:nvPr/>
        </p:nvGrpSpPr>
        <p:grpSpPr>
          <a:xfrm>
            <a:off x="2489200" y="2069465"/>
            <a:ext cx="7568335" cy="3263900"/>
            <a:chOff x="3920" y="3259"/>
            <a:chExt cx="11919" cy="5140"/>
          </a:xfrm>
        </p:grpSpPr>
        <p:grpSp>
          <p:nvGrpSpPr>
            <p:cNvPr id="2" name="组合 1"/>
            <p:cNvGrpSpPr/>
            <p:nvPr/>
          </p:nvGrpSpPr>
          <p:grpSpPr>
            <a:xfrm>
              <a:off x="10163" y="3327"/>
              <a:ext cx="5676" cy="5072"/>
              <a:chOff x="10846" y="3295"/>
              <a:chExt cx="5676" cy="5072"/>
            </a:xfrm>
          </p:grpSpPr>
          <p:cxnSp>
            <p:nvCxnSpPr>
              <p:cNvPr id="21" name="直线连接符 14"/>
              <p:cNvCxnSpPr/>
              <p:nvPr/>
            </p:nvCxnSpPr>
            <p:spPr>
              <a:xfrm>
                <a:off x="14813" y="3295"/>
                <a:ext cx="0" cy="5072"/>
              </a:xfrm>
              <a:prstGeom prst="line">
                <a:avLst/>
              </a:prstGeom>
              <a:ln>
                <a:solidFill>
                  <a:srgbClr val="1E4451"/>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10846" y="3295"/>
                <a:ext cx="3781" cy="5011"/>
              </a:xfrm>
              <a:prstGeom prst="rect">
                <a:avLst/>
              </a:prstGeom>
              <a:noFill/>
            </p:spPr>
            <p:txBody>
              <a:bodyPr vert="eaVert" wrap="square" rtlCol="0">
                <a:spAutoFit/>
              </a:bodyPr>
              <a:lstStyle/>
              <a:p>
                <a:pPr>
                  <a:lnSpc>
                    <a:spcPct val="150000"/>
                  </a:lnSpc>
                </a:pPr>
                <a:r>
                  <a:rPr lang="zh-CN" altLang="en-US" sz="1600" dirty="0">
                    <a:solidFill>
                      <a:schemeClr val="tx1"/>
                    </a:solidFill>
                    <a:cs typeface="+mn-ea"/>
                    <a:sym typeface="+mn-lt"/>
                  </a:rPr>
                  <a:t>2008年5月18日上午，文化部、国家文物局在首都博物馆为获得首批"国家一级博物馆"荣誉的83家博物馆举行授牌仪式。</a:t>
                </a:r>
              </a:p>
              <a:p>
                <a:pPr>
                  <a:lnSpc>
                    <a:spcPct val="150000"/>
                  </a:lnSpc>
                </a:pPr>
                <a:endParaRPr lang="zh-CN" altLang="en-US" sz="1600" dirty="0">
                  <a:solidFill>
                    <a:schemeClr val="tx1"/>
                  </a:solidFill>
                  <a:cs typeface="+mn-ea"/>
                  <a:sym typeface="+mn-lt"/>
                </a:endParaRPr>
              </a:p>
              <a:p>
                <a:pPr>
                  <a:lnSpc>
                    <a:spcPct val="150000"/>
                  </a:lnSpc>
                </a:pPr>
                <a:endParaRPr lang="zh-CN" altLang="en-US" sz="1600" dirty="0">
                  <a:solidFill>
                    <a:schemeClr val="tx1"/>
                  </a:solidFill>
                  <a:cs typeface="+mn-ea"/>
                  <a:sym typeface="+mn-lt"/>
                </a:endParaRPr>
              </a:p>
            </p:txBody>
          </p:sp>
          <p:grpSp>
            <p:nvGrpSpPr>
              <p:cNvPr id="24" name="组合 23"/>
              <p:cNvGrpSpPr/>
              <p:nvPr/>
            </p:nvGrpSpPr>
            <p:grpSpPr>
              <a:xfrm>
                <a:off x="15271" y="3295"/>
                <a:ext cx="1251" cy="4801"/>
                <a:chOff x="1173" y="-84"/>
                <a:chExt cx="1509" cy="5791"/>
              </a:xfrm>
            </p:grpSpPr>
            <p:sp>
              <p:nvSpPr>
                <p:cNvPr id="25" name="矩形 24"/>
                <p:cNvSpPr/>
                <p:nvPr/>
              </p:nvSpPr>
              <p:spPr>
                <a:xfrm>
                  <a:off x="1283" y="-84"/>
                  <a:ext cx="1315" cy="5791"/>
                </a:xfrm>
                <a:prstGeom prst="rect">
                  <a:avLst/>
                </a:prstGeom>
                <a:solidFill>
                  <a:srgbClr val="BF8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a:solidFill>
                      <a:schemeClr val="tx1"/>
                    </a:solidFill>
                    <a:cs typeface="+mn-ea"/>
                    <a:sym typeface="+mn-lt"/>
                  </a:endParaRPr>
                </a:p>
              </p:txBody>
            </p:sp>
            <p:sp>
              <p:nvSpPr>
                <p:cNvPr id="26" name="文本框 25"/>
                <p:cNvSpPr txBox="1"/>
                <p:nvPr/>
              </p:nvSpPr>
              <p:spPr>
                <a:xfrm>
                  <a:off x="1173" y="532"/>
                  <a:ext cx="1509" cy="4393"/>
                </a:xfrm>
                <a:prstGeom prst="rect">
                  <a:avLst/>
                </a:prstGeom>
                <a:noFill/>
              </p:spPr>
              <p:txBody>
                <a:bodyPr vert="eaVert" wrap="square" rtlCol="0">
                  <a:spAutoFit/>
                </a:bodyPr>
                <a:lstStyle/>
                <a:p>
                  <a:pPr algn="dist">
                    <a:lnSpc>
                      <a:spcPct val="110000"/>
                    </a:lnSpc>
                  </a:pPr>
                  <a:r>
                    <a:rPr kumimoji="1" lang="zh-CN" sz="3600" dirty="0">
                      <a:solidFill>
                        <a:srgbClr val="1E4451"/>
                      </a:solidFill>
                      <a:cs typeface="+mn-ea"/>
                      <a:sym typeface="+mn-lt"/>
                    </a:rPr>
                    <a:t>主要活动</a:t>
                  </a:r>
                </a:p>
              </p:txBody>
            </p:sp>
          </p:grpSp>
        </p:grpSp>
        <p:grpSp>
          <p:nvGrpSpPr>
            <p:cNvPr id="29" name="组合 28"/>
            <p:cNvGrpSpPr/>
            <p:nvPr/>
          </p:nvGrpSpPr>
          <p:grpSpPr>
            <a:xfrm>
              <a:off x="3920" y="3259"/>
              <a:ext cx="5095" cy="5011"/>
              <a:chOff x="11428" y="3295"/>
              <a:chExt cx="5095" cy="5011"/>
            </a:xfrm>
          </p:grpSpPr>
          <p:cxnSp>
            <p:nvCxnSpPr>
              <p:cNvPr id="30" name="直线连接符 14"/>
              <p:cNvCxnSpPr/>
              <p:nvPr/>
            </p:nvCxnSpPr>
            <p:spPr>
              <a:xfrm>
                <a:off x="14813" y="3295"/>
                <a:ext cx="0" cy="4940"/>
              </a:xfrm>
              <a:prstGeom prst="line">
                <a:avLst/>
              </a:prstGeom>
              <a:ln>
                <a:solidFill>
                  <a:srgbClr val="1E4451"/>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11428" y="3295"/>
                <a:ext cx="3199" cy="5011"/>
              </a:xfrm>
              <a:prstGeom prst="rect">
                <a:avLst/>
              </a:prstGeom>
              <a:noFill/>
            </p:spPr>
            <p:txBody>
              <a:bodyPr vert="eaVert" wrap="square" rtlCol="0">
                <a:spAutoFit/>
              </a:bodyPr>
              <a:lstStyle/>
              <a:p>
                <a:pPr>
                  <a:lnSpc>
                    <a:spcPct val="150000"/>
                  </a:lnSpc>
                </a:pPr>
                <a:r>
                  <a:rPr lang="zh-CN" altLang="en-US" sz="1600" dirty="0">
                    <a:solidFill>
                      <a:schemeClr val="tx1"/>
                    </a:solidFill>
                    <a:cs typeface="+mn-ea"/>
                    <a:sym typeface="+mn-lt"/>
                  </a:rPr>
                  <a:t>辽宁举办"国际博物馆日-心系汶川"募捐活动 辽宁省博物馆学会和辽宁省博物馆18日上午举办"国际博物馆日-心系汶川"募捐活动，在活动现场为四川灾区募捐。</a:t>
                </a:r>
              </a:p>
            </p:txBody>
          </p:sp>
          <p:grpSp>
            <p:nvGrpSpPr>
              <p:cNvPr id="32" name="组合 31"/>
              <p:cNvGrpSpPr/>
              <p:nvPr/>
            </p:nvGrpSpPr>
            <p:grpSpPr>
              <a:xfrm>
                <a:off x="15272" y="3295"/>
                <a:ext cx="1251" cy="4801"/>
                <a:chOff x="1174" y="-84"/>
                <a:chExt cx="1509" cy="5791"/>
              </a:xfrm>
            </p:grpSpPr>
            <p:sp>
              <p:nvSpPr>
                <p:cNvPr id="33" name="矩形 32"/>
                <p:cNvSpPr/>
                <p:nvPr/>
              </p:nvSpPr>
              <p:spPr>
                <a:xfrm>
                  <a:off x="1283" y="-84"/>
                  <a:ext cx="1315" cy="5791"/>
                </a:xfrm>
                <a:prstGeom prst="rect">
                  <a:avLst/>
                </a:prstGeom>
                <a:solidFill>
                  <a:srgbClr val="BF8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a:solidFill>
                      <a:schemeClr val="tx1"/>
                    </a:solidFill>
                    <a:cs typeface="+mn-ea"/>
                    <a:sym typeface="+mn-lt"/>
                  </a:endParaRPr>
                </a:p>
              </p:txBody>
            </p:sp>
            <p:sp>
              <p:nvSpPr>
                <p:cNvPr id="34" name="文本框 33"/>
                <p:cNvSpPr txBox="1"/>
                <p:nvPr/>
              </p:nvSpPr>
              <p:spPr>
                <a:xfrm>
                  <a:off x="1174" y="532"/>
                  <a:ext cx="1509" cy="4393"/>
                </a:xfrm>
                <a:prstGeom prst="rect">
                  <a:avLst/>
                </a:prstGeom>
                <a:noFill/>
              </p:spPr>
              <p:txBody>
                <a:bodyPr vert="eaVert" wrap="square" rtlCol="0">
                  <a:spAutoFit/>
                </a:bodyPr>
                <a:lstStyle/>
                <a:p>
                  <a:pPr algn="dist">
                    <a:lnSpc>
                      <a:spcPct val="110000"/>
                    </a:lnSpc>
                  </a:pPr>
                  <a:r>
                    <a:rPr kumimoji="1" lang="zh-CN" sz="3600" dirty="0">
                      <a:solidFill>
                        <a:srgbClr val="1E4451"/>
                      </a:solidFill>
                      <a:cs typeface="+mn-ea"/>
                      <a:sym typeface="+mn-lt"/>
                    </a:rPr>
                    <a:t>主要活动</a:t>
                  </a:r>
                </a:p>
              </p:txBody>
            </p:sp>
          </p:grpSp>
        </p:grpSp>
      </p:grpSp>
      <p:pic>
        <p:nvPicPr>
          <p:cNvPr id="91" name="图片 90" descr="IMG_51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38140" y="3657600"/>
            <a:ext cx="2389505" cy="25857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arn(inVertical)">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down)">
                                      <p:cBhvr>
                                        <p:cTn id="35" dur="500"/>
                                        <p:tgtEl>
                                          <p:spTgt spid="20"/>
                                        </p:tgtEl>
                                      </p:cBhvr>
                                    </p:animEffect>
                                  </p:childTnLst>
                                </p:cTn>
                              </p:par>
                              <p:par>
                                <p:cTn id="36" presetID="16" presetClass="entr" presetSubtype="21"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barn(inVertical)">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91"/>
                                        </p:tgtEl>
                                        <p:attrNameLst>
                                          <p:attrName>style.visibility</p:attrName>
                                        </p:attrNameLst>
                                      </p:cBhvr>
                                      <p:to>
                                        <p:strVal val="visible"/>
                                      </p:to>
                                    </p:set>
                                    <p:animEffect transition="in" filter="wipe(down)">
                                      <p:cBhvr>
                                        <p:cTn id="43"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5" grpId="0" bldLvl="0" animBg="1"/>
      <p:bldP spid="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E4451"/>
        </a:solidFill>
        <a:effectLst/>
      </p:bgPr>
    </p:bg>
    <p:spTree>
      <p:nvGrpSpPr>
        <p:cNvPr id="1" name=""/>
        <p:cNvGrpSpPr/>
        <p:nvPr/>
      </p:nvGrpSpPr>
      <p:grpSpPr>
        <a:xfrm>
          <a:off x="0" y="0"/>
          <a:ext cx="0" cy="0"/>
          <a:chOff x="0" y="0"/>
          <a:chExt cx="0" cy="0"/>
        </a:xfrm>
      </p:grpSpPr>
      <p:pic>
        <p:nvPicPr>
          <p:cNvPr id="18" name="图片 17" descr="D:\我的\新建文件夹\图片1.png图片1"/>
          <p:cNvPicPr>
            <a:picLocks noChangeAspect="1"/>
          </p:cNvPicPr>
          <p:nvPr/>
        </p:nvPicPr>
        <p:blipFill>
          <a:blip r:embed="rId3"/>
          <a:srcRect/>
          <a:stretch>
            <a:fillRect/>
          </a:stretch>
        </p:blipFill>
        <p:spPr>
          <a:xfrm>
            <a:off x="7106174" y="102789"/>
            <a:ext cx="5080000" cy="6769100"/>
          </a:xfrm>
          <a:prstGeom prst="rect">
            <a:avLst/>
          </a:prstGeom>
        </p:spPr>
      </p:pic>
      <p:pic>
        <p:nvPicPr>
          <p:cNvPr id="19" name="图片 18" descr="D:\我的\新建文件夹\图片1.png图片1"/>
          <p:cNvPicPr>
            <a:picLocks noChangeAspect="1"/>
          </p:cNvPicPr>
          <p:nvPr/>
        </p:nvPicPr>
        <p:blipFill>
          <a:blip r:embed="rId3"/>
          <a:srcRect/>
          <a:stretch>
            <a:fillRect/>
          </a:stretch>
        </p:blipFill>
        <p:spPr>
          <a:xfrm flipH="1">
            <a:off x="-111" y="102789"/>
            <a:ext cx="5080000" cy="6769100"/>
          </a:xfrm>
          <a:prstGeom prst="rect">
            <a:avLst/>
          </a:prstGeom>
        </p:spPr>
      </p:pic>
      <p:sp>
        <p:nvSpPr>
          <p:cNvPr id="3" name="矩形 2"/>
          <p:cNvSpPr/>
          <p:nvPr/>
        </p:nvSpPr>
        <p:spPr>
          <a:xfrm>
            <a:off x="318" y="2458085"/>
            <a:ext cx="12191365" cy="1947545"/>
          </a:xfrm>
          <a:prstGeom prst="rect">
            <a:avLst/>
          </a:prstGeom>
          <a:solidFill>
            <a:srgbClr val="BF8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1" name="组合 10"/>
          <p:cNvGrpSpPr/>
          <p:nvPr/>
        </p:nvGrpSpPr>
        <p:grpSpPr>
          <a:xfrm>
            <a:off x="268605" y="440690"/>
            <a:ext cx="1112520" cy="5886450"/>
            <a:chOff x="423" y="694"/>
            <a:chExt cx="1752" cy="9270"/>
          </a:xfrm>
        </p:grpSpPr>
        <p:sp>
          <p:nvSpPr>
            <p:cNvPr id="6" name="文本框 5"/>
            <p:cNvSpPr txBox="1"/>
            <p:nvPr/>
          </p:nvSpPr>
          <p:spPr>
            <a:xfrm rot="5400000">
              <a:off x="-2393" y="5140"/>
              <a:ext cx="6225" cy="291"/>
            </a:xfrm>
            <a:prstGeom prst="rect">
              <a:avLst/>
            </a:prstGeom>
            <a:noFill/>
          </p:spPr>
          <p:txBody>
            <a:bodyPr wrap="square" rtlCol="0">
              <a:spAutoFit/>
            </a:bodyPr>
            <a:lstStyle/>
            <a:p>
              <a:pPr algn="dist"/>
              <a:r>
                <a:rPr lang="en-US" altLang="zh-CN" sz="600" dirty="0">
                  <a:solidFill>
                    <a:schemeClr val="bg1"/>
                  </a:solidFill>
                  <a:effectLst>
                    <a:outerShdw blurRad="381000" algn="ctr" rotWithShape="0">
                      <a:prstClr val="black">
                        <a:alpha val="25000"/>
                      </a:prstClr>
                    </a:outerShdw>
                  </a:effectLst>
                  <a:cs typeface="+mn-ea"/>
                  <a:sym typeface="+mn-lt"/>
                </a:rPr>
                <a:t>DESIGNED BY MORIMOTO</a:t>
              </a:r>
            </a:p>
          </p:txBody>
        </p:sp>
        <p:sp>
          <p:nvSpPr>
            <p:cNvPr id="7" name="矩形 6"/>
            <p:cNvSpPr/>
            <p:nvPr/>
          </p:nvSpPr>
          <p:spPr>
            <a:xfrm>
              <a:off x="639" y="1616"/>
              <a:ext cx="816" cy="72"/>
            </a:xfrm>
            <a:prstGeom prst="rect">
              <a:avLst/>
            </a:prstGeom>
            <a:solidFill>
              <a:schemeClr val="bg1"/>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8" name="文本框 7"/>
            <p:cNvSpPr txBox="1"/>
            <p:nvPr/>
          </p:nvSpPr>
          <p:spPr>
            <a:xfrm>
              <a:off x="505" y="694"/>
              <a:ext cx="1670" cy="843"/>
            </a:xfrm>
            <a:prstGeom prst="rect">
              <a:avLst/>
            </a:prstGeom>
            <a:noFill/>
          </p:spPr>
          <p:txBody>
            <a:bodyPr wrap="square" rtlCol="0">
              <a:spAutoFit/>
            </a:bodyPr>
            <a:lstStyle/>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HEY</a:t>
              </a:r>
            </a:p>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WAKE UP!</a:t>
              </a:r>
            </a:p>
          </p:txBody>
        </p:sp>
        <p:sp>
          <p:nvSpPr>
            <p:cNvPr id="9" name="文本框 8"/>
            <p:cNvSpPr txBox="1"/>
            <p:nvPr/>
          </p:nvSpPr>
          <p:spPr>
            <a:xfrm>
              <a:off x="423" y="9121"/>
              <a:ext cx="1670" cy="843"/>
            </a:xfrm>
            <a:prstGeom prst="rect">
              <a:avLst/>
            </a:prstGeom>
            <a:noFill/>
          </p:spPr>
          <p:txBody>
            <a:bodyPr wrap="square" rtlCol="0">
              <a:spAutoFit/>
            </a:bodyPr>
            <a:lstStyle/>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DO SOME</a:t>
              </a:r>
            </a:p>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THINGS!</a:t>
              </a:r>
            </a:p>
          </p:txBody>
        </p:sp>
        <p:sp>
          <p:nvSpPr>
            <p:cNvPr id="10" name="矩形 9"/>
            <p:cNvSpPr/>
            <p:nvPr/>
          </p:nvSpPr>
          <p:spPr>
            <a:xfrm>
              <a:off x="574" y="8907"/>
              <a:ext cx="818" cy="72"/>
            </a:xfrm>
            <a:prstGeom prst="rect">
              <a:avLst/>
            </a:prstGeom>
            <a:solidFill>
              <a:schemeClr val="bg1"/>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grpSp>
      <p:grpSp>
        <p:nvGrpSpPr>
          <p:cNvPr id="17" name="组合 16"/>
          <p:cNvGrpSpPr/>
          <p:nvPr/>
        </p:nvGrpSpPr>
        <p:grpSpPr>
          <a:xfrm>
            <a:off x="10925810" y="440690"/>
            <a:ext cx="991870" cy="5962650"/>
            <a:chOff x="17206" y="694"/>
            <a:chExt cx="1562" cy="9390"/>
          </a:xfrm>
        </p:grpSpPr>
        <p:sp>
          <p:nvSpPr>
            <p:cNvPr id="12" name="文本框 11"/>
            <p:cNvSpPr txBox="1"/>
            <p:nvPr/>
          </p:nvSpPr>
          <p:spPr>
            <a:xfrm rot="5400000">
              <a:off x="15340" y="5140"/>
              <a:ext cx="6225" cy="291"/>
            </a:xfrm>
            <a:prstGeom prst="rect">
              <a:avLst/>
            </a:prstGeom>
            <a:noFill/>
          </p:spPr>
          <p:txBody>
            <a:bodyPr wrap="square" rtlCol="0">
              <a:spAutoFit/>
            </a:bodyPr>
            <a:lstStyle/>
            <a:p>
              <a:pPr algn="dist"/>
              <a:r>
                <a:rPr lang="en-US" altLang="zh-CN" sz="600" dirty="0">
                  <a:solidFill>
                    <a:schemeClr val="bg1"/>
                  </a:solidFill>
                  <a:effectLst>
                    <a:outerShdw blurRad="381000" algn="ctr" rotWithShape="0">
                      <a:prstClr val="black">
                        <a:alpha val="25000"/>
                      </a:prstClr>
                    </a:outerShdw>
                  </a:effectLst>
                  <a:cs typeface="+mn-ea"/>
                  <a:sym typeface="+mn-lt"/>
                </a:rPr>
                <a:t>DESIGNED BY MORIMOTO</a:t>
              </a:r>
            </a:p>
          </p:txBody>
        </p:sp>
        <p:sp>
          <p:nvSpPr>
            <p:cNvPr id="13" name="图文框 12"/>
            <p:cNvSpPr/>
            <p:nvPr/>
          </p:nvSpPr>
          <p:spPr>
            <a:xfrm>
              <a:off x="17789" y="694"/>
              <a:ext cx="816" cy="816"/>
            </a:xfrm>
            <a:prstGeom prst="frame">
              <a:avLst>
                <a:gd name="adj1" fmla="val 5842"/>
              </a:avLst>
            </a:prstGeom>
            <a:solidFill>
              <a:schemeClr val="bg1"/>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4" name="文本框 13"/>
            <p:cNvSpPr txBox="1"/>
            <p:nvPr/>
          </p:nvSpPr>
          <p:spPr>
            <a:xfrm>
              <a:off x="17626" y="758"/>
              <a:ext cx="1140" cy="412"/>
            </a:xfrm>
            <a:prstGeom prst="rect">
              <a:avLst/>
            </a:prstGeom>
            <a:noFill/>
          </p:spPr>
          <p:txBody>
            <a:bodyPr wrap="square" rtlCol="0">
              <a:spAutoFit/>
            </a:bodyPr>
            <a:lstStyle/>
            <a:p>
              <a:pPr algn="ctr"/>
              <a:r>
                <a:rPr lang="en-US" altLang="zh-CN" sz="1100" b="1" dirty="0">
                  <a:solidFill>
                    <a:schemeClr val="bg1"/>
                  </a:solidFill>
                  <a:effectLst>
                    <a:outerShdw blurRad="381000" algn="ctr" rotWithShape="0">
                      <a:prstClr val="black">
                        <a:alpha val="25000"/>
                      </a:prstClr>
                    </a:outerShdw>
                  </a:effectLst>
                  <a:cs typeface="+mn-ea"/>
                  <a:sym typeface="+mn-lt"/>
                </a:rPr>
                <a:t>MORI</a:t>
              </a:r>
            </a:p>
          </p:txBody>
        </p:sp>
        <p:sp>
          <p:nvSpPr>
            <p:cNvPr id="15" name="文本框 14"/>
            <p:cNvSpPr txBox="1"/>
            <p:nvPr/>
          </p:nvSpPr>
          <p:spPr>
            <a:xfrm>
              <a:off x="17628" y="1049"/>
              <a:ext cx="1140" cy="412"/>
            </a:xfrm>
            <a:prstGeom prst="rect">
              <a:avLst/>
            </a:prstGeom>
            <a:noFill/>
          </p:spPr>
          <p:txBody>
            <a:bodyPr wrap="square" rtlCol="0">
              <a:spAutoFit/>
            </a:bodyPr>
            <a:lstStyle/>
            <a:p>
              <a:pPr algn="ctr"/>
              <a:r>
                <a:rPr lang="en-US" altLang="zh-CN" sz="1100" b="1" dirty="0">
                  <a:solidFill>
                    <a:schemeClr val="bg1"/>
                  </a:solidFill>
                  <a:effectLst>
                    <a:outerShdw blurRad="381000" algn="ctr" rotWithShape="0">
                      <a:prstClr val="black">
                        <a:alpha val="25000"/>
                      </a:prstClr>
                    </a:outerShdw>
                  </a:effectLst>
                  <a:cs typeface="+mn-ea"/>
                  <a:sym typeface="+mn-lt"/>
                </a:rPr>
                <a:t>MOTO</a:t>
              </a:r>
            </a:p>
          </p:txBody>
        </p:sp>
        <p:sp>
          <p:nvSpPr>
            <p:cNvPr id="16" name="文本框 15"/>
            <p:cNvSpPr txBox="1"/>
            <p:nvPr/>
          </p:nvSpPr>
          <p:spPr>
            <a:xfrm>
              <a:off x="17206" y="8910"/>
              <a:ext cx="1516" cy="1175"/>
            </a:xfrm>
            <a:prstGeom prst="rect">
              <a:avLst/>
            </a:prstGeom>
            <a:noFill/>
          </p:spPr>
          <p:txBody>
            <a:bodyPr wrap="square" rtlCol="0">
              <a:spAutoFit/>
            </a:bodyPr>
            <a:lstStyle/>
            <a:p>
              <a:pPr algn="r"/>
              <a:r>
                <a:rPr lang="en-US" altLang="zh-CN" sz="1050" b="1" dirty="0">
                  <a:solidFill>
                    <a:schemeClr val="bg1"/>
                  </a:solidFill>
                  <a:effectLst>
                    <a:outerShdw blurRad="381000" algn="ctr" rotWithShape="0">
                      <a:prstClr val="black">
                        <a:alpha val="25000"/>
                      </a:prstClr>
                    </a:outerShdw>
                  </a:effectLst>
                  <a:cs typeface="+mn-ea"/>
                  <a:sym typeface="+mn-lt"/>
                </a:rPr>
                <a:t>WORK</a:t>
              </a:r>
            </a:p>
            <a:p>
              <a:pPr algn="r"/>
              <a:r>
                <a:rPr lang="en-US" altLang="zh-CN" sz="3200" b="1" dirty="0">
                  <a:solidFill>
                    <a:schemeClr val="bg1"/>
                  </a:solidFill>
                  <a:effectLst>
                    <a:outerShdw blurRad="381000" algn="ctr" rotWithShape="0">
                      <a:prstClr val="black">
                        <a:alpha val="25000"/>
                      </a:prstClr>
                    </a:outerShdw>
                  </a:effectLst>
                  <a:cs typeface="+mn-ea"/>
                  <a:sym typeface="+mn-lt"/>
                </a:rPr>
                <a:t>080</a:t>
              </a:r>
              <a:endParaRPr lang="zh-CN" altLang="en-US" sz="3200" b="1" dirty="0">
                <a:solidFill>
                  <a:schemeClr val="bg1"/>
                </a:solidFill>
                <a:effectLst>
                  <a:outerShdw blurRad="381000" algn="ctr" rotWithShape="0">
                    <a:prstClr val="black">
                      <a:alpha val="25000"/>
                    </a:prstClr>
                  </a:outerShdw>
                </a:effectLst>
                <a:cs typeface="+mn-ea"/>
                <a:sym typeface="+mn-lt"/>
              </a:endParaRPr>
            </a:p>
          </p:txBody>
        </p:sp>
      </p:grpSp>
      <p:sp>
        <p:nvSpPr>
          <p:cNvPr id="5" name="矩形 4"/>
          <p:cNvSpPr/>
          <p:nvPr/>
        </p:nvSpPr>
        <p:spPr>
          <a:xfrm>
            <a:off x="1164273" y="838518"/>
            <a:ext cx="9863455" cy="54044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0" name="组合 19"/>
          <p:cNvGrpSpPr/>
          <p:nvPr/>
        </p:nvGrpSpPr>
        <p:grpSpPr>
          <a:xfrm>
            <a:off x="1164370" y="838804"/>
            <a:ext cx="2725420" cy="890270"/>
            <a:chOff x="1285068" y="1246257"/>
            <a:chExt cx="2725420" cy="890270"/>
          </a:xfrm>
        </p:grpSpPr>
        <p:sp>
          <p:nvSpPr>
            <p:cNvPr id="53" name="文本框 52"/>
            <p:cNvSpPr txBox="1"/>
            <p:nvPr/>
          </p:nvSpPr>
          <p:spPr>
            <a:xfrm>
              <a:off x="1285068" y="1246257"/>
              <a:ext cx="830578" cy="645160"/>
            </a:xfrm>
            <a:prstGeom prst="rect">
              <a:avLst/>
            </a:prstGeom>
            <a:noFill/>
          </p:spPr>
          <p:txBody>
            <a:bodyPr wrap="square" rtlCol="0">
              <a:spAutoFit/>
            </a:bodyPr>
            <a:lstStyle/>
            <a:p>
              <a:r>
                <a:rPr lang="en-US" altLang="zh-CN" sz="3600" dirty="0">
                  <a:solidFill>
                    <a:srgbClr val="BF805D"/>
                  </a:solidFill>
                  <a:cs typeface="+mn-ea"/>
                  <a:sym typeface="+mn-lt"/>
                </a:rPr>
                <a:t>03</a:t>
              </a:r>
            </a:p>
          </p:txBody>
        </p:sp>
        <p:cxnSp>
          <p:nvCxnSpPr>
            <p:cNvPr id="22" name="直接连接符 21"/>
            <p:cNvCxnSpPr/>
            <p:nvPr/>
          </p:nvCxnSpPr>
          <p:spPr>
            <a:xfrm flipV="1">
              <a:off x="1823908" y="1426998"/>
              <a:ext cx="271656" cy="475126"/>
            </a:xfrm>
            <a:prstGeom prst="line">
              <a:avLst/>
            </a:prstGeom>
            <a:ln>
              <a:solidFill>
                <a:srgbClr val="BF805D"/>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2070852" y="1255793"/>
              <a:ext cx="1760958" cy="645160"/>
            </a:xfrm>
            <a:prstGeom prst="rect">
              <a:avLst/>
            </a:prstGeom>
            <a:noFill/>
          </p:spPr>
          <p:txBody>
            <a:bodyPr wrap="square" rtlCol="0">
              <a:spAutoFit/>
            </a:bodyPr>
            <a:lstStyle/>
            <a:p>
              <a:r>
                <a:rPr lang="zh-CN" altLang="en-US" sz="3600" dirty="0">
                  <a:solidFill>
                    <a:srgbClr val="BF805D"/>
                  </a:solidFill>
                  <a:cs typeface="+mn-ea"/>
                  <a:sym typeface="+mn-lt"/>
                </a:rPr>
                <a:t>第三章</a:t>
              </a:r>
            </a:p>
          </p:txBody>
        </p:sp>
        <p:sp>
          <p:nvSpPr>
            <p:cNvPr id="28" name="文本框 27"/>
            <p:cNvSpPr txBox="1"/>
            <p:nvPr/>
          </p:nvSpPr>
          <p:spPr>
            <a:xfrm>
              <a:off x="2162003" y="1799342"/>
              <a:ext cx="1848485" cy="337185"/>
            </a:xfrm>
            <a:prstGeom prst="rect">
              <a:avLst/>
            </a:prstGeom>
            <a:noFill/>
          </p:spPr>
          <p:txBody>
            <a:bodyPr wrap="square" rtlCol="0">
              <a:spAutoFit/>
            </a:bodyPr>
            <a:lstStyle/>
            <a:p>
              <a:r>
                <a:rPr lang="en-US" altLang="zh-CN" sz="1600" dirty="0">
                  <a:solidFill>
                    <a:srgbClr val="BF805D"/>
                  </a:solidFill>
                  <a:cs typeface="+mn-ea"/>
                  <a:sym typeface="+mn-lt"/>
                </a:rPr>
                <a:t>PART   THREE</a:t>
              </a:r>
            </a:p>
          </p:txBody>
        </p:sp>
      </p:grpSp>
      <p:grpSp>
        <p:nvGrpSpPr>
          <p:cNvPr id="21" name="组合 20"/>
          <p:cNvGrpSpPr/>
          <p:nvPr/>
        </p:nvGrpSpPr>
        <p:grpSpPr>
          <a:xfrm>
            <a:off x="2320925" y="1843405"/>
            <a:ext cx="8282305" cy="4134485"/>
            <a:chOff x="5233" y="3313"/>
            <a:chExt cx="13043" cy="6511"/>
          </a:xfrm>
        </p:grpSpPr>
        <p:pic>
          <p:nvPicPr>
            <p:cNvPr id="23" name="图片 22" descr="E:\设计\PPT\图片5.png图片5"/>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10102" y="3313"/>
              <a:ext cx="4672" cy="6511"/>
            </a:xfrm>
            <a:prstGeom prst="diamond">
              <a:avLst/>
            </a:prstGeom>
            <a:ln w="57150">
              <a:noFill/>
            </a:ln>
          </p:spPr>
        </p:pic>
        <p:sp>
          <p:nvSpPr>
            <p:cNvPr id="24" name="文本框 23"/>
            <p:cNvSpPr txBox="1"/>
            <p:nvPr/>
          </p:nvSpPr>
          <p:spPr>
            <a:xfrm>
              <a:off x="15659" y="3329"/>
              <a:ext cx="2617" cy="6433"/>
            </a:xfrm>
            <a:prstGeom prst="rect">
              <a:avLst/>
            </a:prstGeom>
            <a:noFill/>
          </p:spPr>
          <p:txBody>
            <a:bodyPr vert="eaVert" wrap="square" rtlCol="0">
              <a:spAutoFit/>
            </a:bodyPr>
            <a:lstStyle/>
            <a:p>
              <a:pPr>
                <a:lnSpc>
                  <a:spcPct val="150000"/>
                </a:lnSpc>
              </a:pPr>
              <a:r>
                <a:rPr lang="zh-CN" altLang="en-US" sz="1600" dirty="0">
                  <a:solidFill>
                    <a:schemeClr val="tx1"/>
                  </a:solidFill>
                  <a:cs typeface="+mn-ea"/>
                  <a:sym typeface="+mn-lt"/>
                </a:rPr>
                <a:t>2011年5月18日，是第35个国际博物馆日，北京市将有60余家博物馆免费开放一天。市文物局透露，18日当天国内首部关于博物馆服务准则内容将发布。</a:t>
              </a:r>
            </a:p>
          </p:txBody>
        </p:sp>
        <p:sp>
          <p:nvSpPr>
            <p:cNvPr id="25" name="文本框 24"/>
            <p:cNvSpPr txBox="1"/>
            <p:nvPr/>
          </p:nvSpPr>
          <p:spPr>
            <a:xfrm>
              <a:off x="5233" y="3329"/>
              <a:ext cx="4362" cy="6433"/>
            </a:xfrm>
            <a:prstGeom prst="rect">
              <a:avLst/>
            </a:prstGeom>
            <a:noFill/>
          </p:spPr>
          <p:txBody>
            <a:bodyPr vert="eaVert" wrap="square" rtlCol="0">
              <a:spAutoFit/>
            </a:bodyPr>
            <a:lstStyle/>
            <a:p>
              <a:pPr>
                <a:lnSpc>
                  <a:spcPct val="150000"/>
                </a:lnSpc>
              </a:pPr>
              <a:r>
                <a:rPr lang="zh-CN" altLang="en-US" sz="1600" dirty="0">
                  <a:solidFill>
                    <a:schemeClr val="tx1"/>
                  </a:solidFill>
                  <a:cs typeface="+mn-ea"/>
                  <a:sym typeface="+mn-lt"/>
                </a:rPr>
                <a:t>2011年年国际博物馆日，除北京地区已有的46家免费开放的博物馆外，市文物局所属的10余家尚未实行免费开放的博物馆，以及部分企业和行业举办的博物馆，如保利艺术博物馆、北京郭守敬纪念馆、中国铁道博物馆等也将免费开放。部分收费博物馆将实行优惠政策，如中国紫檀博物馆票价原为50元/人，5月18日当天票价10元/人</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arn(inVertical)">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down)">
                                      <p:cBhvr>
                                        <p:cTn id="35" dur="500"/>
                                        <p:tgtEl>
                                          <p:spTgt spid="20"/>
                                        </p:tgtEl>
                                      </p:cBhvr>
                                    </p:animEffect>
                                  </p:childTnLst>
                                </p:cTn>
                              </p:par>
                              <p:par>
                                <p:cTn id="36" presetID="22" presetClass="entr" presetSubtype="4"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5" grpId="0" bldLvl="0" animBg="1"/>
      <p:bldP spid="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E4451"/>
        </a:solidFill>
        <a:effectLst/>
      </p:bgPr>
    </p:bg>
    <p:spTree>
      <p:nvGrpSpPr>
        <p:cNvPr id="1" name=""/>
        <p:cNvGrpSpPr/>
        <p:nvPr/>
      </p:nvGrpSpPr>
      <p:grpSpPr>
        <a:xfrm>
          <a:off x="0" y="0"/>
          <a:ext cx="0" cy="0"/>
          <a:chOff x="0" y="0"/>
          <a:chExt cx="0" cy="0"/>
        </a:xfrm>
      </p:grpSpPr>
      <p:pic>
        <p:nvPicPr>
          <p:cNvPr id="5" name="图片 4" descr="D:\我的\新建文件夹\图片1.png图片1"/>
          <p:cNvPicPr>
            <a:picLocks noChangeAspect="1"/>
          </p:cNvPicPr>
          <p:nvPr/>
        </p:nvPicPr>
        <p:blipFill>
          <a:blip r:embed="rId3"/>
          <a:srcRect/>
          <a:stretch>
            <a:fillRect/>
          </a:stretch>
        </p:blipFill>
        <p:spPr>
          <a:xfrm>
            <a:off x="7106174" y="102789"/>
            <a:ext cx="5080000" cy="6769100"/>
          </a:xfrm>
          <a:prstGeom prst="rect">
            <a:avLst/>
          </a:prstGeom>
        </p:spPr>
      </p:pic>
      <p:pic>
        <p:nvPicPr>
          <p:cNvPr id="64" name="图片 63" descr="D:\我的\新建文件夹\图片1.png图片1"/>
          <p:cNvPicPr>
            <a:picLocks noChangeAspect="1"/>
          </p:cNvPicPr>
          <p:nvPr/>
        </p:nvPicPr>
        <p:blipFill>
          <a:blip r:embed="rId3"/>
          <a:srcRect/>
          <a:stretch>
            <a:fillRect/>
          </a:stretch>
        </p:blipFill>
        <p:spPr>
          <a:xfrm flipH="1">
            <a:off x="-111" y="102789"/>
            <a:ext cx="5080000" cy="6769100"/>
          </a:xfrm>
          <a:prstGeom prst="rect">
            <a:avLst/>
          </a:prstGeom>
        </p:spPr>
      </p:pic>
      <p:grpSp>
        <p:nvGrpSpPr>
          <p:cNvPr id="11" name="组合 10"/>
          <p:cNvGrpSpPr/>
          <p:nvPr/>
        </p:nvGrpSpPr>
        <p:grpSpPr>
          <a:xfrm>
            <a:off x="268605" y="440690"/>
            <a:ext cx="1112520" cy="5886450"/>
            <a:chOff x="423" y="694"/>
            <a:chExt cx="1752" cy="9270"/>
          </a:xfrm>
        </p:grpSpPr>
        <p:sp>
          <p:nvSpPr>
            <p:cNvPr id="6" name="文本框 5"/>
            <p:cNvSpPr txBox="1"/>
            <p:nvPr/>
          </p:nvSpPr>
          <p:spPr>
            <a:xfrm rot="5400000">
              <a:off x="-2393" y="5140"/>
              <a:ext cx="6225" cy="291"/>
            </a:xfrm>
            <a:prstGeom prst="rect">
              <a:avLst/>
            </a:prstGeom>
            <a:noFill/>
          </p:spPr>
          <p:txBody>
            <a:bodyPr wrap="square" rtlCol="0">
              <a:spAutoFit/>
            </a:bodyPr>
            <a:lstStyle/>
            <a:p>
              <a:pPr algn="dist"/>
              <a:r>
                <a:rPr lang="en-US" altLang="zh-CN" sz="600" dirty="0">
                  <a:solidFill>
                    <a:schemeClr val="bg1"/>
                  </a:solidFill>
                  <a:effectLst>
                    <a:outerShdw blurRad="381000" algn="ctr" rotWithShape="0">
                      <a:prstClr val="black">
                        <a:alpha val="25000"/>
                      </a:prstClr>
                    </a:outerShdw>
                  </a:effectLst>
                  <a:cs typeface="+mn-ea"/>
                  <a:sym typeface="+mn-lt"/>
                </a:rPr>
                <a:t>DESIGNED BY MORIMOTO</a:t>
              </a:r>
            </a:p>
          </p:txBody>
        </p:sp>
        <p:sp>
          <p:nvSpPr>
            <p:cNvPr id="7" name="矩形 6"/>
            <p:cNvSpPr/>
            <p:nvPr/>
          </p:nvSpPr>
          <p:spPr>
            <a:xfrm>
              <a:off x="639" y="1616"/>
              <a:ext cx="816" cy="72"/>
            </a:xfrm>
            <a:prstGeom prst="rect">
              <a:avLst/>
            </a:prstGeom>
            <a:solidFill>
              <a:schemeClr val="bg1"/>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8" name="文本框 7"/>
            <p:cNvSpPr txBox="1"/>
            <p:nvPr/>
          </p:nvSpPr>
          <p:spPr>
            <a:xfrm>
              <a:off x="505" y="694"/>
              <a:ext cx="1670" cy="843"/>
            </a:xfrm>
            <a:prstGeom prst="rect">
              <a:avLst/>
            </a:prstGeom>
            <a:noFill/>
          </p:spPr>
          <p:txBody>
            <a:bodyPr wrap="square" rtlCol="0">
              <a:spAutoFit/>
            </a:bodyPr>
            <a:lstStyle/>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HEY</a:t>
              </a:r>
            </a:p>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WAKE UP!</a:t>
              </a:r>
            </a:p>
          </p:txBody>
        </p:sp>
        <p:sp>
          <p:nvSpPr>
            <p:cNvPr id="9" name="文本框 8"/>
            <p:cNvSpPr txBox="1"/>
            <p:nvPr/>
          </p:nvSpPr>
          <p:spPr>
            <a:xfrm>
              <a:off x="423" y="9121"/>
              <a:ext cx="1670" cy="843"/>
            </a:xfrm>
            <a:prstGeom prst="rect">
              <a:avLst/>
            </a:prstGeom>
            <a:noFill/>
          </p:spPr>
          <p:txBody>
            <a:bodyPr wrap="square" rtlCol="0">
              <a:spAutoFit/>
            </a:bodyPr>
            <a:lstStyle/>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DO SOME</a:t>
              </a:r>
            </a:p>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THINGS!</a:t>
              </a:r>
            </a:p>
          </p:txBody>
        </p:sp>
        <p:sp>
          <p:nvSpPr>
            <p:cNvPr id="10" name="矩形 9"/>
            <p:cNvSpPr/>
            <p:nvPr/>
          </p:nvSpPr>
          <p:spPr>
            <a:xfrm>
              <a:off x="574" y="8907"/>
              <a:ext cx="818" cy="72"/>
            </a:xfrm>
            <a:prstGeom prst="rect">
              <a:avLst/>
            </a:prstGeom>
            <a:solidFill>
              <a:schemeClr val="bg1"/>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grpSp>
      <p:grpSp>
        <p:nvGrpSpPr>
          <p:cNvPr id="17" name="组合 16"/>
          <p:cNvGrpSpPr/>
          <p:nvPr/>
        </p:nvGrpSpPr>
        <p:grpSpPr>
          <a:xfrm>
            <a:off x="10925810" y="440690"/>
            <a:ext cx="991870" cy="5962650"/>
            <a:chOff x="17206" y="694"/>
            <a:chExt cx="1562" cy="9390"/>
          </a:xfrm>
        </p:grpSpPr>
        <p:sp>
          <p:nvSpPr>
            <p:cNvPr id="12" name="文本框 11"/>
            <p:cNvSpPr txBox="1"/>
            <p:nvPr/>
          </p:nvSpPr>
          <p:spPr>
            <a:xfrm rot="5400000">
              <a:off x="15340" y="5140"/>
              <a:ext cx="6225" cy="291"/>
            </a:xfrm>
            <a:prstGeom prst="rect">
              <a:avLst/>
            </a:prstGeom>
            <a:noFill/>
          </p:spPr>
          <p:txBody>
            <a:bodyPr wrap="square" rtlCol="0">
              <a:spAutoFit/>
            </a:bodyPr>
            <a:lstStyle/>
            <a:p>
              <a:pPr algn="dist"/>
              <a:r>
                <a:rPr lang="en-US" altLang="zh-CN" sz="600" dirty="0">
                  <a:solidFill>
                    <a:schemeClr val="bg1"/>
                  </a:solidFill>
                  <a:effectLst>
                    <a:outerShdw blurRad="381000" algn="ctr" rotWithShape="0">
                      <a:prstClr val="black">
                        <a:alpha val="25000"/>
                      </a:prstClr>
                    </a:outerShdw>
                  </a:effectLst>
                  <a:cs typeface="+mn-ea"/>
                  <a:sym typeface="+mn-lt"/>
                </a:rPr>
                <a:t>DESIGNED BY MORIMOTO</a:t>
              </a:r>
            </a:p>
          </p:txBody>
        </p:sp>
        <p:sp>
          <p:nvSpPr>
            <p:cNvPr id="13" name="图文框 12"/>
            <p:cNvSpPr/>
            <p:nvPr/>
          </p:nvSpPr>
          <p:spPr>
            <a:xfrm>
              <a:off x="17789" y="694"/>
              <a:ext cx="816" cy="816"/>
            </a:xfrm>
            <a:prstGeom prst="frame">
              <a:avLst>
                <a:gd name="adj1" fmla="val 5842"/>
              </a:avLst>
            </a:prstGeom>
            <a:solidFill>
              <a:schemeClr val="bg1"/>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4" name="文本框 13"/>
            <p:cNvSpPr txBox="1"/>
            <p:nvPr/>
          </p:nvSpPr>
          <p:spPr>
            <a:xfrm>
              <a:off x="17626" y="758"/>
              <a:ext cx="1140" cy="412"/>
            </a:xfrm>
            <a:prstGeom prst="rect">
              <a:avLst/>
            </a:prstGeom>
            <a:noFill/>
          </p:spPr>
          <p:txBody>
            <a:bodyPr wrap="square" rtlCol="0">
              <a:spAutoFit/>
            </a:bodyPr>
            <a:lstStyle/>
            <a:p>
              <a:pPr algn="ctr"/>
              <a:r>
                <a:rPr lang="en-US" altLang="zh-CN" sz="1100" b="1" dirty="0">
                  <a:solidFill>
                    <a:schemeClr val="bg1"/>
                  </a:solidFill>
                  <a:effectLst>
                    <a:outerShdw blurRad="381000" algn="ctr" rotWithShape="0">
                      <a:prstClr val="black">
                        <a:alpha val="25000"/>
                      </a:prstClr>
                    </a:outerShdw>
                  </a:effectLst>
                  <a:cs typeface="+mn-ea"/>
                  <a:sym typeface="+mn-lt"/>
                </a:rPr>
                <a:t>MORI</a:t>
              </a:r>
            </a:p>
          </p:txBody>
        </p:sp>
        <p:sp>
          <p:nvSpPr>
            <p:cNvPr id="15" name="文本框 14"/>
            <p:cNvSpPr txBox="1"/>
            <p:nvPr/>
          </p:nvSpPr>
          <p:spPr>
            <a:xfrm>
              <a:off x="17628" y="1049"/>
              <a:ext cx="1140" cy="412"/>
            </a:xfrm>
            <a:prstGeom prst="rect">
              <a:avLst/>
            </a:prstGeom>
            <a:noFill/>
          </p:spPr>
          <p:txBody>
            <a:bodyPr wrap="square" rtlCol="0">
              <a:spAutoFit/>
            </a:bodyPr>
            <a:lstStyle/>
            <a:p>
              <a:pPr algn="ctr"/>
              <a:r>
                <a:rPr lang="en-US" altLang="zh-CN" sz="1100" b="1" dirty="0">
                  <a:solidFill>
                    <a:schemeClr val="bg1"/>
                  </a:solidFill>
                  <a:effectLst>
                    <a:outerShdw blurRad="381000" algn="ctr" rotWithShape="0">
                      <a:prstClr val="black">
                        <a:alpha val="25000"/>
                      </a:prstClr>
                    </a:outerShdw>
                  </a:effectLst>
                  <a:cs typeface="+mn-ea"/>
                  <a:sym typeface="+mn-lt"/>
                </a:rPr>
                <a:t>MOTO</a:t>
              </a:r>
            </a:p>
          </p:txBody>
        </p:sp>
        <p:sp>
          <p:nvSpPr>
            <p:cNvPr id="16" name="文本框 15"/>
            <p:cNvSpPr txBox="1"/>
            <p:nvPr/>
          </p:nvSpPr>
          <p:spPr>
            <a:xfrm>
              <a:off x="17206" y="8910"/>
              <a:ext cx="1516" cy="1175"/>
            </a:xfrm>
            <a:prstGeom prst="rect">
              <a:avLst/>
            </a:prstGeom>
            <a:noFill/>
          </p:spPr>
          <p:txBody>
            <a:bodyPr wrap="square" rtlCol="0">
              <a:spAutoFit/>
            </a:bodyPr>
            <a:lstStyle/>
            <a:p>
              <a:pPr algn="r"/>
              <a:r>
                <a:rPr lang="en-US" altLang="zh-CN" sz="1050" b="1" dirty="0">
                  <a:solidFill>
                    <a:schemeClr val="bg1"/>
                  </a:solidFill>
                  <a:effectLst>
                    <a:outerShdw blurRad="381000" algn="ctr" rotWithShape="0">
                      <a:prstClr val="black">
                        <a:alpha val="25000"/>
                      </a:prstClr>
                    </a:outerShdw>
                  </a:effectLst>
                  <a:cs typeface="+mn-ea"/>
                  <a:sym typeface="+mn-lt"/>
                </a:rPr>
                <a:t>WORK</a:t>
              </a:r>
            </a:p>
            <a:p>
              <a:pPr algn="r"/>
              <a:r>
                <a:rPr lang="en-US" altLang="zh-CN" sz="3200" b="1" dirty="0">
                  <a:solidFill>
                    <a:schemeClr val="bg1"/>
                  </a:solidFill>
                  <a:effectLst>
                    <a:outerShdw blurRad="381000" algn="ctr" rotWithShape="0">
                      <a:prstClr val="black">
                        <a:alpha val="25000"/>
                      </a:prstClr>
                    </a:outerShdw>
                  </a:effectLst>
                  <a:cs typeface="+mn-ea"/>
                  <a:sym typeface="+mn-lt"/>
                </a:rPr>
                <a:t>080</a:t>
              </a:r>
              <a:endParaRPr lang="zh-CN" altLang="en-US" sz="3200" b="1" dirty="0">
                <a:solidFill>
                  <a:schemeClr val="bg1"/>
                </a:solidFill>
                <a:effectLst>
                  <a:outerShdw blurRad="381000" algn="ctr" rotWithShape="0">
                    <a:prstClr val="black">
                      <a:alpha val="25000"/>
                    </a:prstClr>
                  </a:outerShdw>
                </a:effectLst>
                <a:cs typeface="+mn-ea"/>
                <a:sym typeface="+mn-lt"/>
              </a:endParaRPr>
            </a:p>
          </p:txBody>
        </p:sp>
      </p:grpSp>
      <p:sp>
        <p:nvSpPr>
          <p:cNvPr id="3" name="矩形 2"/>
          <p:cNvSpPr/>
          <p:nvPr/>
        </p:nvSpPr>
        <p:spPr>
          <a:xfrm>
            <a:off x="1164273" y="838518"/>
            <a:ext cx="9863455" cy="54044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 name="图片 1"/>
          <p:cNvPicPr>
            <a:picLocks noChangeAspect="1"/>
          </p:cNvPicPr>
          <p:nvPr/>
        </p:nvPicPr>
        <p:blipFill rotWithShape="1">
          <a:blip r:embed="rId4" cstate="screen"/>
          <a:srcRect/>
          <a:stretch>
            <a:fillRect/>
          </a:stretch>
        </p:blipFill>
        <p:spPr>
          <a:xfrm>
            <a:off x="3084513" y="1183005"/>
            <a:ext cx="6022975" cy="5060315"/>
          </a:xfrm>
          <a:prstGeom prst="rect">
            <a:avLst/>
          </a:prstGeom>
        </p:spPr>
      </p:pic>
      <p:grpSp>
        <p:nvGrpSpPr>
          <p:cNvPr id="19" name="组合 18"/>
          <p:cNvGrpSpPr/>
          <p:nvPr/>
        </p:nvGrpSpPr>
        <p:grpSpPr>
          <a:xfrm>
            <a:off x="4277995" y="945515"/>
            <a:ext cx="3763645" cy="1039484"/>
            <a:chOff x="6731" y="528"/>
            <a:chExt cx="5927" cy="1637"/>
          </a:xfrm>
        </p:grpSpPr>
        <p:sp>
          <p:nvSpPr>
            <p:cNvPr id="51" name="椭圆 50"/>
            <p:cNvSpPr/>
            <p:nvPr/>
          </p:nvSpPr>
          <p:spPr>
            <a:xfrm>
              <a:off x="8834" y="885"/>
              <a:ext cx="1280" cy="1280"/>
            </a:xfrm>
            <a:prstGeom prst="ellipse">
              <a:avLst/>
            </a:prstGeom>
            <a:solidFill>
              <a:srgbClr val="BF8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E4451"/>
                </a:solidFill>
                <a:cs typeface="+mn-ea"/>
                <a:sym typeface="+mn-lt"/>
              </a:endParaRPr>
            </a:p>
          </p:txBody>
        </p:sp>
        <p:sp>
          <p:nvSpPr>
            <p:cNvPr id="52" name="文本框 51"/>
            <p:cNvSpPr txBox="1"/>
            <p:nvPr/>
          </p:nvSpPr>
          <p:spPr>
            <a:xfrm>
              <a:off x="6731" y="528"/>
              <a:ext cx="5927" cy="1599"/>
            </a:xfrm>
            <a:prstGeom prst="rect">
              <a:avLst/>
            </a:prstGeom>
            <a:noFill/>
          </p:spPr>
          <p:txBody>
            <a:bodyPr wrap="square" rtlCol="0">
              <a:spAutoFit/>
            </a:bodyPr>
            <a:lstStyle/>
            <a:p>
              <a:r>
                <a:rPr lang="en-US" altLang="zh-CN" sz="6000" dirty="0">
                  <a:solidFill>
                    <a:srgbClr val="1E4451"/>
                  </a:solidFill>
                  <a:cs typeface="+mn-ea"/>
                  <a:sym typeface="+mn-lt"/>
                </a:rPr>
                <a:t>contents</a:t>
              </a:r>
            </a:p>
          </p:txBody>
        </p:sp>
      </p:grpSp>
      <p:grpSp>
        <p:nvGrpSpPr>
          <p:cNvPr id="66" name="组合 65"/>
          <p:cNvGrpSpPr/>
          <p:nvPr/>
        </p:nvGrpSpPr>
        <p:grpSpPr>
          <a:xfrm>
            <a:off x="1893985" y="2241519"/>
            <a:ext cx="2546742" cy="891808"/>
            <a:chOff x="1285068" y="1246257"/>
            <a:chExt cx="2546742" cy="891808"/>
          </a:xfrm>
        </p:grpSpPr>
        <p:sp>
          <p:nvSpPr>
            <p:cNvPr id="53" name="文本框 52"/>
            <p:cNvSpPr txBox="1"/>
            <p:nvPr/>
          </p:nvSpPr>
          <p:spPr>
            <a:xfrm>
              <a:off x="1285068" y="1246257"/>
              <a:ext cx="830578" cy="646331"/>
            </a:xfrm>
            <a:prstGeom prst="rect">
              <a:avLst/>
            </a:prstGeom>
            <a:noFill/>
          </p:spPr>
          <p:txBody>
            <a:bodyPr wrap="square" rtlCol="0">
              <a:spAutoFit/>
            </a:bodyPr>
            <a:lstStyle/>
            <a:p>
              <a:r>
                <a:rPr lang="en-US" altLang="zh-CN" sz="3600" dirty="0">
                  <a:solidFill>
                    <a:srgbClr val="BF805D"/>
                  </a:solidFill>
                  <a:cs typeface="+mn-ea"/>
                  <a:sym typeface="+mn-lt"/>
                </a:rPr>
                <a:t>01</a:t>
              </a:r>
            </a:p>
          </p:txBody>
        </p:sp>
        <p:cxnSp>
          <p:nvCxnSpPr>
            <p:cNvPr id="58" name="直接连接符 57"/>
            <p:cNvCxnSpPr/>
            <p:nvPr/>
          </p:nvCxnSpPr>
          <p:spPr>
            <a:xfrm flipV="1">
              <a:off x="1823908" y="1426998"/>
              <a:ext cx="271656" cy="475126"/>
            </a:xfrm>
            <a:prstGeom prst="line">
              <a:avLst/>
            </a:prstGeom>
            <a:ln>
              <a:solidFill>
                <a:srgbClr val="BF805D"/>
              </a:solidFill>
            </a:ln>
          </p:spPr>
          <p:style>
            <a:lnRef idx="1">
              <a:schemeClr val="accent1"/>
            </a:lnRef>
            <a:fillRef idx="0">
              <a:schemeClr val="accent1"/>
            </a:fillRef>
            <a:effectRef idx="0">
              <a:schemeClr val="accent1"/>
            </a:effectRef>
            <a:fontRef idx="minor">
              <a:schemeClr val="tx1"/>
            </a:fontRef>
          </p:style>
        </p:cxnSp>
        <p:sp>
          <p:nvSpPr>
            <p:cNvPr id="62" name="文本框 61"/>
            <p:cNvSpPr txBox="1"/>
            <p:nvPr/>
          </p:nvSpPr>
          <p:spPr>
            <a:xfrm>
              <a:off x="2070852" y="1255793"/>
              <a:ext cx="1760958" cy="646331"/>
            </a:xfrm>
            <a:prstGeom prst="rect">
              <a:avLst/>
            </a:prstGeom>
            <a:noFill/>
          </p:spPr>
          <p:txBody>
            <a:bodyPr wrap="square" rtlCol="0">
              <a:spAutoFit/>
            </a:bodyPr>
            <a:lstStyle/>
            <a:p>
              <a:r>
                <a:rPr lang="zh-CN" altLang="en-US" sz="3600" dirty="0">
                  <a:solidFill>
                    <a:srgbClr val="BF805D"/>
                  </a:solidFill>
                  <a:cs typeface="+mn-ea"/>
                  <a:sym typeface="+mn-lt"/>
                </a:rPr>
                <a:t>第一章</a:t>
              </a:r>
            </a:p>
          </p:txBody>
        </p:sp>
        <p:sp>
          <p:nvSpPr>
            <p:cNvPr id="18" name="文本框 17"/>
            <p:cNvSpPr txBox="1"/>
            <p:nvPr/>
          </p:nvSpPr>
          <p:spPr>
            <a:xfrm>
              <a:off x="2162207" y="1799511"/>
              <a:ext cx="1408163" cy="338554"/>
            </a:xfrm>
            <a:prstGeom prst="rect">
              <a:avLst/>
            </a:prstGeom>
            <a:noFill/>
          </p:spPr>
          <p:txBody>
            <a:bodyPr wrap="square" rtlCol="0">
              <a:spAutoFit/>
            </a:bodyPr>
            <a:lstStyle/>
            <a:p>
              <a:r>
                <a:rPr lang="en-US" altLang="zh-CN" sz="1600" dirty="0">
                  <a:solidFill>
                    <a:srgbClr val="BF805D"/>
                  </a:solidFill>
                  <a:cs typeface="+mn-ea"/>
                  <a:sym typeface="+mn-lt"/>
                </a:rPr>
                <a:t>PART    ONE</a:t>
              </a:r>
            </a:p>
          </p:txBody>
        </p:sp>
      </p:grpSp>
      <p:grpSp>
        <p:nvGrpSpPr>
          <p:cNvPr id="67" name="组合 66"/>
          <p:cNvGrpSpPr/>
          <p:nvPr/>
        </p:nvGrpSpPr>
        <p:grpSpPr>
          <a:xfrm>
            <a:off x="1749979" y="3690092"/>
            <a:ext cx="2546742" cy="891808"/>
            <a:chOff x="1285068" y="1246257"/>
            <a:chExt cx="2546742" cy="891808"/>
          </a:xfrm>
        </p:grpSpPr>
        <p:sp>
          <p:nvSpPr>
            <p:cNvPr id="68" name="文本框 67"/>
            <p:cNvSpPr txBox="1"/>
            <p:nvPr/>
          </p:nvSpPr>
          <p:spPr>
            <a:xfrm>
              <a:off x="1285068" y="1246257"/>
              <a:ext cx="830578" cy="646331"/>
            </a:xfrm>
            <a:prstGeom prst="rect">
              <a:avLst/>
            </a:prstGeom>
            <a:noFill/>
          </p:spPr>
          <p:txBody>
            <a:bodyPr wrap="square" rtlCol="0">
              <a:spAutoFit/>
            </a:bodyPr>
            <a:lstStyle/>
            <a:p>
              <a:r>
                <a:rPr lang="en-US" altLang="zh-CN" sz="3600" dirty="0">
                  <a:solidFill>
                    <a:srgbClr val="1E4451"/>
                  </a:solidFill>
                  <a:cs typeface="+mn-ea"/>
                  <a:sym typeface="+mn-lt"/>
                </a:rPr>
                <a:t>02</a:t>
              </a:r>
            </a:p>
          </p:txBody>
        </p:sp>
        <p:cxnSp>
          <p:nvCxnSpPr>
            <p:cNvPr id="69" name="直接连接符 68"/>
            <p:cNvCxnSpPr/>
            <p:nvPr/>
          </p:nvCxnSpPr>
          <p:spPr>
            <a:xfrm flipV="1">
              <a:off x="1823908" y="1426998"/>
              <a:ext cx="271656" cy="4751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文本框 69"/>
            <p:cNvSpPr txBox="1"/>
            <p:nvPr/>
          </p:nvSpPr>
          <p:spPr>
            <a:xfrm>
              <a:off x="2070852" y="1255793"/>
              <a:ext cx="1760958" cy="646331"/>
            </a:xfrm>
            <a:prstGeom prst="rect">
              <a:avLst/>
            </a:prstGeom>
            <a:noFill/>
          </p:spPr>
          <p:txBody>
            <a:bodyPr wrap="square" rtlCol="0">
              <a:spAutoFit/>
            </a:bodyPr>
            <a:lstStyle/>
            <a:p>
              <a:r>
                <a:rPr lang="zh-CN" altLang="en-US" sz="3600" dirty="0">
                  <a:solidFill>
                    <a:srgbClr val="1E4451"/>
                  </a:solidFill>
                  <a:cs typeface="+mn-ea"/>
                  <a:sym typeface="+mn-lt"/>
                </a:rPr>
                <a:t>第二章</a:t>
              </a:r>
            </a:p>
          </p:txBody>
        </p:sp>
        <p:sp>
          <p:nvSpPr>
            <p:cNvPr id="71" name="文本框 70"/>
            <p:cNvSpPr txBox="1"/>
            <p:nvPr/>
          </p:nvSpPr>
          <p:spPr>
            <a:xfrm>
              <a:off x="2162207" y="1799511"/>
              <a:ext cx="1646320" cy="338554"/>
            </a:xfrm>
            <a:prstGeom prst="rect">
              <a:avLst/>
            </a:prstGeom>
            <a:noFill/>
          </p:spPr>
          <p:txBody>
            <a:bodyPr wrap="square" rtlCol="0">
              <a:spAutoFit/>
            </a:bodyPr>
            <a:lstStyle/>
            <a:p>
              <a:r>
                <a:rPr lang="en-US" altLang="zh-CN" sz="1600" dirty="0">
                  <a:solidFill>
                    <a:srgbClr val="1E4451"/>
                  </a:solidFill>
                  <a:cs typeface="+mn-ea"/>
                  <a:sym typeface="+mn-lt"/>
                </a:rPr>
                <a:t>PART    TWO</a:t>
              </a:r>
            </a:p>
          </p:txBody>
        </p:sp>
      </p:grpSp>
      <p:grpSp>
        <p:nvGrpSpPr>
          <p:cNvPr id="72" name="组合 71"/>
          <p:cNvGrpSpPr/>
          <p:nvPr/>
        </p:nvGrpSpPr>
        <p:grpSpPr>
          <a:xfrm>
            <a:off x="7362179" y="2241519"/>
            <a:ext cx="2546742" cy="891808"/>
            <a:chOff x="1285068" y="1246257"/>
            <a:chExt cx="2546742" cy="891808"/>
          </a:xfrm>
        </p:grpSpPr>
        <p:sp>
          <p:nvSpPr>
            <p:cNvPr id="73" name="文本框 72"/>
            <p:cNvSpPr txBox="1"/>
            <p:nvPr/>
          </p:nvSpPr>
          <p:spPr>
            <a:xfrm>
              <a:off x="1285068" y="1246257"/>
              <a:ext cx="830578" cy="646331"/>
            </a:xfrm>
            <a:prstGeom prst="rect">
              <a:avLst/>
            </a:prstGeom>
            <a:noFill/>
          </p:spPr>
          <p:txBody>
            <a:bodyPr wrap="square" rtlCol="0">
              <a:spAutoFit/>
            </a:bodyPr>
            <a:lstStyle/>
            <a:p>
              <a:r>
                <a:rPr lang="en-US" altLang="zh-CN" sz="3600" dirty="0">
                  <a:solidFill>
                    <a:srgbClr val="1E4451"/>
                  </a:solidFill>
                  <a:cs typeface="+mn-ea"/>
                  <a:sym typeface="+mn-lt"/>
                </a:rPr>
                <a:t>03</a:t>
              </a:r>
            </a:p>
          </p:txBody>
        </p:sp>
        <p:cxnSp>
          <p:nvCxnSpPr>
            <p:cNvPr id="74" name="直接连接符 73"/>
            <p:cNvCxnSpPr/>
            <p:nvPr/>
          </p:nvCxnSpPr>
          <p:spPr>
            <a:xfrm flipV="1">
              <a:off x="1823908" y="1426998"/>
              <a:ext cx="271656" cy="4751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文本框 74"/>
            <p:cNvSpPr txBox="1"/>
            <p:nvPr/>
          </p:nvSpPr>
          <p:spPr>
            <a:xfrm>
              <a:off x="2070852" y="1255793"/>
              <a:ext cx="1760958" cy="646331"/>
            </a:xfrm>
            <a:prstGeom prst="rect">
              <a:avLst/>
            </a:prstGeom>
            <a:noFill/>
          </p:spPr>
          <p:txBody>
            <a:bodyPr wrap="square" rtlCol="0">
              <a:spAutoFit/>
            </a:bodyPr>
            <a:lstStyle/>
            <a:p>
              <a:r>
                <a:rPr lang="zh-CN" altLang="en-US" sz="3600" dirty="0">
                  <a:solidFill>
                    <a:srgbClr val="1E4451"/>
                  </a:solidFill>
                  <a:cs typeface="+mn-ea"/>
                  <a:sym typeface="+mn-lt"/>
                </a:rPr>
                <a:t>第三章</a:t>
              </a:r>
            </a:p>
          </p:txBody>
        </p:sp>
        <p:sp>
          <p:nvSpPr>
            <p:cNvPr id="76" name="文本框 75"/>
            <p:cNvSpPr txBox="1"/>
            <p:nvPr/>
          </p:nvSpPr>
          <p:spPr>
            <a:xfrm>
              <a:off x="2162207" y="1799511"/>
              <a:ext cx="1646320" cy="338554"/>
            </a:xfrm>
            <a:prstGeom prst="rect">
              <a:avLst/>
            </a:prstGeom>
            <a:noFill/>
          </p:spPr>
          <p:txBody>
            <a:bodyPr wrap="square" rtlCol="0">
              <a:spAutoFit/>
            </a:bodyPr>
            <a:lstStyle/>
            <a:p>
              <a:r>
                <a:rPr lang="en-US" altLang="zh-CN" sz="1600" dirty="0">
                  <a:solidFill>
                    <a:srgbClr val="1E4451"/>
                  </a:solidFill>
                  <a:cs typeface="+mn-ea"/>
                  <a:sym typeface="+mn-lt"/>
                </a:rPr>
                <a:t>PART    THREE</a:t>
              </a:r>
            </a:p>
          </p:txBody>
        </p:sp>
      </p:grpSp>
      <p:grpSp>
        <p:nvGrpSpPr>
          <p:cNvPr id="77" name="组合 76"/>
          <p:cNvGrpSpPr/>
          <p:nvPr/>
        </p:nvGrpSpPr>
        <p:grpSpPr>
          <a:xfrm>
            <a:off x="7669990" y="3690092"/>
            <a:ext cx="2546742" cy="891808"/>
            <a:chOff x="1285068" y="1246257"/>
            <a:chExt cx="2546742" cy="891808"/>
          </a:xfrm>
        </p:grpSpPr>
        <p:sp>
          <p:nvSpPr>
            <p:cNvPr id="78" name="文本框 77"/>
            <p:cNvSpPr txBox="1"/>
            <p:nvPr/>
          </p:nvSpPr>
          <p:spPr>
            <a:xfrm>
              <a:off x="1285068" y="1246257"/>
              <a:ext cx="830578" cy="646331"/>
            </a:xfrm>
            <a:prstGeom prst="rect">
              <a:avLst/>
            </a:prstGeom>
            <a:noFill/>
          </p:spPr>
          <p:txBody>
            <a:bodyPr wrap="square" rtlCol="0">
              <a:spAutoFit/>
            </a:bodyPr>
            <a:lstStyle/>
            <a:p>
              <a:r>
                <a:rPr lang="en-US" altLang="zh-CN" sz="3600" dirty="0">
                  <a:solidFill>
                    <a:srgbClr val="BF805D"/>
                  </a:solidFill>
                  <a:cs typeface="+mn-ea"/>
                  <a:sym typeface="+mn-lt"/>
                </a:rPr>
                <a:t>04</a:t>
              </a:r>
            </a:p>
          </p:txBody>
        </p:sp>
        <p:cxnSp>
          <p:nvCxnSpPr>
            <p:cNvPr id="79" name="直接连接符 78"/>
            <p:cNvCxnSpPr/>
            <p:nvPr/>
          </p:nvCxnSpPr>
          <p:spPr>
            <a:xfrm flipV="1">
              <a:off x="1823908" y="1426998"/>
              <a:ext cx="271656" cy="475126"/>
            </a:xfrm>
            <a:prstGeom prst="line">
              <a:avLst/>
            </a:prstGeom>
            <a:ln>
              <a:solidFill>
                <a:srgbClr val="BF805D"/>
              </a:solidFill>
            </a:ln>
          </p:spPr>
          <p:style>
            <a:lnRef idx="1">
              <a:schemeClr val="accent1"/>
            </a:lnRef>
            <a:fillRef idx="0">
              <a:schemeClr val="accent1"/>
            </a:fillRef>
            <a:effectRef idx="0">
              <a:schemeClr val="accent1"/>
            </a:effectRef>
            <a:fontRef idx="minor">
              <a:schemeClr val="tx1"/>
            </a:fontRef>
          </p:style>
        </p:cxnSp>
        <p:sp>
          <p:nvSpPr>
            <p:cNvPr id="80" name="文本框 79"/>
            <p:cNvSpPr txBox="1"/>
            <p:nvPr/>
          </p:nvSpPr>
          <p:spPr>
            <a:xfrm>
              <a:off x="2070852" y="1255793"/>
              <a:ext cx="1760958" cy="646331"/>
            </a:xfrm>
            <a:prstGeom prst="rect">
              <a:avLst/>
            </a:prstGeom>
            <a:noFill/>
          </p:spPr>
          <p:txBody>
            <a:bodyPr wrap="square" rtlCol="0">
              <a:spAutoFit/>
            </a:bodyPr>
            <a:lstStyle/>
            <a:p>
              <a:r>
                <a:rPr lang="zh-CN" altLang="en-US" sz="3600" dirty="0">
                  <a:solidFill>
                    <a:srgbClr val="BF805D"/>
                  </a:solidFill>
                  <a:cs typeface="+mn-ea"/>
                  <a:sym typeface="+mn-lt"/>
                </a:rPr>
                <a:t>第四章</a:t>
              </a:r>
            </a:p>
          </p:txBody>
        </p:sp>
        <p:sp>
          <p:nvSpPr>
            <p:cNvPr id="81" name="文本框 80"/>
            <p:cNvSpPr txBox="1"/>
            <p:nvPr/>
          </p:nvSpPr>
          <p:spPr>
            <a:xfrm>
              <a:off x="2162207" y="1799511"/>
              <a:ext cx="1646320" cy="338554"/>
            </a:xfrm>
            <a:prstGeom prst="rect">
              <a:avLst/>
            </a:prstGeom>
            <a:noFill/>
          </p:spPr>
          <p:txBody>
            <a:bodyPr wrap="square" rtlCol="0">
              <a:spAutoFit/>
            </a:bodyPr>
            <a:lstStyle/>
            <a:p>
              <a:r>
                <a:rPr lang="en-US" altLang="zh-CN" sz="1600" dirty="0">
                  <a:solidFill>
                    <a:srgbClr val="BF805D"/>
                  </a:solidFill>
                  <a:cs typeface="+mn-ea"/>
                  <a:sym typeface="+mn-lt"/>
                </a:rPr>
                <a:t>PART    FOUR</a:t>
              </a:r>
            </a:p>
          </p:txBody>
        </p:sp>
      </p:grpSp>
      <p:sp>
        <p:nvSpPr>
          <p:cNvPr id="4" name="文本框 3"/>
          <p:cNvSpPr txBox="1"/>
          <p:nvPr/>
        </p:nvSpPr>
        <p:spPr>
          <a:xfrm>
            <a:off x="2288819" y="1379855"/>
            <a:ext cx="1160551" cy="184666"/>
          </a:xfrm>
          <a:prstGeom prst="rect">
            <a:avLst/>
          </a:prstGeom>
          <a:noFill/>
        </p:spPr>
        <p:txBody>
          <a:bodyPr wrap="square" rtlCol="0">
            <a:spAutoFit/>
          </a:bodyPr>
          <a:lstStyle/>
          <a:p>
            <a:r>
              <a:rPr lang="en-US" altLang="zh-CN" sz="600" dirty="0">
                <a:solidFill>
                  <a:srgbClr val="FFFFFF"/>
                </a:solidFill>
              </a:rPr>
              <a:t>https://www.ypppt.com/</a:t>
            </a:r>
            <a:endParaRPr lang="zh-CN" altLang="en-US" sz="600"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barn(inVertical)">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2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par>
                                <p:cTn id="16" presetID="22" presetClass="entr" presetSubtype="4"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wipe(down)">
                                      <p:cBhvr>
                                        <p:cTn id="39" dur="500"/>
                                        <p:tgtEl>
                                          <p:spTgt spid="66"/>
                                        </p:tgtEl>
                                      </p:cBhvr>
                                    </p:animEffect>
                                  </p:childTnLst>
                                </p:cTn>
                              </p:par>
                              <p:par>
                                <p:cTn id="40" presetID="22" presetClass="entr" presetSubtype="4" fill="hold" nodeType="withEffect">
                                  <p:stCondLst>
                                    <p:cond delay="0"/>
                                  </p:stCondLst>
                                  <p:childTnLst>
                                    <p:set>
                                      <p:cBhvr>
                                        <p:cTn id="41" dur="1" fill="hold">
                                          <p:stCondLst>
                                            <p:cond delay="0"/>
                                          </p:stCondLst>
                                        </p:cTn>
                                        <p:tgtEl>
                                          <p:spTgt spid="67"/>
                                        </p:tgtEl>
                                        <p:attrNameLst>
                                          <p:attrName>style.visibility</p:attrName>
                                        </p:attrNameLst>
                                      </p:cBhvr>
                                      <p:to>
                                        <p:strVal val="visible"/>
                                      </p:to>
                                    </p:set>
                                    <p:animEffect transition="in" filter="wipe(down)">
                                      <p:cBhvr>
                                        <p:cTn id="42" dur="500"/>
                                        <p:tgtEl>
                                          <p:spTgt spid="67"/>
                                        </p:tgtEl>
                                      </p:cBhvr>
                                    </p:animEffect>
                                  </p:childTnLst>
                                </p:cTn>
                              </p:par>
                              <p:par>
                                <p:cTn id="43" presetID="22" presetClass="entr" presetSubtype="4" fill="hold" nodeType="withEffect">
                                  <p:stCondLst>
                                    <p:cond delay="0"/>
                                  </p:stCondLst>
                                  <p:childTnLst>
                                    <p:set>
                                      <p:cBhvr>
                                        <p:cTn id="44" dur="1" fill="hold">
                                          <p:stCondLst>
                                            <p:cond delay="0"/>
                                          </p:stCondLst>
                                        </p:cTn>
                                        <p:tgtEl>
                                          <p:spTgt spid="72"/>
                                        </p:tgtEl>
                                        <p:attrNameLst>
                                          <p:attrName>style.visibility</p:attrName>
                                        </p:attrNameLst>
                                      </p:cBhvr>
                                      <p:to>
                                        <p:strVal val="visible"/>
                                      </p:to>
                                    </p:set>
                                    <p:animEffect transition="in" filter="wipe(down)">
                                      <p:cBhvr>
                                        <p:cTn id="45" dur="500"/>
                                        <p:tgtEl>
                                          <p:spTgt spid="72"/>
                                        </p:tgtEl>
                                      </p:cBhvr>
                                    </p:animEffect>
                                  </p:childTnLst>
                                </p:cTn>
                              </p:par>
                              <p:par>
                                <p:cTn id="46" presetID="22" presetClass="entr" presetSubtype="4" fill="hold" nodeType="withEffect">
                                  <p:stCondLst>
                                    <p:cond delay="0"/>
                                  </p:stCondLst>
                                  <p:childTnLst>
                                    <p:set>
                                      <p:cBhvr>
                                        <p:cTn id="47" dur="1" fill="hold">
                                          <p:stCondLst>
                                            <p:cond delay="0"/>
                                          </p:stCondLst>
                                        </p:cTn>
                                        <p:tgtEl>
                                          <p:spTgt spid="77"/>
                                        </p:tgtEl>
                                        <p:attrNameLst>
                                          <p:attrName>style.visibility</p:attrName>
                                        </p:attrNameLst>
                                      </p:cBhvr>
                                      <p:to>
                                        <p:strVal val="visible"/>
                                      </p:to>
                                    </p:set>
                                    <p:animEffect transition="in" filter="wipe(down)">
                                      <p:cBhvr>
                                        <p:cTn id="48"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E4451"/>
        </a:solidFill>
        <a:effectLst/>
      </p:bgPr>
    </p:bg>
    <p:spTree>
      <p:nvGrpSpPr>
        <p:cNvPr id="1" name=""/>
        <p:cNvGrpSpPr/>
        <p:nvPr/>
      </p:nvGrpSpPr>
      <p:grpSpPr>
        <a:xfrm>
          <a:off x="0" y="0"/>
          <a:ext cx="0" cy="0"/>
          <a:chOff x="0" y="0"/>
          <a:chExt cx="0" cy="0"/>
        </a:xfrm>
      </p:grpSpPr>
      <p:pic>
        <p:nvPicPr>
          <p:cNvPr id="68" name="图片 67"/>
          <p:cNvPicPr>
            <a:picLocks noChangeAspect="1"/>
          </p:cNvPicPr>
          <p:nvPr/>
        </p:nvPicPr>
        <p:blipFill rotWithShape="1">
          <a:blip r:embed="rId3" cstate="screen"/>
          <a:srcRect/>
          <a:stretch>
            <a:fillRect/>
          </a:stretch>
        </p:blipFill>
        <p:spPr>
          <a:xfrm>
            <a:off x="1375410" y="-1059180"/>
            <a:ext cx="9423400" cy="7917180"/>
          </a:xfrm>
          <a:prstGeom prst="rect">
            <a:avLst/>
          </a:prstGeom>
        </p:spPr>
      </p:pic>
      <p:grpSp>
        <p:nvGrpSpPr>
          <p:cNvPr id="74" name="组合 73"/>
          <p:cNvGrpSpPr/>
          <p:nvPr/>
        </p:nvGrpSpPr>
        <p:grpSpPr>
          <a:xfrm>
            <a:off x="0" y="-112395"/>
            <a:ext cx="12192000" cy="6984365"/>
            <a:chOff x="0" y="-166"/>
            <a:chExt cx="19200" cy="10999"/>
          </a:xfrm>
        </p:grpSpPr>
        <p:sp>
          <p:nvSpPr>
            <p:cNvPr id="75" name="矩形 74"/>
            <p:cNvSpPr/>
            <p:nvPr/>
          </p:nvSpPr>
          <p:spPr>
            <a:xfrm>
              <a:off x="0" y="-166"/>
              <a:ext cx="9596" cy="1099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6" name="矩形 75"/>
            <p:cNvSpPr/>
            <p:nvPr/>
          </p:nvSpPr>
          <p:spPr>
            <a:xfrm>
              <a:off x="9604" y="-33"/>
              <a:ext cx="9596" cy="10866"/>
            </a:xfrm>
            <a:prstGeom prst="rect">
              <a:avLst/>
            </a:prstGeom>
            <a:solidFill>
              <a:srgbClr val="1E445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1" name="组合 10"/>
          <p:cNvGrpSpPr/>
          <p:nvPr/>
        </p:nvGrpSpPr>
        <p:grpSpPr>
          <a:xfrm>
            <a:off x="268605" y="440690"/>
            <a:ext cx="1112520" cy="5886450"/>
            <a:chOff x="423" y="694"/>
            <a:chExt cx="1752" cy="9270"/>
          </a:xfrm>
        </p:grpSpPr>
        <p:sp>
          <p:nvSpPr>
            <p:cNvPr id="6" name="文本框 5"/>
            <p:cNvSpPr txBox="1"/>
            <p:nvPr/>
          </p:nvSpPr>
          <p:spPr>
            <a:xfrm rot="5400000">
              <a:off x="-2393" y="5140"/>
              <a:ext cx="6225" cy="291"/>
            </a:xfrm>
            <a:prstGeom prst="rect">
              <a:avLst/>
            </a:prstGeom>
            <a:noFill/>
          </p:spPr>
          <p:txBody>
            <a:bodyPr wrap="square" rtlCol="0">
              <a:spAutoFit/>
            </a:bodyPr>
            <a:lstStyle/>
            <a:p>
              <a:pPr algn="dist"/>
              <a:r>
                <a:rPr lang="en-US" altLang="zh-CN" sz="600" dirty="0">
                  <a:solidFill>
                    <a:srgbClr val="1E4451"/>
                  </a:solidFill>
                  <a:effectLst>
                    <a:outerShdw blurRad="381000" algn="ctr" rotWithShape="0">
                      <a:prstClr val="black">
                        <a:alpha val="25000"/>
                      </a:prstClr>
                    </a:outerShdw>
                  </a:effectLst>
                  <a:cs typeface="+mn-ea"/>
                  <a:sym typeface="+mn-lt"/>
                </a:rPr>
                <a:t>DESIGNED BY MORIMOTO</a:t>
              </a:r>
            </a:p>
          </p:txBody>
        </p:sp>
        <p:sp>
          <p:nvSpPr>
            <p:cNvPr id="7" name="矩形 6"/>
            <p:cNvSpPr/>
            <p:nvPr/>
          </p:nvSpPr>
          <p:spPr>
            <a:xfrm>
              <a:off x="639" y="1616"/>
              <a:ext cx="816" cy="72"/>
            </a:xfrm>
            <a:prstGeom prst="rect">
              <a:avLst/>
            </a:prstGeom>
            <a:solidFill>
              <a:srgbClr val="1E4451"/>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E4451"/>
                </a:solidFill>
                <a:effectLst>
                  <a:outerShdw blurRad="381000" algn="ctr" rotWithShape="0">
                    <a:prstClr val="black">
                      <a:alpha val="25000"/>
                    </a:prstClr>
                  </a:outerShdw>
                </a:effectLst>
                <a:cs typeface="+mn-ea"/>
                <a:sym typeface="+mn-lt"/>
              </a:endParaRPr>
            </a:p>
          </p:txBody>
        </p:sp>
        <p:sp>
          <p:nvSpPr>
            <p:cNvPr id="8" name="文本框 7"/>
            <p:cNvSpPr txBox="1"/>
            <p:nvPr/>
          </p:nvSpPr>
          <p:spPr>
            <a:xfrm>
              <a:off x="505" y="694"/>
              <a:ext cx="1670" cy="843"/>
            </a:xfrm>
            <a:prstGeom prst="rect">
              <a:avLst/>
            </a:prstGeom>
            <a:noFill/>
          </p:spPr>
          <p:txBody>
            <a:bodyPr wrap="square" rtlCol="0">
              <a:spAutoFit/>
            </a:bodyPr>
            <a:lstStyle/>
            <a:p>
              <a:pPr>
                <a:lnSpc>
                  <a:spcPct val="120000"/>
                </a:lnSpc>
              </a:pPr>
              <a:r>
                <a:rPr lang="en-US" altLang="zh-CN" sz="1200" b="1" dirty="0">
                  <a:solidFill>
                    <a:srgbClr val="1E4451"/>
                  </a:solidFill>
                  <a:effectLst>
                    <a:outerShdw blurRad="381000" algn="ctr" rotWithShape="0">
                      <a:prstClr val="black">
                        <a:alpha val="25000"/>
                      </a:prstClr>
                    </a:outerShdw>
                  </a:effectLst>
                  <a:cs typeface="+mn-ea"/>
                  <a:sym typeface="+mn-lt"/>
                </a:rPr>
                <a:t>HEY</a:t>
              </a:r>
            </a:p>
            <a:p>
              <a:pPr>
                <a:lnSpc>
                  <a:spcPct val="120000"/>
                </a:lnSpc>
              </a:pPr>
              <a:r>
                <a:rPr lang="en-US" altLang="zh-CN" sz="1200" b="1" dirty="0">
                  <a:solidFill>
                    <a:srgbClr val="1E4451"/>
                  </a:solidFill>
                  <a:effectLst>
                    <a:outerShdw blurRad="381000" algn="ctr" rotWithShape="0">
                      <a:prstClr val="black">
                        <a:alpha val="25000"/>
                      </a:prstClr>
                    </a:outerShdw>
                  </a:effectLst>
                  <a:cs typeface="+mn-ea"/>
                  <a:sym typeface="+mn-lt"/>
                </a:rPr>
                <a:t>WAKE UP!</a:t>
              </a:r>
            </a:p>
          </p:txBody>
        </p:sp>
        <p:sp>
          <p:nvSpPr>
            <p:cNvPr id="9" name="文本框 8"/>
            <p:cNvSpPr txBox="1"/>
            <p:nvPr/>
          </p:nvSpPr>
          <p:spPr>
            <a:xfrm>
              <a:off x="423" y="9121"/>
              <a:ext cx="1670" cy="843"/>
            </a:xfrm>
            <a:prstGeom prst="rect">
              <a:avLst/>
            </a:prstGeom>
            <a:noFill/>
          </p:spPr>
          <p:txBody>
            <a:bodyPr wrap="square" rtlCol="0">
              <a:spAutoFit/>
            </a:bodyPr>
            <a:lstStyle/>
            <a:p>
              <a:pPr>
                <a:lnSpc>
                  <a:spcPct val="120000"/>
                </a:lnSpc>
              </a:pPr>
              <a:r>
                <a:rPr lang="en-US" altLang="zh-CN" sz="1200" b="1" dirty="0">
                  <a:solidFill>
                    <a:srgbClr val="1E4451"/>
                  </a:solidFill>
                  <a:effectLst>
                    <a:outerShdw blurRad="381000" algn="ctr" rotWithShape="0">
                      <a:prstClr val="black">
                        <a:alpha val="25000"/>
                      </a:prstClr>
                    </a:outerShdw>
                  </a:effectLst>
                  <a:cs typeface="+mn-ea"/>
                  <a:sym typeface="+mn-lt"/>
                </a:rPr>
                <a:t>DO SOME</a:t>
              </a:r>
            </a:p>
            <a:p>
              <a:pPr>
                <a:lnSpc>
                  <a:spcPct val="120000"/>
                </a:lnSpc>
              </a:pPr>
              <a:r>
                <a:rPr lang="en-US" altLang="zh-CN" sz="1200" b="1" dirty="0">
                  <a:solidFill>
                    <a:srgbClr val="1E4451"/>
                  </a:solidFill>
                  <a:effectLst>
                    <a:outerShdw blurRad="381000" algn="ctr" rotWithShape="0">
                      <a:prstClr val="black">
                        <a:alpha val="25000"/>
                      </a:prstClr>
                    </a:outerShdw>
                  </a:effectLst>
                  <a:cs typeface="+mn-ea"/>
                  <a:sym typeface="+mn-lt"/>
                </a:rPr>
                <a:t>THINGS!</a:t>
              </a:r>
            </a:p>
          </p:txBody>
        </p:sp>
        <p:sp>
          <p:nvSpPr>
            <p:cNvPr id="10" name="矩形 9"/>
            <p:cNvSpPr/>
            <p:nvPr/>
          </p:nvSpPr>
          <p:spPr>
            <a:xfrm>
              <a:off x="574" y="8907"/>
              <a:ext cx="818" cy="72"/>
            </a:xfrm>
            <a:prstGeom prst="rect">
              <a:avLst/>
            </a:prstGeom>
            <a:solidFill>
              <a:srgbClr val="1E4451"/>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E4451"/>
                </a:solidFill>
                <a:effectLst>
                  <a:outerShdw blurRad="381000" algn="ctr" rotWithShape="0">
                    <a:prstClr val="black">
                      <a:alpha val="25000"/>
                    </a:prstClr>
                  </a:outerShdw>
                </a:effectLst>
                <a:cs typeface="+mn-ea"/>
                <a:sym typeface="+mn-lt"/>
              </a:endParaRPr>
            </a:p>
          </p:txBody>
        </p:sp>
      </p:grpSp>
      <p:grpSp>
        <p:nvGrpSpPr>
          <p:cNvPr id="17" name="组合 16"/>
          <p:cNvGrpSpPr/>
          <p:nvPr/>
        </p:nvGrpSpPr>
        <p:grpSpPr>
          <a:xfrm>
            <a:off x="10925810" y="440690"/>
            <a:ext cx="991870" cy="5962650"/>
            <a:chOff x="17206" y="694"/>
            <a:chExt cx="1562" cy="9390"/>
          </a:xfrm>
        </p:grpSpPr>
        <p:sp>
          <p:nvSpPr>
            <p:cNvPr id="12" name="文本框 11"/>
            <p:cNvSpPr txBox="1"/>
            <p:nvPr/>
          </p:nvSpPr>
          <p:spPr>
            <a:xfrm rot="5400000">
              <a:off x="15340" y="5140"/>
              <a:ext cx="6225" cy="291"/>
            </a:xfrm>
            <a:prstGeom prst="rect">
              <a:avLst/>
            </a:prstGeom>
            <a:noFill/>
          </p:spPr>
          <p:txBody>
            <a:bodyPr wrap="square" rtlCol="0">
              <a:spAutoFit/>
            </a:bodyPr>
            <a:lstStyle/>
            <a:p>
              <a:pPr algn="dist"/>
              <a:r>
                <a:rPr lang="en-US" altLang="zh-CN" sz="600" dirty="0">
                  <a:solidFill>
                    <a:schemeClr val="bg1"/>
                  </a:solidFill>
                  <a:effectLst>
                    <a:outerShdw blurRad="381000" algn="ctr" rotWithShape="0">
                      <a:prstClr val="black">
                        <a:alpha val="25000"/>
                      </a:prstClr>
                    </a:outerShdw>
                  </a:effectLst>
                  <a:cs typeface="+mn-ea"/>
                  <a:sym typeface="+mn-lt"/>
                </a:rPr>
                <a:t>DESIGNED BY MORIMOTO</a:t>
              </a:r>
            </a:p>
          </p:txBody>
        </p:sp>
        <p:sp>
          <p:nvSpPr>
            <p:cNvPr id="13" name="图文框 12"/>
            <p:cNvSpPr/>
            <p:nvPr/>
          </p:nvSpPr>
          <p:spPr>
            <a:xfrm>
              <a:off x="17789" y="694"/>
              <a:ext cx="816" cy="816"/>
            </a:xfrm>
            <a:prstGeom prst="frame">
              <a:avLst>
                <a:gd name="adj1" fmla="val 5842"/>
              </a:avLst>
            </a:prstGeom>
            <a:solidFill>
              <a:schemeClr val="bg1"/>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4" name="文本框 13"/>
            <p:cNvSpPr txBox="1"/>
            <p:nvPr/>
          </p:nvSpPr>
          <p:spPr>
            <a:xfrm>
              <a:off x="17626" y="758"/>
              <a:ext cx="1140" cy="412"/>
            </a:xfrm>
            <a:prstGeom prst="rect">
              <a:avLst/>
            </a:prstGeom>
            <a:noFill/>
          </p:spPr>
          <p:txBody>
            <a:bodyPr wrap="square" rtlCol="0">
              <a:spAutoFit/>
            </a:bodyPr>
            <a:lstStyle/>
            <a:p>
              <a:pPr algn="ctr"/>
              <a:r>
                <a:rPr lang="en-US" altLang="zh-CN" sz="1100" b="1" dirty="0">
                  <a:solidFill>
                    <a:schemeClr val="bg1"/>
                  </a:solidFill>
                  <a:effectLst>
                    <a:outerShdw blurRad="381000" algn="ctr" rotWithShape="0">
                      <a:prstClr val="black">
                        <a:alpha val="25000"/>
                      </a:prstClr>
                    </a:outerShdw>
                  </a:effectLst>
                  <a:cs typeface="+mn-ea"/>
                  <a:sym typeface="+mn-lt"/>
                </a:rPr>
                <a:t>MORI</a:t>
              </a:r>
            </a:p>
          </p:txBody>
        </p:sp>
        <p:sp>
          <p:nvSpPr>
            <p:cNvPr id="15" name="文本框 14"/>
            <p:cNvSpPr txBox="1"/>
            <p:nvPr/>
          </p:nvSpPr>
          <p:spPr>
            <a:xfrm>
              <a:off x="17628" y="1049"/>
              <a:ext cx="1140" cy="412"/>
            </a:xfrm>
            <a:prstGeom prst="rect">
              <a:avLst/>
            </a:prstGeom>
            <a:noFill/>
          </p:spPr>
          <p:txBody>
            <a:bodyPr wrap="square" rtlCol="0">
              <a:spAutoFit/>
            </a:bodyPr>
            <a:lstStyle/>
            <a:p>
              <a:pPr algn="ctr"/>
              <a:r>
                <a:rPr lang="en-US" altLang="zh-CN" sz="1100" b="1" dirty="0">
                  <a:solidFill>
                    <a:schemeClr val="bg1"/>
                  </a:solidFill>
                  <a:effectLst>
                    <a:outerShdw blurRad="381000" algn="ctr" rotWithShape="0">
                      <a:prstClr val="black">
                        <a:alpha val="25000"/>
                      </a:prstClr>
                    </a:outerShdw>
                  </a:effectLst>
                  <a:cs typeface="+mn-ea"/>
                  <a:sym typeface="+mn-lt"/>
                </a:rPr>
                <a:t>MOTO</a:t>
              </a:r>
            </a:p>
          </p:txBody>
        </p:sp>
        <p:sp>
          <p:nvSpPr>
            <p:cNvPr id="16" name="文本框 15"/>
            <p:cNvSpPr txBox="1"/>
            <p:nvPr/>
          </p:nvSpPr>
          <p:spPr>
            <a:xfrm>
              <a:off x="17206" y="8910"/>
              <a:ext cx="1516" cy="1175"/>
            </a:xfrm>
            <a:prstGeom prst="rect">
              <a:avLst/>
            </a:prstGeom>
            <a:noFill/>
          </p:spPr>
          <p:txBody>
            <a:bodyPr wrap="square" rtlCol="0">
              <a:spAutoFit/>
            </a:bodyPr>
            <a:lstStyle/>
            <a:p>
              <a:pPr algn="r"/>
              <a:r>
                <a:rPr lang="en-US" altLang="zh-CN" sz="1050" b="1" dirty="0">
                  <a:solidFill>
                    <a:schemeClr val="bg1"/>
                  </a:solidFill>
                  <a:effectLst>
                    <a:outerShdw blurRad="381000" algn="ctr" rotWithShape="0">
                      <a:prstClr val="black">
                        <a:alpha val="25000"/>
                      </a:prstClr>
                    </a:outerShdw>
                  </a:effectLst>
                  <a:cs typeface="+mn-ea"/>
                  <a:sym typeface="+mn-lt"/>
                </a:rPr>
                <a:t>WORK</a:t>
              </a:r>
            </a:p>
            <a:p>
              <a:pPr algn="r"/>
              <a:r>
                <a:rPr lang="en-US" altLang="zh-CN" sz="3200" b="1" dirty="0">
                  <a:solidFill>
                    <a:schemeClr val="bg1"/>
                  </a:solidFill>
                  <a:effectLst>
                    <a:outerShdw blurRad="381000" algn="ctr" rotWithShape="0">
                      <a:prstClr val="black">
                        <a:alpha val="25000"/>
                      </a:prstClr>
                    </a:outerShdw>
                  </a:effectLst>
                  <a:cs typeface="+mn-ea"/>
                  <a:sym typeface="+mn-lt"/>
                </a:rPr>
                <a:t>080</a:t>
              </a:r>
              <a:endParaRPr lang="zh-CN" altLang="en-US" sz="3200" b="1" dirty="0">
                <a:solidFill>
                  <a:schemeClr val="bg1"/>
                </a:solidFill>
                <a:effectLst>
                  <a:outerShdw blurRad="381000" algn="ctr" rotWithShape="0">
                    <a:prstClr val="black">
                      <a:alpha val="25000"/>
                    </a:prstClr>
                  </a:outerShdw>
                </a:effectLst>
                <a:cs typeface="+mn-ea"/>
                <a:sym typeface="+mn-lt"/>
              </a:endParaRPr>
            </a:p>
          </p:txBody>
        </p:sp>
      </p:grpSp>
      <p:grpSp>
        <p:nvGrpSpPr>
          <p:cNvPr id="90" name="组合 89"/>
          <p:cNvGrpSpPr/>
          <p:nvPr/>
        </p:nvGrpSpPr>
        <p:grpSpPr>
          <a:xfrm>
            <a:off x="1747520" y="987425"/>
            <a:ext cx="8696960" cy="2132330"/>
            <a:chOff x="2752" y="1555"/>
            <a:chExt cx="13696" cy="3358"/>
          </a:xfrm>
        </p:grpSpPr>
        <p:grpSp>
          <p:nvGrpSpPr>
            <p:cNvPr id="26" name="组合 25"/>
            <p:cNvGrpSpPr/>
            <p:nvPr/>
          </p:nvGrpSpPr>
          <p:grpSpPr>
            <a:xfrm>
              <a:off x="2752" y="2434"/>
              <a:ext cx="13697" cy="1690"/>
              <a:chOff x="7572" y="850"/>
              <a:chExt cx="3606" cy="7448"/>
            </a:xfrm>
          </p:grpSpPr>
          <p:grpSp>
            <p:nvGrpSpPr>
              <p:cNvPr id="25" name="组合 24"/>
              <p:cNvGrpSpPr/>
              <p:nvPr/>
            </p:nvGrpSpPr>
            <p:grpSpPr>
              <a:xfrm>
                <a:off x="7572" y="1049"/>
                <a:ext cx="3606" cy="7249"/>
                <a:chOff x="7616" y="998"/>
                <a:chExt cx="3606" cy="7249"/>
              </a:xfrm>
            </p:grpSpPr>
            <p:sp>
              <p:nvSpPr>
                <p:cNvPr id="23" name="矩形 22"/>
                <p:cNvSpPr/>
                <p:nvPr/>
              </p:nvSpPr>
              <p:spPr>
                <a:xfrm>
                  <a:off x="7616" y="998"/>
                  <a:ext cx="1800" cy="7249"/>
                </a:xfrm>
                <a:prstGeom prst="rect">
                  <a:avLst/>
                </a:prstGeom>
                <a:solidFill>
                  <a:srgbClr val="1E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24" name="矩形 23"/>
                <p:cNvSpPr/>
                <p:nvPr/>
              </p:nvSpPr>
              <p:spPr>
                <a:xfrm>
                  <a:off x="9416" y="998"/>
                  <a:ext cx="1806" cy="7249"/>
                </a:xfrm>
                <a:prstGeom prst="rect">
                  <a:avLst/>
                </a:prstGeom>
                <a:solidFill>
                  <a:srgbClr val="BF8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sp>
            <p:nvSpPr>
              <p:cNvPr id="21" name="文本框 20"/>
              <p:cNvSpPr txBox="1"/>
              <p:nvPr/>
            </p:nvSpPr>
            <p:spPr>
              <a:xfrm>
                <a:off x="7797" y="850"/>
                <a:ext cx="3045" cy="7043"/>
              </a:xfrm>
              <a:prstGeom prst="rect">
                <a:avLst/>
              </a:prstGeom>
              <a:noFill/>
            </p:spPr>
            <p:txBody>
              <a:bodyPr wrap="square" rtlCol="0">
                <a:spAutoFit/>
              </a:bodyPr>
              <a:lstStyle/>
              <a:p>
                <a:pPr algn="dist"/>
                <a:r>
                  <a:rPr lang="zh-CN" altLang="en-US" sz="6000">
                    <a:solidFill>
                      <a:schemeClr val="bg1"/>
                    </a:solidFill>
                    <a:cs typeface="+mn-ea"/>
                    <a:sym typeface="+mn-lt"/>
                  </a:rPr>
                  <a:t>著名的博物馆</a:t>
                </a:r>
              </a:p>
            </p:txBody>
          </p:sp>
        </p:grpSp>
        <p:sp>
          <p:nvSpPr>
            <p:cNvPr id="58" name="文本框 57"/>
            <p:cNvSpPr txBox="1"/>
            <p:nvPr/>
          </p:nvSpPr>
          <p:spPr>
            <a:xfrm>
              <a:off x="9952" y="2479"/>
              <a:ext cx="5410" cy="580"/>
            </a:xfrm>
            <a:prstGeom prst="rect">
              <a:avLst/>
            </a:prstGeom>
            <a:noFill/>
          </p:spPr>
          <p:txBody>
            <a:bodyPr wrap="square" rtlCol="0">
              <a:spAutoFit/>
            </a:bodyPr>
            <a:lstStyle/>
            <a:p>
              <a:pPr algn="dist"/>
              <a:r>
                <a:rPr lang="en-US" altLang="zh-CN" dirty="0">
                  <a:solidFill>
                    <a:schemeClr val="bg1"/>
                  </a:solidFill>
                  <a:cs typeface="+mn-ea"/>
                  <a:sym typeface="+mn-lt"/>
                </a:rPr>
                <a:t>SHI JIE</a:t>
              </a:r>
            </a:p>
          </p:txBody>
        </p:sp>
        <p:sp>
          <p:nvSpPr>
            <p:cNvPr id="59" name="文本框 58"/>
            <p:cNvSpPr txBox="1"/>
            <p:nvPr/>
          </p:nvSpPr>
          <p:spPr>
            <a:xfrm>
              <a:off x="3607" y="3756"/>
              <a:ext cx="5410" cy="386"/>
            </a:xfrm>
            <a:prstGeom prst="rect">
              <a:avLst/>
            </a:prstGeom>
            <a:noFill/>
          </p:spPr>
          <p:txBody>
            <a:bodyPr wrap="square" rtlCol="0">
              <a:spAutoFit/>
            </a:bodyPr>
            <a:lstStyle/>
            <a:p>
              <a:pPr algn="dist"/>
              <a:r>
                <a:rPr lang="en-US" altLang="zh-CN" sz="1000" dirty="0">
                  <a:solidFill>
                    <a:schemeClr val="bg1"/>
                  </a:solidFill>
                  <a:cs typeface="+mn-ea"/>
                  <a:sym typeface="+mn-lt"/>
                </a:rPr>
                <a:t>BO WU GUAN</a:t>
              </a:r>
            </a:p>
          </p:txBody>
        </p:sp>
        <p:grpSp>
          <p:nvGrpSpPr>
            <p:cNvPr id="60" name="组合 59"/>
            <p:cNvGrpSpPr/>
            <p:nvPr/>
          </p:nvGrpSpPr>
          <p:grpSpPr>
            <a:xfrm>
              <a:off x="5721" y="1555"/>
              <a:ext cx="2882" cy="3359"/>
              <a:chOff x="4919662" y="171448"/>
              <a:chExt cx="1152525" cy="1343021"/>
            </a:xfrm>
            <a:solidFill>
              <a:schemeClr val="bg1">
                <a:alpha val="8000"/>
              </a:schemeClr>
            </a:solidFill>
          </p:grpSpPr>
          <p:grpSp>
            <p:nvGrpSpPr>
              <p:cNvPr id="61" name="组合 60"/>
              <p:cNvGrpSpPr/>
              <p:nvPr/>
            </p:nvGrpSpPr>
            <p:grpSpPr>
              <a:xfrm>
                <a:off x="4919662" y="171448"/>
                <a:ext cx="1143000" cy="200025"/>
                <a:chOff x="4919662" y="171448"/>
                <a:chExt cx="1143000" cy="200025"/>
              </a:xfrm>
              <a:grpFill/>
            </p:grpSpPr>
            <p:sp>
              <p:nvSpPr>
                <p:cNvPr id="62" name="椭圆 61"/>
                <p:cNvSpPr/>
                <p:nvPr/>
              </p:nvSpPr>
              <p:spPr>
                <a:xfrm>
                  <a:off x="4919662"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 name="椭圆 62"/>
                <p:cNvSpPr/>
                <p:nvPr/>
              </p:nvSpPr>
              <p:spPr>
                <a:xfrm>
                  <a:off x="5233987"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 name="椭圆 63"/>
                <p:cNvSpPr/>
                <p:nvPr/>
              </p:nvSpPr>
              <p:spPr>
                <a:xfrm>
                  <a:off x="5548312"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5" name="椭圆 64"/>
                <p:cNvSpPr/>
                <p:nvPr/>
              </p:nvSpPr>
              <p:spPr>
                <a:xfrm>
                  <a:off x="5862637"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6" name="组合 65"/>
              <p:cNvGrpSpPr/>
              <p:nvPr/>
            </p:nvGrpSpPr>
            <p:grpSpPr>
              <a:xfrm>
                <a:off x="4919662" y="457198"/>
                <a:ext cx="1143000" cy="200025"/>
                <a:chOff x="4919662" y="171448"/>
                <a:chExt cx="1143000" cy="200025"/>
              </a:xfrm>
              <a:grpFill/>
            </p:grpSpPr>
            <p:sp>
              <p:nvSpPr>
                <p:cNvPr id="67" name="椭圆 66"/>
                <p:cNvSpPr/>
                <p:nvPr/>
              </p:nvSpPr>
              <p:spPr>
                <a:xfrm>
                  <a:off x="4919662"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 name="椭圆 68"/>
                <p:cNvSpPr/>
                <p:nvPr/>
              </p:nvSpPr>
              <p:spPr>
                <a:xfrm>
                  <a:off x="5233987"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0" name="椭圆 69"/>
                <p:cNvSpPr/>
                <p:nvPr/>
              </p:nvSpPr>
              <p:spPr>
                <a:xfrm>
                  <a:off x="5548312"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1" name="椭圆 70"/>
                <p:cNvSpPr/>
                <p:nvPr/>
              </p:nvSpPr>
              <p:spPr>
                <a:xfrm>
                  <a:off x="5862637"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72" name="组合 71"/>
              <p:cNvGrpSpPr/>
              <p:nvPr/>
            </p:nvGrpSpPr>
            <p:grpSpPr>
              <a:xfrm>
                <a:off x="4929187" y="742948"/>
                <a:ext cx="1143000" cy="200025"/>
                <a:chOff x="4919662" y="171448"/>
                <a:chExt cx="1143000" cy="200025"/>
              </a:xfrm>
              <a:grpFill/>
            </p:grpSpPr>
            <p:sp>
              <p:nvSpPr>
                <p:cNvPr id="73" name="椭圆 72"/>
                <p:cNvSpPr/>
                <p:nvPr/>
              </p:nvSpPr>
              <p:spPr>
                <a:xfrm>
                  <a:off x="4919662"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7" name="椭圆 76"/>
                <p:cNvSpPr/>
                <p:nvPr/>
              </p:nvSpPr>
              <p:spPr>
                <a:xfrm>
                  <a:off x="5233987"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8" name="椭圆 77"/>
                <p:cNvSpPr/>
                <p:nvPr/>
              </p:nvSpPr>
              <p:spPr>
                <a:xfrm>
                  <a:off x="5548312"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9" name="椭圆 78"/>
                <p:cNvSpPr/>
                <p:nvPr/>
              </p:nvSpPr>
              <p:spPr>
                <a:xfrm>
                  <a:off x="5862637"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80" name="组合 79"/>
              <p:cNvGrpSpPr/>
              <p:nvPr/>
            </p:nvGrpSpPr>
            <p:grpSpPr>
              <a:xfrm>
                <a:off x="4929187" y="1028696"/>
                <a:ext cx="1143000" cy="200025"/>
                <a:chOff x="4919662" y="171448"/>
                <a:chExt cx="1143000" cy="200025"/>
              </a:xfrm>
              <a:grpFill/>
            </p:grpSpPr>
            <p:sp>
              <p:nvSpPr>
                <p:cNvPr id="81" name="椭圆 80"/>
                <p:cNvSpPr/>
                <p:nvPr/>
              </p:nvSpPr>
              <p:spPr>
                <a:xfrm>
                  <a:off x="4919662"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椭圆 81"/>
                <p:cNvSpPr/>
                <p:nvPr/>
              </p:nvSpPr>
              <p:spPr>
                <a:xfrm>
                  <a:off x="5233987"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3" name="椭圆 82"/>
                <p:cNvSpPr/>
                <p:nvPr/>
              </p:nvSpPr>
              <p:spPr>
                <a:xfrm>
                  <a:off x="5548312"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4" name="椭圆 83"/>
                <p:cNvSpPr/>
                <p:nvPr/>
              </p:nvSpPr>
              <p:spPr>
                <a:xfrm>
                  <a:off x="5862637"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85" name="组合 84"/>
              <p:cNvGrpSpPr/>
              <p:nvPr/>
            </p:nvGrpSpPr>
            <p:grpSpPr>
              <a:xfrm>
                <a:off x="4919662" y="1314444"/>
                <a:ext cx="1143000" cy="200025"/>
                <a:chOff x="4919662" y="171448"/>
                <a:chExt cx="1143000" cy="200025"/>
              </a:xfrm>
              <a:grpFill/>
            </p:grpSpPr>
            <p:sp>
              <p:nvSpPr>
                <p:cNvPr id="86" name="椭圆 85"/>
                <p:cNvSpPr/>
                <p:nvPr/>
              </p:nvSpPr>
              <p:spPr>
                <a:xfrm>
                  <a:off x="4919662"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7" name="椭圆 86"/>
                <p:cNvSpPr/>
                <p:nvPr/>
              </p:nvSpPr>
              <p:spPr>
                <a:xfrm>
                  <a:off x="5233987"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8" name="椭圆 87"/>
                <p:cNvSpPr/>
                <p:nvPr/>
              </p:nvSpPr>
              <p:spPr>
                <a:xfrm>
                  <a:off x="5548312"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9" name="椭圆 88"/>
                <p:cNvSpPr/>
                <p:nvPr/>
              </p:nvSpPr>
              <p:spPr>
                <a:xfrm>
                  <a:off x="5862637"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grpSp>
        <p:nvGrpSpPr>
          <p:cNvPr id="97" name="组合 96"/>
          <p:cNvGrpSpPr/>
          <p:nvPr/>
        </p:nvGrpSpPr>
        <p:grpSpPr>
          <a:xfrm>
            <a:off x="4264025" y="2882265"/>
            <a:ext cx="3736340" cy="3492500"/>
            <a:chOff x="6715" y="4539"/>
            <a:chExt cx="5884" cy="5500"/>
          </a:xfrm>
        </p:grpSpPr>
        <p:grpSp>
          <p:nvGrpSpPr>
            <p:cNvPr id="95" name="组合 94"/>
            <p:cNvGrpSpPr/>
            <p:nvPr/>
          </p:nvGrpSpPr>
          <p:grpSpPr>
            <a:xfrm>
              <a:off x="6715" y="4539"/>
              <a:ext cx="5884" cy="5500"/>
              <a:chOff x="6715" y="4539"/>
              <a:chExt cx="5884" cy="5500"/>
            </a:xfrm>
          </p:grpSpPr>
          <p:grpSp>
            <p:nvGrpSpPr>
              <p:cNvPr id="94" name="组合 93"/>
              <p:cNvGrpSpPr/>
              <p:nvPr/>
            </p:nvGrpSpPr>
            <p:grpSpPr>
              <a:xfrm>
                <a:off x="6715" y="4539"/>
                <a:ext cx="5884" cy="5500"/>
                <a:chOff x="7730" y="4411"/>
                <a:chExt cx="3828" cy="3578"/>
              </a:xfrm>
            </p:grpSpPr>
            <p:sp>
              <p:nvSpPr>
                <p:cNvPr id="92" name="弦形 91"/>
                <p:cNvSpPr/>
                <p:nvPr/>
              </p:nvSpPr>
              <p:spPr>
                <a:xfrm rot="1980000">
                  <a:off x="7730" y="4411"/>
                  <a:ext cx="3578" cy="3578"/>
                </a:xfrm>
                <a:prstGeom prst="chord">
                  <a:avLst>
                    <a:gd name="adj1" fmla="val 2700000"/>
                    <a:gd name="adj2" fmla="val 14939535"/>
                  </a:avLst>
                </a:prstGeom>
                <a:solidFill>
                  <a:srgbClr val="1E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3" name="弦形 92"/>
                <p:cNvSpPr/>
                <p:nvPr/>
              </p:nvSpPr>
              <p:spPr>
                <a:xfrm rot="19620000" flipH="1">
                  <a:off x="7980" y="4411"/>
                  <a:ext cx="3578" cy="3578"/>
                </a:xfrm>
                <a:prstGeom prst="chord">
                  <a:avLst>
                    <a:gd name="adj1" fmla="val 3150347"/>
                    <a:gd name="adj2" fmla="val 14516548"/>
                  </a:avLst>
                </a:prstGeom>
                <a:solidFill>
                  <a:srgbClr val="BF8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91" name="图片 90" descr="IMG_51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20" y="6943"/>
                <a:ext cx="2675" cy="2895"/>
              </a:xfrm>
              <a:prstGeom prst="rect">
                <a:avLst/>
              </a:prstGeom>
            </p:spPr>
          </p:pic>
        </p:grpSp>
        <p:sp>
          <p:nvSpPr>
            <p:cNvPr id="96" name="文本框 95"/>
            <p:cNvSpPr txBox="1"/>
            <p:nvPr/>
          </p:nvSpPr>
          <p:spPr>
            <a:xfrm>
              <a:off x="8621" y="4914"/>
              <a:ext cx="2072" cy="2276"/>
            </a:xfrm>
            <a:prstGeom prst="rect">
              <a:avLst/>
            </a:prstGeom>
            <a:noFill/>
          </p:spPr>
          <p:txBody>
            <a:bodyPr wrap="square" rtlCol="0">
              <a:spAutoFit/>
            </a:bodyPr>
            <a:lstStyle/>
            <a:p>
              <a:pPr algn="dist"/>
              <a:r>
                <a:rPr lang="zh-CN" altLang="en-US" sz="8800">
                  <a:solidFill>
                    <a:schemeClr val="bg1"/>
                  </a:solidFill>
                  <a:cs typeface="+mn-ea"/>
                  <a:sym typeface="+mn-lt"/>
                </a:rPr>
                <a:t>肆</a:t>
              </a:r>
            </a:p>
          </p:txBody>
        </p:sp>
      </p:grpSp>
      <p:pic>
        <p:nvPicPr>
          <p:cNvPr id="98" name="图片 97" descr="D:\我的\新建文件夹\素材包\图层 1 副本.png图层 1 副本"/>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3137535" y="3120390"/>
            <a:ext cx="2145665" cy="24714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down)">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par>
                                <p:cTn id="13" presetID="2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wipe(down)">
                                      <p:cBhvr>
                                        <p:cTn id="26" dur="500"/>
                                        <p:tgtEl>
                                          <p:spTgt spid="9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98"/>
                                        </p:tgtEl>
                                        <p:attrNameLst>
                                          <p:attrName>style.visibility</p:attrName>
                                        </p:attrNameLst>
                                      </p:cBhvr>
                                      <p:to>
                                        <p:strVal val="visible"/>
                                      </p:to>
                                    </p:set>
                                    <p:animEffect transition="in" filter="wipe(down)">
                                      <p:cBhvr>
                                        <p:cTn id="31"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E4451"/>
        </a:solidFill>
        <a:effectLst/>
      </p:bgPr>
    </p:bg>
    <p:spTree>
      <p:nvGrpSpPr>
        <p:cNvPr id="1" name=""/>
        <p:cNvGrpSpPr/>
        <p:nvPr/>
      </p:nvGrpSpPr>
      <p:grpSpPr>
        <a:xfrm>
          <a:off x="0" y="0"/>
          <a:ext cx="0" cy="0"/>
          <a:chOff x="0" y="0"/>
          <a:chExt cx="0" cy="0"/>
        </a:xfrm>
      </p:grpSpPr>
      <p:pic>
        <p:nvPicPr>
          <p:cNvPr id="18" name="图片 17" descr="D:\我的\新建文件夹\图片1.png图片1"/>
          <p:cNvPicPr>
            <a:picLocks noChangeAspect="1"/>
          </p:cNvPicPr>
          <p:nvPr/>
        </p:nvPicPr>
        <p:blipFill>
          <a:blip r:embed="rId4"/>
          <a:srcRect/>
          <a:stretch>
            <a:fillRect/>
          </a:stretch>
        </p:blipFill>
        <p:spPr>
          <a:xfrm>
            <a:off x="7106174" y="102789"/>
            <a:ext cx="5080000" cy="6769100"/>
          </a:xfrm>
          <a:prstGeom prst="rect">
            <a:avLst/>
          </a:prstGeom>
        </p:spPr>
      </p:pic>
      <p:pic>
        <p:nvPicPr>
          <p:cNvPr id="19" name="图片 18" descr="D:\我的\新建文件夹\图片1.png图片1"/>
          <p:cNvPicPr>
            <a:picLocks noChangeAspect="1"/>
          </p:cNvPicPr>
          <p:nvPr/>
        </p:nvPicPr>
        <p:blipFill>
          <a:blip r:embed="rId4"/>
          <a:srcRect/>
          <a:stretch>
            <a:fillRect/>
          </a:stretch>
        </p:blipFill>
        <p:spPr>
          <a:xfrm flipH="1">
            <a:off x="-111" y="102789"/>
            <a:ext cx="5080000" cy="6769100"/>
          </a:xfrm>
          <a:prstGeom prst="rect">
            <a:avLst/>
          </a:prstGeom>
        </p:spPr>
      </p:pic>
      <p:sp>
        <p:nvSpPr>
          <p:cNvPr id="3" name="矩形 2"/>
          <p:cNvSpPr/>
          <p:nvPr/>
        </p:nvSpPr>
        <p:spPr>
          <a:xfrm>
            <a:off x="318" y="2458085"/>
            <a:ext cx="12191365" cy="1947545"/>
          </a:xfrm>
          <a:prstGeom prst="rect">
            <a:avLst/>
          </a:prstGeom>
          <a:solidFill>
            <a:srgbClr val="BF8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1" name="组合 10"/>
          <p:cNvGrpSpPr/>
          <p:nvPr/>
        </p:nvGrpSpPr>
        <p:grpSpPr>
          <a:xfrm>
            <a:off x="268605" y="440690"/>
            <a:ext cx="1112520" cy="5886450"/>
            <a:chOff x="423" y="694"/>
            <a:chExt cx="1752" cy="9270"/>
          </a:xfrm>
        </p:grpSpPr>
        <p:sp>
          <p:nvSpPr>
            <p:cNvPr id="6" name="文本框 5"/>
            <p:cNvSpPr txBox="1"/>
            <p:nvPr/>
          </p:nvSpPr>
          <p:spPr>
            <a:xfrm rot="5400000">
              <a:off x="-2393" y="5140"/>
              <a:ext cx="6225" cy="291"/>
            </a:xfrm>
            <a:prstGeom prst="rect">
              <a:avLst/>
            </a:prstGeom>
            <a:noFill/>
          </p:spPr>
          <p:txBody>
            <a:bodyPr wrap="square" rtlCol="0">
              <a:spAutoFit/>
            </a:bodyPr>
            <a:lstStyle/>
            <a:p>
              <a:pPr algn="dist"/>
              <a:r>
                <a:rPr lang="en-US" altLang="zh-CN" sz="600" dirty="0">
                  <a:solidFill>
                    <a:schemeClr val="bg1"/>
                  </a:solidFill>
                  <a:effectLst>
                    <a:outerShdw blurRad="381000" algn="ctr" rotWithShape="0">
                      <a:prstClr val="black">
                        <a:alpha val="25000"/>
                      </a:prstClr>
                    </a:outerShdw>
                  </a:effectLst>
                  <a:cs typeface="+mn-ea"/>
                  <a:sym typeface="+mn-lt"/>
                </a:rPr>
                <a:t>DESIGNED BY MORIMOTO</a:t>
              </a:r>
            </a:p>
          </p:txBody>
        </p:sp>
        <p:sp>
          <p:nvSpPr>
            <p:cNvPr id="7" name="矩形 6"/>
            <p:cNvSpPr/>
            <p:nvPr/>
          </p:nvSpPr>
          <p:spPr>
            <a:xfrm>
              <a:off x="639" y="1616"/>
              <a:ext cx="816" cy="72"/>
            </a:xfrm>
            <a:prstGeom prst="rect">
              <a:avLst/>
            </a:prstGeom>
            <a:solidFill>
              <a:schemeClr val="bg1"/>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8" name="文本框 7"/>
            <p:cNvSpPr txBox="1"/>
            <p:nvPr/>
          </p:nvSpPr>
          <p:spPr>
            <a:xfrm>
              <a:off x="505" y="694"/>
              <a:ext cx="1670" cy="843"/>
            </a:xfrm>
            <a:prstGeom prst="rect">
              <a:avLst/>
            </a:prstGeom>
            <a:noFill/>
          </p:spPr>
          <p:txBody>
            <a:bodyPr wrap="square" rtlCol="0">
              <a:spAutoFit/>
            </a:bodyPr>
            <a:lstStyle/>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HEY</a:t>
              </a:r>
            </a:p>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WAKE UP!</a:t>
              </a:r>
            </a:p>
          </p:txBody>
        </p:sp>
        <p:sp>
          <p:nvSpPr>
            <p:cNvPr id="9" name="文本框 8"/>
            <p:cNvSpPr txBox="1"/>
            <p:nvPr/>
          </p:nvSpPr>
          <p:spPr>
            <a:xfrm>
              <a:off x="423" y="9121"/>
              <a:ext cx="1670" cy="843"/>
            </a:xfrm>
            <a:prstGeom prst="rect">
              <a:avLst/>
            </a:prstGeom>
            <a:noFill/>
          </p:spPr>
          <p:txBody>
            <a:bodyPr wrap="square" rtlCol="0">
              <a:spAutoFit/>
            </a:bodyPr>
            <a:lstStyle/>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DO SOME</a:t>
              </a:r>
            </a:p>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THINGS!</a:t>
              </a:r>
            </a:p>
          </p:txBody>
        </p:sp>
        <p:sp>
          <p:nvSpPr>
            <p:cNvPr id="10" name="矩形 9"/>
            <p:cNvSpPr/>
            <p:nvPr/>
          </p:nvSpPr>
          <p:spPr>
            <a:xfrm>
              <a:off x="574" y="8907"/>
              <a:ext cx="818" cy="72"/>
            </a:xfrm>
            <a:prstGeom prst="rect">
              <a:avLst/>
            </a:prstGeom>
            <a:solidFill>
              <a:schemeClr val="bg1"/>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grpSp>
      <p:grpSp>
        <p:nvGrpSpPr>
          <p:cNvPr id="17" name="组合 16"/>
          <p:cNvGrpSpPr/>
          <p:nvPr/>
        </p:nvGrpSpPr>
        <p:grpSpPr>
          <a:xfrm>
            <a:off x="10925810" y="440690"/>
            <a:ext cx="991870" cy="5962650"/>
            <a:chOff x="17206" y="694"/>
            <a:chExt cx="1562" cy="9390"/>
          </a:xfrm>
        </p:grpSpPr>
        <p:sp>
          <p:nvSpPr>
            <p:cNvPr id="12" name="文本框 11"/>
            <p:cNvSpPr txBox="1"/>
            <p:nvPr/>
          </p:nvSpPr>
          <p:spPr>
            <a:xfrm rot="5400000">
              <a:off x="15340" y="5140"/>
              <a:ext cx="6225" cy="291"/>
            </a:xfrm>
            <a:prstGeom prst="rect">
              <a:avLst/>
            </a:prstGeom>
            <a:noFill/>
          </p:spPr>
          <p:txBody>
            <a:bodyPr wrap="square" rtlCol="0">
              <a:spAutoFit/>
            </a:bodyPr>
            <a:lstStyle/>
            <a:p>
              <a:pPr algn="dist"/>
              <a:r>
                <a:rPr lang="en-US" altLang="zh-CN" sz="600" dirty="0">
                  <a:solidFill>
                    <a:schemeClr val="bg1"/>
                  </a:solidFill>
                  <a:effectLst>
                    <a:outerShdw blurRad="381000" algn="ctr" rotWithShape="0">
                      <a:prstClr val="black">
                        <a:alpha val="25000"/>
                      </a:prstClr>
                    </a:outerShdw>
                  </a:effectLst>
                  <a:cs typeface="+mn-ea"/>
                  <a:sym typeface="+mn-lt"/>
                </a:rPr>
                <a:t>DESIGNED BY MORIMOTO</a:t>
              </a:r>
            </a:p>
          </p:txBody>
        </p:sp>
        <p:sp>
          <p:nvSpPr>
            <p:cNvPr id="13" name="图文框 12"/>
            <p:cNvSpPr/>
            <p:nvPr/>
          </p:nvSpPr>
          <p:spPr>
            <a:xfrm>
              <a:off x="17789" y="694"/>
              <a:ext cx="816" cy="816"/>
            </a:xfrm>
            <a:prstGeom prst="frame">
              <a:avLst>
                <a:gd name="adj1" fmla="val 5842"/>
              </a:avLst>
            </a:prstGeom>
            <a:solidFill>
              <a:schemeClr val="bg1"/>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4" name="文本框 13"/>
            <p:cNvSpPr txBox="1"/>
            <p:nvPr/>
          </p:nvSpPr>
          <p:spPr>
            <a:xfrm>
              <a:off x="17626" y="758"/>
              <a:ext cx="1140" cy="412"/>
            </a:xfrm>
            <a:prstGeom prst="rect">
              <a:avLst/>
            </a:prstGeom>
            <a:noFill/>
          </p:spPr>
          <p:txBody>
            <a:bodyPr wrap="square" rtlCol="0">
              <a:spAutoFit/>
            </a:bodyPr>
            <a:lstStyle/>
            <a:p>
              <a:pPr algn="ctr"/>
              <a:r>
                <a:rPr lang="en-US" altLang="zh-CN" sz="1100" b="1" dirty="0">
                  <a:solidFill>
                    <a:schemeClr val="bg1"/>
                  </a:solidFill>
                  <a:effectLst>
                    <a:outerShdw blurRad="381000" algn="ctr" rotWithShape="0">
                      <a:prstClr val="black">
                        <a:alpha val="25000"/>
                      </a:prstClr>
                    </a:outerShdw>
                  </a:effectLst>
                  <a:cs typeface="+mn-ea"/>
                  <a:sym typeface="+mn-lt"/>
                </a:rPr>
                <a:t>MORI</a:t>
              </a:r>
            </a:p>
          </p:txBody>
        </p:sp>
        <p:sp>
          <p:nvSpPr>
            <p:cNvPr id="15" name="文本框 14"/>
            <p:cNvSpPr txBox="1"/>
            <p:nvPr/>
          </p:nvSpPr>
          <p:spPr>
            <a:xfrm>
              <a:off x="17628" y="1049"/>
              <a:ext cx="1140" cy="412"/>
            </a:xfrm>
            <a:prstGeom prst="rect">
              <a:avLst/>
            </a:prstGeom>
            <a:noFill/>
          </p:spPr>
          <p:txBody>
            <a:bodyPr wrap="square" rtlCol="0">
              <a:spAutoFit/>
            </a:bodyPr>
            <a:lstStyle/>
            <a:p>
              <a:pPr algn="ctr"/>
              <a:r>
                <a:rPr lang="en-US" altLang="zh-CN" sz="1100" b="1" dirty="0">
                  <a:solidFill>
                    <a:schemeClr val="bg1"/>
                  </a:solidFill>
                  <a:effectLst>
                    <a:outerShdw blurRad="381000" algn="ctr" rotWithShape="0">
                      <a:prstClr val="black">
                        <a:alpha val="25000"/>
                      </a:prstClr>
                    </a:outerShdw>
                  </a:effectLst>
                  <a:cs typeface="+mn-ea"/>
                  <a:sym typeface="+mn-lt"/>
                </a:rPr>
                <a:t>MOTO</a:t>
              </a:r>
            </a:p>
          </p:txBody>
        </p:sp>
        <p:sp>
          <p:nvSpPr>
            <p:cNvPr id="16" name="文本框 15"/>
            <p:cNvSpPr txBox="1"/>
            <p:nvPr/>
          </p:nvSpPr>
          <p:spPr>
            <a:xfrm>
              <a:off x="17206" y="8910"/>
              <a:ext cx="1516" cy="1175"/>
            </a:xfrm>
            <a:prstGeom prst="rect">
              <a:avLst/>
            </a:prstGeom>
            <a:noFill/>
          </p:spPr>
          <p:txBody>
            <a:bodyPr wrap="square" rtlCol="0">
              <a:spAutoFit/>
            </a:bodyPr>
            <a:lstStyle/>
            <a:p>
              <a:pPr algn="r"/>
              <a:r>
                <a:rPr lang="en-US" altLang="zh-CN" sz="1050" b="1" dirty="0">
                  <a:solidFill>
                    <a:schemeClr val="bg1"/>
                  </a:solidFill>
                  <a:effectLst>
                    <a:outerShdw blurRad="381000" algn="ctr" rotWithShape="0">
                      <a:prstClr val="black">
                        <a:alpha val="25000"/>
                      </a:prstClr>
                    </a:outerShdw>
                  </a:effectLst>
                  <a:cs typeface="+mn-ea"/>
                  <a:sym typeface="+mn-lt"/>
                </a:rPr>
                <a:t>WORK</a:t>
              </a:r>
            </a:p>
            <a:p>
              <a:pPr algn="r"/>
              <a:r>
                <a:rPr lang="en-US" altLang="zh-CN" sz="3200" b="1" dirty="0">
                  <a:solidFill>
                    <a:schemeClr val="bg1"/>
                  </a:solidFill>
                  <a:effectLst>
                    <a:outerShdw blurRad="381000" algn="ctr" rotWithShape="0">
                      <a:prstClr val="black">
                        <a:alpha val="25000"/>
                      </a:prstClr>
                    </a:outerShdw>
                  </a:effectLst>
                  <a:cs typeface="+mn-ea"/>
                  <a:sym typeface="+mn-lt"/>
                </a:rPr>
                <a:t>080</a:t>
              </a:r>
              <a:endParaRPr lang="zh-CN" altLang="en-US" sz="3200" b="1" dirty="0">
                <a:solidFill>
                  <a:schemeClr val="bg1"/>
                </a:solidFill>
                <a:effectLst>
                  <a:outerShdw blurRad="381000" algn="ctr" rotWithShape="0">
                    <a:prstClr val="black">
                      <a:alpha val="25000"/>
                    </a:prstClr>
                  </a:outerShdw>
                </a:effectLst>
                <a:cs typeface="+mn-ea"/>
                <a:sym typeface="+mn-lt"/>
              </a:endParaRPr>
            </a:p>
          </p:txBody>
        </p:sp>
      </p:grpSp>
      <p:sp>
        <p:nvSpPr>
          <p:cNvPr id="5" name="矩形 4"/>
          <p:cNvSpPr/>
          <p:nvPr/>
        </p:nvSpPr>
        <p:spPr>
          <a:xfrm>
            <a:off x="1164273" y="838518"/>
            <a:ext cx="9863455" cy="54044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0" name="组合 19"/>
          <p:cNvGrpSpPr/>
          <p:nvPr/>
        </p:nvGrpSpPr>
        <p:grpSpPr>
          <a:xfrm>
            <a:off x="1164370" y="838804"/>
            <a:ext cx="2546742" cy="890439"/>
            <a:chOff x="1285068" y="1246257"/>
            <a:chExt cx="2546742" cy="890439"/>
          </a:xfrm>
        </p:grpSpPr>
        <p:sp>
          <p:nvSpPr>
            <p:cNvPr id="53" name="文本框 52"/>
            <p:cNvSpPr txBox="1"/>
            <p:nvPr/>
          </p:nvSpPr>
          <p:spPr>
            <a:xfrm>
              <a:off x="1285068" y="1246257"/>
              <a:ext cx="830578" cy="645160"/>
            </a:xfrm>
            <a:prstGeom prst="rect">
              <a:avLst/>
            </a:prstGeom>
            <a:noFill/>
          </p:spPr>
          <p:txBody>
            <a:bodyPr wrap="square" rtlCol="0">
              <a:spAutoFit/>
            </a:bodyPr>
            <a:lstStyle/>
            <a:p>
              <a:r>
                <a:rPr lang="en-US" altLang="zh-CN" sz="3600" dirty="0">
                  <a:solidFill>
                    <a:srgbClr val="BF805D"/>
                  </a:solidFill>
                  <a:cs typeface="+mn-ea"/>
                  <a:sym typeface="+mn-lt"/>
                </a:rPr>
                <a:t>04</a:t>
              </a:r>
            </a:p>
          </p:txBody>
        </p:sp>
        <p:cxnSp>
          <p:nvCxnSpPr>
            <p:cNvPr id="22" name="直接连接符 21"/>
            <p:cNvCxnSpPr/>
            <p:nvPr/>
          </p:nvCxnSpPr>
          <p:spPr>
            <a:xfrm flipV="1">
              <a:off x="1823908" y="1426998"/>
              <a:ext cx="271656" cy="475126"/>
            </a:xfrm>
            <a:prstGeom prst="line">
              <a:avLst/>
            </a:prstGeom>
            <a:ln>
              <a:solidFill>
                <a:srgbClr val="BF805D"/>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2070852" y="1255793"/>
              <a:ext cx="1760958" cy="645160"/>
            </a:xfrm>
            <a:prstGeom prst="rect">
              <a:avLst/>
            </a:prstGeom>
            <a:noFill/>
          </p:spPr>
          <p:txBody>
            <a:bodyPr wrap="square" rtlCol="0">
              <a:spAutoFit/>
            </a:bodyPr>
            <a:lstStyle/>
            <a:p>
              <a:r>
                <a:rPr lang="zh-CN" altLang="en-US" sz="3600" dirty="0">
                  <a:solidFill>
                    <a:srgbClr val="BF805D"/>
                  </a:solidFill>
                  <a:cs typeface="+mn-ea"/>
                  <a:sym typeface="+mn-lt"/>
                </a:rPr>
                <a:t>第四章</a:t>
              </a:r>
            </a:p>
          </p:txBody>
        </p:sp>
        <p:sp>
          <p:nvSpPr>
            <p:cNvPr id="28" name="文本框 27"/>
            <p:cNvSpPr txBox="1"/>
            <p:nvPr/>
          </p:nvSpPr>
          <p:spPr>
            <a:xfrm>
              <a:off x="2162207" y="1799511"/>
              <a:ext cx="1408163" cy="337185"/>
            </a:xfrm>
            <a:prstGeom prst="rect">
              <a:avLst/>
            </a:prstGeom>
            <a:noFill/>
          </p:spPr>
          <p:txBody>
            <a:bodyPr wrap="square" rtlCol="0">
              <a:spAutoFit/>
            </a:bodyPr>
            <a:lstStyle/>
            <a:p>
              <a:r>
                <a:rPr lang="en-US" altLang="zh-CN" sz="1600" dirty="0">
                  <a:solidFill>
                    <a:srgbClr val="BF805D"/>
                  </a:solidFill>
                  <a:cs typeface="+mn-ea"/>
                  <a:sym typeface="+mn-lt"/>
                </a:rPr>
                <a:t>PART  FORE</a:t>
              </a:r>
            </a:p>
          </p:txBody>
        </p:sp>
      </p:grpSp>
      <p:sp>
        <p:nvSpPr>
          <p:cNvPr id="2" name="文本框 1"/>
          <p:cNvSpPr txBox="1"/>
          <p:nvPr/>
        </p:nvSpPr>
        <p:spPr>
          <a:xfrm>
            <a:off x="5839658" y="2014220"/>
            <a:ext cx="4247317" cy="3564255"/>
          </a:xfrm>
          <a:prstGeom prst="rect">
            <a:avLst/>
          </a:prstGeom>
          <a:noFill/>
        </p:spPr>
        <p:txBody>
          <a:bodyPr vert="eaVert" wrap="square" rtlCol="0">
            <a:spAutoFit/>
          </a:bodyPr>
          <a:lstStyle/>
          <a:p>
            <a:pPr>
              <a:lnSpc>
                <a:spcPct val="150000"/>
              </a:lnSpc>
            </a:pPr>
            <a:r>
              <a:rPr lang="zh-CN" altLang="en-US" sz="1600" dirty="0">
                <a:solidFill>
                  <a:schemeClr val="tx1"/>
                </a:solidFill>
                <a:cs typeface="+mn-ea"/>
                <a:sym typeface="+mn-lt"/>
              </a:rPr>
              <a:t>北京故宫博物院 ，也称紫禁城</a:t>
            </a:r>
          </a:p>
          <a:p>
            <a:pPr>
              <a:lnSpc>
                <a:spcPct val="150000"/>
              </a:lnSpc>
            </a:pPr>
            <a:r>
              <a:rPr lang="zh-CN" altLang="en-US" sz="1600" dirty="0">
                <a:solidFill>
                  <a:schemeClr val="tx1"/>
                </a:solidFill>
                <a:cs typeface="+mn-ea"/>
                <a:sym typeface="+mn-lt"/>
              </a:rPr>
              <a:t>，是明清两代封建王朝的皇宫。始建于明永乐十八年，即公元1420年。1925年，清朝最后一位逊位的皇帝离开后，于10月10日正式成立故宫博物院，向公众开放。如今，这里已成为一座世界上最著名的宫 廷史迹和古代文化艺术的博物馆故宫是中国现存最大、最完整的古代宫殿建筑群，占地72万平方米。它是一个巨大的文物宝库，收藏文物有100多万件，辟有若干陈列馆。这些馆集中在紫禁城的东边。</a:t>
            </a:r>
          </a:p>
        </p:txBody>
      </p:sp>
      <p:grpSp>
        <p:nvGrpSpPr>
          <p:cNvPr id="30" name="组合 29"/>
          <p:cNvGrpSpPr/>
          <p:nvPr/>
        </p:nvGrpSpPr>
        <p:grpSpPr>
          <a:xfrm>
            <a:off x="1179195" y="1659255"/>
            <a:ext cx="3868420" cy="3491230"/>
            <a:chOff x="1857" y="2613"/>
            <a:chExt cx="6092" cy="5498"/>
          </a:xfrm>
        </p:grpSpPr>
        <p:grpSp>
          <p:nvGrpSpPr>
            <p:cNvPr id="29" name="组合 28"/>
            <p:cNvGrpSpPr/>
            <p:nvPr/>
          </p:nvGrpSpPr>
          <p:grpSpPr>
            <a:xfrm>
              <a:off x="2467" y="5626"/>
              <a:ext cx="5482" cy="2485"/>
              <a:chOff x="11404" y="4701"/>
              <a:chExt cx="5482" cy="2485"/>
            </a:xfrm>
          </p:grpSpPr>
          <p:sp>
            <p:nvSpPr>
              <p:cNvPr id="33" name="椭圆 32"/>
              <p:cNvSpPr/>
              <p:nvPr/>
            </p:nvSpPr>
            <p:spPr>
              <a:xfrm>
                <a:off x="12942" y="4701"/>
                <a:ext cx="2485" cy="2485"/>
              </a:xfrm>
              <a:prstGeom prst="ellipse">
                <a:avLst/>
              </a:prstGeom>
              <a:solidFill>
                <a:srgbClr val="BF805D"/>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文本框 34"/>
              <p:cNvSpPr txBox="1"/>
              <p:nvPr/>
            </p:nvSpPr>
            <p:spPr>
              <a:xfrm>
                <a:off x="11404" y="4715"/>
                <a:ext cx="5482" cy="2470"/>
              </a:xfrm>
              <a:prstGeom prst="rect">
                <a:avLst/>
              </a:prstGeom>
              <a:noFill/>
            </p:spPr>
            <p:txBody>
              <a:bodyPr wrap="square" rtlCol="0">
                <a:spAutoFit/>
              </a:bodyPr>
              <a:lstStyle/>
              <a:p>
                <a:pPr algn="ctr"/>
                <a:r>
                  <a:rPr lang="zh-CN" altLang="en-US" sz="4800" dirty="0">
                    <a:ln w="3175">
                      <a:noFill/>
                    </a:ln>
                    <a:solidFill>
                      <a:srgbClr val="1E4451"/>
                    </a:solidFill>
                    <a:cs typeface="+mn-ea"/>
                    <a:sym typeface="+mn-lt"/>
                  </a:rPr>
                  <a:t>世界著名</a:t>
                </a:r>
              </a:p>
              <a:p>
                <a:pPr algn="ctr"/>
                <a:r>
                  <a:rPr lang="zh-CN" altLang="en-US" sz="4800" dirty="0">
                    <a:ln w="3175">
                      <a:noFill/>
                    </a:ln>
                    <a:solidFill>
                      <a:srgbClr val="1E4451"/>
                    </a:solidFill>
                    <a:cs typeface="+mn-ea"/>
                    <a:sym typeface="+mn-lt"/>
                  </a:rPr>
                  <a:t>博物馆</a:t>
                </a:r>
              </a:p>
            </p:txBody>
          </p:sp>
        </p:grpSp>
        <p:pic>
          <p:nvPicPr>
            <p:cNvPr id="63" name="图片 62" descr="D:\我的\新建文件夹\素材包\图层 1 副本.png图层 1 副本"/>
            <p:cNvPicPr>
              <a:picLocks noChangeAspect="1"/>
            </p:cNvPicPr>
            <p:nvPr>
              <p:custDataLst>
                <p:tags r:id="rId1"/>
              </p:custDataLst>
            </p:nvPr>
          </p:nvPicPr>
          <p:blipFill>
            <a:blip r:embed="rId5" cstate="screen">
              <a:extLst>
                <a:ext uri="{28A0092B-C50C-407E-A947-70E740481C1C}">
                  <a14:useLocalDpi xmlns:a14="http://schemas.microsoft.com/office/drawing/2010/main"/>
                </a:ext>
              </a:extLst>
            </a:blip>
            <a:srcRect/>
            <a:stretch>
              <a:fillRect/>
            </a:stretch>
          </p:blipFill>
          <p:spPr>
            <a:xfrm flipH="1">
              <a:off x="1857" y="2613"/>
              <a:ext cx="4339" cy="5001"/>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arn(inVertical)">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down)">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down)">
                                      <p:cBhvr>
                                        <p:cTn id="40" dur="500"/>
                                        <p:tgtEl>
                                          <p:spTgt spid="2"/>
                                        </p:tgtEl>
                                      </p:cBhvr>
                                    </p:animEffect>
                                  </p:childTnLst>
                                </p:cTn>
                              </p:par>
                              <p:par>
                                <p:cTn id="41" presetID="22" presetClass="entr" presetSubtype="4"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down)">
                                      <p:cBhvr>
                                        <p:cTn id="4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5" grpId="0" bldLvl="0" animBg="1"/>
      <p:bldP spid="5" grpId="1" animBg="1"/>
      <p:bldP spid="2" grpId="0"/>
      <p:bldP spid="2" grpId="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E4451"/>
        </a:solidFill>
        <a:effectLst/>
      </p:bgPr>
    </p:bg>
    <p:spTree>
      <p:nvGrpSpPr>
        <p:cNvPr id="1" name=""/>
        <p:cNvGrpSpPr/>
        <p:nvPr/>
      </p:nvGrpSpPr>
      <p:grpSpPr>
        <a:xfrm>
          <a:off x="0" y="0"/>
          <a:ext cx="0" cy="0"/>
          <a:chOff x="0" y="0"/>
          <a:chExt cx="0" cy="0"/>
        </a:xfrm>
      </p:grpSpPr>
      <p:pic>
        <p:nvPicPr>
          <p:cNvPr id="18" name="图片 17" descr="D:\我的\新建文件夹\图片1.png图片1"/>
          <p:cNvPicPr>
            <a:picLocks noChangeAspect="1"/>
          </p:cNvPicPr>
          <p:nvPr/>
        </p:nvPicPr>
        <p:blipFill>
          <a:blip r:embed="rId3"/>
          <a:srcRect/>
          <a:stretch>
            <a:fillRect/>
          </a:stretch>
        </p:blipFill>
        <p:spPr>
          <a:xfrm>
            <a:off x="7106174" y="102789"/>
            <a:ext cx="5080000" cy="6769100"/>
          </a:xfrm>
          <a:prstGeom prst="rect">
            <a:avLst/>
          </a:prstGeom>
        </p:spPr>
      </p:pic>
      <p:pic>
        <p:nvPicPr>
          <p:cNvPr id="19" name="图片 18" descr="D:\我的\新建文件夹\图片1.png图片1"/>
          <p:cNvPicPr>
            <a:picLocks noChangeAspect="1"/>
          </p:cNvPicPr>
          <p:nvPr/>
        </p:nvPicPr>
        <p:blipFill>
          <a:blip r:embed="rId3"/>
          <a:srcRect/>
          <a:stretch>
            <a:fillRect/>
          </a:stretch>
        </p:blipFill>
        <p:spPr>
          <a:xfrm flipH="1">
            <a:off x="-111" y="102789"/>
            <a:ext cx="5080000" cy="6769100"/>
          </a:xfrm>
          <a:prstGeom prst="rect">
            <a:avLst/>
          </a:prstGeom>
        </p:spPr>
      </p:pic>
      <p:sp>
        <p:nvSpPr>
          <p:cNvPr id="3" name="矩形 2"/>
          <p:cNvSpPr/>
          <p:nvPr/>
        </p:nvSpPr>
        <p:spPr>
          <a:xfrm>
            <a:off x="318" y="2458085"/>
            <a:ext cx="12191365" cy="1947545"/>
          </a:xfrm>
          <a:prstGeom prst="rect">
            <a:avLst/>
          </a:prstGeom>
          <a:solidFill>
            <a:srgbClr val="BF8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1" name="组合 10"/>
          <p:cNvGrpSpPr/>
          <p:nvPr/>
        </p:nvGrpSpPr>
        <p:grpSpPr>
          <a:xfrm>
            <a:off x="268605" y="440690"/>
            <a:ext cx="1112520" cy="5886450"/>
            <a:chOff x="423" y="694"/>
            <a:chExt cx="1752" cy="9270"/>
          </a:xfrm>
        </p:grpSpPr>
        <p:sp>
          <p:nvSpPr>
            <p:cNvPr id="6" name="文本框 5"/>
            <p:cNvSpPr txBox="1"/>
            <p:nvPr/>
          </p:nvSpPr>
          <p:spPr>
            <a:xfrm rot="5400000">
              <a:off x="-2393" y="5140"/>
              <a:ext cx="6225" cy="291"/>
            </a:xfrm>
            <a:prstGeom prst="rect">
              <a:avLst/>
            </a:prstGeom>
            <a:noFill/>
          </p:spPr>
          <p:txBody>
            <a:bodyPr wrap="square" rtlCol="0">
              <a:spAutoFit/>
            </a:bodyPr>
            <a:lstStyle/>
            <a:p>
              <a:pPr algn="dist"/>
              <a:r>
                <a:rPr lang="en-US" altLang="zh-CN" sz="600" dirty="0">
                  <a:solidFill>
                    <a:schemeClr val="bg1"/>
                  </a:solidFill>
                  <a:effectLst>
                    <a:outerShdw blurRad="381000" algn="ctr" rotWithShape="0">
                      <a:prstClr val="black">
                        <a:alpha val="25000"/>
                      </a:prstClr>
                    </a:outerShdw>
                  </a:effectLst>
                  <a:cs typeface="+mn-ea"/>
                  <a:sym typeface="+mn-lt"/>
                </a:rPr>
                <a:t>DESIGNED BY MORIMOTO</a:t>
              </a:r>
            </a:p>
          </p:txBody>
        </p:sp>
        <p:sp>
          <p:nvSpPr>
            <p:cNvPr id="7" name="矩形 6"/>
            <p:cNvSpPr/>
            <p:nvPr/>
          </p:nvSpPr>
          <p:spPr>
            <a:xfrm>
              <a:off x="639" y="1616"/>
              <a:ext cx="816" cy="72"/>
            </a:xfrm>
            <a:prstGeom prst="rect">
              <a:avLst/>
            </a:prstGeom>
            <a:solidFill>
              <a:schemeClr val="bg1"/>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8" name="文本框 7"/>
            <p:cNvSpPr txBox="1"/>
            <p:nvPr/>
          </p:nvSpPr>
          <p:spPr>
            <a:xfrm>
              <a:off x="505" y="694"/>
              <a:ext cx="1670" cy="843"/>
            </a:xfrm>
            <a:prstGeom prst="rect">
              <a:avLst/>
            </a:prstGeom>
            <a:noFill/>
          </p:spPr>
          <p:txBody>
            <a:bodyPr wrap="square" rtlCol="0">
              <a:spAutoFit/>
            </a:bodyPr>
            <a:lstStyle/>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HEY</a:t>
              </a:r>
            </a:p>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WAKE UP!</a:t>
              </a:r>
            </a:p>
          </p:txBody>
        </p:sp>
        <p:sp>
          <p:nvSpPr>
            <p:cNvPr id="9" name="文本框 8"/>
            <p:cNvSpPr txBox="1"/>
            <p:nvPr/>
          </p:nvSpPr>
          <p:spPr>
            <a:xfrm>
              <a:off x="423" y="9121"/>
              <a:ext cx="1670" cy="843"/>
            </a:xfrm>
            <a:prstGeom prst="rect">
              <a:avLst/>
            </a:prstGeom>
            <a:noFill/>
          </p:spPr>
          <p:txBody>
            <a:bodyPr wrap="square" rtlCol="0">
              <a:spAutoFit/>
            </a:bodyPr>
            <a:lstStyle/>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DO SOME</a:t>
              </a:r>
            </a:p>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THINGS!</a:t>
              </a:r>
            </a:p>
          </p:txBody>
        </p:sp>
        <p:sp>
          <p:nvSpPr>
            <p:cNvPr id="10" name="矩形 9"/>
            <p:cNvSpPr/>
            <p:nvPr/>
          </p:nvSpPr>
          <p:spPr>
            <a:xfrm>
              <a:off x="574" y="8907"/>
              <a:ext cx="818" cy="72"/>
            </a:xfrm>
            <a:prstGeom prst="rect">
              <a:avLst/>
            </a:prstGeom>
            <a:solidFill>
              <a:schemeClr val="bg1"/>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grpSp>
      <p:grpSp>
        <p:nvGrpSpPr>
          <p:cNvPr id="17" name="组合 16"/>
          <p:cNvGrpSpPr/>
          <p:nvPr/>
        </p:nvGrpSpPr>
        <p:grpSpPr>
          <a:xfrm>
            <a:off x="10925810" y="440690"/>
            <a:ext cx="991870" cy="5962650"/>
            <a:chOff x="17206" y="694"/>
            <a:chExt cx="1562" cy="9390"/>
          </a:xfrm>
        </p:grpSpPr>
        <p:sp>
          <p:nvSpPr>
            <p:cNvPr id="12" name="文本框 11"/>
            <p:cNvSpPr txBox="1"/>
            <p:nvPr/>
          </p:nvSpPr>
          <p:spPr>
            <a:xfrm rot="5400000">
              <a:off x="15340" y="5140"/>
              <a:ext cx="6225" cy="291"/>
            </a:xfrm>
            <a:prstGeom prst="rect">
              <a:avLst/>
            </a:prstGeom>
            <a:noFill/>
          </p:spPr>
          <p:txBody>
            <a:bodyPr wrap="square" rtlCol="0">
              <a:spAutoFit/>
            </a:bodyPr>
            <a:lstStyle/>
            <a:p>
              <a:pPr algn="dist"/>
              <a:r>
                <a:rPr lang="en-US" altLang="zh-CN" sz="600" dirty="0">
                  <a:solidFill>
                    <a:schemeClr val="bg1"/>
                  </a:solidFill>
                  <a:effectLst>
                    <a:outerShdw blurRad="381000" algn="ctr" rotWithShape="0">
                      <a:prstClr val="black">
                        <a:alpha val="25000"/>
                      </a:prstClr>
                    </a:outerShdw>
                  </a:effectLst>
                  <a:cs typeface="+mn-ea"/>
                  <a:sym typeface="+mn-lt"/>
                </a:rPr>
                <a:t>DESIGNED BY MORIMOTO</a:t>
              </a:r>
            </a:p>
          </p:txBody>
        </p:sp>
        <p:sp>
          <p:nvSpPr>
            <p:cNvPr id="13" name="图文框 12"/>
            <p:cNvSpPr/>
            <p:nvPr/>
          </p:nvSpPr>
          <p:spPr>
            <a:xfrm>
              <a:off x="17789" y="694"/>
              <a:ext cx="816" cy="816"/>
            </a:xfrm>
            <a:prstGeom prst="frame">
              <a:avLst>
                <a:gd name="adj1" fmla="val 5842"/>
              </a:avLst>
            </a:prstGeom>
            <a:solidFill>
              <a:schemeClr val="bg1"/>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4" name="文本框 13"/>
            <p:cNvSpPr txBox="1"/>
            <p:nvPr/>
          </p:nvSpPr>
          <p:spPr>
            <a:xfrm>
              <a:off x="17626" y="758"/>
              <a:ext cx="1140" cy="412"/>
            </a:xfrm>
            <a:prstGeom prst="rect">
              <a:avLst/>
            </a:prstGeom>
            <a:noFill/>
          </p:spPr>
          <p:txBody>
            <a:bodyPr wrap="square" rtlCol="0">
              <a:spAutoFit/>
            </a:bodyPr>
            <a:lstStyle/>
            <a:p>
              <a:pPr algn="ctr"/>
              <a:r>
                <a:rPr lang="en-US" altLang="zh-CN" sz="1100" b="1" dirty="0">
                  <a:solidFill>
                    <a:schemeClr val="bg1"/>
                  </a:solidFill>
                  <a:effectLst>
                    <a:outerShdw blurRad="381000" algn="ctr" rotWithShape="0">
                      <a:prstClr val="black">
                        <a:alpha val="25000"/>
                      </a:prstClr>
                    </a:outerShdw>
                  </a:effectLst>
                  <a:cs typeface="+mn-ea"/>
                  <a:sym typeface="+mn-lt"/>
                </a:rPr>
                <a:t>MORI</a:t>
              </a:r>
            </a:p>
          </p:txBody>
        </p:sp>
        <p:sp>
          <p:nvSpPr>
            <p:cNvPr id="15" name="文本框 14"/>
            <p:cNvSpPr txBox="1"/>
            <p:nvPr/>
          </p:nvSpPr>
          <p:spPr>
            <a:xfrm>
              <a:off x="17628" y="1049"/>
              <a:ext cx="1140" cy="412"/>
            </a:xfrm>
            <a:prstGeom prst="rect">
              <a:avLst/>
            </a:prstGeom>
            <a:noFill/>
          </p:spPr>
          <p:txBody>
            <a:bodyPr wrap="square" rtlCol="0">
              <a:spAutoFit/>
            </a:bodyPr>
            <a:lstStyle/>
            <a:p>
              <a:pPr algn="ctr"/>
              <a:r>
                <a:rPr lang="en-US" altLang="zh-CN" sz="1100" b="1" dirty="0">
                  <a:solidFill>
                    <a:schemeClr val="bg1"/>
                  </a:solidFill>
                  <a:effectLst>
                    <a:outerShdw blurRad="381000" algn="ctr" rotWithShape="0">
                      <a:prstClr val="black">
                        <a:alpha val="25000"/>
                      </a:prstClr>
                    </a:outerShdw>
                  </a:effectLst>
                  <a:cs typeface="+mn-ea"/>
                  <a:sym typeface="+mn-lt"/>
                </a:rPr>
                <a:t>MOTO</a:t>
              </a:r>
            </a:p>
          </p:txBody>
        </p:sp>
        <p:sp>
          <p:nvSpPr>
            <p:cNvPr id="16" name="文本框 15"/>
            <p:cNvSpPr txBox="1"/>
            <p:nvPr/>
          </p:nvSpPr>
          <p:spPr>
            <a:xfrm>
              <a:off x="17206" y="8910"/>
              <a:ext cx="1516" cy="1175"/>
            </a:xfrm>
            <a:prstGeom prst="rect">
              <a:avLst/>
            </a:prstGeom>
            <a:noFill/>
          </p:spPr>
          <p:txBody>
            <a:bodyPr wrap="square" rtlCol="0">
              <a:spAutoFit/>
            </a:bodyPr>
            <a:lstStyle/>
            <a:p>
              <a:pPr algn="r"/>
              <a:r>
                <a:rPr lang="en-US" altLang="zh-CN" sz="1050" b="1" dirty="0">
                  <a:solidFill>
                    <a:schemeClr val="bg1"/>
                  </a:solidFill>
                  <a:effectLst>
                    <a:outerShdw blurRad="381000" algn="ctr" rotWithShape="0">
                      <a:prstClr val="black">
                        <a:alpha val="25000"/>
                      </a:prstClr>
                    </a:outerShdw>
                  </a:effectLst>
                  <a:cs typeface="+mn-ea"/>
                  <a:sym typeface="+mn-lt"/>
                </a:rPr>
                <a:t>WORK</a:t>
              </a:r>
            </a:p>
            <a:p>
              <a:pPr algn="r"/>
              <a:r>
                <a:rPr lang="en-US" altLang="zh-CN" sz="3200" b="1" dirty="0">
                  <a:solidFill>
                    <a:schemeClr val="bg1"/>
                  </a:solidFill>
                  <a:effectLst>
                    <a:outerShdw blurRad="381000" algn="ctr" rotWithShape="0">
                      <a:prstClr val="black">
                        <a:alpha val="25000"/>
                      </a:prstClr>
                    </a:outerShdw>
                  </a:effectLst>
                  <a:cs typeface="+mn-ea"/>
                  <a:sym typeface="+mn-lt"/>
                </a:rPr>
                <a:t>080</a:t>
              </a:r>
              <a:endParaRPr lang="zh-CN" altLang="en-US" sz="3200" b="1" dirty="0">
                <a:solidFill>
                  <a:schemeClr val="bg1"/>
                </a:solidFill>
                <a:effectLst>
                  <a:outerShdw blurRad="381000" algn="ctr" rotWithShape="0">
                    <a:prstClr val="black">
                      <a:alpha val="25000"/>
                    </a:prstClr>
                  </a:outerShdw>
                </a:effectLst>
                <a:cs typeface="+mn-ea"/>
                <a:sym typeface="+mn-lt"/>
              </a:endParaRPr>
            </a:p>
          </p:txBody>
        </p:sp>
      </p:grpSp>
      <p:sp>
        <p:nvSpPr>
          <p:cNvPr id="5" name="矩形 4"/>
          <p:cNvSpPr/>
          <p:nvPr/>
        </p:nvSpPr>
        <p:spPr>
          <a:xfrm>
            <a:off x="1164273" y="838518"/>
            <a:ext cx="9863455" cy="54044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0" name="组合 19"/>
          <p:cNvGrpSpPr/>
          <p:nvPr/>
        </p:nvGrpSpPr>
        <p:grpSpPr>
          <a:xfrm>
            <a:off x="1164370" y="838804"/>
            <a:ext cx="2546742" cy="890439"/>
            <a:chOff x="1285068" y="1246257"/>
            <a:chExt cx="2546742" cy="890439"/>
          </a:xfrm>
        </p:grpSpPr>
        <p:sp>
          <p:nvSpPr>
            <p:cNvPr id="53" name="文本框 52"/>
            <p:cNvSpPr txBox="1"/>
            <p:nvPr/>
          </p:nvSpPr>
          <p:spPr>
            <a:xfrm>
              <a:off x="1285068" y="1246257"/>
              <a:ext cx="830578" cy="645160"/>
            </a:xfrm>
            <a:prstGeom prst="rect">
              <a:avLst/>
            </a:prstGeom>
            <a:noFill/>
          </p:spPr>
          <p:txBody>
            <a:bodyPr wrap="square" rtlCol="0">
              <a:spAutoFit/>
            </a:bodyPr>
            <a:lstStyle/>
            <a:p>
              <a:r>
                <a:rPr lang="en-US" altLang="zh-CN" sz="3600" dirty="0">
                  <a:solidFill>
                    <a:srgbClr val="BF805D"/>
                  </a:solidFill>
                  <a:cs typeface="+mn-ea"/>
                  <a:sym typeface="+mn-lt"/>
                </a:rPr>
                <a:t>04</a:t>
              </a:r>
            </a:p>
          </p:txBody>
        </p:sp>
        <p:cxnSp>
          <p:nvCxnSpPr>
            <p:cNvPr id="22" name="直接连接符 21"/>
            <p:cNvCxnSpPr/>
            <p:nvPr/>
          </p:nvCxnSpPr>
          <p:spPr>
            <a:xfrm flipV="1">
              <a:off x="1823908" y="1426998"/>
              <a:ext cx="271656" cy="475126"/>
            </a:xfrm>
            <a:prstGeom prst="line">
              <a:avLst/>
            </a:prstGeom>
            <a:ln>
              <a:solidFill>
                <a:srgbClr val="BF805D"/>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2070852" y="1255793"/>
              <a:ext cx="1760958" cy="645160"/>
            </a:xfrm>
            <a:prstGeom prst="rect">
              <a:avLst/>
            </a:prstGeom>
            <a:noFill/>
          </p:spPr>
          <p:txBody>
            <a:bodyPr wrap="square" rtlCol="0">
              <a:spAutoFit/>
            </a:bodyPr>
            <a:lstStyle/>
            <a:p>
              <a:r>
                <a:rPr lang="zh-CN" altLang="en-US" sz="3600" dirty="0">
                  <a:solidFill>
                    <a:srgbClr val="BF805D"/>
                  </a:solidFill>
                  <a:cs typeface="+mn-ea"/>
                  <a:sym typeface="+mn-lt"/>
                </a:rPr>
                <a:t>第四章</a:t>
              </a:r>
            </a:p>
          </p:txBody>
        </p:sp>
        <p:sp>
          <p:nvSpPr>
            <p:cNvPr id="28" name="文本框 27"/>
            <p:cNvSpPr txBox="1"/>
            <p:nvPr/>
          </p:nvSpPr>
          <p:spPr>
            <a:xfrm>
              <a:off x="2162207" y="1799511"/>
              <a:ext cx="1408163" cy="337185"/>
            </a:xfrm>
            <a:prstGeom prst="rect">
              <a:avLst/>
            </a:prstGeom>
            <a:noFill/>
          </p:spPr>
          <p:txBody>
            <a:bodyPr wrap="square" rtlCol="0">
              <a:spAutoFit/>
            </a:bodyPr>
            <a:lstStyle/>
            <a:p>
              <a:r>
                <a:rPr lang="en-US" altLang="zh-CN" sz="1600" dirty="0">
                  <a:solidFill>
                    <a:srgbClr val="BF805D"/>
                  </a:solidFill>
                  <a:cs typeface="+mn-ea"/>
                  <a:sym typeface="+mn-lt"/>
                </a:rPr>
                <a:t>PART  FORE</a:t>
              </a:r>
            </a:p>
          </p:txBody>
        </p:sp>
      </p:grpSp>
      <p:grpSp>
        <p:nvGrpSpPr>
          <p:cNvPr id="26" name="组合 25"/>
          <p:cNvGrpSpPr/>
          <p:nvPr/>
        </p:nvGrpSpPr>
        <p:grpSpPr>
          <a:xfrm>
            <a:off x="2193925" y="1813560"/>
            <a:ext cx="8282305" cy="4134485"/>
            <a:chOff x="3455" y="2856"/>
            <a:chExt cx="13043" cy="6511"/>
          </a:xfrm>
        </p:grpSpPr>
        <p:grpSp>
          <p:nvGrpSpPr>
            <p:cNvPr id="25" name="组合 24"/>
            <p:cNvGrpSpPr/>
            <p:nvPr/>
          </p:nvGrpSpPr>
          <p:grpSpPr>
            <a:xfrm>
              <a:off x="3455" y="2856"/>
              <a:ext cx="13043" cy="6511"/>
              <a:chOff x="3455" y="2856"/>
              <a:chExt cx="13043" cy="6511"/>
            </a:xfrm>
          </p:grpSpPr>
          <p:grpSp>
            <p:nvGrpSpPr>
              <p:cNvPr id="2" name="组合 1"/>
              <p:cNvGrpSpPr/>
              <p:nvPr/>
            </p:nvGrpSpPr>
            <p:grpSpPr>
              <a:xfrm>
                <a:off x="3455" y="2856"/>
                <a:ext cx="13043" cy="6511"/>
                <a:chOff x="5188" y="3313"/>
                <a:chExt cx="13043" cy="6511"/>
              </a:xfrm>
            </p:grpSpPr>
            <p:pic>
              <p:nvPicPr>
                <p:cNvPr id="4" name="图片 3" descr="E:\设计\PPT\图片5.png图片5"/>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10102" y="3313"/>
                  <a:ext cx="4672" cy="6511"/>
                </a:xfrm>
                <a:prstGeom prst="rect">
                  <a:avLst/>
                </a:prstGeom>
                <a:ln w="57150">
                  <a:noFill/>
                </a:ln>
              </p:spPr>
            </p:pic>
            <p:sp>
              <p:nvSpPr>
                <p:cNvPr id="21" name="文本框 20"/>
                <p:cNvSpPr txBox="1"/>
                <p:nvPr/>
              </p:nvSpPr>
              <p:spPr>
                <a:xfrm>
                  <a:off x="15614" y="3329"/>
                  <a:ext cx="2617" cy="6433"/>
                </a:xfrm>
                <a:prstGeom prst="rect">
                  <a:avLst/>
                </a:prstGeom>
                <a:noFill/>
              </p:spPr>
              <p:txBody>
                <a:bodyPr vert="eaVert" wrap="square" rtlCol="0">
                  <a:spAutoFit/>
                </a:bodyPr>
                <a:lstStyle/>
                <a:p>
                  <a:pPr>
                    <a:lnSpc>
                      <a:spcPct val="150000"/>
                    </a:lnSpc>
                  </a:pPr>
                  <a:r>
                    <a:rPr lang="zh-CN" altLang="en-US" sz="1600" dirty="0">
                      <a:solidFill>
                        <a:schemeClr val="tx1"/>
                      </a:solidFill>
                      <a:cs typeface="+mn-ea"/>
                      <a:sym typeface="+mn-lt"/>
                    </a:rPr>
                    <a:t>2011年5月18日，是第35个国际博物馆日，北京市将有60余家博物馆免费开放一天。市文物局透露，18日当天国内首部关于博物馆服务准则内容将发布。</a:t>
                  </a:r>
                </a:p>
              </p:txBody>
            </p:sp>
            <p:sp>
              <p:nvSpPr>
                <p:cNvPr id="23" name="文本框 22"/>
                <p:cNvSpPr txBox="1"/>
                <p:nvPr/>
              </p:nvSpPr>
              <p:spPr>
                <a:xfrm>
                  <a:off x="5188" y="3329"/>
                  <a:ext cx="4362" cy="6433"/>
                </a:xfrm>
                <a:prstGeom prst="rect">
                  <a:avLst/>
                </a:prstGeom>
                <a:noFill/>
              </p:spPr>
              <p:txBody>
                <a:bodyPr vert="eaVert" wrap="square" rtlCol="0">
                  <a:spAutoFit/>
                </a:bodyPr>
                <a:lstStyle/>
                <a:p>
                  <a:pPr>
                    <a:lnSpc>
                      <a:spcPct val="150000"/>
                    </a:lnSpc>
                  </a:pPr>
                  <a:r>
                    <a:rPr lang="zh-CN" altLang="en-US" sz="1600" dirty="0">
                      <a:solidFill>
                        <a:schemeClr val="tx1"/>
                      </a:solidFill>
                      <a:cs typeface="+mn-ea"/>
                      <a:sym typeface="+mn-lt"/>
                    </a:rPr>
                    <a:t>2011年年国际博物馆日，除北京地区已有的46家免费开放的博物馆外，市文物局所属的10余家尚未实行免费开放的博物馆，以及部分企业和行业举办的博物馆，如保利艺术博物馆、北京郭守敬纪念馆、中国铁道博物馆等也将免费开放。部分收费博物馆将实行优惠政策，如中国紫檀博物馆票价原为50元/人，5月18日当天票价10元/人</a:t>
                  </a:r>
                </a:p>
              </p:txBody>
            </p:sp>
          </p:grpSp>
          <p:sp>
            <p:nvSpPr>
              <p:cNvPr id="24" name="矩形 23"/>
              <p:cNvSpPr/>
              <p:nvPr/>
            </p:nvSpPr>
            <p:spPr>
              <a:xfrm>
                <a:off x="8399" y="2886"/>
                <a:ext cx="4667" cy="6481"/>
              </a:xfrm>
              <a:prstGeom prst="rect">
                <a:avLst/>
              </a:prstGeom>
              <a:solidFill>
                <a:srgbClr val="BF805D">
                  <a:alpha val="81000"/>
                </a:srgb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alpha val="60000"/>
                    </a:schemeClr>
                  </a:solidFill>
                  <a:cs typeface="+mn-ea"/>
                  <a:sym typeface="+mn-lt"/>
                </a:endParaRPr>
              </a:p>
            </p:txBody>
          </p:sp>
        </p:grpSp>
        <p:sp>
          <p:nvSpPr>
            <p:cNvPr id="35" name="文本框 34"/>
            <p:cNvSpPr txBox="1"/>
            <p:nvPr/>
          </p:nvSpPr>
          <p:spPr>
            <a:xfrm>
              <a:off x="8009" y="4892"/>
              <a:ext cx="5482" cy="2470"/>
            </a:xfrm>
            <a:prstGeom prst="rect">
              <a:avLst/>
            </a:prstGeom>
            <a:noFill/>
          </p:spPr>
          <p:txBody>
            <a:bodyPr wrap="square" rtlCol="0">
              <a:spAutoFit/>
            </a:bodyPr>
            <a:lstStyle/>
            <a:p>
              <a:pPr algn="ctr"/>
              <a:r>
                <a:rPr lang="zh-CN" altLang="en-US" sz="4800" dirty="0">
                  <a:ln w="3175">
                    <a:solidFill>
                      <a:schemeClr val="bg1"/>
                    </a:solidFill>
                  </a:ln>
                  <a:noFill/>
                  <a:cs typeface="+mn-ea"/>
                  <a:sym typeface="+mn-lt"/>
                </a:rPr>
                <a:t>世界著名</a:t>
              </a:r>
            </a:p>
            <a:p>
              <a:pPr algn="ctr"/>
              <a:r>
                <a:rPr lang="zh-CN" altLang="en-US" sz="4800" dirty="0">
                  <a:ln w="3175">
                    <a:solidFill>
                      <a:schemeClr val="bg1"/>
                    </a:solidFill>
                  </a:ln>
                  <a:noFill/>
                  <a:cs typeface="+mn-ea"/>
                  <a:sym typeface="+mn-lt"/>
                </a:rPr>
                <a:t>博物馆</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arn(inVertical)">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down)">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down)">
                                      <p:cBhvr>
                                        <p:cTn id="4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5" grpId="0" bldLvl="0" animBg="1"/>
      <p:bldP spid="5"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E4451"/>
        </a:solidFill>
        <a:effectLst/>
      </p:bgPr>
    </p:bg>
    <p:spTree>
      <p:nvGrpSpPr>
        <p:cNvPr id="1" name=""/>
        <p:cNvGrpSpPr/>
        <p:nvPr/>
      </p:nvGrpSpPr>
      <p:grpSpPr>
        <a:xfrm>
          <a:off x="0" y="0"/>
          <a:ext cx="0" cy="0"/>
          <a:chOff x="0" y="0"/>
          <a:chExt cx="0" cy="0"/>
        </a:xfrm>
      </p:grpSpPr>
      <p:pic>
        <p:nvPicPr>
          <p:cNvPr id="18" name="图片 17" descr="D:\我的\新建文件夹\图片1.png图片1"/>
          <p:cNvPicPr>
            <a:picLocks noChangeAspect="1"/>
          </p:cNvPicPr>
          <p:nvPr/>
        </p:nvPicPr>
        <p:blipFill>
          <a:blip r:embed="rId3"/>
          <a:srcRect/>
          <a:stretch>
            <a:fillRect/>
          </a:stretch>
        </p:blipFill>
        <p:spPr>
          <a:xfrm>
            <a:off x="7106174" y="102789"/>
            <a:ext cx="5080000" cy="6769100"/>
          </a:xfrm>
          <a:prstGeom prst="rect">
            <a:avLst/>
          </a:prstGeom>
        </p:spPr>
      </p:pic>
      <p:pic>
        <p:nvPicPr>
          <p:cNvPr id="19" name="图片 18" descr="D:\我的\新建文件夹\图片1.png图片1"/>
          <p:cNvPicPr>
            <a:picLocks noChangeAspect="1"/>
          </p:cNvPicPr>
          <p:nvPr/>
        </p:nvPicPr>
        <p:blipFill>
          <a:blip r:embed="rId3"/>
          <a:srcRect/>
          <a:stretch>
            <a:fillRect/>
          </a:stretch>
        </p:blipFill>
        <p:spPr>
          <a:xfrm flipH="1">
            <a:off x="-111" y="102789"/>
            <a:ext cx="5080000" cy="6769100"/>
          </a:xfrm>
          <a:prstGeom prst="rect">
            <a:avLst/>
          </a:prstGeom>
        </p:spPr>
      </p:pic>
      <p:sp>
        <p:nvSpPr>
          <p:cNvPr id="3" name="矩形 2"/>
          <p:cNvSpPr/>
          <p:nvPr/>
        </p:nvSpPr>
        <p:spPr>
          <a:xfrm>
            <a:off x="318" y="2458085"/>
            <a:ext cx="12191365" cy="1947545"/>
          </a:xfrm>
          <a:prstGeom prst="rect">
            <a:avLst/>
          </a:prstGeom>
          <a:solidFill>
            <a:srgbClr val="BF8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1" name="组合 10"/>
          <p:cNvGrpSpPr/>
          <p:nvPr/>
        </p:nvGrpSpPr>
        <p:grpSpPr>
          <a:xfrm>
            <a:off x="268605" y="440690"/>
            <a:ext cx="1112520" cy="5886450"/>
            <a:chOff x="423" y="694"/>
            <a:chExt cx="1752" cy="9270"/>
          </a:xfrm>
        </p:grpSpPr>
        <p:sp>
          <p:nvSpPr>
            <p:cNvPr id="6" name="文本框 5"/>
            <p:cNvSpPr txBox="1"/>
            <p:nvPr/>
          </p:nvSpPr>
          <p:spPr>
            <a:xfrm rot="5400000">
              <a:off x="-2393" y="5140"/>
              <a:ext cx="6225" cy="291"/>
            </a:xfrm>
            <a:prstGeom prst="rect">
              <a:avLst/>
            </a:prstGeom>
            <a:noFill/>
          </p:spPr>
          <p:txBody>
            <a:bodyPr wrap="square" rtlCol="0">
              <a:spAutoFit/>
            </a:bodyPr>
            <a:lstStyle/>
            <a:p>
              <a:pPr algn="dist"/>
              <a:r>
                <a:rPr lang="en-US" altLang="zh-CN" sz="600" dirty="0">
                  <a:solidFill>
                    <a:schemeClr val="bg1"/>
                  </a:solidFill>
                  <a:effectLst>
                    <a:outerShdw blurRad="381000" algn="ctr" rotWithShape="0">
                      <a:prstClr val="black">
                        <a:alpha val="25000"/>
                      </a:prstClr>
                    </a:outerShdw>
                  </a:effectLst>
                  <a:cs typeface="+mn-ea"/>
                  <a:sym typeface="+mn-lt"/>
                </a:rPr>
                <a:t>DESIGNED BY MORIMOTO</a:t>
              </a:r>
            </a:p>
          </p:txBody>
        </p:sp>
        <p:sp>
          <p:nvSpPr>
            <p:cNvPr id="7" name="矩形 6"/>
            <p:cNvSpPr/>
            <p:nvPr/>
          </p:nvSpPr>
          <p:spPr>
            <a:xfrm>
              <a:off x="639" y="1616"/>
              <a:ext cx="816" cy="72"/>
            </a:xfrm>
            <a:prstGeom prst="rect">
              <a:avLst/>
            </a:prstGeom>
            <a:solidFill>
              <a:schemeClr val="bg1"/>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8" name="文本框 7"/>
            <p:cNvSpPr txBox="1"/>
            <p:nvPr/>
          </p:nvSpPr>
          <p:spPr>
            <a:xfrm>
              <a:off x="505" y="694"/>
              <a:ext cx="1670" cy="843"/>
            </a:xfrm>
            <a:prstGeom prst="rect">
              <a:avLst/>
            </a:prstGeom>
            <a:noFill/>
          </p:spPr>
          <p:txBody>
            <a:bodyPr wrap="square" rtlCol="0">
              <a:spAutoFit/>
            </a:bodyPr>
            <a:lstStyle/>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HEY</a:t>
              </a:r>
            </a:p>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WAKE UP!</a:t>
              </a:r>
            </a:p>
          </p:txBody>
        </p:sp>
        <p:sp>
          <p:nvSpPr>
            <p:cNvPr id="9" name="文本框 8"/>
            <p:cNvSpPr txBox="1"/>
            <p:nvPr/>
          </p:nvSpPr>
          <p:spPr>
            <a:xfrm>
              <a:off x="423" y="9121"/>
              <a:ext cx="1670" cy="843"/>
            </a:xfrm>
            <a:prstGeom prst="rect">
              <a:avLst/>
            </a:prstGeom>
            <a:noFill/>
          </p:spPr>
          <p:txBody>
            <a:bodyPr wrap="square" rtlCol="0">
              <a:spAutoFit/>
            </a:bodyPr>
            <a:lstStyle/>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DO SOME</a:t>
              </a:r>
            </a:p>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THINGS!</a:t>
              </a:r>
            </a:p>
          </p:txBody>
        </p:sp>
        <p:sp>
          <p:nvSpPr>
            <p:cNvPr id="10" name="矩形 9"/>
            <p:cNvSpPr/>
            <p:nvPr/>
          </p:nvSpPr>
          <p:spPr>
            <a:xfrm>
              <a:off x="574" y="8907"/>
              <a:ext cx="818" cy="72"/>
            </a:xfrm>
            <a:prstGeom prst="rect">
              <a:avLst/>
            </a:prstGeom>
            <a:solidFill>
              <a:schemeClr val="bg1"/>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grpSp>
      <p:grpSp>
        <p:nvGrpSpPr>
          <p:cNvPr id="17" name="组合 16"/>
          <p:cNvGrpSpPr/>
          <p:nvPr/>
        </p:nvGrpSpPr>
        <p:grpSpPr>
          <a:xfrm>
            <a:off x="10925810" y="440690"/>
            <a:ext cx="991870" cy="5962650"/>
            <a:chOff x="17206" y="694"/>
            <a:chExt cx="1562" cy="9390"/>
          </a:xfrm>
        </p:grpSpPr>
        <p:sp>
          <p:nvSpPr>
            <p:cNvPr id="12" name="文本框 11"/>
            <p:cNvSpPr txBox="1"/>
            <p:nvPr/>
          </p:nvSpPr>
          <p:spPr>
            <a:xfrm rot="5400000">
              <a:off x="15340" y="5140"/>
              <a:ext cx="6225" cy="291"/>
            </a:xfrm>
            <a:prstGeom prst="rect">
              <a:avLst/>
            </a:prstGeom>
            <a:noFill/>
          </p:spPr>
          <p:txBody>
            <a:bodyPr wrap="square" rtlCol="0">
              <a:spAutoFit/>
            </a:bodyPr>
            <a:lstStyle/>
            <a:p>
              <a:pPr algn="dist"/>
              <a:r>
                <a:rPr lang="en-US" altLang="zh-CN" sz="600" dirty="0">
                  <a:solidFill>
                    <a:schemeClr val="bg1"/>
                  </a:solidFill>
                  <a:effectLst>
                    <a:outerShdw blurRad="381000" algn="ctr" rotWithShape="0">
                      <a:prstClr val="black">
                        <a:alpha val="25000"/>
                      </a:prstClr>
                    </a:outerShdw>
                  </a:effectLst>
                  <a:cs typeface="+mn-ea"/>
                  <a:sym typeface="+mn-lt"/>
                </a:rPr>
                <a:t>DESIGNED BY MORIMOTO</a:t>
              </a:r>
            </a:p>
          </p:txBody>
        </p:sp>
        <p:sp>
          <p:nvSpPr>
            <p:cNvPr id="13" name="图文框 12"/>
            <p:cNvSpPr/>
            <p:nvPr/>
          </p:nvSpPr>
          <p:spPr>
            <a:xfrm>
              <a:off x="17789" y="694"/>
              <a:ext cx="816" cy="816"/>
            </a:xfrm>
            <a:prstGeom prst="frame">
              <a:avLst>
                <a:gd name="adj1" fmla="val 5842"/>
              </a:avLst>
            </a:prstGeom>
            <a:solidFill>
              <a:schemeClr val="bg1"/>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4" name="文本框 13"/>
            <p:cNvSpPr txBox="1"/>
            <p:nvPr/>
          </p:nvSpPr>
          <p:spPr>
            <a:xfrm>
              <a:off x="17626" y="758"/>
              <a:ext cx="1140" cy="412"/>
            </a:xfrm>
            <a:prstGeom prst="rect">
              <a:avLst/>
            </a:prstGeom>
            <a:noFill/>
          </p:spPr>
          <p:txBody>
            <a:bodyPr wrap="square" rtlCol="0">
              <a:spAutoFit/>
            </a:bodyPr>
            <a:lstStyle/>
            <a:p>
              <a:pPr algn="ctr"/>
              <a:r>
                <a:rPr lang="en-US" altLang="zh-CN" sz="1100" b="1" dirty="0">
                  <a:solidFill>
                    <a:schemeClr val="bg1"/>
                  </a:solidFill>
                  <a:effectLst>
                    <a:outerShdw blurRad="381000" algn="ctr" rotWithShape="0">
                      <a:prstClr val="black">
                        <a:alpha val="25000"/>
                      </a:prstClr>
                    </a:outerShdw>
                  </a:effectLst>
                  <a:cs typeface="+mn-ea"/>
                  <a:sym typeface="+mn-lt"/>
                </a:rPr>
                <a:t>MORI</a:t>
              </a:r>
            </a:p>
          </p:txBody>
        </p:sp>
        <p:sp>
          <p:nvSpPr>
            <p:cNvPr id="15" name="文本框 14"/>
            <p:cNvSpPr txBox="1"/>
            <p:nvPr/>
          </p:nvSpPr>
          <p:spPr>
            <a:xfrm>
              <a:off x="17628" y="1049"/>
              <a:ext cx="1140" cy="412"/>
            </a:xfrm>
            <a:prstGeom prst="rect">
              <a:avLst/>
            </a:prstGeom>
            <a:noFill/>
          </p:spPr>
          <p:txBody>
            <a:bodyPr wrap="square" rtlCol="0">
              <a:spAutoFit/>
            </a:bodyPr>
            <a:lstStyle/>
            <a:p>
              <a:pPr algn="ctr"/>
              <a:r>
                <a:rPr lang="en-US" altLang="zh-CN" sz="1100" b="1" dirty="0">
                  <a:solidFill>
                    <a:schemeClr val="bg1"/>
                  </a:solidFill>
                  <a:effectLst>
                    <a:outerShdw blurRad="381000" algn="ctr" rotWithShape="0">
                      <a:prstClr val="black">
                        <a:alpha val="25000"/>
                      </a:prstClr>
                    </a:outerShdw>
                  </a:effectLst>
                  <a:cs typeface="+mn-ea"/>
                  <a:sym typeface="+mn-lt"/>
                </a:rPr>
                <a:t>MOTO</a:t>
              </a:r>
            </a:p>
          </p:txBody>
        </p:sp>
        <p:sp>
          <p:nvSpPr>
            <p:cNvPr id="16" name="文本框 15"/>
            <p:cNvSpPr txBox="1"/>
            <p:nvPr/>
          </p:nvSpPr>
          <p:spPr>
            <a:xfrm>
              <a:off x="17206" y="8910"/>
              <a:ext cx="1516" cy="1175"/>
            </a:xfrm>
            <a:prstGeom prst="rect">
              <a:avLst/>
            </a:prstGeom>
            <a:noFill/>
          </p:spPr>
          <p:txBody>
            <a:bodyPr wrap="square" rtlCol="0">
              <a:spAutoFit/>
            </a:bodyPr>
            <a:lstStyle/>
            <a:p>
              <a:pPr algn="r"/>
              <a:r>
                <a:rPr lang="en-US" altLang="zh-CN" sz="1050" b="1" dirty="0">
                  <a:solidFill>
                    <a:schemeClr val="bg1"/>
                  </a:solidFill>
                  <a:effectLst>
                    <a:outerShdw blurRad="381000" algn="ctr" rotWithShape="0">
                      <a:prstClr val="black">
                        <a:alpha val="25000"/>
                      </a:prstClr>
                    </a:outerShdw>
                  </a:effectLst>
                  <a:cs typeface="+mn-ea"/>
                  <a:sym typeface="+mn-lt"/>
                </a:rPr>
                <a:t>WORK</a:t>
              </a:r>
            </a:p>
            <a:p>
              <a:pPr algn="r"/>
              <a:r>
                <a:rPr lang="en-US" altLang="zh-CN" sz="3200" b="1" dirty="0">
                  <a:solidFill>
                    <a:schemeClr val="bg1"/>
                  </a:solidFill>
                  <a:effectLst>
                    <a:outerShdw blurRad="381000" algn="ctr" rotWithShape="0">
                      <a:prstClr val="black">
                        <a:alpha val="25000"/>
                      </a:prstClr>
                    </a:outerShdw>
                  </a:effectLst>
                  <a:cs typeface="+mn-ea"/>
                  <a:sym typeface="+mn-lt"/>
                </a:rPr>
                <a:t>080</a:t>
              </a:r>
              <a:endParaRPr lang="zh-CN" altLang="en-US" sz="3200" b="1" dirty="0">
                <a:solidFill>
                  <a:schemeClr val="bg1"/>
                </a:solidFill>
                <a:effectLst>
                  <a:outerShdw blurRad="381000" algn="ctr" rotWithShape="0">
                    <a:prstClr val="black">
                      <a:alpha val="25000"/>
                    </a:prstClr>
                  </a:outerShdw>
                </a:effectLst>
                <a:cs typeface="+mn-ea"/>
                <a:sym typeface="+mn-lt"/>
              </a:endParaRPr>
            </a:p>
          </p:txBody>
        </p:sp>
      </p:grpSp>
      <p:sp>
        <p:nvSpPr>
          <p:cNvPr id="5" name="矩形 4"/>
          <p:cNvSpPr/>
          <p:nvPr/>
        </p:nvSpPr>
        <p:spPr>
          <a:xfrm>
            <a:off x="1164273" y="838518"/>
            <a:ext cx="9863455" cy="54044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0" name="组合 19"/>
          <p:cNvGrpSpPr/>
          <p:nvPr/>
        </p:nvGrpSpPr>
        <p:grpSpPr>
          <a:xfrm>
            <a:off x="1164370" y="838804"/>
            <a:ext cx="2546742" cy="890439"/>
            <a:chOff x="1285068" y="1246257"/>
            <a:chExt cx="2546742" cy="890439"/>
          </a:xfrm>
        </p:grpSpPr>
        <p:sp>
          <p:nvSpPr>
            <p:cNvPr id="53" name="文本框 52"/>
            <p:cNvSpPr txBox="1"/>
            <p:nvPr/>
          </p:nvSpPr>
          <p:spPr>
            <a:xfrm>
              <a:off x="1285068" y="1246257"/>
              <a:ext cx="830578" cy="645160"/>
            </a:xfrm>
            <a:prstGeom prst="rect">
              <a:avLst/>
            </a:prstGeom>
            <a:noFill/>
          </p:spPr>
          <p:txBody>
            <a:bodyPr wrap="square" rtlCol="0">
              <a:spAutoFit/>
            </a:bodyPr>
            <a:lstStyle/>
            <a:p>
              <a:r>
                <a:rPr lang="en-US" altLang="zh-CN" sz="3600" dirty="0">
                  <a:solidFill>
                    <a:srgbClr val="BF805D"/>
                  </a:solidFill>
                  <a:cs typeface="+mn-ea"/>
                  <a:sym typeface="+mn-lt"/>
                </a:rPr>
                <a:t>04</a:t>
              </a:r>
            </a:p>
          </p:txBody>
        </p:sp>
        <p:cxnSp>
          <p:nvCxnSpPr>
            <p:cNvPr id="22" name="直接连接符 21"/>
            <p:cNvCxnSpPr/>
            <p:nvPr/>
          </p:nvCxnSpPr>
          <p:spPr>
            <a:xfrm flipV="1">
              <a:off x="1823908" y="1426998"/>
              <a:ext cx="271656" cy="475126"/>
            </a:xfrm>
            <a:prstGeom prst="line">
              <a:avLst/>
            </a:prstGeom>
            <a:ln>
              <a:solidFill>
                <a:srgbClr val="BF805D"/>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2070852" y="1255793"/>
              <a:ext cx="1760958" cy="645160"/>
            </a:xfrm>
            <a:prstGeom prst="rect">
              <a:avLst/>
            </a:prstGeom>
            <a:noFill/>
          </p:spPr>
          <p:txBody>
            <a:bodyPr wrap="square" rtlCol="0">
              <a:spAutoFit/>
            </a:bodyPr>
            <a:lstStyle/>
            <a:p>
              <a:r>
                <a:rPr lang="zh-CN" altLang="en-US" sz="3600" dirty="0">
                  <a:solidFill>
                    <a:srgbClr val="BF805D"/>
                  </a:solidFill>
                  <a:cs typeface="+mn-ea"/>
                  <a:sym typeface="+mn-lt"/>
                </a:rPr>
                <a:t>第四章</a:t>
              </a:r>
            </a:p>
          </p:txBody>
        </p:sp>
        <p:sp>
          <p:nvSpPr>
            <p:cNvPr id="28" name="文本框 27"/>
            <p:cNvSpPr txBox="1"/>
            <p:nvPr/>
          </p:nvSpPr>
          <p:spPr>
            <a:xfrm>
              <a:off x="2162207" y="1799511"/>
              <a:ext cx="1408163" cy="337185"/>
            </a:xfrm>
            <a:prstGeom prst="rect">
              <a:avLst/>
            </a:prstGeom>
            <a:noFill/>
          </p:spPr>
          <p:txBody>
            <a:bodyPr wrap="square" rtlCol="0">
              <a:spAutoFit/>
            </a:bodyPr>
            <a:lstStyle/>
            <a:p>
              <a:r>
                <a:rPr lang="en-US" altLang="zh-CN" sz="1600" dirty="0">
                  <a:solidFill>
                    <a:srgbClr val="BF805D"/>
                  </a:solidFill>
                  <a:cs typeface="+mn-ea"/>
                  <a:sym typeface="+mn-lt"/>
                </a:rPr>
                <a:t>PART  FORE</a:t>
              </a:r>
            </a:p>
          </p:txBody>
        </p:sp>
      </p:grpSp>
      <p:grpSp>
        <p:nvGrpSpPr>
          <p:cNvPr id="36" name="组合 35"/>
          <p:cNvGrpSpPr/>
          <p:nvPr/>
        </p:nvGrpSpPr>
        <p:grpSpPr>
          <a:xfrm>
            <a:off x="1574800" y="1870710"/>
            <a:ext cx="9335770" cy="3669030"/>
            <a:chOff x="2480" y="2946"/>
            <a:chExt cx="14702" cy="5778"/>
          </a:xfrm>
        </p:grpSpPr>
        <p:grpSp>
          <p:nvGrpSpPr>
            <p:cNvPr id="34" name="组合 33"/>
            <p:cNvGrpSpPr/>
            <p:nvPr/>
          </p:nvGrpSpPr>
          <p:grpSpPr>
            <a:xfrm>
              <a:off x="2480" y="2946"/>
              <a:ext cx="14702" cy="5778"/>
              <a:chOff x="2457" y="2946"/>
              <a:chExt cx="14702" cy="5778"/>
            </a:xfrm>
          </p:grpSpPr>
          <p:grpSp>
            <p:nvGrpSpPr>
              <p:cNvPr id="31" name="组合 30"/>
              <p:cNvGrpSpPr/>
              <p:nvPr/>
            </p:nvGrpSpPr>
            <p:grpSpPr>
              <a:xfrm>
                <a:off x="2457" y="2946"/>
                <a:ext cx="14702" cy="5778"/>
                <a:chOff x="2457" y="2946"/>
                <a:chExt cx="14702" cy="5778"/>
              </a:xfrm>
            </p:grpSpPr>
            <p:sp>
              <p:nvSpPr>
                <p:cNvPr id="32" name="椭圆 31"/>
                <p:cNvSpPr/>
                <p:nvPr/>
              </p:nvSpPr>
              <p:spPr>
                <a:xfrm>
                  <a:off x="4164" y="3415"/>
                  <a:ext cx="1280" cy="1280"/>
                </a:xfrm>
                <a:prstGeom prst="ellipse">
                  <a:avLst/>
                </a:prstGeom>
                <a:solidFill>
                  <a:srgbClr val="BF8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3" name="组合 22"/>
                <p:cNvGrpSpPr/>
                <p:nvPr/>
              </p:nvGrpSpPr>
              <p:grpSpPr>
                <a:xfrm>
                  <a:off x="2457" y="2946"/>
                  <a:ext cx="14702" cy="5778"/>
                  <a:chOff x="3593" y="3711"/>
                  <a:chExt cx="14702" cy="5778"/>
                </a:xfrm>
              </p:grpSpPr>
              <p:grpSp>
                <p:nvGrpSpPr>
                  <p:cNvPr id="21" name="组合 20"/>
                  <p:cNvGrpSpPr/>
                  <p:nvPr/>
                </p:nvGrpSpPr>
                <p:grpSpPr>
                  <a:xfrm>
                    <a:off x="3593" y="3711"/>
                    <a:ext cx="14702" cy="5778"/>
                    <a:chOff x="8141" y="2546"/>
                    <a:chExt cx="14702" cy="5778"/>
                  </a:xfrm>
                </p:grpSpPr>
                <p:sp>
                  <p:nvSpPr>
                    <p:cNvPr id="4" name="椭圆 3"/>
                    <p:cNvSpPr/>
                    <p:nvPr/>
                  </p:nvSpPr>
                  <p:spPr>
                    <a:xfrm>
                      <a:off x="17065" y="2546"/>
                      <a:ext cx="5778" cy="5778"/>
                    </a:xfrm>
                    <a:prstGeom prst="ellipse">
                      <a:avLst/>
                    </a:prstGeom>
                    <a:blipFill dpi="0" rotWithShape="1">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23"/>
                    <p:cNvSpPr txBox="1"/>
                    <p:nvPr/>
                  </p:nvSpPr>
                  <p:spPr>
                    <a:xfrm>
                      <a:off x="8141" y="3080"/>
                      <a:ext cx="5482" cy="1016"/>
                    </a:xfrm>
                    <a:prstGeom prst="rect">
                      <a:avLst/>
                    </a:prstGeom>
                    <a:noFill/>
                  </p:spPr>
                  <p:txBody>
                    <a:bodyPr wrap="square" rtlCol="0">
                      <a:spAutoFit/>
                    </a:bodyPr>
                    <a:lstStyle/>
                    <a:p>
                      <a:r>
                        <a:rPr lang="zh-CN" altLang="en-US" sz="3600" dirty="0">
                          <a:solidFill>
                            <a:srgbClr val="1E4451"/>
                          </a:solidFill>
                          <a:cs typeface="+mn-ea"/>
                          <a:sym typeface="+mn-lt"/>
                        </a:rPr>
                        <a:t>折叠巴黎卢浮宫</a:t>
                      </a:r>
                    </a:p>
                  </p:txBody>
                </p:sp>
              </p:grpSp>
              <p:sp>
                <p:nvSpPr>
                  <p:cNvPr id="30" name="矩形 29"/>
                  <p:cNvSpPr/>
                  <p:nvPr/>
                </p:nvSpPr>
                <p:spPr>
                  <a:xfrm>
                    <a:off x="3642" y="5480"/>
                    <a:ext cx="8609" cy="3706"/>
                  </a:xfrm>
                  <a:prstGeom prst="rect">
                    <a:avLst/>
                  </a:prstGeom>
                </p:spPr>
                <p:txBody>
                  <a:bodyPr wrap="square">
                    <a:spAutoFit/>
                  </a:bodyPr>
                  <a:lstStyle/>
                  <a:p>
                    <a:pPr algn="just">
                      <a:lnSpc>
                        <a:spcPct val="150000"/>
                      </a:lnSpc>
                    </a:pPr>
                    <a:r>
                      <a:rPr sz="1400" dirty="0">
                        <a:solidFill>
                          <a:schemeClr val="tx1"/>
                        </a:solidFill>
                        <a:cs typeface="+mn-ea"/>
                        <a:sym typeface="+mn-lt"/>
                      </a:rPr>
                      <a:t>世界上具有现代意义的最早的博物馆是法国卢浮宫博物馆。卢浮宫博物馆位于法国巴黎塞纳河畔，这里过去一直是 法国帝王的皇宫，17世纪末由皇宫改为皇家美术陈列馆，供达官贵人观赏消遣。1793年法国资产阶级大革命时期，将它 改为法兰西第一共和国的国家美术馆，并在同年11月18日起对公众开放，使它成为由皇家独占到大众观赏游览的场所， 真正具有了现代博物馆的性质和意义，因此它被视为是世界第一所博物馆。</a:t>
                    </a:r>
                  </a:p>
                </p:txBody>
              </p:sp>
            </p:grpSp>
          </p:grpSp>
          <p:sp>
            <p:nvSpPr>
              <p:cNvPr id="33" name="椭圆 32"/>
              <p:cNvSpPr/>
              <p:nvPr/>
            </p:nvSpPr>
            <p:spPr>
              <a:xfrm>
                <a:off x="11381" y="2946"/>
                <a:ext cx="5778" cy="5778"/>
              </a:xfrm>
              <a:prstGeom prst="ellipse">
                <a:avLst/>
              </a:prstGeom>
              <a:solidFill>
                <a:srgbClr val="1E4451">
                  <a:alpha val="83000"/>
                </a:srgb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5" name="文本框 34"/>
            <p:cNvSpPr txBox="1"/>
            <p:nvPr/>
          </p:nvSpPr>
          <p:spPr>
            <a:xfrm>
              <a:off x="11404" y="4715"/>
              <a:ext cx="5482" cy="2470"/>
            </a:xfrm>
            <a:prstGeom prst="rect">
              <a:avLst/>
            </a:prstGeom>
            <a:noFill/>
          </p:spPr>
          <p:txBody>
            <a:bodyPr wrap="square" rtlCol="0">
              <a:spAutoFit/>
            </a:bodyPr>
            <a:lstStyle/>
            <a:p>
              <a:pPr algn="ctr"/>
              <a:r>
                <a:rPr lang="zh-CN" altLang="en-US" sz="4800" dirty="0">
                  <a:ln w="3175">
                    <a:solidFill>
                      <a:schemeClr val="bg1"/>
                    </a:solidFill>
                  </a:ln>
                  <a:noFill/>
                  <a:cs typeface="+mn-ea"/>
                  <a:sym typeface="+mn-lt"/>
                </a:rPr>
                <a:t>世界著名</a:t>
              </a:r>
            </a:p>
            <a:p>
              <a:pPr algn="ctr"/>
              <a:r>
                <a:rPr lang="zh-CN" altLang="en-US" sz="4800" dirty="0">
                  <a:ln w="3175">
                    <a:solidFill>
                      <a:schemeClr val="bg1"/>
                    </a:solidFill>
                  </a:ln>
                  <a:noFill/>
                  <a:cs typeface="+mn-ea"/>
                  <a:sym typeface="+mn-lt"/>
                </a:rPr>
                <a:t>博物馆</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arn(inVertical)">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down)">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down)">
                                      <p:cBhvr>
                                        <p:cTn id="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5" grpId="0" bldLvl="0" animBg="1"/>
      <p:bldP spid="5"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E4451"/>
        </a:solidFill>
        <a:effectLst/>
      </p:bgPr>
    </p:bg>
    <p:spTree>
      <p:nvGrpSpPr>
        <p:cNvPr id="1" name=""/>
        <p:cNvGrpSpPr/>
        <p:nvPr/>
      </p:nvGrpSpPr>
      <p:grpSpPr>
        <a:xfrm>
          <a:off x="0" y="0"/>
          <a:ext cx="0" cy="0"/>
          <a:chOff x="0" y="0"/>
          <a:chExt cx="0" cy="0"/>
        </a:xfrm>
      </p:grpSpPr>
      <p:pic>
        <p:nvPicPr>
          <p:cNvPr id="68" name="图片 67"/>
          <p:cNvPicPr>
            <a:picLocks noChangeAspect="1"/>
          </p:cNvPicPr>
          <p:nvPr/>
        </p:nvPicPr>
        <p:blipFill rotWithShape="1">
          <a:blip r:embed="rId3" cstate="screen"/>
          <a:srcRect/>
          <a:stretch>
            <a:fillRect/>
          </a:stretch>
        </p:blipFill>
        <p:spPr>
          <a:xfrm>
            <a:off x="1375410" y="-1059180"/>
            <a:ext cx="9423400" cy="7917180"/>
          </a:xfrm>
          <a:prstGeom prst="rect">
            <a:avLst/>
          </a:prstGeom>
        </p:spPr>
      </p:pic>
      <p:grpSp>
        <p:nvGrpSpPr>
          <p:cNvPr id="74" name="组合 73"/>
          <p:cNvGrpSpPr/>
          <p:nvPr/>
        </p:nvGrpSpPr>
        <p:grpSpPr>
          <a:xfrm>
            <a:off x="0" y="-112395"/>
            <a:ext cx="12192000" cy="6984365"/>
            <a:chOff x="0" y="-166"/>
            <a:chExt cx="19200" cy="10999"/>
          </a:xfrm>
        </p:grpSpPr>
        <p:sp>
          <p:nvSpPr>
            <p:cNvPr id="75" name="矩形 74"/>
            <p:cNvSpPr/>
            <p:nvPr/>
          </p:nvSpPr>
          <p:spPr>
            <a:xfrm>
              <a:off x="0" y="-166"/>
              <a:ext cx="9596" cy="1099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6" name="矩形 75"/>
            <p:cNvSpPr/>
            <p:nvPr/>
          </p:nvSpPr>
          <p:spPr>
            <a:xfrm>
              <a:off x="9604" y="-33"/>
              <a:ext cx="9596" cy="10866"/>
            </a:xfrm>
            <a:prstGeom prst="rect">
              <a:avLst/>
            </a:prstGeom>
            <a:solidFill>
              <a:srgbClr val="1E445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1" name="组合 10"/>
          <p:cNvGrpSpPr/>
          <p:nvPr/>
        </p:nvGrpSpPr>
        <p:grpSpPr>
          <a:xfrm>
            <a:off x="268605" y="440690"/>
            <a:ext cx="1112520" cy="5886450"/>
            <a:chOff x="423" y="694"/>
            <a:chExt cx="1752" cy="9270"/>
          </a:xfrm>
        </p:grpSpPr>
        <p:sp>
          <p:nvSpPr>
            <p:cNvPr id="6" name="文本框 5"/>
            <p:cNvSpPr txBox="1"/>
            <p:nvPr/>
          </p:nvSpPr>
          <p:spPr>
            <a:xfrm rot="5400000">
              <a:off x="-2393" y="5140"/>
              <a:ext cx="6225" cy="291"/>
            </a:xfrm>
            <a:prstGeom prst="rect">
              <a:avLst/>
            </a:prstGeom>
            <a:noFill/>
          </p:spPr>
          <p:txBody>
            <a:bodyPr wrap="square" rtlCol="0">
              <a:spAutoFit/>
            </a:bodyPr>
            <a:lstStyle/>
            <a:p>
              <a:pPr algn="dist"/>
              <a:r>
                <a:rPr lang="en-US" altLang="zh-CN" sz="600" dirty="0">
                  <a:solidFill>
                    <a:srgbClr val="1E4451"/>
                  </a:solidFill>
                  <a:effectLst>
                    <a:outerShdw blurRad="381000" algn="ctr" rotWithShape="0">
                      <a:prstClr val="black">
                        <a:alpha val="25000"/>
                      </a:prstClr>
                    </a:outerShdw>
                  </a:effectLst>
                  <a:cs typeface="+mn-ea"/>
                  <a:sym typeface="+mn-lt"/>
                </a:rPr>
                <a:t>DESIGNED BY MORIMOTO</a:t>
              </a:r>
            </a:p>
          </p:txBody>
        </p:sp>
        <p:sp>
          <p:nvSpPr>
            <p:cNvPr id="7" name="矩形 6"/>
            <p:cNvSpPr/>
            <p:nvPr/>
          </p:nvSpPr>
          <p:spPr>
            <a:xfrm>
              <a:off x="639" y="1616"/>
              <a:ext cx="816" cy="72"/>
            </a:xfrm>
            <a:prstGeom prst="rect">
              <a:avLst/>
            </a:prstGeom>
            <a:solidFill>
              <a:srgbClr val="1E4451"/>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E4451"/>
                </a:solidFill>
                <a:effectLst>
                  <a:outerShdw blurRad="381000" algn="ctr" rotWithShape="0">
                    <a:prstClr val="black">
                      <a:alpha val="25000"/>
                    </a:prstClr>
                  </a:outerShdw>
                </a:effectLst>
                <a:cs typeface="+mn-ea"/>
                <a:sym typeface="+mn-lt"/>
              </a:endParaRPr>
            </a:p>
          </p:txBody>
        </p:sp>
        <p:sp>
          <p:nvSpPr>
            <p:cNvPr id="8" name="文本框 7"/>
            <p:cNvSpPr txBox="1"/>
            <p:nvPr/>
          </p:nvSpPr>
          <p:spPr>
            <a:xfrm>
              <a:off x="505" y="694"/>
              <a:ext cx="1670" cy="843"/>
            </a:xfrm>
            <a:prstGeom prst="rect">
              <a:avLst/>
            </a:prstGeom>
            <a:noFill/>
          </p:spPr>
          <p:txBody>
            <a:bodyPr wrap="square" rtlCol="0">
              <a:spAutoFit/>
            </a:bodyPr>
            <a:lstStyle/>
            <a:p>
              <a:pPr>
                <a:lnSpc>
                  <a:spcPct val="120000"/>
                </a:lnSpc>
              </a:pPr>
              <a:r>
                <a:rPr lang="en-US" altLang="zh-CN" sz="1200" b="1" dirty="0">
                  <a:solidFill>
                    <a:srgbClr val="1E4451"/>
                  </a:solidFill>
                  <a:effectLst>
                    <a:outerShdw blurRad="381000" algn="ctr" rotWithShape="0">
                      <a:prstClr val="black">
                        <a:alpha val="25000"/>
                      </a:prstClr>
                    </a:outerShdw>
                  </a:effectLst>
                  <a:cs typeface="+mn-ea"/>
                  <a:sym typeface="+mn-lt"/>
                </a:rPr>
                <a:t>HEY</a:t>
              </a:r>
            </a:p>
            <a:p>
              <a:pPr>
                <a:lnSpc>
                  <a:spcPct val="120000"/>
                </a:lnSpc>
              </a:pPr>
              <a:r>
                <a:rPr lang="en-US" altLang="zh-CN" sz="1200" b="1" dirty="0">
                  <a:solidFill>
                    <a:srgbClr val="1E4451"/>
                  </a:solidFill>
                  <a:effectLst>
                    <a:outerShdw blurRad="381000" algn="ctr" rotWithShape="0">
                      <a:prstClr val="black">
                        <a:alpha val="25000"/>
                      </a:prstClr>
                    </a:outerShdw>
                  </a:effectLst>
                  <a:cs typeface="+mn-ea"/>
                  <a:sym typeface="+mn-lt"/>
                </a:rPr>
                <a:t>WAKE UP!</a:t>
              </a:r>
            </a:p>
          </p:txBody>
        </p:sp>
        <p:sp>
          <p:nvSpPr>
            <p:cNvPr id="9" name="文本框 8"/>
            <p:cNvSpPr txBox="1"/>
            <p:nvPr/>
          </p:nvSpPr>
          <p:spPr>
            <a:xfrm>
              <a:off x="423" y="9121"/>
              <a:ext cx="1670" cy="843"/>
            </a:xfrm>
            <a:prstGeom prst="rect">
              <a:avLst/>
            </a:prstGeom>
            <a:noFill/>
          </p:spPr>
          <p:txBody>
            <a:bodyPr wrap="square" rtlCol="0">
              <a:spAutoFit/>
            </a:bodyPr>
            <a:lstStyle/>
            <a:p>
              <a:pPr>
                <a:lnSpc>
                  <a:spcPct val="120000"/>
                </a:lnSpc>
              </a:pPr>
              <a:r>
                <a:rPr lang="en-US" altLang="zh-CN" sz="1200" b="1" dirty="0">
                  <a:solidFill>
                    <a:srgbClr val="1E4451"/>
                  </a:solidFill>
                  <a:effectLst>
                    <a:outerShdw blurRad="381000" algn="ctr" rotWithShape="0">
                      <a:prstClr val="black">
                        <a:alpha val="25000"/>
                      </a:prstClr>
                    </a:outerShdw>
                  </a:effectLst>
                  <a:cs typeface="+mn-ea"/>
                  <a:sym typeface="+mn-lt"/>
                </a:rPr>
                <a:t>DO SOME</a:t>
              </a:r>
            </a:p>
            <a:p>
              <a:pPr>
                <a:lnSpc>
                  <a:spcPct val="120000"/>
                </a:lnSpc>
              </a:pPr>
              <a:r>
                <a:rPr lang="en-US" altLang="zh-CN" sz="1200" b="1" dirty="0">
                  <a:solidFill>
                    <a:srgbClr val="1E4451"/>
                  </a:solidFill>
                  <a:effectLst>
                    <a:outerShdw blurRad="381000" algn="ctr" rotWithShape="0">
                      <a:prstClr val="black">
                        <a:alpha val="25000"/>
                      </a:prstClr>
                    </a:outerShdw>
                  </a:effectLst>
                  <a:cs typeface="+mn-ea"/>
                  <a:sym typeface="+mn-lt"/>
                </a:rPr>
                <a:t>THINGS!</a:t>
              </a:r>
            </a:p>
          </p:txBody>
        </p:sp>
        <p:sp>
          <p:nvSpPr>
            <p:cNvPr id="10" name="矩形 9"/>
            <p:cNvSpPr/>
            <p:nvPr/>
          </p:nvSpPr>
          <p:spPr>
            <a:xfrm>
              <a:off x="574" y="8907"/>
              <a:ext cx="818" cy="72"/>
            </a:xfrm>
            <a:prstGeom prst="rect">
              <a:avLst/>
            </a:prstGeom>
            <a:solidFill>
              <a:srgbClr val="1E4451"/>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E4451"/>
                </a:solidFill>
                <a:effectLst>
                  <a:outerShdw blurRad="381000" algn="ctr" rotWithShape="0">
                    <a:prstClr val="black">
                      <a:alpha val="25000"/>
                    </a:prstClr>
                  </a:outerShdw>
                </a:effectLst>
                <a:cs typeface="+mn-ea"/>
                <a:sym typeface="+mn-lt"/>
              </a:endParaRPr>
            </a:p>
          </p:txBody>
        </p:sp>
      </p:grpSp>
      <p:grpSp>
        <p:nvGrpSpPr>
          <p:cNvPr id="17" name="组合 16"/>
          <p:cNvGrpSpPr/>
          <p:nvPr/>
        </p:nvGrpSpPr>
        <p:grpSpPr>
          <a:xfrm>
            <a:off x="10925810" y="440690"/>
            <a:ext cx="991870" cy="5962650"/>
            <a:chOff x="17206" y="694"/>
            <a:chExt cx="1562" cy="9390"/>
          </a:xfrm>
        </p:grpSpPr>
        <p:sp>
          <p:nvSpPr>
            <p:cNvPr id="12" name="文本框 11"/>
            <p:cNvSpPr txBox="1"/>
            <p:nvPr/>
          </p:nvSpPr>
          <p:spPr>
            <a:xfrm rot="5400000">
              <a:off x="15340" y="5140"/>
              <a:ext cx="6225" cy="291"/>
            </a:xfrm>
            <a:prstGeom prst="rect">
              <a:avLst/>
            </a:prstGeom>
            <a:noFill/>
          </p:spPr>
          <p:txBody>
            <a:bodyPr wrap="square" rtlCol="0">
              <a:spAutoFit/>
            </a:bodyPr>
            <a:lstStyle/>
            <a:p>
              <a:pPr algn="dist"/>
              <a:r>
                <a:rPr lang="en-US" altLang="zh-CN" sz="600" dirty="0">
                  <a:solidFill>
                    <a:schemeClr val="bg1"/>
                  </a:solidFill>
                  <a:effectLst>
                    <a:outerShdw blurRad="381000" algn="ctr" rotWithShape="0">
                      <a:prstClr val="black">
                        <a:alpha val="25000"/>
                      </a:prstClr>
                    </a:outerShdw>
                  </a:effectLst>
                  <a:cs typeface="+mn-ea"/>
                  <a:sym typeface="+mn-lt"/>
                </a:rPr>
                <a:t>DESIGNED BY MORIMOTO</a:t>
              </a:r>
            </a:p>
          </p:txBody>
        </p:sp>
        <p:sp>
          <p:nvSpPr>
            <p:cNvPr id="13" name="图文框 12"/>
            <p:cNvSpPr/>
            <p:nvPr/>
          </p:nvSpPr>
          <p:spPr>
            <a:xfrm>
              <a:off x="17789" y="694"/>
              <a:ext cx="816" cy="816"/>
            </a:xfrm>
            <a:prstGeom prst="frame">
              <a:avLst>
                <a:gd name="adj1" fmla="val 5842"/>
              </a:avLst>
            </a:prstGeom>
            <a:solidFill>
              <a:schemeClr val="bg1"/>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4" name="文本框 13"/>
            <p:cNvSpPr txBox="1"/>
            <p:nvPr/>
          </p:nvSpPr>
          <p:spPr>
            <a:xfrm>
              <a:off x="17626" y="758"/>
              <a:ext cx="1140" cy="412"/>
            </a:xfrm>
            <a:prstGeom prst="rect">
              <a:avLst/>
            </a:prstGeom>
            <a:noFill/>
          </p:spPr>
          <p:txBody>
            <a:bodyPr wrap="square" rtlCol="0">
              <a:spAutoFit/>
            </a:bodyPr>
            <a:lstStyle/>
            <a:p>
              <a:pPr algn="ctr"/>
              <a:r>
                <a:rPr lang="en-US" altLang="zh-CN" sz="1100" b="1" dirty="0">
                  <a:solidFill>
                    <a:schemeClr val="bg1"/>
                  </a:solidFill>
                  <a:effectLst>
                    <a:outerShdw blurRad="381000" algn="ctr" rotWithShape="0">
                      <a:prstClr val="black">
                        <a:alpha val="25000"/>
                      </a:prstClr>
                    </a:outerShdw>
                  </a:effectLst>
                  <a:cs typeface="+mn-ea"/>
                  <a:sym typeface="+mn-lt"/>
                </a:rPr>
                <a:t>MORI</a:t>
              </a:r>
            </a:p>
          </p:txBody>
        </p:sp>
        <p:sp>
          <p:nvSpPr>
            <p:cNvPr id="15" name="文本框 14"/>
            <p:cNvSpPr txBox="1"/>
            <p:nvPr/>
          </p:nvSpPr>
          <p:spPr>
            <a:xfrm>
              <a:off x="17628" y="1049"/>
              <a:ext cx="1140" cy="412"/>
            </a:xfrm>
            <a:prstGeom prst="rect">
              <a:avLst/>
            </a:prstGeom>
            <a:noFill/>
          </p:spPr>
          <p:txBody>
            <a:bodyPr wrap="square" rtlCol="0">
              <a:spAutoFit/>
            </a:bodyPr>
            <a:lstStyle/>
            <a:p>
              <a:pPr algn="ctr"/>
              <a:r>
                <a:rPr lang="en-US" altLang="zh-CN" sz="1100" b="1" dirty="0">
                  <a:solidFill>
                    <a:schemeClr val="bg1"/>
                  </a:solidFill>
                  <a:effectLst>
                    <a:outerShdw blurRad="381000" algn="ctr" rotWithShape="0">
                      <a:prstClr val="black">
                        <a:alpha val="25000"/>
                      </a:prstClr>
                    </a:outerShdw>
                  </a:effectLst>
                  <a:cs typeface="+mn-ea"/>
                  <a:sym typeface="+mn-lt"/>
                </a:rPr>
                <a:t>MOTO</a:t>
              </a:r>
            </a:p>
          </p:txBody>
        </p:sp>
        <p:sp>
          <p:nvSpPr>
            <p:cNvPr id="16" name="文本框 15"/>
            <p:cNvSpPr txBox="1"/>
            <p:nvPr/>
          </p:nvSpPr>
          <p:spPr>
            <a:xfrm>
              <a:off x="17206" y="8910"/>
              <a:ext cx="1516" cy="1175"/>
            </a:xfrm>
            <a:prstGeom prst="rect">
              <a:avLst/>
            </a:prstGeom>
            <a:noFill/>
          </p:spPr>
          <p:txBody>
            <a:bodyPr wrap="square" rtlCol="0">
              <a:spAutoFit/>
            </a:bodyPr>
            <a:lstStyle/>
            <a:p>
              <a:pPr algn="r"/>
              <a:r>
                <a:rPr lang="en-US" altLang="zh-CN" sz="1050" b="1" dirty="0">
                  <a:solidFill>
                    <a:schemeClr val="bg1"/>
                  </a:solidFill>
                  <a:effectLst>
                    <a:outerShdw blurRad="381000" algn="ctr" rotWithShape="0">
                      <a:prstClr val="black">
                        <a:alpha val="25000"/>
                      </a:prstClr>
                    </a:outerShdw>
                  </a:effectLst>
                  <a:cs typeface="+mn-ea"/>
                  <a:sym typeface="+mn-lt"/>
                </a:rPr>
                <a:t>WORK</a:t>
              </a:r>
            </a:p>
            <a:p>
              <a:pPr algn="r"/>
              <a:r>
                <a:rPr lang="en-US" altLang="zh-CN" sz="3200" b="1" dirty="0">
                  <a:solidFill>
                    <a:schemeClr val="bg1"/>
                  </a:solidFill>
                  <a:effectLst>
                    <a:outerShdw blurRad="381000" algn="ctr" rotWithShape="0">
                      <a:prstClr val="black">
                        <a:alpha val="25000"/>
                      </a:prstClr>
                    </a:outerShdw>
                  </a:effectLst>
                  <a:cs typeface="+mn-ea"/>
                  <a:sym typeface="+mn-lt"/>
                </a:rPr>
                <a:t>080</a:t>
              </a:r>
              <a:endParaRPr lang="zh-CN" altLang="en-US" sz="3200" b="1" dirty="0">
                <a:solidFill>
                  <a:schemeClr val="bg1"/>
                </a:solidFill>
                <a:effectLst>
                  <a:outerShdw blurRad="381000" algn="ctr" rotWithShape="0">
                    <a:prstClr val="black">
                      <a:alpha val="25000"/>
                    </a:prstClr>
                  </a:outerShdw>
                </a:effectLst>
                <a:cs typeface="+mn-ea"/>
                <a:sym typeface="+mn-lt"/>
              </a:endParaRPr>
            </a:p>
          </p:txBody>
        </p:sp>
      </p:grpSp>
      <p:grpSp>
        <p:nvGrpSpPr>
          <p:cNvPr id="53" name="组合 52"/>
          <p:cNvGrpSpPr/>
          <p:nvPr/>
        </p:nvGrpSpPr>
        <p:grpSpPr>
          <a:xfrm>
            <a:off x="4298315" y="1150620"/>
            <a:ext cx="3435350" cy="4556760"/>
            <a:chOff x="6769" y="1049"/>
            <a:chExt cx="5410" cy="7176"/>
          </a:xfrm>
        </p:grpSpPr>
        <p:grpSp>
          <p:nvGrpSpPr>
            <p:cNvPr id="26" name="组合 25"/>
            <p:cNvGrpSpPr/>
            <p:nvPr/>
          </p:nvGrpSpPr>
          <p:grpSpPr>
            <a:xfrm>
              <a:off x="7153" y="1049"/>
              <a:ext cx="4894" cy="7177"/>
              <a:chOff x="7572" y="1049"/>
              <a:chExt cx="3606" cy="5288"/>
            </a:xfrm>
          </p:grpSpPr>
          <p:grpSp>
            <p:nvGrpSpPr>
              <p:cNvPr id="25" name="组合 24"/>
              <p:cNvGrpSpPr/>
              <p:nvPr/>
            </p:nvGrpSpPr>
            <p:grpSpPr>
              <a:xfrm>
                <a:off x="7572" y="1049"/>
                <a:ext cx="3606" cy="5288"/>
                <a:chOff x="7616" y="998"/>
                <a:chExt cx="3606" cy="5288"/>
              </a:xfrm>
            </p:grpSpPr>
            <p:sp>
              <p:nvSpPr>
                <p:cNvPr id="23" name="矩形 22"/>
                <p:cNvSpPr/>
                <p:nvPr/>
              </p:nvSpPr>
              <p:spPr>
                <a:xfrm>
                  <a:off x="7616" y="998"/>
                  <a:ext cx="1800" cy="5289"/>
                </a:xfrm>
                <a:prstGeom prst="rect">
                  <a:avLst/>
                </a:prstGeom>
                <a:solidFill>
                  <a:srgbClr val="1E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24" name="矩形 23"/>
                <p:cNvSpPr/>
                <p:nvPr/>
              </p:nvSpPr>
              <p:spPr>
                <a:xfrm>
                  <a:off x="9422" y="998"/>
                  <a:ext cx="1800" cy="5289"/>
                </a:xfrm>
                <a:prstGeom prst="rect">
                  <a:avLst/>
                </a:prstGeom>
                <a:solidFill>
                  <a:srgbClr val="BF8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sp>
            <p:nvSpPr>
              <p:cNvPr id="21" name="文本框 20"/>
              <p:cNvSpPr txBox="1"/>
              <p:nvPr/>
            </p:nvSpPr>
            <p:spPr>
              <a:xfrm>
                <a:off x="7770" y="1049"/>
                <a:ext cx="3045" cy="1677"/>
              </a:xfrm>
              <a:prstGeom prst="rect">
                <a:avLst/>
              </a:prstGeom>
              <a:noFill/>
            </p:spPr>
            <p:txBody>
              <a:bodyPr wrap="square" rtlCol="0">
                <a:spAutoFit/>
              </a:bodyPr>
              <a:lstStyle/>
              <a:p>
                <a:pPr algn="dist"/>
                <a:r>
                  <a:rPr lang="zh-CN" altLang="en-US" sz="8800">
                    <a:solidFill>
                      <a:schemeClr val="bg1"/>
                    </a:solidFill>
                    <a:cs typeface="+mn-ea"/>
                    <a:sym typeface="+mn-lt"/>
                  </a:rPr>
                  <a:t>国</a:t>
                </a:r>
                <a:r>
                  <a:rPr lang="zh-CN" altLang="en-US" sz="8800">
                    <a:solidFill>
                      <a:srgbClr val="1E4451"/>
                    </a:solidFill>
                    <a:cs typeface="+mn-ea"/>
                    <a:sym typeface="+mn-lt"/>
                  </a:rPr>
                  <a:t>际</a:t>
                </a:r>
              </a:p>
            </p:txBody>
          </p:sp>
          <p:sp>
            <p:nvSpPr>
              <p:cNvPr id="22" name="文本框 21"/>
              <p:cNvSpPr txBox="1"/>
              <p:nvPr/>
            </p:nvSpPr>
            <p:spPr>
              <a:xfrm>
                <a:off x="7868" y="2792"/>
                <a:ext cx="3045" cy="3249"/>
              </a:xfrm>
              <a:prstGeom prst="rect">
                <a:avLst/>
              </a:prstGeom>
              <a:noFill/>
            </p:spPr>
            <p:txBody>
              <a:bodyPr wrap="square" rtlCol="0">
                <a:spAutoFit/>
              </a:bodyPr>
              <a:lstStyle/>
              <a:p>
                <a:pPr algn="dist"/>
                <a:r>
                  <a:rPr lang="zh-CN" altLang="en-US" sz="8800">
                    <a:solidFill>
                      <a:schemeClr val="bg1"/>
                    </a:solidFill>
                    <a:cs typeface="+mn-ea"/>
                    <a:sym typeface="+mn-lt"/>
                  </a:rPr>
                  <a:t>博</a:t>
                </a:r>
                <a:r>
                  <a:rPr lang="zh-CN" altLang="en-US" sz="8800">
                    <a:solidFill>
                      <a:srgbClr val="1E4451"/>
                    </a:solidFill>
                    <a:cs typeface="+mn-ea"/>
                    <a:sym typeface="+mn-lt"/>
                  </a:rPr>
                  <a:t>物</a:t>
                </a:r>
                <a:r>
                  <a:rPr lang="zh-CN" altLang="en-US" sz="8800">
                    <a:solidFill>
                      <a:schemeClr val="bg1"/>
                    </a:solidFill>
                    <a:cs typeface="+mn-ea"/>
                    <a:sym typeface="+mn-lt"/>
                  </a:rPr>
                  <a:t>馆</a:t>
                </a:r>
                <a:r>
                  <a:rPr lang="zh-CN" altLang="en-US" sz="8800">
                    <a:solidFill>
                      <a:srgbClr val="1E4451"/>
                    </a:solidFill>
                    <a:cs typeface="+mn-ea"/>
                    <a:sym typeface="+mn-lt"/>
                  </a:rPr>
                  <a:t>日</a:t>
                </a:r>
              </a:p>
            </p:txBody>
          </p:sp>
        </p:grpSp>
        <p:sp>
          <p:nvSpPr>
            <p:cNvPr id="52" name="文本框 51"/>
            <p:cNvSpPr txBox="1"/>
            <p:nvPr/>
          </p:nvSpPr>
          <p:spPr>
            <a:xfrm>
              <a:off x="6769" y="3134"/>
              <a:ext cx="5410" cy="580"/>
            </a:xfrm>
            <a:prstGeom prst="rect">
              <a:avLst/>
            </a:prstGeom>
            <a:noFill/>
          </p:spPr>
          <p:txBody>
            <a:bodyPr wrap="square" rtlCol="0">
              <a:spAutoFit/>
            </a:bodyPr>
            <a:lstStyle/>
            <a:p>
              <a:pPr algn="dist"/>
              <a:r>
                <a:rPr lang="en-US" altLang="zh-CN" dirty="0">
                  <a:solidFill>
                    <a:schemeClr val="bg1"/>
                  </a:solidFill>
                  <a:cs typeface="+mn-ea"/>
                  <a:sym typeface="+mn-lt"/>
                </a:rPr>
                <a:t>SHI JIE</a:t>
              </a:r>
            </a:p>
          </p:txBody>
        </p:sp>
        <p:sp>
          <p:nvSpPr>
            <p:cNvPr id="2" name="文本框 1"/>
            <p:cNvSpPr txBox="1"/>
            <p:nvPr/>
          </p:nvSpPr>
          <p:spPr>
            <a:xfrm>
              <a:off x="6769" y="5556"/>
              <a:ext cx="5410" cy="386"/>
            </a:xfrm>
            <a:prstGeom prst="rect">
              <a:avLst/>
            </a:prstGeom>
            <a:noFill/>
          </p:spPr>
          <p:txBody>
            <a:bodyPr wrap="square" rtlCol="0">
              <a:spAutoFit/>
            </a:bodyPr>
            <a:lstStyle/>
            <a:p>
              <a:pPr algn="dist"/>
              <a:r>
                <a:rPr lang="en-US" altLang="zh-CN" sz="1000" dirty="0">
                  <a:solidFill>
                    <a:schemeClr val="bg1"/>
                  </a:solidFill>
                  <a:cs typeface="+mn-ea"/>
                  <a:sym typeface="+mn-lt"/>
                </a:rPr>
                <a:t>BO WU GUAN</a:t>
              </a:r>
            </a:p>
          </p:txBody>
        </p:sp>
        <p:grpSp>
          <p:nvGrpSpPr>
            <p:cNvPr id="3" name="组合 2"/>
            <p:cNvGrpSpPr/>
            <p:nvPr/>
          </p:nvGrpSpPr>
          <p:grpSpPr>
            <a:xfrm>
              <a:off x="6988" y="2634"/>
              <a:ext cx="2882" cy="3359"/>
              <a:chOff x="4919662" y="171448"/>
              <a:chExt cx="1152525" cy="1343021"/>
            </a:xfrm>
            <a:solidFill>
              <a:schemeClr val="bg1">
                <a:alpha val="8000"/>
              </a:schemeClr>
            </a:solidFill>
          </p:grpSpPr>
          <p:grpSp>
            <p:nvGrpSpPr>
              <p:cNvPr id="18" name="组合 17"/>
              <p:cNvGrpSpPr/>
              <p:nvPr/>
            </p:nvGrpSpPr>
            <p:grpSpPr>
              <a:xfrm>
                <a:off x="4919662" y="171448"/>
                <a:ext cx="1143000" cy="200025"/>
                <a:chOff x="4919662" y="171448"/>
                <a:chExt cx="1143000" cy="200025"/>
              </a:xfrm>
              <a:grpFill/>
            </p:grpSpPr>
            <p:sp>
              <p:nvSpPr>
                <p:cNvPr id="30" name="椭圆 29"/>
                <p:cNvSpPr/>
                <p:nvPr/>
              </p:nvSpPr>
              <p:spPr>
                <a:xfrm>
                  <a:off x="4919662"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椭圆 30"/>
                <p:cNvSpPr/>
                <p:nvPr/>
              </p:nvSpPr>
              <p:spPr>
                <a:xfrm>
                  <a:off x="5233987"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31"/>
                <p:cNvSpPr/>
                <p:nvPr/>
              </p:nvSpPr>
              <p:spPr>
                <a:xfrm>
                  <a:off x="5548312"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椭圆 32"/>
                <p:cNvSpPr/>
                <p:nvPr/>
              </p:nvSpPr>
              <p:spPr>
                <a:xfrm>
                  <a:off x="5862637"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9" name="组合 18"/>
              <p:cNvGrpSpPr/>
              <p:nvPr/>
            </p:nvGrpSpPr>
            <p:grpSpPr>
              <a:xfrm>
                <a:off x="4919662" y="457198"/>
                <a:ext cx="1143000" cy="200025"/>
                <a:chOff x="4919662" y="171448"/>
                <a:chExt cx="1143000" cy="200025"/>
              </a:xfrm>
              <a:grpFill/>
            </p:grpSpPr>
            <p:sp>
              <p:nvSpPr>
                <p:cNvPr id="20" name="椭圆 19"/>
                <p:cNvSpPr/>
                <p:nvPr/>
              </p:nvSpPr>
              <p:spPr>
                <a:xfrm>
                  <a:off x="4919662"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椭圆 26"/>
                <p:cNvSpPr/>
                <p:nvPr/>
              </p:nvSpPr>
              <p:spPr>
                <a:xfrm>
                  <a:off x="5233987"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椭圆 27"/>
                <p:cNvSpPr/>
                <p:nvPr/>
              </p:nvSpPr>
              <p:spPr>
                <a:xfrm>
                  <a:off x="5548312"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椭圆 33"/>
                <p:cNvSpPr/>
                <p:nvPr/>
              </p:nvSpPr>
              <p:spPr>
                <a:xfrm>
                  <a:off x="5862637"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5" name="组合 34"/>
              <p:cNvGrpSpPr/>
              <p:nvPr/>
            </p:nvGrpSpPr>
            <p:grpSpPr>
              <a:xfrm>
                <a:off x="4929187" y="742948"/>
                <a:ext cx="1143000" cy="200025"/>
                <a:chOff x="4919662" y="171448"/>
                <a:chExt cx="1143000" cy="200025"/>
              </a:xfrm>
              <a:grpFill/>
            </p:grpSpPr>
            <p:sp>
              <p:nvSpPr>
                <p:cNvPr id="36" name="椭圆 35"/>
                <p:cNvSpPr/>
                <p:nvPr/>
              </p:nvSpPr>
              <p:spPr>
                <a:xfrm>
                  <a:off x="4919662"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椭圆 36"/>
                <p:cNvSpPr/>
                <p:nvPr/>
              </p:nvSpPr>
              <p:spPr>
                <a:xfrm>
                  <a:off x="5233987"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椭圆 39"/>
                <p:cNvSpPr/>
                <p:nvPr/>
              </p:nvSpPr>
              <p:spPr>
                <a:xfrm>
                  <a:off x="5548312"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椭圆 40"/>
                <p:cNvSpPr/>
                <p:nvPr/>
              </p:nvSpPr>
              <p:spPr>
                <a:xfrm>
                  <a:off x="5862637"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2" name="组合 41"/>
              <p:cNvGrpSpPr/>
              <p:nvPr/>
            </p:nvGrpSpPr>
            <p:grpSpPr>
              <a:xfrm>
                <a:off x="4929187" y="1028696"/>
                <a:ext cx="1143000" cy="200025"/>
                <a:chOff x="4919662" y="171448"/>
                <a:chExt cx="1143000" cy="200025"/>
              </a:xfrm>
              <a:grpFill/>
            </p:grpSpPr>
            <p:sp>
              <p:nvSpPr>
                <p:cNvPr id="43" name="椭圆 42"/>
                <p:cNvSpPr/>
                <p:nvPr/>
              </p:nvSpPr>
              <p:spPr>
                <a:xfrm>
                  <a:off x="4919662"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椭圆 43"/>
                <p:cNvSpPr/>
                <p:nvPr/>
              </p:nvSpPr>
              <p:spPr>
                <a:xfrm>
                  <a:off x="5233987"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椭圆 44"/>
                <p:cNvSpPr/>
                <p:nvPr/>
              </p:nvSpPr>
              <p:spPr>
                <a:xfrm>
                  <a:off x="5548312"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椭圆 45"/>
                <p:cNvSpPr/>
                <p:nvPr/>
              </p:nvSpPr>
              <p:spPr>
                <a:xfrm>
                  <a:off x="5862637"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7" name="组合 46"/>
              <p:cNvGrpSpPr/>
              <p:nvPr/>
            </p:nvGrpSpPr>
            <p:grpSpPr>
              <a:xfrm>
                <a:off x="4919662" y="1314444"/>
                <a:ext cx="1143000" cy="200025"/>
                <a:chOff x="4919662" y="171448"/>
                <a:chExt cx="1143000" cy="200025"/>
              </a:xfrm>
              <a:grpFill/>
            </p:grpSpPr>
            <p:sp>
              <p:nvSpPr>
                <p:cNvPr id="48" name="椭圆 47"/>
                <p:cNvSpPr/>
                <p:nvPr/>
              </p:nvSpPr>
              <p:spPr>
                <a:xfrm>
                  <a:off x="4919662"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椭圆 48"/>
                <p:cNvSpPr/>
                <p:nvPr/>
              </p:nvSpPr>
              <p:spPr>
                <a:xfrm>
                  <a:off x="5233987"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椭圆 49"/>
                <p:cNvSpPr/>
                <p:nvPr/>
              </p:nvSpPr>
              <p:spPr>
                <a:xfrm>
                  <a:off x="5548312"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椭圆 50"/>
                <p:cNvSpPr/>
                <p:nvPr/>
              </p:nvSpPr>
              <p:spPr>
                <a:xfrm>
                  <a:off x="5862637"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pic>
        <p:nvPicPr>
          <p:cNvPr id="54" name="图片 53" descr="IMG_51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53105" y="4471670"/>
            <a:ext cx="1698625" cy="1838325"/>
          </a:xfrm>
          <a:prstGeom prst="rect">
            <a:avLst/>
          </a:prstGeom>
        </p:spPr>
      </p:pic>
      <p:pic>
        <p:nvPicPr>
          <p:cNvPr id="4" name="图片 3" descr="D:\我的\新建文件夹\素材包\图层 1 副本.png图层 1 副本"/>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3253105" y="846455"/>
            <a:ext cx="1739900" cy="2004060"/>
          </a:xfrm>
          <a:prstGeom prst="rect">
            <a:avLst/>
          </a:prstGeom>
        </p:spPr>
      </p:pic>
      <p:pic>
        <p:nvPicPr>
          <p:cNvPr id="5" name="图片 4" descr="图层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27545" y="4152900"/>
            <a:ext cx="2127250" cy="24752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down)">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2000"/>
                                        <p:tgtEl>
                                          <p:spTgt spid="53"/>
                                        </p:tgtEl>
                                      </p:cBhvr>
                                    </p:animEffect>
                                    <p:anim calcmode="lin" valueType="num">
                                      <p:cBhvr>
                                        <p:cTn id="13" dur="2000" fill="hold"/>
                                        <p:tgtEl>
                                          <p:spTgt spid="53"/>
                                        </p:tgtEl>
                                        <p:attrNameLst>
                                          <p:attrName>ppt_w</p:attrName>
                                        </p:attrNameLst>
                                      </p:cBhvr>
                                      <p:tavLst>
                                        <p:tav tm="0" fmla="#ppt_w*sin(2.5*pi*$)">
                                          <p:val>
                                            <p:fltVal val="0"/>
                                          </p:val>
                                        </p:tav>
                                        <p:tav tm="100000">
                                          <p:val>
                                            <p:fltVal val="1"/>
                                          </p:val>
                                        </p:tav>
                                      </p:tavLst>
                                    </p:anim>
                                    <p:anim calcmode="lin" valueType="num">
                                      <p:cBhvr>
                                        <p:cTn id="14" dur="2000" fill="hold"/>
                                        <p:tgtEl>
                                          <p:spTgt spid="5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ppt_x"/>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par>
                                <p:cTn id="26" presetID="22" presetClass="entr" presetSubtype="4"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8"/>
                                        </p:tgtEl>
                                        <p:attrNameLst>
                                          <p:attrName>style.visibility</p:attrName>
                                        </p:attrNameLst>
                                      </p:cBhvr>
                                      <p:to>
                                        <p:strVal val="visible"/>
                                      </p:to>
                                    </p:set>
                                    <p:anim calcmode="lin" valueType="num">
                                      <p:cBhvr additive="base">
                                        <p:cTn id="33" dur="500" fill="hold"/>
                                        <p:tgtEl>
                                          <p:spTgt spid="68"/>
                                        </p:tgtEl>
                                        <p:attrNameLst>
                                          <p:attrName>ppt_x</p:attrName>
                                        </p:attrNameLst>
                                      </p:cBhvr>
                                      <p:tavLst>
                                        <p:tav tm="0">
                                          <p:val>
                                            <p:strVal val="#ppt_x"/>
                                          </p:val>
                                        </p:tav>
                                        <p:tav tm="100000">
                                          <p:val>
                                            <p:strVal val="#ppt_x"/>
                                          </p:val>
                                        </p:tav>
                                      </p:tavLst>
                                    </p:anim>
                                    <p:anim calcmode="lin" valueType="num">
                                      <p:cBhvr additive="base">
                                        <p:cTn id="34"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down)">
                                      <p:cBhvr>
                                        <p:cTn id="4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864903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E4451"/>
        </a:solidFill>
        <a:effectLst/>
      </p:bgPr>
    </p:bg>
    <p:spTree>
      <p:nvGrpSpPr>
        <p:cNvPr id="1" name=""/>
        <p:cNvGrpSpPr/>
        <p:nvPr/>
      </p:nvGrpSpPr>
      <p:grpSpPr>
        <a:xfrm>
          <a:off x="0" y="0"/>
          <a:ext cx="0" cy="0"/>
          <a:chOff x="0" y="0"/>
          <a:chExt cx="0" cy="0"/>
        </a:xfrm>
      </p:grpSpPr>
      <p:pic>
        <p:nvPicPr>
          <p:cNvPr id="68" name="图片 67"/>
          <p:cNvPicPr>
            <a:picLocks noChangeAspect="1"/>
          </p:cNvPicPr>
          <p:nvPr/>
        </p:nvPicPr>
        <p:blipFill rotWithShape="1">
          <a:blip r:embed="rId3" cstate="screen"/>
          <a:srcRect/>
          <a:stretch>
            <a:fillRect/>
          </a:stretch>
        </p:blipFill>
        <p:spPr>
          <a:xfrm>
            <a:off x="1375410" y="-1059180"/>
            <a:ext cx="9423400" cy="7917180"/>
          </a:xfrm>
          <a:prstGeom prst="rect">
            <a:avLst/>
          </a:prstGeom>
        </p:spPr>
      </p:pic>
      <p:grpSp>
        <p:nvGrpSpPr>
          <p:cNvPr id="74" name="组合 73"/>
          <p:cNvGrpSpPr/>
          <p:nvPr/>
        </p:nvGrpSpPr>
        <p:grpSpPr>
          <a:xfrm>
            <a:off x="0" y="-112395"/>
            <a:ext cx="12192000" cy="6984365"/>
            <a:chOff x="0" y="-166"/>
            <a:chExt cx="19200" cy="10999"/>
          </a:xfrm>
        </p:grpSpPr>
        <p:sp>
          <p:nvSpPr>
            <p:cNvPr id="75" name="矩形 74"/>
            <p:cNvSpPr/>
            <p:nvPr/>
          </p:nvSpPr>
          <p:spPr>
            <a:xfrm>
              <a:off x="0" y="-166"/>
              <a:ext cx="9596" cy="1099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6" name="矩形 75"/>
            <p:cNvSpPr/>
            <p:nvPr/>
          </p:nvSpPr>
          <p:spPr>
            <a:xfrm>
              <a:off x="9604" y="-33"/>
              <a:ext cx="9596" cy="10866"/>
            </a:xfrm>
            <a:prstGeom prst="rect">
              <a:avLst/>
            </a:prstGeom>
            <a:solidFill>
              <a:srgbClr val="1E445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1" name="组合 10"/>
          <p:cNvGrpSpPr/>
          <p:nvPr/>
        </p:nvGrpSpPr>
        <p:grpSpPr>
          <a:xfrm>
            <a:off x="268605" y="440690"/>
            <a:ext cx="1112520" cy="5886450"/>
            <a:chOff x="423" y="694"/>
            <a:chExt cx="1752" cy="9270"/>
          </a:xfrm>
        </p:grpSpPr>
        <p:sp>
          <p:nvSpPr>
            <p:cNvPr id="6" name="文本框 5"/>
            <p:cNvSpPr txBox="1"/>
            <p:nvPr/>
          </p:nvSpPr>
          <p:spPr>
            <a:xfrm rot="5400000">
              <a:off x="-2393" y="5140"/>
              <a:ext cx="6225" cy="291"/>
            </a:xfrm>
            <a:prstGeom prst="rect">
              <a:avLst/>
            </a:prstGeom>
            <a:noFill/>
          </p:spPr>
          <p:txBody>
            <a:bodyPr wrap="square" rtlCol="0">
              <a:spAutoFit/>
            </a:bodyPr>
            <a:lstStyle/>
            <a:p>
              <a:pPr algn="dist"/>
              <a:r>
                <a:rPr lang="en-US" altLang="zh-CN" sz="600" dirty="0">
                  <a:solidFill>
                    <a:srgbClr val="1E4451"/>
                  </a:solidFill>
                  <a:effectLst>
                    <a:outerShdw blurRad="381000" algn="ctr" rotWithShape="0">
                      <a:prstClr val="black">
                        <a:alpha val="25000"/>
                      </a:prstClr>
                    </a:outerShdw>
                  </a:effectLst>
                  <a:cs typeface="+mn-ea"/>
                  <a:sym typeface="+mn-lt"/>
                </a:rPr>
                <a:t>DESIGNED BY MORIMOTO</a:t>
              </a:r>
            </a:p>
          </p:txBody>
        </p:sp>
        <p:sp>
          <p:nvSpPr>
            <p:cNvPr id="7" name="矩形 6"/>
            <p:cNvSpPr/>
            <p:nvPr/>
          </p:nvSpPr>
          <p:spPr>
            <a:xfrm>
              <a:off x="639" y="1616"/>
              <a:ext cx="816" cy="72"/>
            </a:xfrm>
            <a:prstGeom prst="rect">
              <a:avLst/>
            </a:prstGeom>
            <a:solidFill>
              <a:srgbClr val="1E4451"/>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E4451"/>
                </a:solidFill>
                <a:effectLst>
                  <a:outerShdw blurRad="381000" algn="ctr" rotWithShape="0">
                    <a:prstClr val="black">
                      <a:alpha val="25000"/>
                    </a:prstClr>
                  </a:outerShdw>
                </a:effectLst>
                <a:cs typeface="+mn-ea"/>
                <a:sym typeface="+mn-lt"/>
              </a:endParaRPr>
            </a:p>
          </p:txBody>
        </p:sp>
        <p:sp>
          <p:nvSpPr>
            <p:cNvPr id="8" name="文本框 7"/>
            <p:cNvSpPr txBox="1"/>
            <p:nvPr/>
          </p:nvSpPr>
          <p:spPr>
            <a:xfrm>
              <a:off x="505" y="694"/>
              <a:ext cx="1670" cy="843"/>
            </a:xfrm>
            <a:prstGeom prst="rect">
              <a:avLst/>
            </a:prstGeom>
            <a:noFill/>
          </p:spPr>
          <p:txBody>
            <a:bodyPr wrap="square" rtlCol="0">
              <a:spAutoFit/>
            </a:bodyPr>
            <a:lstStyle/>
            <a:p>
              <a:pPr>
                <a:lnSpc>
                  <a:spcPct val="120000"/>
                </a:lnSpc>
              </a:pPr>
              <a:r>
                <a:rPr lang="en-US" altLang="zh-CN" sz="1200" b="1" dirty="0">
                  <a:solidFill>
                    <a:srgbClr val="1E4451"/>
                  </a:solidFill>
                  <a:effectLst>
                    <a:outerShdw blurRad="381000" algn="ctr" rotWithShape="0">
                      <a:prstClr val="black">
                        <a:alpha val="25000"/>
                      </a:prstClr>
                    </a:outerShdw>
                  </a:effectLst>
                  <a:cs typeface="+mn-ea"/>
                  <a:sym typeface="+mn-lt"/>
                </a:rPr>
                <a:t>HEY</a:t>
              </a:r>
            </a:p>
            <a:p>
              <a:pPr>
                <a:lnSpc>
                  <a:spcPct val="120000"/>
                </a:lnSpc>
              </a:pPr>
              <a:r>
                <a:rPr lang="en-US" altLang="zh-CN" sz="1200" b="1" dirty="0">
                  <a:solidFill>
                    <a:srgbClr val="1E4451"/>
                  </a:solidFill>
                  <a:effectLst>
                    <a:outerShdw blurRad="381000" algn="ctr" rotWithShape="0">
                      <a:prstClr val="black">
                        <a:alpha val="25000"/>
                      </a:prstClr>
                    </a:outerShdw>
                  </a:effectLst>
                  <a:cs typeface="+mn-ea"/>
                  <a:sym typeface="+mn-lt"/>
                </a:rPr>
                <a:t>WAKE UP!</a:t>
              </a:r>
            </a:p>
          </p:txBody>
        </p:sp>
        <p:sp>
          <p:nvSpPr>
            <p:cNvPr id="9" name="文本框 8"/>
            <p:cNvSpPr txBox="1"/>
            <p:nvPr/>
          </p:nvSpPr>
          <p:spPr>
            <a:xfrm>
              <a:off x="423" y="9121"/>
              <a:ext cx="1670" cy="843"/>
            </a:xfrm>
            <a:prstGeom prst="rect">
              <a:avLst/>
            </a:prstGeom>
            <a:noFill/>
          </p:spPr>
          <p:txBody>
            <a:bodyPr wrap="square" rtlCol="0">
              <a:spAutoFit/>
            </a:bodyPr>
            <a:lstStyle/>
            <a:p>
              <a:pPr>
                <a:lnSpc>
                  <a:spcPct val="120000"/>
                </a:lnSpc>
              </a:pPr>
              <a:r>
                <a:rPr lang="en-US" altLang="zh-CN" sz="1200" b="1" dirty="0">
                  <a:solidFill>
                    <a:srgbClr val="1E4451"/>
                  </a:solidFill>
                  <a:effectLst>
                    <a:outerShdw blurRad="381000" algn="ctr" rotWithShape="0">
                      <a:prstClr val="black">
                        <a:alpha val="25000"/>
                      </a:prstClr>
                    </a:outerShdw>
                  </a:effectLst>
                  <a:cs typeface="+mn-ea"/>
                  <a:sym typeface="+mn-lt"/>
                </a:rPr>
                <a:t>DO SOME</a:t>
              </a:r>
            </a:p>
            <a:p>
              <a:pPr>
                <a:lnSpc>
                  <a:spcPct val="120000"/>
                </a:lnSpc>
              </a:pPr>
              <a:r>
                <a:rPr lang="en-US" altLang="zh-CN" sz="1200" b="1" dirty="0">
                  <a:solidFill>
                    <a:srgbClr val="1E4451"/>
                  </a:solidFill>
                  <a:effectLst>
                    <a:outerShdw blurRad="381000" algn="ctr" rotWithShape="0">
                      <a:prstClr val="black">
                        <a:alpha val="25000"/>
                      </a:prstClr>
                    </a:outerShdw>
                  </a:effectLst>
                  <a:cs typeface="+mn-ea"/>
                  <a:sym typeface="+mn-lt"/>
                </a:rPr>
                <a:t>THINGS!</a:t>
              </a:r>
            </a:p>
          </p:txBody>
        </p:sp>
        <p:sp>
          <p:nvSpPr>
            <p:cNvPr id="10" name="矩形 9"/>
            <p:cNvSpPr/>
            <p:nvPr/>
          </p:nvSpPr>
          <p:spPr>
            <a:xfrm>
              <a:off x="574" y="8907"/>
              <a:ext cx="818" cy="72"/>
            </a:xfrm>
            <a:prstGeom prst="rect">
              <a:avLst/>
            </a:prstGeom>
            <a:solidFill>
              <a:srgbClr val="1E4451"/>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E4451"/>
                </a:solidFill>
                <a:effectLst>
                  <a:outerShdw blurRad="381000" algn="ctr" rotWithShape="0">
                    <a:prstClr val="black">
                      <a:alpha val="25000"/>
                    </a:prstClr>
                  </a:outerShdw>
                </a:effectLst>
                <a:cs typeface="+mn-ea"/>
                <a:sym typeface="+mn-lt"/>
              </a:endParaRPr>
            </a:p>
          </p:txBody>
        </p:sp>
      </p:grpSp>
      <p:grpSp>
        <p:nvGrpSpPr>
          <p:cNvPr id="17" name="组合 16"/>
          <p:cNvGrpSpPr/>
          <p:nvPr/>
        </p:nvGrpSpPr>
        <p:grpSpPr>
          <a:xfrm>
            <a:off x="10925810" y="440690"/>
            <a:ext cx="991870" cy="5962650"/>
            <a:chOff x="17206" y="694"/>
            <a:chExt cx="1562" cy="9390"/>
          </a:xfrm>
        </p:grpSpPr>
        <p:sp>
          <p:nvSpPr>
            <p:cNvPr id="12" name="文本框 11"/>
            <p:cNvSpPr txBox="1"/>
            <p:nvPr/>
          </p:nvSpPr>
          <p:spPr>
            <a:xfrm rot="5400000">
              <a:off x="15340" y="5140"/>
              <a:ext cx="6225" cy="291"/>
            </a:xfrm>
            <a:prstGeom prst="rect">
              <a:avLst/>
            </a:prstGeom>
            <a:noFill/>
          </p:spPr>
          <p:txBody>
            <a:bodyPr wrap="square" rtlCol="0">
              <a:spAutoFit/>
            </a:bodyPr>
            <a:lstStyle/>
            <a:p>
              <a:pPr algn="dist"/>
              <a:r>
                <a:rPr lang="en-US" altLang="zh-CN" sz="600" dirty="0">
                  <a:solidFill>
                    <a:schemeClr val="bg1"/>
                  </a:solidFill>
                  <a:effectLst>
                    <a:outerShdw blurRad="381000" algn="ctr" rotWithShape="0">
                      <a:prstClr val="black">
                        <a:alpha val="25000"/>
                      </a:prstClr>
                    </a:outerShdw>
                  </a:effectLst>
                  <a:cs typeface="+mn-ea"/>
                  <a:sym typeface="+mn-lt"/>
                </a:rPr>
                <a:t>DESIGNED BY MORIMOTO</a:t>
              </a:r>
            </a:p>
          </p:txBody>
        </p:sp>
        <p:sp>
          <p:nvSpPr>
            <p:cNvPr id="13" name="图文框 12"/>
            <p:cNvSpPr/>
            <p:nvPr/>
          </p:nvSpPr>
          <p:spPr>
            <a:xfrm>
              <a:off x="17789" y="694"/>
              <a:ext cx="816" cy="816"/>
            </a:xfrm>
            <a:prstGeom prst="frame">
              <a:avLst>
                <a:gd name="adj1" fmla="val 5842"/>
              </a:avLst>
            </a:prstGeom>
            <a:solidFill>
              <a:schemeClr val="bg1"/>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4" name="文本框 13"/>
            <p:cNvSpPr txBox="1"/>
            <p:nvPr/>
          </p:nvSpPr>
          <p:spPr>
            <a:xfrm>
              <a:off x="17626" y="758"/>
              <a:ext cx="1140" cy="412"/>
            </a:xfrm>
            <a:prstGeom prst="rect">
              <a:avLst/>
            </a:prstGeom>
            <a:noFill/>
          </p:spPr>
          <p:txBody>
            <a:bodyPr wrap="square" rtlCol="0">
              <a:spAutoFit/>
            </a:bodyPr>
            <a:lstStyle/>
            <a:p>
              <a:pPr algn="ctr"/>
              <a:r>
                <a:rPr lang="en-US" altLang="zh-CN" sz="1100" b="1" dirty="0">
                  <a:solidFill>
                    <a:schemeClr val="bg1"/>
                  </a:solidFill>
                  <a:effectLst>
                    <a:outerShdw blurRad="381000" algn="ctr" rotWithShape="0">
                      <a:prstClr val="black">
                        <a:alpha val="25000"/>
                      </a:prstClr>
                    </a:outerShdw>
                  </a:effectLst>
                  <a:cs typeface="+mn-ea"/>
                  <a:sym typeface="+mn-lt"/>
                </a:rPr>
                <a:t>MORI</a:t>
              </a:r>
            </a:p>
          </p:txBody>
        </p:sp>
        <p:sp>
          <p:nvSpPr>
            <p:cNvPr id="15" name="文本框 14"/>
            <p:cNvSpPr txBox="1"/>
            <p:nvPr/>
          </p:nvSpPr>
          <p:spPr>
            <a:xfrm>
              <a:off x="17628" y="1049"/>
              <a:ext cx="1140" cy="412"/>
            </a:xfrm>
            <a:prstGeom prst="rect">
              <a:avLst/>
            </a:prstGeom>
            <a:noFill/>
          </p:spPr>
          <p:txBody>
            <a:bodyPr wrap="square" rtlCol="0">
              <a:spAutoFit/>
            </a:bodyPr>
            <a:lstStyle/>
            <a:p>
              <a:pPr algn="ctr"/>
              <a:r>
                <a:rPr lang="en-US" altLang="zh-CN" sz="1100" b="1" dirty="0">
                  <a:solidFill>
                    <a:schemeClr val="bg1"/>
                  </a:solidFill>
                  <a:effectLst>
                    <a:outerShdw blurRad="381000" algn="ctr" rotWithShape="0">
                      <a:prstClr val="black">
                        <a:alpha val="25000"/>
                      </a:prstClr>
                    </a:outerShdw>
                  </a:effectLst>
                  <a:cs typeface="+mn-ea"/>
                  <a:sym typeface="+mn-lt"/>
                </a:rPr>
                <a:t>MOTO</a:t>
              </a:r>
            </a:p>
          </p:txBody>
        </p:sp>
        <p:sp>
          <p:nvSpPr>
            <p:cNvPr id="16" name="文本框 15"/>
            <p:cNvSpPr txBox="1"/>
            <p:nvPr/>
          </p:nvSpPr>
          <p:spPr>
            <a:xfrm>
              <a:off x="17206" y="8910"/>
              <a:ext cx="1516" cy="1175"/>
            </a:xfrm>
            <a:prstGeom prst="rect">
              <a:avLst/>
            </a:prstGeom>
            <a:noFill/>
          </p:spPr>
          <p:txBody>
            <a:bodyPr wrap="square" rtlCol="0">
              <a:spAutoFit/>
            </a:bodyPr>
            <a:lstStyle/>
            <a:p>
              <a:pPr algn="r"/>
              <a:r>
                <a:rPr lang="en-US" altLang="zh-CN" sz="1050" b="1" dirty="0">
                  <a:solidFill>
                    <a:schemeClr val="bg1"/>
                  </a:solidFill>
                  <a:effectLst>
                    <a:outerShdw blurRad="381000" algn="ctr" rotWithShape="0">
                      <a:prstClr val="black">
                        <a:alpha val="25000"/>
                      </a:prstClr>
                    </a:outerShdw>
                  </a:effectLst>
                  <a:cs typeface="+mn-ea"/>
                  <a:sym typeface="+mn-lt"/>
                </a:rPr>
                <a:t>WORK</a:t>
              </a:r>
            </a:p>
            <a:p>
              <a:pPr algn="r"/>
              <a:r>
                <a:rPr lang="en-US" altLang="zh-CN" sz="3200" b="1" dirty="0">
                  <a:solidFill>
                    <a:schemeClr val="bg1"/>
                  </a:solidFill>
                  <a:effectLst>
                    <a:outerShdw blurRad="381000" algn="ctr" rotWithShape="0">
                      <a:prstClr val="black">
                        <a:alpha val="25000"/>
                      </a:prstClr>
                    </a:outerShdw>
                  </a:effectLst>
                  <a:cs typeface="+mn-ea"/>
                  <a:sym typeface="+mn-lt"/>
                </a:rPr>
                <a:t>080</a:t>
              </a:r>
              <a:endParaRPr lang="zh-CN" altLang="en-US" sz="3200" b="1" dirty="0">
                <a:solidFill>
                  <a:schemeClr val="bg1"/>
                </a:solidFill>
                <a:effectLst>
                  <a:outerShdw blurRad="381000" algn="ctr" rotWithShape="0">
                    <a:prstClr val="black">
                      <a:alpha val="25000"/>
                    </a:prstClr>
                  </a:outerShdw>
                </a:effectLst>
                <a:cs typeface="+mn-ea"/>
                <a:sym typeface="+mn-lt"/>
              </a:endParaRPr>
            </a:p>
          </p:txBody>
        </p:sp>
      </p:grpSp>
      <p:grpSp>
        <p:nvGrpSpPr>
          <p:cNvPr id="90" name="组合 89"/>
          <p:cNvGrpSpPr/>
          <p:nvPr/>
        </p:nvGrpSpPr>
        <p:grpSpPr>
          <a:xfrm>
            <a:off x="1747520" y="987425"/>
            <a:ext cx="8696960" cy="2132330"/>
            <a:chOff x="2752" y="1555"/>
            <a:chExt cx="13696" cy="3358"/>
          </a:xfrm>
        </p:grpSpPr>
        <p:grpSp>
          <p:nvGrpSpPr>
            <p:cNvPr id="26" name="组合 25"/>
            <p:cNvGrpSpPr/>
            <p:nvPr/>
          </p:nvGrpSpPr>
          <p:grpSpPr>
            <a:xfrm>
              <a:off x="2752" y="2434"/>
              <a:ext cx="13697" cy="1690"/>
              <a:chOff x="7572" y="850"/>
              <a:chExt cx="3606" cy="7448"/>
            </a:xfrm>
          </p:grpSpPr>
          <p:grpSp>
            <p:nvGrpSpPr>
              <p:cNvPr id="25" name="组合 24"/>
              <p:cNvGrpSpPr/>
              <p:nvPr/>
            </p:nvGrpSpPr>
            <p:grpSpPr>
              <a:xfrm>
                <a:off x="7572" y="1049"/>
                <a:ext cx="3606" cy="7249"/>
                <a:chOff x="7616" y="998"/>
                <a:chExt cx="3606" cy="7249"/>
              </a:xfrm>
            </p:grpSpPr>
            <p:sp>
              <p:nvSpPr>
                <p:cNvPr id="23" name="矩形 22"/>
                <p:cNvSpPr/>
                <p:nvPr/>
              </p:nvSpPr>
              <p:spPr>
                <a:xfrm>
                  <a:off x="7616" y="998"/>
                  <a:ext cx="1800" cy="7249"/>
                </a:xfrm>
                <a:prstGeom prst="rect">
                  <a:avLst/>
                </a:prstGeom>
                <a:solidFill>
                  <a:srgbClr val="1E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24" name="矩形 23"/>
                <p:cNvSpPr/>
                <p:nvPr/>
              </p:nvSpPr>
              <p:spPr>
                <a:xfrm>
                  <a:off x="9416" y="998"/>
                  <a:ext cx="1806" cy="7249"/>
                </a:xfrm>
                <a:prstGeom prst="rect">
                  <a:avLst/>
                </a:prstGeom>
                <a:solidFill>
                  <a:srgbClr val="BF8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sp>
            <p:nvSpPr>
              <p:cNvPr id="21" name="文本框 20"/>
              <p:cNvSpPr txBox="1"/>
              <p:nvPr/>
            </p:nvSpPr>
            <p:spPr>
              <a:xfrm>
                <a:off x="7797" y="850"/>
                <a:ext cx="3045" cy="7042"/>
              </a:xfrm>
              <a:prstGeom prst="rect">
                <a:avLst/>
              </a:prstGeom>
              <a:noFill/>
            </p:spPr>
            <p:txBody>
              <a:bodyPr wrap="square" rtlCol="0">
                <a:spAutoFit/>
              </a:bodyPr>
              <a:lstStyle/>
              <a:p>
                <a:pPr algn="dist"/>
                <a:r>
                  <a:rPr lang="zh-CN" altLang="en-US" sz="6000">
                    <a:solidFill>
                      <a:schemeClr val="bg1"/>
                    </a:solidFill>
                    <a:cs typeface="+mn-ea"/>
                    <a:sym typeface="+mn-lt"/>
                  </a:rPr>
                  <a:t>节日的起源</a:t>
                </a:r>
              </a:p>
            </p:txBody>
          </p:sp>
        </p:grpSp>
        <p:sp>
          <p:nvSpPr>
            <p:cNvPr id="58" name="文本框 57"/>
            <p:cNvSpPr txBox="1"/>
            <p:nvPr/>
          </p:nvSpPr>
          <p:spPr>
            <a:xfrm>
              <a:off x="9952" y="2479"/>
              <a:ext cx="5410" cy="580"/>
            </a:xfrm>
            <a:prstGeom prst="rect">
              <a:avLst/>
            </a:prstGeom>
            <a:noFill/>
          </p:spPr>
          <p:txBody>
            <a:bodyPr wrap="square" rtlCol="0">
              <a:spAutoFit/>
            </a:bodyPr>
            <a:lstStyle/>
            <a:p>
              <a:pPr algn="dist"/>
              <a:r>
                <a:rPr lang="en-US" altLang="zh-CN" dirty="0">
                  <a:solidFill>
                    <a:schemeClr val="bg1"/>
                  </a:solidFill>
                  <a:cs typeface="+mn-ea"/>
                  <a:sym typeface="+mn-lt"/>
                </a:rPr>
                <a:t>SHI JIE</a:t>
              </a:r>
            </a:p>
          </p:txBody>
        </p:sp>
        <p:sp>
          <p:nvSpPr>
            <p:cNvPr id="59" name="文本框 58"/>
            <p:cNvSpPr txBox="1"/>
            <p:nvPr/>
          </p:nvSpPr>
          <p:spPr>
            <a:xfrm>
              <a:off x="3607" y="3756"/>
              <a:ext cx="5410" cy="386"/>
            </a:xfrm>
            <a:prstGeom prst="rect">
              <a:avLst/>
            </a:prstGeom>
            <a:noFill/>
          </p:spPr>
          <p:txBody>
            <a:bodyPr wrap="square" rtlCol="0">
              <a:spAutoFit/>
            </a:bodyPr>
            <a:lstStyle/>
            <a:p>
              <a:pPr algn="dist"/>
              <a:r>
                <a:rPr lang="en-US" altLang="zh-CN" sz="1000" dirty="0">
                  <a:solidFill>
                    <a:schemeClr val="bg1"/>
                  </a:solidFill>
                  <a:cs typeface="+mn-ea"/>
                  <a:sym typeface="+mn-lt"/>
                </a:rPr>
                <a:t>BO WU GUAN</a:t>
              </a:r>
            </a:p>
          </p:txBody>
        </p:sp>
        <p:grpSp>
          <p:nvGrpSpPr>
            <p:cNvPr id="60" name="组合 59"/>
            <p:cNvGrpSpPr/>
            <p:nvPr/>
          </p:nvGrpSpPr>
          <p:grpSpPr>
            <a:xfrm>
              <a:off x="5721" y="1555"/>
              <a:ext cx="2882" cy="3359"/>
              <a:chOff x="4919662" y="171448"/>
              <a:chExt cx="1152525" cy="1343021"/>
            </a:xfrm>
            <a:solidFill>
              <a:schemeClr val="bg1">
                <a:alpha val="8000"/>
              </a:schemeClr>
            </a:solidFill>
          </p:grpSpPr>
          <p:grpSp>
            <p:nvGrpSpPr>
              <p:cNvPr id="61" name="组合 60"/>
              <p:cNvGrpSpPr/>
              <p:nvPr/>
            </p:nvGrpSpPr>
            <p:grpSpPr>
              <a:xfrm>
                <a:off x="4919662" y="171448"/>
                <a:ext cx="1143000" cy="200025"/>
                <a:chOff x="4919662" y="171448"/>
                <a:chExt cx="1143000" cy="200025"/>
              </a:xfrm>
              <a:grpFill/>
            </p:grpSpPr>
            <p:sp>
              <p:nvSpPr>
                <p:cNvPr id="62" name="椭圆 61"/>
                <p:cNvSpPr/>
                <p:nvPr/>
              </p:nvSpPr>
              <p:spPr>
                <a:xfrm>
                  <a:off x="4919662"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 name="椭圆 62"/>
                <p:cNvSpPr/>
                <p:nvPr/>
              </p:nvSpPr>
              <p:spPr>
                <a:xfrm>
                  <a:off x="5233987"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 name="椭圆 63"/>
                <p:cNvSpPr/>
                <p:nvPr/>
              </p:nvSpPr>
              <p:spPr>
                <a:xfrm>
                  <a:off x="5548312"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5" name="椭圆 64"/>
                <p:cNvSpPr/>
                <p:nvPr/>
              </p:nvSpPr>
              <p:spPr>
                <a:xfrm>
                  <a:off x="5862637"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6" name="组合 65"/>
              <p:cNvGrpSpPr/>
              <p:nvPr/>
            </p:nvGrpSpPr>
            <p:grpSpPr>
              <a:xfrm>
                <a:off x="4919662" y="457198"/>
                <a:ext cx="1143000" cy="200025"/>
                <a:chOff x="4919662" y="171448"/>
                <a:chExt cx="1143000" cy="200025"/>
              </a:xfrm>
              <a:grpFill/>
            </p:grpSpPr>
            <p:sp>
              <p:nvSpPr>
                <p:cNvPr id="67" name="椭圆 66"/>
                <p:cNvSpPr/>
                <p:nvPr/>
              </p:nvSpPr>
              <p:spPr>
                <a:xfrm>
                  <a:off x="4919662"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 name="椭圆 68"/>
                <p:cNvSpPr/>
                <p:nvPr/>
              </p:nvSpPr>
              <p:spPr>
                <a:xfrm>
                  <a:off x="5233987"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0" name="椭圆 69"/>
                <p:cNvSpPr/>
                <p:nvPr/>
              </p:nvSpPr>
              <p:spPr>
                <a:xfrm>
                  <a:off x="5548312"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1" name="椭圆 70"/>
                <p:cNvSpPr/>
                <p:nvPr/>
              </p:nvSpPr>
              <p:spPr>
                <a:xfrm>
                  <a:off x="5862637"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72" name="组合 71"/>
              <p:cNvGrpSpPr/>
              <p:nvPr/>
            </p:nvGrpSpPr>
            <p:grpSpPr>
              <a:xfrm>
                <a:off x="4929187" y="742948"/>
                <a:ext cx="1143000" cy="200025"/>
                <a:chOff x="4919662" y="171448"/>
                <a:chExt cx="1143000" cy="200025"/>
              </a:xfrm>
              <a:grpFill/>
            </p:grpSpPr>
            <p:sp>
              <p:nvSpPr>
                <p:cNvPr id="73" name="椭圆 72"/>
                <p:cNvSpPr/>
                <p:nvPr/>
              </p:nvSpPr>
              <p:spPr>
                <a:xfrm>
                  <a:off x="4919662"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7" name="椭圆 76"/>
                <p:cNvSpPr/>
                <p:nvPr/>
              </p:nvSpPr>
              <p:spPr>
                <a:xfrm>
                  <a:off x="5233987"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8" name="椭圆 77"/>
                <p:cNvSpPr/>
                <p:nvPr/>
              </p:nvSpPr>
              <p:spPr>
                <a:xfrm>
                  <a:off x="5548312"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9" name="椭圆 78"/>
                <p:cNvSpPr/>
                <p:nvPr/>
              </p:nvSpPr>
              <p:spPr>
                <a:xfrm>
                  <a:off x="5862637"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80" name="组合 79"/>
              <p:cNvGrpSpPr/>
              <p:nvPr/>
            </p:nvGrpSpPr>
            <p:grpSpPr>
              <a:xfrm>
                <a:off x="4929187" y="1028696"/>
                <a:ext cx="1143000" cy="200025"/>
                <a:chOff x="4919662" y="171448"/>
                <a:chExt cx="1143000" cy="200025"/>
              </a:xfrm>
              <a:grpFill/>
            </p:grpSpPr>
            <p:sp>
              <p:nvSpPr>
                <p:cNvPr id="81" name="椭圆 80"/>
                <p:cNvSpPr/>
                <p:nvPr/>
              </p:nvSpPr>
              <p:spPr>
                <a:xfrm>
                  <a:off x="4919662"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椭圆 81"/>
                <p:cNvSpPr/>
                <p:nvPr/>
              </p:nvSpPr>
              <p:spPr>
                <a:xfrm>
                  <a:off x="5233987"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3" name="椭圆 82"/>
                <p:cNvSpPr/>
                <p:nvPr/>
              </p:nvSpPr>
              <p:spPr>
                <a:xfrm>
                  <a:off x="5548312"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4" name="椭圆 83"/>
                <p:cNvSpPr/>
                <p:nvPr/>
              </p:nvSpPr>
              <p:spPr>
                <a:xfrm>
                  <a:off x="5862637"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85" name="组合 84"/>
              <p:cNvGrpSpPr/>
              <p:nvPr/>
            </p:nvGrpSpPr>
            <p:grpSpPr>
              <a:xfrm>
                <a:off x="4919662" y="1314444"/>
                <a:ext cx="1143000" cy="200025"/>
                <a:chOff x="4919662" y="171448"/>
                <a:chExt cx="1143000" cy="200025"/>
              </a:xfrm>
              <a:grpFill/>
            </p:grpSpPr>
            <p:sp>
              <p:nvSpPr>
                <p:cNvPr id="86" name="椭圆 85"/>
                <p:cNvSpPr/>
                <p:nvPr/>
              </p:nvSpPr>
              <p:spPr>
                <a:xfrm>
                  <a:off x="4919662"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7" name="椭圆 86"/>
                <p:cNvSpPr/>
                <p:nvPr/>
              </p:nvSpPr>
              <p:spPr>
                <a:xfrm>
                  <a:off x="5233987"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8" name="椭圆 87"/>
                <p:cNvSpPr/>
                <p:nvPr/>
              </p:nvSpPr>
              <p:spPr>
                <a:xfrm>
                  <a:off x="5548312"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9" name="椭圆 88"/>
                <p:cNvSpPr/>
                <p:nvPr/>
              </p:nvSpPr>
              <p:spPr>
                <a:xfrm>
                  <a:off x="5862637"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grpSp>
        <p:nvGrpSpPr>
          <p:cNvPr id="97" name="组合 96"/>
          <p:cNvGrpSpPr/>
          <p:nvPr/>
        </p:nvGrpSpPr>
        <p:grpSpPr>
          <a:xfrm>
            <a:off x="4264025" y="2882265"/>
            <a:ext cx="3736340" cy="3492500"/>
            <a:chOff x="6715" y="4539"/>
            <a:chExt cx="5884" cy="5500"/>
          </a:xfrm>
        </p:grpSpPr>
        <p:grpSp>
          <p:nvGrpSpPr>
            <p:cNvPr id="95" name="组合 94"/>
            <p:cNvGrpSpPr/>
            <p:nvPr/>
          </p:nvGrpSpPr>
          <p:grpSpPr>
            <a:xfrm>
              <a:off x="6715" y="4539"/>
              <a:ext cx="5884" cy="5500"/>
              <a:chOff x="6715" y="4539"/>
              <a:chExt cx="5884" cy="5500"/>
            </a:xfrm>
          </p:grpSpPr>
          <p:grpSp>
            <p:nvGrpSpPr>
              <p:cNvPr id="94" name="组合 93"/>
              <p:cNvGrpSpPr/>
              <p:nvPr/>
            </p:nvGrpSpPr>
            <p:grpSpPr>
              <a:xfrm>
                <a:off x="6715" y="4539"/>
                <a:ext cx="5884" cy="5500"/>
                <a:chOff x="7730" y="4411"/>
                <a:chExt cx="3828" cy="3578"/>
              </a:xfrm>
            </p:grpSpPr>
            <p:sp>
              <p:nvSpPr>
                <p:cNvPr id="92" name="弦形 91"/>
                <p:cNvSpPr/>
                <p:nvPr/>
              </p:nvSpPr>
              <p:spPr>
                <a:xfrm rot="1980000">
                  <a:off x="7730" y="4411"/>
                  <a:ext cx="3578" cy="3578"/>
                </a:xfrm>
                <a:prstGeom prst="chord">
                  <a:avLst>
                    <a:gd name="adj1" fmla="val 2700000"/>
                    <a:gd name="adj2" fmla="val 14939535"/>
                  </a:avLst>
                </a:prstGeom>
                <a:solidFill>
                  <a:srgbClr val="1E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3" name="弦形 92"/>
                <p:cNvSpPr/>
                <p:nvPr/>
              </p:nvSpPr>
              <p:spPr>
                <a:xfrm rot="19620000" flipH="1">
                  <a:off x="7980" y="4411"/>
                  <a:ext cx="3578" cy="3578"/>
                </a:xfrm>
                <a:prstGeom prst="chord">
                  <a:avLst>
                    <a:gd name="adj1" fmla="val 3150347"/>
                    <a:gd name="adj2" fmla="val 14516548"/>
                  </a:avLst>
                </a:prstGeom>
                <a:solidFill>
                  <a:srgbClr val="BF8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91" name="图片 90" descr="IMG_51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20" y="6943"/>
                <a:ext cx="2675" cy="2895"/>
              </a:xfrm>
              <a:prstGeom prst="rect">
                <a:avLst/>
              </a:prstGeom>
            </p:spPr>
          </p:pic>
        </p:grpSp>
        <p:sp>
          <p:nvSpPr>
            <p:cNvPr id="96" name="文本框 95"/>
            <p:cNvSpPr txBox="1"/>
            <p:nvPr/>
          </p:nvSpPr>
          <p:spPr>
            <a:xfrm>
              <a:off x="8621" y="4914"/>
              <a:ext cx="2072" cy="2276"/>
            </a:xfrm>
            <a:prstGeom prst="rect">
              <a:avLst/>
            </a:prstGeom>
            <a:noFill/>
          </p:spPr>
          <p:txBody>
            <a:bodyPr wrap="square" rtlCol="0">
              <a:spAutoFit/>
            </a:bodyPr>
            <a:lstStyle/>
            <a:p>
              <a:pPr algn="dist"/>
              <a:r>
                <a:rPr lang="zh-CN" altLang="en-US" sz="8800">
                  <a:solidFill>
                    <a:schemeClr val="bg1"/>
                  </a:solidFill>
                  <a:cs typeface="+mn-ea"/>
                  <a:sym typeface="+mn-lt"/>
                </a:rPr>
                <a:t>壹</a:t>
              </a:r>
            </a:p>
          </p:txBody>
        </p:sp>
      </p:grpSp>
      <p:pic>
        <p:nvPicPr>
          <p:cNvPr id="98" name="图片 97" descr="D:\我的\新建文件夹\素材包\图层 1 副本.png图层 1 副本"/>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3416300" y="2666365"/>
            <a:ext cx="2179320" cy="25101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down)">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par>
                                <p:cTn id="13" presetID="2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wipe(down)">
                                      <p:cBhvr>
                                        <p:cTn id="26" dur="500"/>
                                        <p:tgtEl>
                                          <p:spTgt spid="9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98"/>
                                        </p:tgtEl>
                                        <p:attrNameLst>
                                          <p:attrName>style.visibility</p:attrName>
                                        </p:attrNameLst>
                                      </p:cBhvr>
                                      <p:to>
                                        <p:strVal val="visible"/>
                                      </p:to>
                                    </p:set>
                                    <p:animEffect transition="in" filter="wipe(down)">
                                      <p:cBhvr>
                                        <p:cTn id="31"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E4451"/>
        </a:solidFill>
        <a:effectLst/>
      </p:bgPr>
    </p:bg>
    <p:spTree>
      <p:nvGrpSpPr>
        <p:cNvPr id="1" name=""/>
        <p:cNvGrpSpPr/>
        <p:nvPr/>
      </p:nvGrpSpPr>
      <p:grpSpPr>
        <a:xfrm>
          <a:off x="0" y="0"/>
          <a:ext cx="0" cy="0"/>
          <a:chOff x="0" y="0"/>
          <a:chExt cx="0" cy="0"/>
        </a:xfrm>
      </p:grpSpPr>
      <p:pic>
        <p:nvPicPr>
          <p:cNvPr id="18" name="图片 17" descr="D:\我的\新建文件夹\图片1.png图片1"/>
          <p:cNvPicPr>
            <a:picLocks noChangeAspect="1"/>
          </p:cNvPicPr>
          <p:nvPr/>
        </p:nvPicPr>
        <p:blipFill>
          <a:blip r:embed="rId3"/>
          <a:srcRect/>
          <a:stretch>
            <a:fillRect/>
          </a:stretch>
        </p:blipFill>
        <p:spPr>
          <a:xfrm>
            <a:off x="7106174" y="102789"/>
            <a:ext cx="5080000" cy="6769100"/>
          </a:xfrm>
          <a:prstGeom prst="rect">
            <a:avLst/>
          </a:prstGeom>
        </p:spPr>
      </p:pic>
      <p:pic>
        <p:nvPicPr>
          <p:cNvPr id="19" name="图片 18" descr="D:\我的\新建文件夹\图片1.png图片1"/>
          <p:cNvPicPr>
            <a:picLocks noChangeAspect="1"/>
          </p:cNvPicPr>
          <p:nvPr/>
        </p:nvPicPr>
        <p:blipFill>
          <a:blip r:embed="rId3"/>
          <a:srcRect/>
          <a:stretch>
            <a:fillRect/>
          </a:stretch>
        </p:blipFill>
        <p:spPr>
          <a:xfrm flipH="1">
            <a:off x="-111" y="102789"/>
            <a:ext cx="5080000" cy="6769100"/>
          </a:xfrm>
          <a:prstGeom prst="rect">
            <a:avLst/>
          </a:prstGeom>
        </p:spPr>
      </p:pic>
      <p:sp>
        <p:nvSpPr>
          <p:cNvPr id="3" name="矩形 2"/>
          <p:cNvSpPr/>
          <p:nvPr/>
        </p:nvSpPr>
        <p:spPr>
          <a:xfrm>
            <a:off x="318" y="2458085"/>
            <a:ext cx="12191365" cy="1947545"/>
          </a:xfrm>
          <a:prstGeom prst="rect">
            <a:avLst/>
          </a:prstGeom>
          <a:solidFill>
            <a:srgbClr val="BF8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1" name="组合 10"/>
          <p:cNvGrpSpPr/>
          <p:nvPr/>
        </p:nvGrpSpPr>
        <p:grpSpPr>
          <a:xfrm>
            <a:off x="268605" y="440690"/>
            <a:ext cx="1112520" cy="5886450"/>
            <a:chOff x="423" y="694"/>
            <a:chExt cx="1752" cy="9270"/>
          </a:xfrm>
        </p:grpSpPr>
        <p:sp>
          <p:nvSpPr>
            <p:cNvPr id="6" name="文本框 5"/>
            <p:cNvSpPr txBox="1"/>
            <p:nvPr/>
          </p:nvSpPr>
          <p:spPr>
            <a:xfrm rot="5400000">
              <a:off x="-2393" y="5140"/>
              <a:ext cx="6225" cy="291"/>
            </a:xfrm>
            <a:prstGeom prst="rect">
              <a:avLst/>
            </a:prstGeom>
            <a:noFill/>
          </p:spPr>
          <p:txBody>
            <a:bodyPr wrap="square" rtlCol="0">
              <a:spAutoFit/>
            </a:bodyPr>
            <a:lstStyle/>
            <a:p>
              <a:pPr algn="dist"/>
              <a:r>
                <a:rPr lang="en-US" altLang="zh-CN" sz="600" dirty="0">
                  <a:solidFill>
                    <a:schemeClr val="bg1"/>
                  </a:solidFill>
                  <a:effectLst>
                    <a:outerShdw blurRad="381000" algn="ctr" rotWithShape="0">
                      <a:prstClr val="black">
                        <a:alpha val="25000"/>
                      </a:prstClr>
                    </a:outerShdw>
                  </a:effectLst>
                  <a:cs typeface="+mn-ea"/>
                  <a:sym typeface="+mn-lt"/>
                </a:rPr>
                <a:t>DESIGNED BY MORIMOTO</a:t>
              </a:r>
            </a:p>
          </p:txBody>
        </p:sp>
        <p:sp>
          <p:nvSpPr>
            <p:cNvPr id="7" name="矩形 6"/>
            <p:cNvSpPr/>
            <p:nvPr/>
          </p:nvSpPr>
          <p:spPr>
            <a:xfrm>
              <a:off x="639" y="1616"/>
              <a:ext cx="816" cy="72"/>
            </a:xfrm>
            <a:prstGeom prst="rect">
              <a:avLst/>
            </a:prstGeom>
            <a:solidFill>
              <a:schemeClr val="bg1"/>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8" name="文本框 7"/>
            <p:cNvSpPr txBox="1"/>
            <p:nvPr/>
          </p:nvSpPr>
          <p:spPr>
            <a:xfrm>
              <a:off x="505" y="694"/>
              <a:ext cx="1670" cy="843"/>
            </a:xfrm>
            <a:prstGeom prst="rect">
              <a:avLst/>
            </a:prstGeom>
            <a:noFill/>
          </p:spPr>
          <p:txBody>
            <a:bodyPr wrap="square" rtlCol="0">
              <a:spAutoFit/>
            </a:bodyPr>
            <a:lstStyle/>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HEY</a:t>
              </a:r>
            </a:p>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WAKE UP!</a:t>
              </a:r>
            </a:p>
          </p:txBody>
        </p:sp>
        <p:sp>
          <p:nvSpPr>
            <p:cNvPr id="9" name="文本框 8"/>
            <p:cNvSpPr txBox="1"/>
            <p:nvPr/>
          </p:nvSpPr>
          <p:spPr>
            <a:xfrm>
              <a:off x="423" y="9121"/>
              <a:ext cx="1670" cy="843"/>
            </a:xfrm>
            <a:prstGeom prst="rect">
              <a:avLst/>
            </a:prstGeom>
            <a:noFill/>
          </p:spPr>
          <p:txBody>
            <a:bodyPr wrap="square" rtlCol="0">
              <a:spAutoFit/>
            </a:bodyPr>
            <a:lstStyle/>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DO SOME</a:t>
              </a:r>
            </a:p>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THINGS!</a:t>
              </a:r>
            </a:p>
          </p:txBody>
        </p:sp>
        <p:sp>
          <p:nvSpPr>
            <p:cNvPr id="10" name="矩形 9"/>
            <p:cNvSpPr/>
            <p:nvPr/>
          </p:nvSpPr>
          <p:spPr>
            <a:xfrm>
              <a:off x="574" y="8907"/>
              <a:ext cx="818" cy="72"/>
            </a:xfrm>
            <a:prstGeom prst="rect">
              <a:avLst/>
            </a:prstGeom>
            <a:solidFill>
              <a:schemeClr val="bg1"/>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grpSp>
      <p:grpSp>
        <p:nvGrpSpPr>
          <p:cNvPr id="17" name="组合 16"/>
          <p:cNvGrpSpPr/>
          <p:nvPr/>
        </p:nvGrpSpPr>
        <p:grpSpPr>
          <a:xfrm>
            <a:off x="10925810" y="440690"/>
            <a:ext cx="991870" cy="5962650"/>
            <a:chOff x="17206" y="694"/>
            <a:chExt cx="1562" cy="9390"/>
          </a:xfrm>
        </p:grpSpPr>
        <p:sp>
          <p:nvSpPr>
            <p:cNvPr id="12" name="文本框 11"/>
            <p:cNvSpPr txBox="1"/>
            <p:nvPr/>
          </p:nvSpPr>
          <p:spPr>
            <a:xfrm rot="5400000">
              <a:off x="15340" y="5140"/>
              <a:ext cx="6225" cy="291"/>
            </a:xfrm>
            <a:prstGeom prst="rect">
              <a:avLst/>
            </a:prstGeom>
            <a:noFill/>
          </p:spPr>
          <p:txBody>
            <a:bodyPr wrap="square" rtlCol="0">
              <a:spAutoFit/>
            </a:bodyPr>
            <a:lstStyle/>
            <a:p>
              <a:pPr algn="dist"/>
              <a:r>
                <a:rPr lang="en-US" altLang="zh-CN" sz="600" dirty="0">
                  <a:solidFill>
                    <a:schemeClr val="bg1"/>
                  </a:solidFill>
                  <a:effectLst>
                    <a:outerShdw blurRad="381000" algn="ctr" rotWithShape="0">
                      <a:prstClr val="black">
                        <a:alpha val="25000"/>
                      </a:prstClr>
                    </a:outerShdw>
                  </a:effectLst>
                  <a:cs typeface="+mn-ea"/>
                  <a:sym typeface="+mn-lt"/>
                </a:rPr>
                <a:t>DESIGNED BY MORIMOTO</a:t>
              </a:r>
            </a:p>
          </p:txBody>
        </p:sp>
        <p:sp>
          <p:nvSpPr>
            <p:cNvPr id="13" name="图文框 12"/>
            <p:cNvSpPr/>
            <p:nvPr/>
          </p:nvSpPr>
          <p:spPr>
            <a:xfrm>
              <a:off x="17789" y="694"/>
              <a:ext cx="816" cy="816"/>
            </a:xfrm>
            <a:prstGeom prst="frame">
              <a:avLst>
                <a:gd name="adj1" fmla="val 5842"/>
              </a:avLst>
            </a:prstGeom>
            <a:solidFill>
              <a:schemeClr val="bg1"/>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4" name="文本框 13"/>
            <p:cNvSpPr txBox="1"/>
            <p:nvPr/>
          </p:nvSpPr>
          <p:spPr>
            <a:xfrm>
              <a:off x="17626" y="758"/>
              <a:ext cx="1140" cy="412"/>
            </a:xfrm>
            <a:prstGeom prst="rect">
              <a:avLst/>
            </a:prstGeom>
            <a:noFill/>
          </p:spPr>
          <p:txBody>
            <a:bodyPr wrap="square" rtlCol="0">
              <a:spAutoFit/>
            </a:bodyPr>
            <a:lstStyle/>
            <a:p>
              <a:pPr algn="ctr"/>
              <a:r>
                <a:rPr lang="en-US" altLang="zh-CN" sz="1100" b="1" dirty="0">
                  <a:solidFill>
                    <a:schemeClr val="bg1"/>
                  </a:solidFill>
                  <a:effectLst>
                    <a:outerShdw blurRad="381000" algn="ctr" rotWithShape="0">
                      <a:prstClr val="black">
                        <a:alpha val="25000"/>
                      </a:prstClr>
                    </a:outerShdw>
                  </a:effectLst>
                  <a:cs typeface="+mn-ea"/>
                  <a:sym typeface="+mn-lt"/>
                </a:rPr>
                <a:t>MORI</a:t>
              </a:r>
            </a:p>
          </p:txBody>
        </p:sp>
        <p:sp>
          <p:nvSpPr>
            <p:cNvPr id="15" name="文本框 14"/>
            <p:cNvSpPr txBox="1"/>
            <p:nvPr/>
          </p:nvSpPr>
          <p:spPr>
            <a:xfrm>
              <a:off x="17628" y="1049"/>
              <a:ext cx="1140" cy="412"/>
            </a:xfrm>
            <a:prstGeom prst="rect">
              <a:avLst/>
            </a:prstGeom>
            <a:noFill/>
          </p:spPr>
          <p:txBody>
            <a:bodyPr wrap="square" rtlCol="0">
              <a:spAutoFit/>
            </a:bodyPr>
            <a:lstStyle/>
            <a:p>
              <a:pPr algn="ctr"/>
              <a:r>
                <a:rPr lang="en-US" altLang="zh-CN" sz="1100" b="1" dirty="0">
                  <a:solidFill>
                    <a:schemeClr val="bg1"/>
                  </a:solidFill>
                  <a:effectLst>
                    <a:outerShdw blurRad="381000" algn="ctr" rotWithShape="0">
                      <a:prstClr val="black">
                        <a:alpha val="25000"/>
                      </a:prstClr>
                    </a:outerShdw>
                  </a:effectLst>
                  <a:cs typeface="+mn-ea"/>
                  <a:sym typeface="+mn-lt"/>
                </a:rPr>
                <a:t>MOTO</a:t>
              </a:r>
            </a:p>
          </p:txBody>
        </p:sp>
        <p:sp>
          <p:nvSpPr>
            <p:cNvPr id="16" name="文本框 15"/>
            <p:cNvSpPr txBox="1"/>
            <p:nvPr/>
          </p:nvSpPr>
          <p:spPr>
            <a:xfrm>
              <a:off x="17206" y="8910"/>
              <a:ext cx="1516" cy="1175"/>
            </a:xfrm>
            <a:prstGeom prst="rect">
              <a:avLst/>
            </a:prstGeom>
            <a:noFill/>
          </p:spPr>
          <p:txBody>
            <a:bodyPr wrap="square" rtlCol="0">
              <a:spAutoFit/>
            </a:bodyPr>
            <a:lstStyle/>
            <a:p>
              <a:pPr algn="r"/>
              <a:r>
                <a:rPr lang="en-US" altLang="zh-CN" sz="1050" b="1" dirty="0">
                  <a:solidFill>
                    <a:schemeClr val="bg1"/>
                  </a:solidFill>
                  <a:effectLst>
                    <a:outerShdw blurRad="381000" algn="ctr" rotWithShape="0">
                      <a:prstClr val="black">
                        <a:alpha val="25000"/>
                      </a:prstClr>
                    </a:outerShdw>
                  </a:effectLst>
                  <a:cs typeface="+mn-ea"/>
                  <a:sym typeface="+mn-lt"/>
                </a:rPr>
                <a:t>WORK</a:t>
              </a:r>
            </a:p>
            <a:p>
              <a:pPr algn="r"/>
              <a:r>
                <a:rPr lang="en-US" altLang="zh-CN" sz="3200" b="1" dirty="0">
                  <a:solidFill>
                    <a:schemeClr val="bg1"/>
                  </a:solidFill>
                  <a:effectLst>
                    <a:outerShdw blurRad="381000" algn="ctr" rotWithShape="0">
                      <a:prstClr val="black">
                        <a:alpha val="25000"/>
                      </a:prstClr>
                    </a:outerShdw>
                  </a:effectLst>
                  <a:cs typeface="+mn-ea"/>
                  <a:sym typeface="+mn-lt"/>
                </a:rPr>
                <a:t>080</a:t>
              </a:r>
              <a:endParaRPr lang="zh-CN" altLang="en-US" sz="3200" b="1" dirty="0">
                <a:solidFill>
                  <a:schemeClr val="bg1"/>
                </a:solidFill>
                <a:effectLst>
                  <a:outerShdw blurRad="381000" algn="ctr" rotWithShape="0">
                    <a:prstClr val="black">
                      <a:alpha val="25000"/>
                    </a:prstClr>
                  </a:outerShdw>
                </a:effectLst>
                <a:cs typeface="+mn-ea"/>
                <a:sym typeface="+mn-lt"/>
              </a:endParaRPr>
            </a:p>
          </p:txBody>
        </p:sp>
      </p:grpSp>
      <p:sp>
        <p:nvSpPr>
          <p:cNvPr id="5" name="矩形 4"/>
          <p:cNvSpPr/>
          <p:nvPr/>
        </p:nvSpPr>
        <p:spPr>
          <a:xfrm>
            <a:off x="1164273" y="838518"/>
            <a:ext cx="9863455" cy="54044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0" name="组合 19"/>
          <p:cNvGrpSpPr/>
          <p:nvPr/>
        </p:nvGrpSpPr>
        <p:grpSpPr>
          <a:xfrm>
            <a:off x="1164370" y="838804"/>
            <a:ext cx="2546742" cy="891808"/>
            <a:chOff x="1285068" y="1246257"/>
            <a:chExt cx="2546742" cy="891808"/>
          </a:xfrm>
        </p:grpSpPr>
        <p:sp>
          <p:nvSpPr>
            <p:cNvPr id="53" name="文本框 52"/>
            <p:cNvSpPr txBox="1"/>
            <p:nvPr/>
          </p:nvSpPr>
          <p:spPr>
            <a:xfrm>
              <a:off x="1285068" y="1246257"/>
              <a:ext cx="830578" cy="646331"/>
            </a:xfrm>
            <a:prstGeom prst="rect">
              <a:avLst/>
            </a:prstGeom>
            <a:noFill/>
          </p:spPr>
          <p:txBody>
            <a:bodyPr wrap="square" rtlCol="0">
              <a:spAutoFit/>
            </a:bodyPr>
            <a:lstStyle/>
            <a:p>
              <a:r>
                <a:rPr lang="en-US" altLang="zh-CN" sz="3600" dirty="0">
                  <a:solidFill>
                    <a:srgbClr val="BF805D"/>
                  </a:solidFill>
                  <a:cs typeface="+mn-ea"/>
                  <a:sym typeface="+mn-lt"/>
                </a:rPr>
                <a:t>01</a:t>
              </a:r>
            </a:p>
          </p:txBody>
        </p:sp>
        <p:cxnSp>
          <p:nvCxnSpPr>
            <p:cNvPr id="22" name="直接连接符 21"/>
            <p:cNvCxnSpPr/>
            <p:nvPr/>
          </p:nvCxnSpPr>
          <p:spPr>
            <a:xfrm flipV="1">
              <a:off x="1823908" y="1426998"/>
              <a:ext cx="271656" cy="475126"/>
            </a:xfrm>
            <a:prstGeom prst="line">
              <a:avLst/>
            </a:prstGeom>
            <a:ln>
              <a:solidFill>
                <a:srgbClr val="BF805D"/>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2070852" y="1255793"/>
              <a:ext cx="1760958" cy="646331"/>
            </a:xfrm>
            <a:prstGeom prst="rect">
              <a:avLst/>
            </a:prstGeom>
            <a:noFill/>
          </p:spPr>
          <p:txBody>
            <a:bodyPr wrap="square" rtlCol="0">
              <a:spAutoFit/>
            </a:bodyPr>
            <a:lstStyle/>
            <a:p>
              <a:r>
                <a:rPr lang="zh-CN" altLang="en-US" sz="3600" dirty="0">
                  <a:solidFill>
                    <a:srgbClr val="BF805D"/>
                  </a:solidFill>
                  <a:cs typeface="+mn-ea"/>
                  <a:sym typeface="+mn-lt"/>
                </a:rPr>
                <a:t>第一章</a:t>
              </a:r>
            </a:p>
          </p:txBody>
        </p:sp>
        <p:sp>
          <p:nvSpPr>
            <p:cNvPr id="28" name="文本框 27"/>
            <p:cNvSpPr txBox="1"/>
            <p:nvPr/>
          </p:nvSpPr>
          <p:spPr>
            <a:xfrm>
              <a:off x="2162207" y="1799511"/>
              <a:ext cx="1408163" cy="338554"/>
            </a:xfrm>
            <a:prstGeom prst="rect">
              <a:avLst/>
            </a:prstGeom>
            <a:noFill/>
          </p:spPr>
          <p:txBody>
            <a:bodyPr wrap="square" rtlCol="0">
              <a:spAutoFit/>
            </a:bodyPr>
            <a:lstStyle/>
            <a:p>
              <a:r>
                <a:rPr lang="en-US" altLang="zh-CN" sz="1600" dirty="0">
                  <a:solidFill>
                    <a:srgbClr val="BF805D"/>
                  </a:solidFill>
                  <a:cs typeface="+mn-ea"/>
                  <a:sym typeface="+mn-lt"/>
                </a:rPr>
                <a:t>PART    ONE</a:t>
              </a:r>
            </a:p>
          </p:txBody>
        </p:sp>
      </p:grpSp>
      <p:grpSp>
        <p:nvGrpSpPr>
          <p:cNvPr id="101" name="组合 100"/>
          <p:cNvGrpSpPr/>
          <p:nvPr/>
        </p:nvGrpSpPr>
        <p:grpSpPr>
          <a:xfrm>
            <a:off x="3227755" y="1205121"/>
            <a:ext cx="5736491" cy="4420903"/>
            <a:chOff x="5286" y="1025"/>
            <a:chExt cx="9034" cy="6962"/>
          </a:xfrm>
        </p:grpSpPr>
        <p:sp>
          <p:nvSpPr>
            <p:cNvPr id="29" name="椭圆 28"/>
            <p:cNvSpPr/>
            <p:nvPr/>
          </p:nvSpPr>
          <p:spPr>
            <a:xfrm>
              <a:off x="8960" y="1025"/>
              <a:ext cx="1280" cy="1280"/>
            </a:xfrm>
            <a:prstGeom prst="ellipse">
              <a:avLst/>
            </a:prstGeom>
            <a:solidFill>
              <a:srgbClr val="BF8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文本框 29"/>
            <p:cNvSpPr txBox="1"/>
            <p:nvPr/>
          </p:nvSpPr>
          <p:spPr>
            <a:xfrm>
              <a:off x="6912" y="1278"/>
              <a:ext cx="5325" cy="919"/>
            </a:xfrm>
            <a:prstGeom prst="rect">
              <a:avLst/>
            </a:prstGeom>
            <a:noFill/>
          </p:spPr>
          <p:txBody>
            <a:bodyPr wrap="square" rtlCol="0">
              <a:spAutoFit/>
            </a:bodyPr>
            <a:lstStyle/>
            <a:p>
              <a:pPr algn="ctr"/>
              <a:r>
                <a:rPr lang="zh-CN" altLang="en-US" sz="3200" dirty="0">
                  <a:solidFill>
                    <a:srgbClr val="1E4451"/>
                  </a:solidFill>
                  <a:cs typeface="+mn-ea"/>
                  <a:sym typeface="+mn-lt"/>
                </a:rPr>
                <a:t>节日来源</a:t>
              </a:r>
            </a:p>
          </p:txBody>
        </p:sp>
        <p:grpSp>
          <p:nvGrpSpPr>
            <p:cNvPr id="31" name="组合 30"/>
            <p:cNvGrpSpPr/>
            <p:nvPr/>
          </p:nvGrpSpPr>
          <p:grpSpPr>
            <a:xfrm>
              <a:off x="8780" y="2998"/>
              <a:ext cx="1590" cy="4979"/>
              <a:chOff x="5575300" y="1903928"/>
              <a:chExt cx="1009650" cy="3161467"/>
            </a:xfrm>
            <a:solidFill>
              <a:srgbClr val="BF805D"/>
            </a:solidFill>
          </p:grpSpPr>
          <p:sp>
            <p:nvSpPr>
              <p:cNvPr id="32" name="矩形 31"/>
              <p:cNvSpPr/>
              <p:nvPr/>
            </p:nvSpPr>
            <p:spPr>
              <a:xfrm>
                <a:off x="5575300" y="1903928"/>
                <a:ext cx="1009650" cy="2217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3" name="组合 32"/>
              <p:cNvGrpSpPr/>
              <p:nvPr/>
            </p:nvGrpSpPr>
            <p:grpSpPr>
              <a:xfrm>
                <a:off x="5976937" y="2111375"/>
                <a:ext cx="260349" cy="2954020"/>
                <a:chOff x="5564187" y="2314466"/>
                <a:chExt cx="260349" cy="2954020"/>
              </a:xfrm>
              <a:grpFill/>
            </p:grpSpPr>
            <p:cxnSp>
              <p:nvCxnSpPr>
                <p:cNvPr id="34" name="直接连接符 33"/>
                <p:cNvCxnSpPr/>
                <p:nvPr/>
              </p:nvCxnSpPr>
              <p:spPr>
                <a:xfrm>
                  <a:off x="5689600" y="2314466"/>
                  <a:ext cx="0" cy="2954020"/>
                </a:xfrm>
                <a:prstGeom prst="line">
                  <a:avLst/>
                </a:prstGeom>
                <a:grpFill/>
                <a:ln>
                  <a:solidFill>
                    <a:srgbClr val="161616"/>
                  </a:solidFill>
                </a:ln>
              </p:spPr>
              <p:style>
                <a:lnRef idx="1">
                  <a:schemeClr val="accent1"/>
                </a:lnRef>
                <a:fillRef idx="0">
                  <a:schemeClr val="accent1"/>
                </a:fillRef>
                <a:effectRef idx="0">
                  <a:schemeClr val="accent1"/>
                </a:effectRef>
                <a:fontRef idx="minor">
                  <a:schemeClr val="tx1"/>
                </a:fontRef>
              </p:style>
            </p:cxnSp>
            <p:sp>
              <p:nvSpPr>
                <p:cNvPr id="35" name="椭圆 34"/>
                <p:cNvSpPr/>
                <p:nvPr/>
              </p:nvSpPr>
              <p:spPr>
                <a:xfrm>
                  <a:off x="5564187" y="2914136"/>
                  <a:ext cx="250824" cy="2508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椭圆 35"/>
                <p:cNvSpPr/>
                <p:nvPr/>
              </p:nvSpPr>
              <p:spPr>
                <a:xfrm>
                  <a:off x="5573712" y="3923786"/>
                  <a:ext cx="250824" cy="2508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nvGrpSpPr>
            <p:cNvPr id="44" name="组合 43"/>
            <p:cNvGrpSpPr/>
            <p:nvPr/>
          </p:nvGrpSpPr>
          <p:grpSpPr>
            <a:xfrm>
              <a:off x="10416" y="5115"/>
              <a:ext cx="3904" cy="2872"/>
              <a:chOff x="6408740" y="3536029"/>
              <a:chExt cx="2479040" cy="1823878"/>
            </a:xfrm>
          </p:grpSpPr>
          <p:sp>
            <p:nvSpPr>
              <p:cNvPr id="45" name="文本框 44"/>
              <p:cNvSpPr txBox="1"/>
              <p:nvPr/>
            </p:nvSpPr>
            <p:spPr>
              <a:xfrm>
                <a:off x="6824663" y="3536029"/>
                <a:ext cx="666748" cy="369332"/>
              </a:xfrm>
              <a:prstGeom prst="rect">
                <a:avLst/>
              </a:prstGeom>
              <a:noFill/>
            </p:spPr>
            <p:txBody>
              <a:bodyPr wrap="square" rtlCol="0">
                <a:spAutoFit/>
              </a:bodyPr>
              <a:lstStyle/>
              <a:p>
                <a:r>
                  <a:rPr lang="en-US" altLang="zh-CN" dirty="0">
                    <a:cs typeface="+mn-ea"/>
                    <a:sym typeface="+mn-lt"/>
                  </a:rPr>
                  <a:t>Ⅱ</a:t>
                </a:r>
                <a:endParaRPr lang="zh-CN" altLang="en-US" dirty="0">
                  <a:cs typeface="+mn-ea"/>
                  <a:sym typeface="+mn-lt"/>
                </a:endParaRPr>
              </a:p>
            </p:txBody>
          </p:sp>
          <p:sp>
            <p:nvSpPr>
              <p:cNvPr id="47" name="文本框 46"/>
              <p:cNvSpPr txBox="1"/>
              <p:nvPr/>
            </p:nvSpPr>
            <p:spPr>
              <a:xfrm>
                <a:off x="6408740" y="4009739"/>
                <a:ext cx="2479040" cy="1350168"/>
              </a:xfrm>
              <a:prstGeom prst="rect">
                <a:avLst/>
              </a:prstGeom>
              <a:noFill/>
            </p:spPr>
            <p:txBody>
              <a:bodyPr wrap="square" rtlCol="0">
                <a:spAutoFit/>
              </a:bodyPr>
              <a:lstStyle/>
              <a:p>
                <a:pPr algn="l">
                  <a:lnSpc>
                    <a:spcPct val="150000"/>
                  </a:lnSpc>
                </a:pPr>
                <a:r>
                  <a:rPr lang="zh-CN" altLang="en-US" sz="1400" dirty="0">
                    <a:solidFill>
                      <a:schemeClr val="tx1"/>
                    </a:solidFill>
                    <a:cs typeface="+mn-ea"/>
                    <a:sym typeface="+mn-lt"/>
                  </a:rPr>
                  <a:t>这一天世界各地博物馆都将举办各种宣传、纪念活动，庆祝自己的节日，让更多的人了解博物馆，更好地发挥博物... </a:t>
                </a:r>
              </a:p>
            </p:txBody>
          </p:sp>
        </p:grpSp>
        <p:grpSp>
          <p:nvGrpSpPr>
            <p:cNvPr id="55" name="组合 54"/>
            <p:cNvGrpSpPr/>
            <p:nvPr/>
          </p:nvGrpSpPr>
          <p:grpSpPr>
            <a:xfrm>
              <a:off x="5286" y="3500"/>
              <a:ext cx="4369" cy="2778"/>
              <a:chOff x="3453512" y="2467125"/>
              <a:chExt cx="2774315" cy="1764030"/>
            </a:xfrm>
          </p:grpSpPr>
          <p:sp>
            <p:nvSpPr>
              <p:cNvPr id="56" name="文本框 55"/>
              <p:cNvSpPr txBox="1"/>
              <p:nvPr/>
            </p:nvSpPr>
            <p:spPr>
              <a:xfrm>
                <a:off x="4713290" y="2467125"/>
                <a:ext cx="666748" cy="369332"/>
              </a:xfrm>
              <a:prstGeom prst="rect">
                <a:avLst/>
              </a:prstGeom>
              <a:noFill/>
            </p:spPr>
            <p:txBody>
              <a:bodyPr wrap="square" rtlCol="0">
                <a:spAutoFit/>
              </a:bodyPr>
              <a:lstStyle/>
              <a:p>
                <a:r>
                  <a:rPr lang="en-US" altLang="zh-CN" dirty="0">
                    <a:cs typeface="+mn-ea"/>
                    <a:sym typeface="+mn-lt"/>
                  </a:rPr>
                  <a:t>Ⅰ</a:t>
                </a:r>
                <a:endParaRPr lang="zh-CN" altLang="en-US" dirty="0">
                  <a:cs typeface="+mn-ea"/>
                  <a:sym typeface="+mn-lt"/>
                </a:endParaRPr>
              </a:p>
            </p:txBody>
          </p:sp>
          <p:sp>
            <p:nvSpPr>
              <p:cNvPr id="99" name="文本框 98"/>
              <p:cNvSpPr txBox="1"/>
              <p:nvPr/>
            </p:nvSpPr>
            <p:spPr>
              <a:xfrm>
                <a:off x="3453512" y="2847490"/>
                <a:ext cx="2774315" cy="1383665"/>
              </a:xfrm>
              <a:prstGeom prst="rect">
                <a:avLst/>
              </a:prstGeom>
              <a:noFill/>
            </p:spPr>
            <p:txBody>
              <a:bodyPr wrap="square" rtlCol="0">
                <a:spAutoFit/>
              </a:bodyPr>
              <a:lstStyle/>
              <a:p>
                <a:pPr algn="l">
                  <a:lnSpc>
                    <a:spcPct val="150000"/>
                  </a:lnSpc>
                </a:pPr>
                <a:r>
                  <a:rPr lang="zh-CN" altLang="en-US" sz="1400" dirty="0">
                    <a:solidFill>
                      <a:schemeClr val="tx1"/>
                    </a:solidFill>
                    <a:cs typeface="+mn-ea"/>
                    <a:sym typeface="+mn-lt"/>
                  </a:rPr>
                  <a:t>这一天世界各地博物馆都将举办各种宣传、纪念活动，庆祝自己的节日，让更多的人了解博物馆，更好地发挥博物... </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arn(inVertical)">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down)">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01"/>
                                        </p:tgtEl>
                                        <p:attrNameLst>
                                          <p:attrName>style.visibility</p:attrName>
                                        </p:attrNameLst>
                                      </p:cBhvr>
                                      <p:to>
                                        <p:strVal val="visible"/>
                                      </p:to>
                                    </p:set>
                                    <p:animEffect transition="in" filter="wipe(down)">
                                      <p:cBhvr>
                                        <p:cTn id="40"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bldLvl="0" animBg="1"/>
      <p:bldP spid="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E4451"/>
        </a:solidFill>
        <a:effectLst/>
      </p:bgPr>
    </p:bg>
    <p:spTree>
      <p:nvGrpSpPr>
        <p:cNvPr id="1" name=""/>
        <p:cNvGrpSpPr/>
        <p:nvPr/>
      </p:nvGrpSpPr>
      <p:grpSpPr>
        <a:xfrm>
          <a:off x="0" y="0"/>
          <a:ext cx="0" cy="0"/>
          <a:chOff x="0" y="0"/>
          <a:chExt cx="0" cy="0"/>
        </a:xfrm>
      </p:grpSpPr>
      <p:pic>
        <p:nvPicPr>
          <p:cNvPr id="18" name="图片 17" descr="D:\我的\新建文件夹\图片1.png图片1"/>
          <p:cNvPicPr>
            <a:picLocks noChangeAspect="1"/>
          </p:cNvPicPr>
          <p:nvPr/>
        </p:nvPicPr>
        <p:blipFill>
          <a:blip r:embed="rId3"/>
          <a:srcRect/>
          <a:stretch>
            <a:fillRect/>
          </a:stretch>
        </p:blipFill>
        <p:spPr>
          <a:xfrm>
            <a:off x="7106174" y="102789"/>
            <a:ext cx="5080000" cy="6769100"/>
          </a:xfrm>
          <a:prstGeom prst="rect">
            <a:avLst/>
          </a:prstGeom>
        </p:spPr>
      </p:pic>
      <p:pic>
        <p:nvPicPr>
          <p:cNvPr id="19" name="图片 18" descr="D:\我的\新建文件夹\图片1.png图片1"/>
          <p:cNvPicPr>
            <a:picLocks noChangeAspect="1"/>
          </p:cNvPicPr>
          <p:nvPr/>
        </p:nvPicPr>
        <p:blipFill>
          <a:blip r:embed="rId3"/>
          <a:srcRect/>
          <a:stretch>
            <a:fillRect/>
          </a:stretch>
        </p:blipFill>
        <p:spPr>
          <a:xfrm flipH="1">
            <a:off x="-111" y="102789"/>
            <a:ext cx="5080000" cy="6769100"/>
          </a:xfrm>
          <a:prstGeom prst="rect">
            <a:avLst/>
          </a:prstGeom>
        </p:spPr>
      </p:pic>
      <p:sp>
        <p:nvSpPr>
          <p:cNvPr id="3" name="矩形 2"/>
          <p:cNvSpPr/>
          <p:nvPr/>
        </p:nvSpPr>
        <p:spPr>
          <a:xfrm>
            <a:off x="318" y="2458085"/>
            <a:ext cx="12191365" cy="1947545"/>
          </a:xfrm>
          <a:prstGeom prst="rect">
            <a:avLst/>
          </a:prstGeom>
          <a:solidFill>
            <a:srgbClr val="BF8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1" name="组合 10"/>
          <p:cNvGrpSpPr/>
          <p:nvPr/>
        </p:nvGrpSpPr>
        <p:grpSpPr>
          <a:xfrm>
            <a:off x="268605" y="440690"/>
            <a:ext cx="1112520" cy="5886450"/>
            <a:chOff x="423" y="694"/>
            <a:chExt cx="1752" cy="9270"/>
          </a:xfrm>
        </p:grpSpPr>
        <p:sp>
          <p:nvSpPr>
            <p:cNvPr id="6" name="文本框 5"/>
            <p:cNvSpPr txBox="1"/>
            <p:nvPr/>
          </p:nvSpPr>
          <p:spPr>
            <a:xfrm rot="5400000">
              <a:off x="-2393" y="5140"/>
              <a:ext cx="6225" cy="291"/>
            </a:xfrm>
            <a:prstGeom prst="rect">
              <a:avLst/>
            </a:prstGeom>
            <a:noFill/>
          </p:spPr>
          <p:txBody>
            <a:bodyPr wrap="square" rtlCol="0">
              <a:spAutoFit/>
            </a:bodyPr>
            <a:lstStyle/>
            <a:p>
              <a:pPr algn="dist"/>
              <a:r>
                <a:rPr lang="en-US" altLang="zh-CN" sz="600" dirty="0">
                  <a:solidFill>
                    <a:schemeClr val="bg1"/>
                  </a:solidFill>
                  <a:effectLst>
                    <a:outerShdw blurRad="381000" algn="ctr" rotWithShape="0">
                      <a:prstClr val="black">
                        <a:alpha val="25000"/>
                      </a:prstClr>
                    </a:outerShdw>
                  </a:effectLst>
                  <a:cs typeface="+mn-ea"/>
                  <a:sym typeface="+mn-lt"/>
                </a:rPr>
                <a:t>DESIGNED BY MORIMOTO</a:t>
              </a:r>
            </a:p>
          </p:txBody>
        </p:sp>
        <p:sp>
          <p:nvSpPr>
            <p:cNvPr id="7" name="矩形 6"/>
            <p:cNvSpPr/>
            <p:nvPr/>
          </p:nvSpPr>
          <p:spPr>
            <a:xfrm>
              <a:off x="639" y="1616"/>
              <a:ext cx="816" cy="72"/>
            </a:xfrm>
            <a:prstGeom prst="rect">
              <a:avLst/>
            </a:prstGeom>
            <a:solidFill>
              <a:schemeClr val="bg1"/>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8" name="文本框 7"/>
            <p:cNvSpPr txBox="1"/>
            <p:nvPr/>
          </p:nvSpPr>
          <p:spPr>
            <a:xfrm>
              <a:off x="505" y="694"/>
              <a:ext cx="1670" cy="843"/>
            </a:xfrm>
            <a:prstGeom prst="rect">
              <a:avLst/>
            </a:prstGeom>
            <a:noFill/>
          </p:spPr>
          <p:txBody>
            <a:bodyPr wrap="square" rtlCol="0">
              <a:spAutoFit/>
            </a:bodyPr>
            <a:lstStyle/>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HEY</a:t>
              </a:r>
            </a:p>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WAKE UP!</a:t>
              </a:r>
            </a:p>
          </p:txBody>
        </p:sp>
        <p:sp>
          <p:nvSpPr>
            <p:cNvPr id="9" name="文本框 8"/>
            <p:cNvSpPr txBox="1"/>
            <p:nvPr/>
          </p:nvSpPr>
          <p:spPr>
            <a:xfrm>
              <a:off x="423" y="9121"/>
              <a:ext cx="1670" cy="843"/>
            </a:xfrm>
            <a:prstGeom prst="rect">
              <a:avLst/>
            </a:prstGeom>
            <a:noFill/>
          </p:spPr>
          <p:txBody>
            <a:bodyPr wrap="square" rtlCol="0">
              <a:spAutoFit/>
            </a:bodyPr>
            <a:lstStyle/>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DO SOME</a:t>
              </a:r>
            </a:p>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THINGS!</a:t>
              </a:r>
            </a:p>
          </p:txBody>
        </p:sp>
        <p:sp>
          <p:nvSpPr>
            <p:cNvPr id="10" name="矩形 9"/>
            <p:cNvSpPr/>
            <p:nvPr/>
          </p:nvSpPr>
          <p:spPr>
            <a:xfrm>
              <a:off x="574" y="8907"/>
              <a:ext cx="818" cy="72"/>
            </a:xfrm>
            <a:prstGeom prst="rect">
              <a:avLst/>
            </a:prstGeom>
            <a:solidFill>
              <a:schemeClr val="bg1"/>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grpSp>
      <p:grpSp>
        <p:nvGrpSpPr>
          <p:cNvPr id="17" name="组合 16"/>
          <p:cNvGrpSpPr/>
          <p:nvPr/>
        </p:nvGrpSpPr>
        <p:grpSpPr>
          <a:xfrm>
            <a:off x="10925810" y="440690"/>
            <a:ext cx="991870" cy="5962650"/>
            <a:chOff x="17206" y="694"/>
            <a:chExt cx="1562" cy="9390"/>
          </a:xfrm>
        </p:grpSpPr>
        <p:sp>
          <p:nvSpPr>
            <p:cNvPr id="12" name="文本框 11"/>
            <p:cNvSpPr txBox="1"/>
            <p:nvPr/>
          </p:nvSpPr>
          <p:spPr>
            <a:xfrm rot="5400000">
              <a:off x="15340" y="5140"/>
              <a:ext cx="6225" cy="291"/>
            </a:xfrm>
            <a:prstGeom prst="rect">
              <a:avLst/>
            </a:prstGeom>
            <a:noFill/>
          </p:spPr>
          <p:txBody>
            <a:bodyPr wrap="square" rtlCol="0">
              <a:spAutoFit/>
            </a:bodyPr>
            <a:lstStyle/>
            <a:p>
              <a:pPr algn="dist"/>
              <a:r>
                <a:rPr lang="en-US" altLang="zh-CN" sz="600" dirty="0">
                  <a:solidFill>
                    <a:schemeClr val="bg1"/>
                  </a:solidFill>
                  <a:effectLst>
                    <a:outerShdw blurRad="381000" algn="ctr" rotWithShape="0">
                      <a:prstClr val="black">
                        <a:alpha val="25000"/>
                      </a:prstClr>
                    </a:outerShdw>
                  </a:effectLst>
                  <a:cs typeface="+mn-ea"/>
                  <a:sym typeface="+mn-lt"/>
                </a:rPr>
                <a:t>DESIGNED BY MORIMOTO</a:t>
              </a:r>
            </a:p>
          </p:txBody>
        </p:sp>
        <p:sp>
          <p:nvSpPr>
            <p:cNvPr id="13" name="图文框 12"/>
            <p:cNvSpPr/>
            <p:nvPr/>
          </p:nvSpPr>
          <p:spPr>
            <a:xfrm>
              <a:off x="17789" y="694"/>
              <a:ext cx="816" cy="816"/>
            </a:xfrm>
            <a:prstGeom prst="frame">
              <a:avLst>
                <a:gd name="adj1" fmla="val 5842"/>
              </a:avLst>
            </a:prstGeom>
            <a:solidFill>
              <a:schemeClr val="bg1"/>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4" name="文本框 13"/>
            <p:cNvSpPr txBox="1"/>
            <p:nvPr/>
          </p:nvSpPr>
          <p:spPr>
            <a:xfrm>
              <a:off x="17626" y="758"/>
              <a:ext cx="1140" cy="412"/>
            </a:xfrm>
            <a:prstGeom prst="rect">
              <a:avLst/>
            </a:prstGeom>
            <a:noFill/>
          </p:spPr>
          <p:txBody>
            <a:bodyPr wrap="square" rtlCol="0">
              <a:spAutoFit/>
            </a:bodyPr>
            <a:lstStyle/>
            <a:p>
              <a:pPr algn="ctr"/>
              <a:r>
                <a:rPr lang="en-US" altLang="zh-CN" sz="1100" b="1" dirty="0">
                  <a:solidFill>
                    <a:schemeClr val="bg1"/>
                  </a:solidFill>
                  <a:effectLst>
                    <a:outerShdw blurRad="381000" algn="ctr" rotWithShape="0">
                      <a:prstClr val="black">
                        <a:alpha val="25000"/>
                      </a:prstClr>
                    </a:outerShdw>
                  </a:effectLst>
                  <a:cs typeface="+mn-ea"/>
                  <a:sym typeface="+mn-lt"/>
                </a:rPr>
                <a:t>MORI</a:t>
              </a:r>
            </a:p>
          </p:txBody>
        </p:sp>
        <p:sp>
          <p:nvSpPr>
            <p:cNvPr id="15" name="文本框 14"/>
            <p:cNvSpPr txBox="1"/>
            <p:nvPr/>
          </p:nvSpPr>
          <p:spPr>
            <a:xfrm>
              <a:off x="17628" y="1049"/>
              <a:ext cx="1140" cy="412"/>
            </a:xfrm>
            <a:prstGeom prst="rect">
              <a:avLst/>
            </a:prstGeom>
            <a:noFill/>
          </p:spPr>
          <p:txBody>
            <a:bodyPr wrap="square" rtlCol="0">
              <a:spAutoFit/>
            </a:bodyPr>
            <a:lstStyle/>
            <a:p>
              <a:pPr algn="ctr"/>
              <a:r>
                <a:rPr lang="en-US" altLang="zh-CN" sz="1100" b="1" dirty="0">
                  <a:solidFill>
                    <a:schemeClr val="bg1"/>
                  </a:solidFill>
                  <a:effectLst>
                    <a:outerShdw blurRad="381000" algn="ctr" rotWithShape="0">
                      <a:prstClr val="black">
                        <a:alpha val="25000"/>
                      </a:prstClr>
                    </a:outerShdw>
                  </a:effectLst>
                  <a:cs typeface="+mn-ea"/>
                  <a:sym typeface="+mn-lt"/>
                </a:rPr>
                <a:t>MOTO</a:t>
              </a:r>
            </a:p>
          </p:txBody>
        </p:sp>
        <p:sp>
          <p:nvSpPr>
            <p:cNvPr id="16" name="文本框 15"/>
            <p:cNvSpPr txBox="1"/>
            <p:nvPr/>
          </p:nvSpPr>
          <p:spPr>
            <a:xfrm>
              <a:off x="17206" y="8910"/>
              <a:ext cx="1516" cy="1175"/>
            </a:xfrm>
            <a:prstGeom prst="rect">
              <a:avLst/>
            </a:prstGeom>
            <a:noFill/>
          </p:spPr>
          <p:txBody>
            <a:bodyPr wrap="square" rtlCol="0">
              <a:spAutoFit/>
            </a:bodyPr>
            <a:lstStyle/>
            <a:p>
              <a:pPr algn="r"/>
              <a:r>
                <a:rPr lang="en-US" altLang="zh-CN" sz="1050" b="1" dirty="0">
                  <a:solidFill>
                    <a:schemeClr val="bg1"/>
                  </a:solidFill>
                  <a:effectLst>
                    <a:outerShdw blurRad="381000" algn="ctr" rotWithShape="0">
                      <a:prstClr val="black">
                        <a:alpha val="25000"/>
                      </a:prstClr>
                    </a:outerShdw>
                  </a:effectLst>
                  <a:cs typeface="+mn-ea"/>
                  <a:sym typeface="+mn-lt"/>
                </a:rPr>
                <a:t>WORK</a:t>
              </a:r>
            </a:p>
            <a:p>
              <a:pPr algn="r"/>
              <a:r>
                <a:rPr lang="en-US" altLang="zh-CN" sz="3200" b="1" dirty="0">
                  <a:solidFill>
                    <a:schemeClr val="bg1"/>
                  </a:solidFill>
                  <a:effectLst>
                    <a:outerShdw blurRad="381000" algn="ctr" rotWithShape="0">
                      <a:prstClr val="black">
                        <a:alpha val="25000"/>
                      </a:prstClr>
                    </a:outerShdw>
                  </a:effectLst>
                  <a:cs typeface="+mn-ea"/>
                  <a:sym typeface="+mn-lt"/>
                </a:rPr>
                <a:t>080</a:t>
              </a:r>
              <a:endParaRPr lang="zh-CN" altLang="en-US" sz="3200" b="1" dirty="0">
                <a:solidFill>
                  <a:schemeClr val="bg1"/>
                </a:solidFill>
                <a:effectLst>
                  <a:outerShdw blurRad="381000" algn="ctr" rotWithShape="0">
                    <a:prstClr val="black">
                      <a:alpha val="25000"/>
                    </a:prstClr>
                  </a:outerShdw>
                </a:effectLst>
                <a:cs typeface="+mn-ea"/>
                <a:sym typeface="+mn-lt"/>
              </a:endParaRPr>
            </a:p>
          </p:txBody>
        </p:sp>
      </p:grpSp>
      <p:sp>
        <p:nvSpPr>
          <p:cNvPr id="5" name="矩形 4"/>
          <p:cNvSpPr/>
          <p:nvPr/>
        </p:nvSpPr>
        <p:spPr>
          <a:xfrm>
            <a:off x="1164273" y="838518"/>
            <a:ext cx="9863455" cy="54044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0" name="组合 19"/>
          <p:cNvGrpSpPr/>
          <p:nvPr/>
        </p:nvGrpSpPr>
        <p:grpSpPr>
          <a:xfrm>
            <a:off x="1164370" y="838804"/>
            <a:ext cx="2546742" cy="891808"/>
            <a:chOff x="1285068" y="1246257"/>
            <a:chExt cx="2546742" cy="891808"/>
          </a:xfrm>
        </p:grpSpPr>
        <p:sp>
          <p:nvSpPr>
            <p:cNvPr id="53" name="文本框 52"/>
            <p:cNvSpPr txBox="1"/>
            <p:nvPr/>
          </p:nvSpPr>
          <p:spPr>
            <a:xfrm>
              <a:off x="1285068" y="1246257"/>
              <a:ext cx="830578" cy="646331"/>
            </a:xfrm>
            <a:prstGeom prst="rect">
              <a:avLst/>
            </a:prstGeom>
            <a:noFill/>
          </p:spPr>
          <p:txBody>
            <a:bodyPr wrap="square" rtlCol="0">
              <a:spAutoFit/>
            </a:bodyPr>
            <a:lstStyle/>
            <a:p>
              <a:r>
                <a:rPr lang="en-US" altLang="zh-CN" sz="3600" dirty="0">
                  <a:solidFill>
                    <a:srgbClr val="BF805D"/>
                  </a:solidFill>
                  <a:cs typeface="+mn-ea"/>
                  <a:sym typeface="+mn-lt"/>
                </a:rPr>
                <a:t>01</a:t>
              </a:r>
            </a:p>
          </p:txBody>
        </p:sp>
        <p:cxnSp>
          <p:nvCxnSpPr>
            <p:cNvPr id="22" name="直接连接符 21"/>
            <p:cNvCxnSpPr/>
            <p:nvPr/>
          </p:nvCxnSpPr>
          <p:spPr>
            <a:xfrm flipV="1">
              <a:off x="1823908" y="1426998"/>
              <a:ext cx="271656" cy="475126"/>
            </a:xfrm>
            <a:prstGeom prst="line">
              <a:avLst/>
            </a:prstGeom>
            <a:ln>
              <a:solidFill>
                <a:srgbClr val="BF805D"/>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2070852" y="1255793"/>
              <a:ext cx="1760958" cy="646331"/>
            </a:xfrm>
            <a:prstGeom prst="rect">
              <a:avLst/>
            </a:prstGeom>
            <a:noFill/>
          </p:spPr>
          <p:txBody>
            <a:bodyPr wrap="square" rtlCol="0">
              <a:spAutoFit/>
            </a:bodyPr>
            <a:lstStyle/>
            <a:p>
              <a:r>
                <a:rPr lang="zh-CN" altLang="en-US" sz="3600" dirty="0">
                  <a:solidFill>
                    <a:srgbClr val="BF805D"/>
                  </a:solidFill>
                  <a:cs typeface="+mn-ea"/>
                  <a:sym typeface="+mn-lt"/>
                </a:rPr>
                <a:t>第一章</a:t>
              </a:r>
            </a:p>
          </p:txBody>
        </p:sp>
        <p:sp>
          <p:nvSpPr>
            <p:cNvPr id="28" name="文本框 27"/>
            <p:cNvSpPr txBox="1"/>
            <p:nvPr/>
          </p:nvSpPr>
          <p:spPr>
            <a:xfrm>
              <a:off x="2162207" y="1799511"/>
              <a:ext cx="1408163" cy="338554"/>
            </a:xfrm>
            <a:prstGeom prst="rect">
              <a:avLst/>
            </a:prstGeom>
            <a:noFill/>
          </p:spPr>
          <p:txBody>
            <a:bodyPr wrap="square" rtlCol="0">
              <a:spAutoFit/>
            </a:bodyPr>
            <a:lstStyle/>
            <a:p>
              <a:r>
                <a:rPr lang="en-US" altLang="zh-CN" sz="1600" dirty="0">
                  <a:solidFill>
                    <a:srgbClr val="BF805D"/>
                  </a:solidFill>
                  <a:cs typeface="+mn-ea"/>
                  <a:sym typeface="+mn-lt"/>
                </a:rPr>
                <a:t>PART    ONE</a:t>
              </a:r>
            </a:p>
          </p:txBody>
        </p:sp>
      </p:grpSp>
      <p:grpSp>
        <p:nvGrpSpPr>
          <p:cNvPr id="49" name="组合 48"/>
          <p:cNvGrpSpPr/>
          <p:nvPr/>
        </p:nvGrpSpPr>
        <p:grpSpPr>
          <a:xfrm>
            <a:off x="1939608" y="2168525"/>
            <a:ext cx="8312785" cy="3539372"/>
            <a:chOff x="3544" y="3415"/>
            <a:chExt cx="13091" cy="5574"/>
          </a:xfrm>
        </p:grpSpPr>
        <p:grpSp>
          <p:nvGrpSpPr>
            <p:cNvPr id="33" name="组合 32"/>
            <p:cNvGrpSpPr/>
            <p:nvPr/>
          </p:nvGrpSpPr>
          <p:grpSpPr>
            <a:xfrm>
              <a:off x="3544" y="3415"/>
              <a:ext cx="3499" cy="5574"/>
              <a:chOff x="2033" y="3640"/>
              <a:chExt cx="3499" cy="5574"/>
            </a:xfrm>
          </p:grpSpPr>
          <p:sp>
            <p:nvSpPr>
              <p:cNvPr id="32" name="椭圆 31"/>
              <p:cNvSpPr/>
              <p:nvPr/>
            </p:nvSpPr>
            <p:spPr>
              <a:xfrm>
                <a:off x="3142" y="3640"/>
                <a:ext cx="1280" cy="1280"/>
              </a:xfrm>
              <a:prstGeom prst="ellipse">
                <a:avLst/>
              </a:prstGeom>
              <a:solidFill>
                <a:srgbClr val="BF8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1" name="组合 20"/>
              <p:cNvGrpSpPr/>
              <p:nvPr/>
            </p:nvGrpSpPr>
            <p:grpSpPr>
              <a:xfrm>
                <a:off x="2033" y="3820"/>
                <a:ext cx="3499" cy="5393"/>
                <a:chOff x="2095562" y="1774558"/>
                <a:chExt cx="2221839" cy="3424596"/>
              </a:xfrm>
            </p:grpSpPr>
            <p:sp>
              <p:nvSpPr>
                <p:cNvPr id="23" name="文本框 22"/>
                <p:cNvSpPr txBox="1"/>
                <p:nvPr/>
              </p:nvSpPr>
              <p:spPr>
                <a:xfrm>
                  <a:off x="2225729" y="1774558"/>
                  <a:ext cx="1961505" cy="583538"/>
                </a:xfrm>
                <a:prstGeom prst="rect">
                  <a:avLst/>
                </a:prstGeom>
                <a:noFill/>
              </p:spPr>
              <p:txBody>
                <a:bodyPr wrap="square" rtlCol="0">
                  <a:spAutoFit/>
                </a:bodyPr>
                <a:lstStyle/>
                <a:p>
                  <a:r>
                    <a:rPr lang="zh-CN" altLang="en-US" sz="3200" dirty="0">
                      <a:solidFill>
                        <a:srgbClr val="1E4451"/>
                      </a:solidFill>
                      <a:cs typeface="+mn-ea"/>
                      <a:sym typeface="+mn-lt"/>
                    </a:rPr>
                    <a:t>简介定义</a:t>
                  </a:r>
                </a:p>
              </p:txBody>
            </p:sp>
            <p:sp>
              <p:nvSpPr>
                <p:cNvPr id="24" name="矩形 23"/>
                <p:cNvSpPr/>
                <p:nvPr/>
              </p:nvSpPr>
              <p:spPr>
                <a:xfrm>
                  <a:off x="2095562" y="2653557"/>
                  <a:ext cx="2221839" cy="2545597"/>
                </a:xfrm>
                <a:prstGeom prst="rect">
                  <a:avLst/>
                </a:prstGeom>
              </p:spPr>
              <p:txBody>
                <a:bodyPr wrap="square">
                  <a:spAutoFit/>
                </a:bodyPr>
                <a:lstStyle/>
                <a:p>
                  <a:pPr algn="dist">
                    <a:lnSpc>
                      <a:spcPct val="190000"/>
                    </a:lnSpc>
                  </a:pPr>
                  <a:r>
                    <a:rPr lang="zh-CN" altLang="en-US" sz="1400" dirty="0">
                      <a:solidFill>
                        <a:schemeClr val="tx1"/>
                      </a:solidFill>
                      <a:cs typeface="+mn-ea"/>
                      <a:sym typeface="+mn-lt"/>
                    </a:rPr>
                    <a:t>国际博物馆日定于每年的5月18日，是由国际博物馆协会(ICOM)发起并创立的。1977年国际博物馆协会为促进全球博物馆事业的健康发展，</a:t>
                  </a:r>
                </a:p>
              </p:txBody>
            </p:sp>
          </p:grpSp>
        </p:grpSp>
        <p:grpSp>
          <p:nvGrpSpPr>
            <p:cNvPr id="36" name="组合 35"/>
            <p:cNvGrpSpPr/>
            <p:nvPr/>
          </p:nvGrpSpPr>
          <p:grpSpPr>
            <a:xfrm>
              <a:off x="8340" y="3415"/>
              <a:ext cx="3499" cy="5573"/>
              <a:chOff x="2033" y="3640"/>
              <a:chExt cx="3499" cy="5573"/>
            </a:xfrm>
          </p:grpSpPr>
          <p:sp>
            <p:nvSpPr>
              <p:cNvPr id="40" name="椭圆 39"/>
              <p:cNvSpPr/>
              <p:nvPr/>
            </p:nvSpPr>
            <p:spPr>
              <a:xfrm>
                <a:off x="3142" y="3640"/>
                <a:ext cx="1280" cy="1280"/>
              </a:xfrm>
              <a:prstGeom prst="ellipse">
                <a:avLst/>
              </a:prstGeom>
              <a:solidFill>
                <a:srgbClr val="BF8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1" name="组合 40"/>
              <p:cNvGrpSpPr/>
              <p:nvPr/>
            </p:nvGrpSpPr>
            <p:grpSpPr>
              <a:xfrm>
                <a:off x="2033" y="3820"/>
                <a:ext cx="3499" cy="5393"/>
                <a:chOff x="2095562" y="1774558"/>
                <a:chExt cx="2221839" cy="3424360"/>
              </a:xfrm>
            </p:grpSpPr>
            <p:sp>
              <p:nvSpPr>
                <p:cNvPr id="42" name="文本框 41"/>
                <p:cNvSpPr txBox="1"/>
                <p:nvPr/>
              </p:nvSpPr>
              <p:spPr>
                <a:xfrm>
                  <a:off x="2225729" y="1774558"/>
                  <a:ext cx="1961505" cy="583538"/>
                </a:xfrm>
                <a:prstGeom prst="rect">
                  <a:avLst/>
                </a:prstGeom>
                <a:noFill/>
              </p:spPr>
              <p:txBody>
                <a:bodyPr wrap="square" rtlCol="0">
                  <a:spAutoFit/>
                </a:bodyPr>
                <a:lstStyle/>
                <a:p>
                  <a:r>
                    <a:rPr lang="zh-CN" altLang="en-US" sz="3200" dirty="0">
                      <a:solidFill>
                        <a:srgbClr val="1E4451"/>
                      </a:solidFill>
                      <a:cs typeface="+mn-ea"/>
                      <a:sym typeface="+mn-lt"/>
                    </a:rPr>
                    <a:t>简介定义</a:t>
                  </a:r>
                </a:p>
              </p:txBody>
            </p:sp>
            <p:sp>
              <p:nvSpPr>
                <p:cNvPr id="43" name="矩形 42"/>
                <p:cNvSpPr/>
                <p:nvPr/>
              </p:nvSpPr>
              <p:spPr>
                <a:xfrm>
                  <a:off x="2095562" y="2653557"/>
                  <a:ext cx="2221839" cy="2545361"/>
                </a:xfrm>
                <a:prstGeom prst="rect">
                  <a:avLst/>
                </a:prstGeom>
              </p:spPr>
              <p:txBody>
                <a:bodyPr wrap="square">
                  <a:spAutoFit/>
                </a:bodyPr>
                <a:lstStyle/>
                <a:p>
                  <a:pPr algn="dist">
                    <a:lnSpc>
                      <a:spcPct val="190000"/>
                    </a:lnSpc>
                  </a:pPr>
                  <a:r>
                    <a:rPr lang="zh-CN" altLang="en-US" sz="1400" dirty="0">
                      <a:solidFill>
                        <a:schemeClr val="tx1"/>
                      </a:solidFill>
                      <a:cs typeface="+mn-ea"/>
                      <a:sym typeface="+mn-lt"/>
                    </a:rPr>
                    <a:t>吸引全社会公众对博物馆事业的了解、参与和关注，向全世界宣告1977年5月18日为第一个国际博物馆日，并每年为国际博物馆日确定活动主题。</a:t>
                  </a:r>
                </a:p>
              </p:txBody>
            </p:sp>
          </p:grpSp>
        </p:grpSp>
        <p:grpSp>
          <p:nvGrpSpPr>
            <p:cNvPr id="44" name="组合 43"/>
            <p:cNvGrpSpPr/>
            <p:nvPr/>
          </p:nvGrpSpPr>
          <p:grpSpPr>
            <a:xfrm>
              <a:off x="13136" y="3415"/>
              <a:ext cx="3499" cy="5573"/>
              <a:chOff x="2033" y="3640"/>
              <a:chExt cx="3499" cy="5573"/>
            </a:xfrm>
          </p:grpSpPr>
          <p:sp>
            <p:nvSpPr>
              <p:cNvPr id="45" name="椭圆 44"/>
              <p:cNvSpPr/>
              <p:nvPr/>
            </p:nvSpPr>
            <p:spPr>
              <a:xfrm>
                <a:off x="3142" y="3640"/>
                <a:ext cx="1280" cy="1280"/>
              </a:xfrm>
              <a:prstGeom prst="ellipse">
                <a:avLst/>
              </a:prstGeom>
              <a:solidFill>
                <a:srgbClr val="BF8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6" name="组合 45"/>
              <p:cNvGrpSpPr/>
              <p:nvPr/>
            </p:nvGrpSpPr>
            <p:grpSpPr>
              <a:xfrm>
                <a:off x="2033" y="3820"/>
                <a:ext cx="3499" cy="5393"/>
                <a:chOff x="2095562" y="1774558"/>
                <a:chExt cx="2221839" cy="3424367"/>
              </a:xfrm>
            </p:grpSpPr>
            <p:sp>
              <p:nvSpPr>
                <p:cNvPr id="47" name="文本框 46"/>
                <p:cNvSpPr txBox="1"/>
                <p:nvPr/>
              </p:nvSpPr>
              <p:spPr>
                <a:xfrm>
                  <a:off x="2225729" y="1774558"/>
                  <a:ext cx="1961505" cy="583538"/>
                </a:xfrm>
                <a:prstGeom prst="rect">
                  <a:avLst/>
                </a:prstGeom>
                <a:noFill/>
              </p:spPr>
              <p:txBody>
                <a:bodyPr wrap="square" rtlCol="0">
                  <a:spAutoFit/>
                </a:bodyPr>
                <a:lstStyle/>
                <a:p>
                  <a:r>
                    <a:rPr lang="zh-CN" altLang="en-US" sz="3200" dirty="0">
                      <a:solidFill>
                        <a:srgbClr val="1E4451"/>
                      </a:solidFill>
                      <a:cs typeface="+mn-ea"/>
                      <a:sym typeface="+mn-lt"/>
                    </a:rPr>
                    <a:t>简介定义</a:t>
                  </a:r>
                </a:p>
              </p:txBody>
            </p:sp>
            <p:sp>
              <p:nvSpPr>
                <p:cNvPr id="48" name="矩形 47"/>
                <p:cNvSpPr/>
                <p:nvPr/>
              </p:nvSpPr>
              <p:spPr>
                <a:xfrm>
                  <a:off x="2095562" y="2653557"/>
                  <a:ext cx="2221839" cy="2545368"/>
                </a:xfrm>
                <a:prstGeom prst="rect">
                  <a:avLst/>
                </a:prstGeom>
              </p:spPr>
              <p:txBody>
                <a:bodyPr wrap="square">
                  <a:spAutoFit/>
                </a:bodyPr>
                <a:lstStyle/>
                <a:p>
                  <a:pPr algn="dist">
                    <a:lnSpc>
                      <a:spcPct val="190000"/>
                    </a:lnSpc>
                  </a:pPr>
                  <a:r>
                    <a:rPr lang="zh-CN" altLang="en-US" sz="1400" dirty="0">
                      <a:solidFill>
                        <a:schemeClr val="tx1"/>
                      </a:solidFill>
                      <a:cs typeface="+mn-ea"/>
                      <a:sym typeface="+mn-lt"/>
                    </a:rPr>
                    <a:t>国际博物馆日定于每年的5月18日，是由国际博物馆协会(ICOM)发起并创立的。1977年国际博物馆协会为促进全球博物馆事业的健康发展，</a:t>
                  </a:r>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arn(inVertical)">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down)">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wipe(down)">
                                      <p:cBhvr>
                                        <p:cTn id="4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5" grpId="0" bldLvl="0" animBg="1"/>
      <p:bldP spid="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E4451"/>
        </a:solidFill>
        <a:effectLst/>
      </p:bgPr>
    </p:bg>
    <p:spTree>
      <p:nvGrpSpPr>
        <p:cNvPr id="1" name=""/>
        <p:cNvGrpSpPr/>
        <p:nvPr/>
      </p:nvGrpSpPr>
      <p:grpSpPr>
        <a:xfrm>
          <a:off x="0" y="0"/>
          <a:ext cx="0" cy="0"/>
          <a:chOff x="0" y="0"/>
          <a:chExt cx="0" cy="0"/>
        </a:xfrm>
      </p:grpSpPr>
      <p:pic>
        <p:nvPicPr>
          <p:cNvPr id="18" name="图片 17" descr="D:\我的\新建文件夹\图片1.png图片1"/>
          <p:cNvPicPr>
            <a:picLocks noChangeAspect="1"/>
          </p:cNvPicPr>
          <p:nvPr/>
        </p:nvPicPr>
        <p:blipFill>
          <a:blip r:embed="rId3"/>
          <a:srcRect/>
          <a:stretch>
            <a:fillRect/>
          </a:stretch>
        </p:blipFill>
        <p:spPr>
          <a:xfrm>
            <a:off x="7106174" y="102789"/>
            <a:ext cx="5080000" cy="6769100"/>
          </a:xfrm>
          <a:prstGeom prst="rect">
            <a:avLst/>
          </a:prstGeom>
        </p:spPr>
      </p:pic>
      <p:pic>
        <p:nvPicPr>
          <p:cNvPr id="19" name="图片 18" descr="D:\我的\新建文件夹\图片1.png图片1"/>
          <p:cNvPicPr>
            <a:picLocks noChangeAspect="1"/>
          </p:cNvPicPr>
          <p:nvPr/>
        </p:nvPicPr>
        <p:blipFill>
          <a:blip r:embed="rId3"/>
          <a:srcRect/>
          <a:stretch>
            <a:fillRect/>
          </a:stretch>
        </p:blipFill>
        <p:spPr>
          <a:xfrm flipH="1">
            <a:off x="-111" y="102789"/>
            <a:ext cx="5080000" cy="6769100"/>
          </a:xfrm>
          <a:prstGeom prst="rect">
            <a:avLst/>
          </a:prstGeom>
        </p:spPr>
      </p:pic>
      <p:sp>
        <p:nvSpPr>
          <p:cNvPr id="3" name="矩形 2"/>
          <p:cNvSpPr/>
          <p:nvPr/>
        </p:nvSpPr>
        <p:spPr>
          <a:xfrm>
            <a:off x="318" y="2458085"/>
            <a:ext cx="12191365" cy="1947545"/>
          </a:xfrm>
          <a:prstGeom prst="rect">
            <a:avLst/>
          </a:prstGeom>
          <a:solidFill>
            <a:srgbClr val="BF8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1" name="组合 10"/>
          <p:cNvGrpSpPr/>
          <p:nvPr/>
        </p:nvGrpSpPr>
        <p:grpSpPr>
          <a:xfrm>
            <a:off x="268605" y="440690"/>
            <a:ext cx="1112520" cy="5886450"/>
            <a:chOff x="423" y="694"/>
            <a:chExt cx="1752" cy="9270"/>
          </a:xfrm>
        </p:grpSpPr>
        <p:sp>
          <p:nvSpPr>
            <p:cNvPr id="6" name="文本框 5"/>
            <p:cNvSpPr txBox="1"/>
            <p:nvPr/>
          </p:nvSpPr>
          <p:spPr>
            <a:xfrm rot="5400000">
              <a:off x="-2393" y="5140"/>
              <a:ext cx="6225" cy="291"/>
            </a:xfrm>
            <a:prstGeom prst="rect">
              <a:avLst/>
            </a:prstGeom>
            <a:noFill/>
          </p:spPr>
          <p:txBody>
            <a:bodyPr wrap="square" rtlCol="0">
              <a:spAutoFit/>
            </a:bodyPr>
            <a:lstStyle/>
            <a:p>
              <a:pPr algn="dist"/>
              <a:r>
                <a:rPr lang="en-US" altLang="zh-CN" sz="600" dirty="0">
                  <a:solidFill>
                    <a:schemeClr val="bg1"/>
                  </a:solidFill>
                  <a:effectLst>
                    <a:outerShdw blurRad="381000" algn="ctr" rotWithShape="0">
                      <a:prstClr val="black">
                        <a:alpha val="25000"/>
                      </a:prstClr>
                    </a:outerShdw>
                  </a:effectLst>
                  <a:cs typeface="+mn-ea"/>
                  <a:sym typeface="+mn-lt"/>
                </a:rPr>
                <a:t>DESIGNED BY MORIMOTO</a:t>
              </a:r>
            </a:p>
          </p:txBody>
        </p:sp>
        <p:sp>
          <p:nvSpPr>
            <p:cNvPr id="7" name="矩形 6"/>
            <p:cNvSpPr/>
            <p:nvPr/>
          </p:nvSpPr>
          <p:spPr>
            <a:xfrm>
              <a:off x="639" y="1616"/>
              <a:ext cx="816" cy="72"/>
            </a:xfrm>
            <a:prstGeom prst="rect">
              <a:avLst/>
            </a:prstGeom>
            <a:solidFill>
              <a:schemeClr val="bg1"/>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8" name="文本框 7"/>
            <p:cNvSpPr txBox="1"/>
            <p:nvPr/>
          </p:nvSpPr>
          <p:spPr>
            <a:xfrm>
              <a:off x="505" y="694"/>
              <a:ext cx="1670" cy="843"/>
            </a:xfrm>
            <a:prstGeom prst="rect">
              <a:avLst/>
            </a:prstGeom>
            <a:noFill/>
          </p:spPr>
          <p:txBody>
            <a:bodyPr wrap="square" rtlCol="0">
              <a:spAutoFit/>
            </a:bodyPr>
            <a:lstStyle/>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HEY</a:t>
              </a:r>
            </a:p>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WAKE UP!</a:t>
              </a:r>
            </a:p>
          </p:txBody>
        </p:sp>
        <p:sp>
          <p:nvSpPr>
            <p:cNvPr id="9" name="文本框 8"/>
            <p:cNvSpPr txBox="1"/>
            <p:nvPr/>
          </p:nvSpPr>
          <p:spPr>
            <a:xfrm>
              <a:off x="423" y="9121"/>
              <a:ext cx="1670" cy="843"/>
            </a:xfrm>
            <a:prstGeom prst="rect">
              <a:avLst/>
            </a:prstGeom>
            <a:noFill/>
          </p:spPr>
          <p:txBody>
            <a:bodyPr wrap="square" rtlCol="0">
              <a:spAutoFit/>
            </a:bodyPr>
            <a:lstStyle/>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DO SOME</a:t>
              </a:r>
            </a:p>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THINGS!</a:t>
              </a:r>
            </a:p>
          </p:txBody>
        </p:sp>
        <p:sp>
          <p:nvSpPr>
            <p:cNvPr id="10" name="矩形 9"/>
            <p:cNvSpPr/>
            <p:nvPr/>
          </p:nvSpPr>
          <p:spPr>
            <a:xfrm>
              <a:off x="574" y="8907"/>
              <a:ext cx="818" cy="72"/>
            </a:xfrm>
            <a:prstGeom prst="rect">
              <a:avLst/>
            </a:prstGeom>
            <a:solidFill>
              <a:schemeClr val="bg1"/>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grpSp>
      <p:grpSp>
        <p:nvGrpSpPr>
          <p:cNvPr id="17" name="组合 16"/>
          <p:cNvGrpSpPr/>
          <p:nvPr/>
        </p:nvGrpSpPr>
        <p:grpSpPr>
          <a:xfrm>
            <a:off x="10925810" y="440690"/>
            <a:ext cx="991870" cy="5962650"/>
            <a:chOff x="17206" y="694"/>
            <a:chExt cx="1562" cy="9390"/>
          </a:xfrm>
        </p:grpSpPr>
        <p:sp>
          <p:nvSpPr>
            <p:cNvPr id="12" name="文本框 11"/>
            <p:cNvSpPr txBox="1"/>
            <p:nvPr/>
          </p:nvSpPr>
          <p:spPr>
            <a:xfrm rot="5400000">
              <a:off x="15340" y="5140"/>
              <a:ext cx="6225" cy="291"/>
            </a:xfrm>
            <a:prstGeom prst="rect">
              <a:avLst/>
            </a:prstGeom>
            <a:noFill/>
          </p:spPr>
          <p:txBody>
            <a:bodyPr wrap="square" rtlCol="0">
              <a:spAutoFit/>
            </a:bodyPr>
            <a:lstStyle/>
            <a:p>
              <a:pPr algn="dist"/>
              <a:r>
                <a:rPr lang="en-US" altLang="zh-CN" sz="600" dirty="0">
                  <a:solidFill>
                    <a:schemeClr val="bg1"/>
                  </a:solidFill>
                  <a:effectLst>
                    <a:outerShdw blurRad="381000" algn="ctr" rotWithShape="0">
                      <a:prstClr val="black">
                        <a:alpha val="25000"/>
                      </a:prstClr>
                    </a:outerShdw>
                  </a:effectLst>
                  <a:cs typeface="+mn-ea"/>
                  <a:sym typeface="+mn-lt"/>
                </a:rPr>
                <a:t>DESIGNED BY MORIMOTO</a:t>
              </a:r>
            </a:p>
          </p:txBody>
        </p:sp>
        <p:sp>
          <p:nvSpPr>
            <p:cNvPr id="13" name="图文框 12"/>
            <p:cNvSpPr/>
            <p:nvPr/>
          </p:nvSpPr>
          <p:spPr>
            <a:xfrm>
              <a:off x="17789" y="694"/>
              <a:ext cx="816" cy="816"/>
            </a:xfrm>
            <a:prstGeom prst="frame">
              <a:avLst>
                <a:gd name="adj1" fmla="val 5842"/>
              </a:avLst>
            </a:prstGeom>
            <a:solidFill>
              <a:schemeClr val="bg1"/>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4" name="文本框 13"/>
            <p:cNvSpPr txBox="1"/>
            <p:nvPr/>
          </p:nvSpPr>
          <p:spPr>
            <a:xfrm>
              <a:off x="17626" y="758"/>
              <a:ext cx="1140" cy="412"/>
            </a:xfrm>
            <a:prstGeom prst="rect">
              <a:avLst/>
            </a:prstGeom>
            <a:noFill/>
          </p:spPr>
          <p:txBody>
            <a:bodyPr wrap="square" rtlCol="0">
              <a:spAutoFit/>
            </a:bodyPr>
            <a:lstStyle/>
            <a:p>
              <a:pPr algn="ctr"/>
              <a:r>
                <a:rPr lang="en-US" altLang="zh-CN" sz="1100" b="1" dirty="0">
                  <a:solidFill>
                    <a:schemeClr val="bg1"/>
                  </a:solidFill>
                  <a:effectLst>
                    <a:outerShdw blurRad="381000" algn="ctr" rotWithShape="0">
                      <a:prstClr val="black">
                        <a:alpha val="25000"/>
                      </a:prstClr>
                    </a:outerShdw>
                  </a:effectLst>
                  <a:cs typeface="+mn-ea"/>
                  <a:sym typeface="+mn-lt"/>
                </a:rPr>
                <a:t>MORI</a:t>
              </a:r>
            </a:p>
          </p:txBody>
        </p:sp>
        <p:sp>
          <p:nvSpPr>
            <p:cNvPr id="15" name="文本框 14"/>
            <p:cNvSpPr txBox="1"/>
            <p:nvPr/>
          </p:nvSpPr>
          <p:spPr>
            <a:xfrm>
              <a:off x="17628" y="1049"/>
              <a:ext cx="1140" cy="412"/>
            </a:xfrm>
            <a:prstGeom prst="rect">
              <a:avLst/>
            </a:prstGeom>
            <a:noFill/>
          </p:spPr>
          <p:txBody>
            <a:bodyPr wrap="square" rtlCol="0">
              <a:spAutoFit/>
            </a:bodyPr>
            <a:lstStyle/>
            <a:p>
              <a:pPr algn="ctr"/>
              <a:r>
                <a:rPr lang="en-US" altLang="zh-CN" sz="1100" b="1" dirty="0">
                  <a:solidFill>
                    <a:schemeClr val="bg1"/>
                  </a:solidFill>
                  <a:effectLst>
                    <a:outerShdw blurRad="381000" algn="ctr" rotWithShape="0">
                      <a:prstClr val="black">
                        <a:alpha val="25000"/>
                      </a:prstClr>
                    </a:outerShdw>
                  </a:effectLst>
                  <a:cs typeface="+mn-ea"/>
                  <a:sym typeface="+mn-lt"/>
                </a:rPr>
                <a:t>MOTO</a:t>
              </a:r>
            </a:p>
          </p:txBody>
        </p:sp>
        <p:sp>
          <p:nvSpPr>
            <p:cNvPr id="16" name="文本框 15"/>
            <p:cNvSpPr txBox="1"/>
            <p:nvPr/>
          </p:nvSpPr>
          <p:spPr>
            <a:xfrm>
              <a:off x="17206" y="8910"/>
              <a:ext cx="1516" cy="1175"/>
            </a:xfrm>
            <a:prstGeom prst="rect">
              <a:avLst/>
            </a:prstGeom>
            <a:noFill/>
          </p:spPr>
          <p:txBody>
            <a:bodyPr wrap="square" rtlCol="0">
              <a:spAutoFit/>
            </a:bodyPr>
            <a:lstStyle/>
            <a:p>
              <a:pPr algn="r"/>
              <a:r>
                <a:rPr lang="en-US" altLang="zh-CN" sz="1050" b="1" dirty="0">
                  <a:solidFill>
                    <a:schemeClr val="bg1"/>
                  </a:solidFill>
                  <a:effectLst>
                    <a:outerShdw blurRad="381000" algn="ctr" rotWithShape="0">
                      <a:prstClr val="black">
                        <a:alpha val="25000"/>
                      </a:prstClr>
                    </a:outerShdw>
                  </a:effectLst>
                  <a:cs typeface="+mn-ea"/>
                  <a:sym typeface="+mn-lt"/>
                </a:rPr>
                <a:t>WORK</a:t>
              </a:r>
            </a:p>
            <a:p>
              <a:pPr algn="r"/>
              <a:r>
                <a:rPr lang="en-US" altLang="zh-CN" sz="3200" b="1" dirty="0">
                  <a:solidFill>
                    <a:schemeClr val="bg1"/>
                  </a:solidFill>
                  <a:effectLst>
                    <a:outerShdw blurRad="381000" algn="ctr" rotWithShape="0">
                      <a:prstClr val="black">
                        <a:alpha val="25000"/>
                      </a:prstClr>
                    </a:outerShdw>
                  </a:effectLst>
                  <a:cs typeface="+mn-ea"/>
                  <a:sym typeface="+mn-lt"/>
                </a:rPr>
                <a:t>080</a:t>
              </a:r>
              <a:endParaRPr lang="zh-CN" altLang="en-US" sz="3200" b="1" dirty="0">
                <a:solidFill>
                  <a:schemeClr val="bg1"/>
                </a:solidFill>
                <a:effectLst>
                  <a:outerShdw blurRad="381000" algn="ctr" rotWithShape="0">
                    <a:prstClr val="black">
                      <a:alpha val="25000"/>
                    </a:prstClr>
                  </a:outerShdw>
                </a:effectLst>
                <a:cs typeface="+mn-ea"/>
                <a:sym typeface="+mn-lt"/>
              </a:endParaRPr>
            </a:p>
          </p:txBody>
        </p:sp>
      </p:grpSp>
      <p:sp>
        <p:nvSpPr>
          <p:cNvPr id="5" name="矩形 4"/>
          <p:cNvSpPr/>
          <p:nvPr/>
        </p:nvSpPr>
        <p:spPr>
          <a:xfrm>
            <a:off x="1178878" y="838518"/>
            <a:ext cx="9863455" cy="54044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0" name="组合 19"/>
          <p:cNvGrpSpPr/>
          <p:nvPr/>
        </p:nvGrpSpPr>
        <p:grpSpPr>
          <a:xfrm>
            <a:off x="1164370" y="838804"/>
            <a:ext cx="2546742" cy="891808"/>
            <a:chOff x="1285068" y="1246257"/>
            <a:chExt cx="2546742" cy="891808"/>
          </a:xfrm>
        </p:grpSpPr>
        <p:sp>
          <p:nvSpPr>
            <p:cNvPr id="53" name="文本框 52"/>
            <p:cNvSpPr txBox="1"/>
            <p:nvPr/>
          </p:nvSpPr>
          <p:spPr>
            <a:xfrm>
              <a:off x="1285068" y="1246257"/>
              <a:ext cx="830578" cy="646331"/>
            </a:xfrm>
            <a:prstGeom prst="rect">
              <a:avLst/>
            </a:prstGeom>
            <a:noFill/>
          </p:spPr>
          <p:txBody>
            <a:bodyPr wrap="square" rtlCol="0">
              <a:spAutoFit/>
            </a:bodyPr>
            <a:lstStyle/>
            <a:p>
              <a:r>
                <a:rPr lang="en-US" altLang="zh-CN" sz="3600" dirty="0">
                  <a:solidFill>
                    <a:srgbClr val="BF805D"/>
                  </a:solidFill>
                  <a:cs typeface="+mn-ea"/>
                  <a:sym typeface="+mn-lt"/>
                </a:rPr>
                <a:t>01</a:t>
              </a:r>
            </a:p>
          </p:txBody>
        </p:sp>
        <p:cxnSp>
          <p:nvCxnSpPr>
            <p:cNvPr id="22" name="直接连接符 21"/>
            <p:cNvCxnSpPr/>
            <p:nvPr/>
          </p:nvCxnSpPr>
          <p:spPr>
            <a:xfrm flipV="1">
              <a:off x="1823908" y="1426998"/>
              <a:ext cx="271656" cy="475126"/>
            </a:xfrm>
            <a:prstGeom prst="line">
              <a:avLst/>
            </a:prstGeom>
            <a:ln>
              <a:solidFill>
                <a:srgbClr val="BF805D"/>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2070852" y="1255793"/>
              <a:ext cx="1760958" cy="646331"/>
            </a:xfrm>
            <a:prstGeom prst="rect">
              <a:avLst/>
            </a:prstGeom>
            <a:noFill/>
          </p:spPr>
          <p:txBody>
            <a:bodyPr wrap="square" rtlCol="0">
              <a:spAutoFit/>
            </a:bodyPr>
            <a:lstStyle/>
            <a:p>
              <a:r>
                <a:rPr lang="zh-CN" altLang="en-US" sz="3600" dirty="0">
                  <a:solidFill>
                    <a:srgbClr val="BF805D"/>
                  </a:solidFill>
                  <a:cs typeface="+mn-ea"/>
                  <a:sym typeface="+mn-lt"/>
                </a:rPr>
                <a:t>第一章</a:t>
              </a:r>
            </a:p>
          </p:txBody>
        </p:sp>
        <p:sp>
          <p:nvSpPr>
            <p:cNvPr id="28" name="文本框 27"/>
            <p:cNvSpPr txBox="1"/>
            <p:nvPr/>
          </p:nvSpPr>
          <p:spPr>
            <a:xfrm>
              <a:off x="2162207" y="1799511"/>
              <a:ext cx="1408163" cy="338554"/>
            </a:xfrm>
            <a:prstGeom prst="rect">
              <a:avLst/>
            </a:prstGeom>
            <a:noFill/>
          </p:spPr>
          <p:txBody>
            <a:bodyPr wrap="square" rtlCol="0">
              <a:spAutoFit/>
            </a:bodyPr>
            <a:lstStyle/>
            <a:p>
              <a:r>
                <a:rPr lang="en-US" altLang="zh-CN" sz="1600" dirty="0">
                  <a:solidFill>
                    <a:srgbClr val="BF805D"/>
                  </a:solidFill>
                  <a:cs typeface="+mn-ea"/>
                  <a:sym typeface="+mn-lt"/>
                </a:rPr>
                <a:t>PART    ONE</a:t>
              </a:r>
            </a:p>
          </p:txBody>
        </p:sp>
      </p:grpSp>
      <p:grpSp>
        <p:nvGrpSpPr>
          <p:cNvPr id="55" name="组合 54"/>
          <p:cNvGrpSpPr/>
          <p:nvPr/>
        </p:nvGrpSpPr>
        <p:grpSpPr>
          <a:xfrm>
            <a:off x="2022844" y="2362028"/>
            <a:ext cx="8205016" cy="2668614"/>
            <a:chOff x="629" y="2662"/>
            <a:chExt cx="12921" cy="4203"/>
          </a:xfrm>
        </p:grpSpPr>
        <p:grpSp>
          <p:nvGrpSpPr>
            <p:cNvPr id="38" name="组合 37"/>
            <p:cNvGrpSpPr/>
            <p:nvPr/>
          </p:nvGrpSpPr>
          <p:grpSpPr>
            <a:xfrm>
              <a:off x="629" y="2662"/>
              <a:ext cx="6188" cy="4203"/>
              <a:chOff x="399407" y="1690191"/>
              <a:chExt cx="3929561" cy="2668614"/>
            </a:xfrm>
          </p:grpSpPr>
          <p:grpSp>
            <p:nvGrpSpPr>
              <p:cNvPr id="21" name="组合 20"/>
              <p:cNvGrpSpPr/>
              <p:nvPr/>
            </p:nvGrpSpPr>
            <p:grpSpPr>
              <a:xfrm>
                <a:off x="399407" y="1690191"/>
                <a:ext cx="3915591" cy="1129413"/>
                <a:chOff x="620488" y="4230190"/>
                <a:chExt cx="3915591" cy="1129413"/>
              </a:xfrm>
            </p:grpSpPr>
            <p:sp>
              <p:nvSpPr>
                <p:cNvPr id="24" name="文本框 23"/>
                <p:cNvSpPr txBox="1"/>
                <p:nvPr/>
              </p:nvSpPr>
              <p:spPr>
                <a:xfrm>
                  <a:off x="1576713" y="4299153"/>
                  <a:ext cx="2959366" cy="1060450"/>
                </a:xfrm>
                <a:prstGeom prst="rect">
                  <a:avLst/>
                </a:prstGeom>
                <a:noFill/>
              </p:spPr>
              <p:txBody>
                <a:bodyPr wrap="square" rtlCol="0">
                  <a:spAutoFit/>
                </a:bodyPr>
                <a:lstStyle/>
                <a:p>
                  <a:pPr>
                    <a:lnSpc>
                      <a:spcPct val="150000"/>
                    </a:lnSpc>
                  </a:pPr>
                  <a:r>
                    <a:rPr lang="zh-CN" altLang="en-US" sz="1400" dirty="0">
                      <a:solidFill>
                        <a:schemeClr val="tx1"/>
                      </a:solidFill>
                      <a:cs typeface="+mn-ea"/>
                      <a:sym typeface="+mn-lt"/>
                    </a:rPr>
                    <a:t>国际博物馆日定于每年的5月18日，是由国际博物馆协会(ICOM)发起并创立的。1977年国际博物馆协会</a:t>
                  </a:r>
                </a:p>
              </p:txBody>
            </p:sp>
            <p:grpSp>
              <p:nvGrpSpPr>
                <p:cNvPr id="25" name="组合 24"/>
                <p:cNvGrpSpPr/>
                <p:nvPr/>
              </p:nvGrpSpPr>
              <p:grpSpPr>
                <a:xfrm>
                  <a:off x="620488" y="4230190"/>
                  <a:ext cx="758372" cy="879712"/>
                  <a:chOff x="620488" y="4230190"/>
                  <a:chExt cx="758372" cy="879712"/>
                </a:xfrm>
              </p:grpSpPr>
              <p:sp>
                <p:nvSpPr>
                  <p:cNvPr id="26" name="六边形 25"/>
                  <p:cNvSpPr/>
                  <p:nvPr/>
                </p:nvSpPr>
                <p:spPr>
                  <a:xfrm rot="16200000">
                    <a:off x="559818" y="4290860"/>
                    <a:ext cx="879712" cy="7583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 name="文本框 1"/>
                  <p:cNvSpPr txBox="1"/>
                  <p:nvPr/>
                </p:nvSpPr>
                <p:spPr>
                  <a:xfrm>
                    <a:off x="688786" y="4230190"/>
                    <a:ext cx="561975" cy="860425"/>
                  </a:xfrm>
                  <a:prstGeom prst="rect">
                    <a:avLst/>
                  </a:prstGeom>
                  <a:noFill/>
                </p:spPr>
                <p:txBody>
                  <a:bodyPr wrap="square" rtlCol="0">
                    <a:spAutoFit/>
                  </a:bodyPr>
                  <a:lstStyle/>
                  <a:p>
                    <a:r>
                      <a:rPr lang="en-US" altLang="zh-CN" sz="5000" dirty="0">
                        <a:solidFill>
                          <a:srgbClr val="BF805D"/>
                        </a:solidFill>
                        <a:cs typeface="+mn-ea"/>
                        <a:sym typeface="+mn-lt"/>
                      </a:rPr>
                      <a:t>1</a:t>
                    </a:r>
                  </a:p>
                </p:txBody>
              </p:sp>
            </p:grpSp>
          </p:grpSp>
          <p:grpSp>
            <p:nvGrpSpPr>
              <p:cNvPr id="4" name="组合 3"/>
              <p:cNvGrpSpPr/>
              <p:nvPr/>
            </p:nvGrpSpPr>
            <p:grpSpPr>
              <a:xfrm>
                <a:off x="399407" y="3229392"/>
                <a:ext cx="3929561" cy="1129413"/>
                <a:chOff x="620488" y="4230190"/>
                <a:chExt cx="3929561" cy="1129413"/>
              </a:xfrm>
            </p:grpSpPr>
            <p:sp>
              <p:nvSpPr>
                <p:cNvPr id="29" name="文本框 28"/>
                <p:cNvSpPr txBox="1"/>
                <p:nvPr/>
              </p:nvSpPr>
              <p:spPr>
                <a:xfrm>
                  <a:off x="1590683" y="4299153"/>
                  <a:ext cx="2959366" cy="1060450"/>
                </a:xfrm>
                <a:prstGeom prst="rect">
                  <a:avLst/>
                </a:prstGeom>
                <a:noFill/>
              </p:spPr>
              <p:txBody>
                <a:bodyPr wrap="square" rtlCol="0">
                  <a:spAutoFit/>
                </a:bodyPr>
                <a:lstStyle/>
                <a:p>
                  <a:pPr>
                    <a:lnSpc>
                      <a:spcPct val="150000"/>
                    </a:lnSpc>
                  </a:pPr>
                  <a:r>
                    <a:rPr lang="zh-CN" altLang="en-US" sz="1400" dirty="0">
                      <a:solidFill>
                        <a:schemeClr val="tx1"/>
                      </a:solidFill>
                      <a:cs typeface="+mn-ea"/>
                      <a:sym typeface="+mn-lt"/>
                    </a:rPr>
                    <a:t>向全世界宣告1977年5月18日为第一个国际博物馆日，并每年为国际博物馆日确定活动主题</a:t>
                  </a:r>
                </a:p>
              </p:txBody>
            </p:sp>
            <p:grpSp>
              <p:nvGrpSpPr>
                <p:cNvPr id="30" name="组合 29"/>
                <p:cNvGrpSpPr/>
                <p:nvPr/>
              </p:nvGrpSpPr>
              <p:grpSpPr>
                <a:xfrm>
                  <a:off x="620488" y="4230190"/>
                  <a:ext cx="758372" cy="879712"/>
                  <a:chOff x="620488" y="4230190"/>
                  <a:chExt cx="758372" cy="879712"/>
                </a:xfrm>
              </p:grpSpPr>
              <p:sp>
                <p:nvSpPr>
                  <p:cNvPr id="31" name="六边形 30"/>
                  <p:cNvSpPr/>
                  <p:nvPr/>
                </p:nvSpPr>
                <p:spPr>
                  <a:xfrm rot="16200000">
                    <a:off x="559818" y="4290860"/>
                    <a:ext cx="879712" cy="7583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2" name="文本框 31"/>
                  <p:cNvSpPr txBox="1"/>
                  <p:nvPr/>
                </p:nvSpPr>
                <p:spPr>
                  <a:xfrm>
                    <a:off x="688786" y="4230190"/>
                    <a:ext cx="561975" cy="860425"/>
                  </a:xfrm>
                  <a:prstGeom prst="rect">
                    <a:avLst/>
                  </a:prstGeom>
                  <a:noFill/>
                </p:spPr>
                <p:txBody>
                  <a:bodyPr wrap="square" rtlCol="0">
                    <a:spAutoFit/>
                  </a:bodyPr>
                  <a:lstStyle/>
                  <a:p>
                    <a:r>
                      <a:rPr lang="en-US" altLang="zh-CN" sz="5000" dirty="0">
                        <a:solidFill>
                          <a:srgbClr val="1E4451"/>
                        </a:solidFill>
                        <a:cs typeface="+mn-ea"/>
                        <a:sym typeface="+mn-lt"/>
                      </a:rPr>
                      <a:t>3</a:t>
                    </a:r>
                  </a:p>
                </p:txBody>
              </p:sp>
            </p:grpSp>
          </p:grpSp>
        </p:grpSp>
        <p:grpSp>
          <p:nvGrpSpPr>
            <p:cNvPr id="39" name="组合 38"/>
            <p:cNvGrpSpPr/>
            <p:nvPr/>
          </p:nvGrpSpPr>
          <p:grpSpPr>
            <a:xfrm>
              <a:off x="7362" y="2662"/>
              <a:ext cx="6188" cy="4203"/>
              <a:chOff x="399407" y="1690191"/>
              <a:chExt cx="3929561" cy="2668614"/>
            </a:xfrm>
          </p:grpSpPr>
          <p:grpSp>
            <p:nvGrpSpPr>
              <p:cNvPr id="40" name="组合 39"/>
              <p:cNvGrpSpPr/>
              <p:nvPr/>
            </p:nvGrpSpPr>
            <p:grpSpPr>
              <a:xfrm>
                <a:off x="399407" y="1690191"/>
                <a:ext cx="3915591" cy="1129413"/>
                <a:chOff x="620488" y="4230190"/>
                <a:chExt cx="3915591" cy="1129413"/>
              </a:xfrm>
            </p:grpSpPr>
            <p:sp>
              <p:nvSpPr>
                <p:cNvPr id="51" name="文本框 50"/>
                <p:cNvSpPr txBox="1"/>
                <p:nvPr/>
              </p:nvSpPr>
              <p:spPr>
                <a:xfrm>
                  <a:off x="1576713" y="4299153"/>
                  <a:ext cx="2959366" cy="1060450"/>
                </a:xfrm>
                <a:prstGeom prst="rect">
                  <a:avLst/>
                </a:prstGeom>
                <a:noFill/>
              </p:spPr>
              <p:txBody>
                <a:bodyPr wrap="square" rtlCol="0">
                  <a:spAutoFit/>
                </a:bodyPr>
                <a:lstStyle/>
                <a:p>
                  <a:pPr>
                    <a:lnSpc>
                      <a:spcPct val="150000"/>
                    </a:lnSpc>
                  </a:pPr>
                  <a:r>
                    <a:rPr lang="zh-CN" altLang="en-US" sz="1400" dirty="0">
                      <a:solidFill>
                        <a:schemeClr val="tx1"/>
                      </a:solidFill>
                      <a:cs typeface="+mn-ea"/>
                      <a:sym typeface="+mn-lt"/>
                    </a:rPr>
                    <a:t>为促进全球博物馆事业的健康发展，吸引全社会公众对博物馆事业的了解、参与和关注</a:t>
                  </a:r>
                </a:p>
              </p:txBody>
            </p:sp>
            <p:grpSp>
              <p:nvGrpSpPr>
                <p:cNvPr id="52" name="组合 51"/>
                <p:cNvGrpSpPr/>
                <p:nvPr/>
              </p:nvGrpSpPr>
              <p:grpSpPr>
                <a:xfrm>
                  <a:off x="620488" y="4230190"/>
                  <a:ext cx="758372" cy="879712"/>
                  <a:chOff x="620488" y="4230190"/>
                  <a:chExt cx="758372" cy="879712"/>
                </a:xfrm>
              </p:grpSpPr>
              <p:sp>
                <p:nvSpPr>
                  <p:cNvPr id="23" name="六边形 22"/>
                  <p:cNvSpPr/>
                  <p:nvPr/>
                </p:nvSpPr>
                <p:spPr>
                  <a:xfrm rot="16200000">
                    <a:off x="559818" y="4290860"/>
                    <a:ext cx="879712" cy="7583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54" name="文本框 53"/>
                  <p:cNvSpPr txBox="1"/>
                  <p:nvPr/>
                </p:nvSpPr>
                <p:spPr>
                  <a:xfrm>
                    <a:off x="688786" y="4230190"/>
                    <a:ext cx="561975" cy="860425"/>
                  </a:xfrm>
                  <a:prstGeom prst="rect">
                    <a:avLst/>
                  </a:prstGeom>
                  <a:noFill/>
                </p:spPr>
                <p:txBody>
                  <a:bodyPr wrap="square" rtlCol="0">
                    <a:spAutoFit/>
                  </a:bodyPr>
                  <a:lstStyle/>
                  <a:p>
                    <a:r>
                      <a:rPr lang="en-US" altLang="zh-CN" sz="5000" dirty="0">
                        <a:solidFill>
                          <a:srgbClr val="1E4451"/>
                        </a:solidFill>
                        <a:cs typeface="+mn-ea"/>
                        <a:sym typeface="+mn-lt"/>
                      </a:rPr>
                      <a:t>2</a:t>
                    </a:r>
                  </a:p>
                </p:txBody>
              </p:sp>
            </p:grpSp>
          </p:grpSp>
          <p:grpSp>
            <p:nvGrpSpPr>
              <p:cNvPr id="41" name="组合 40"/>
              <p:cNvGrpSpPr/>
              <p:nvPr/>
            </p:nvGrpSpPr>
            <p:grpSpPr>
              <a:xfrm>
                <a:off x="399407" y="3229392"/>
                <a:ext cx="3929561" cy="1129413"/>
                <a:chOff x="620488" y="4230190"/>
                <a:chExt cx="3929561" cy="1129413"/>
              </a:xfrm>
            </p:grpSpPr>
            <p:sp>
              <p:nvSpPr>
                <p:cNvPr id="47" name="文本框 46"/>
                <p:cNvSpPr txBox="1"/>
                <p:nvPr/>
              </p:nvSpPr>
              <p:spPr>
                <a:xfrm>
                  <a:off x="1590683" y="4299153"/>
                  <a:ext cx="2959366" cy="1060450"/>
                </a:xfrm>
                <a:prstGeom prst="rect">
                  <a:avLst/>
                </a:prstGeom>
                <a:noFill/>
              </p:spPr>
              <p:txBody>
                <a:bodyPr wrap="square" rtlCol="0">
                  <a:spAutoFit/>
                </a:bodyPr>
                <a:lstStyle/>
                <a:p>
                  <a:pPr>
                    <a:lnSpc>
                      <a:spcPct val="150000"/>
                    </a:lnSpc>
                  </a:pPr>
                  <a:r>
                    <a:rPr lang="zh-CN" altLang="en-US" sz="1400" dirty="0">
                      <a:solidFill>
                        <a:schemeClr val="tx1"/>
                      </a:solidFill>
                      <a:cs typeface="+mn-ea"/>
                      <a:sym typeface="+mn-lt"/>
                    </a:rPr>
                    <a:t>国际博物馆日定于每年的5月18日，是由国际博物馆协会(ICOM)发起并创立的。1977年国际博物馆协会</a:t>
                  </a:r>
                </a:p>
              </p:txBody>
            </p:sp>
            <p:grpSp>
              <p:nvGrpSpPr>
                <p:cNvPr id="48" name="组合 47"/>
                <p:cNvGrpSpPr/>
                <p:nvPr/>
              </p:nvGrpSpPr>
              <p:grpSpPr>
                <a:xfrm>
                  <a:off x="620488" y="4230190"/>
                  <a:ext cx="758372" cy="879712"/>
                  <a:chOff x="620488" y="4230190"/>
                  <a:chExt cx="758372" cy="879712"/>
                </a:xfrm>
              </p:grpSpPr>
              <p:sp>
                <p:nvSpPr>
                  <p:cNvPr id="49" name="六边形 48"/>
                  <p:cNvSpPr/>
                  <p:nvPr/>
                </p:nvSpPr>
                <p:spPr>
                  <a:xfrm rot="16200000">
                    <a:off x="559818" y="4290860"/>
                    <a:ext cx="879712" cy="75837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0" name="文本框 49"/>
                  <p:cNvSpPr txBox="1"/>
                  <p:nvPr/>
                </p:nvSpPr>
                <p:spPr>
                  <a:xfrm>
                    <a:off x="688786" y="4230190"/>
                    <a:ext cx="561975" cy="860425"/>
                  </a:xfrm>
                  <a:prstGeom prst="rect">
                    <a:avLst/>
                  </a:prstGeom>
                  <a:noFill/>
                </p:spPr>
                <p:txBody>
                  <a:bodyPr wrap="square" rtlCol="0">
                    <a:spAutoFit/>
                  </a:bodyPr>
                  <a:lstStyle/>
                  <a:p>
                    <a:r>
                      <a:rPr lang="en-US" altLang="zh-CN" sz="5000" dirty="0">
                        <a:solidFill>
                          <a:srgbClr val="BF805D"/>
                        </a:solidFill>
                        <a:cs typeface="+mn-ea"/>
                        <a:sym typeface="+mn-lt"/>
                      </a:rPr>
                      <a:t>4</a:t>
                    </a:r>
                  </a:p>
                </p:txBody>
              </p:sp>
            </p:gr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arn(inVertical)">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down)">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wipe(down)">
                                      <p:cBhvr>
                                        <p:cTn id="4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5" grpId="0" bldLvl="0" animBg="1"/>
      <p:bldP spid="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E4451"/>
        </a:solidFill>
        <a:effectLst/>
      </p:bgPr>
    </p:bg>
    <p:spTree>
      <p:nvGrpSpPr>
        <p:cNvPr id="1" name=""/>
        <p:cNvGrpSpPr/>
        <p:nvPr/>
      </p:nvGrpSpPr>
      <p:grpSpPr>
        <a:xfrm>
          <a:off x="0" y="0"/>
          <a:ext cx="0" cy="0"/>
          <a:chOff x="0" y="0"/>
          <a:chExt cx="0" cy="0"/>
        </a:xfrm>
      </p:grpSpPr>
      <p:pic>
        <p:nvPicPr>
          <p:cNvPr id="18" name="图片 17" descr="D:\我的\新建文件夹\图片1.png图片1"/>
          <p:cNvPicPr>
            <a:picLocks noChangeAspect="1"/>
          </p:cNvPicPr>
          <p:nvPr/>
        </p:nvPicPr>
        <p:blipFill>
          <a:blip r:embed="rId3"/>
          <a:srcRect/>
          <a:stretch>
            <a:fillRect/>
          </a:stretch>
        </p:blipFill>
        <p:spPr>
          <a:xfrm>
            <a:off x="7106174" y="102789"/>
            <a:ext cx="5080000" cy="6769100"/>
          </a:xfrm>
          <a:prstGeom prst="rect">
            <a:avLst/>
          </a:prstGeom>
        </p:spPr>
      </p:pic>
      <p:pic>
        <p:nvPicPr>
          <p:cNvPr id="19" name="图片 18" descr="D:\我的\新建文件夹\图片1.png图片1"/>
          <p:cNvPicPr>
            <a:picLocks noChangeAspect="1"/>
          </p:cNvPicPr>
          <p:nvPr/>
        </p:nvPicPr>
        <p:blipFill>
          <a:blip r:embed="rId3"/>
          <a:srcRect/>
          <a:stretch>
            <a:fillRect/>
          </a:stretch>
        </p:blipFill>
        <p:spPr>
          <a:xfrm flipH="1">
            <a:off x="-111" y="102789"/>
            <a:ext cx="5080000" cy="6769100"/>
          </a:xfrm>
          <a:prstGeom prst="rect">
            <a:avLst/>
          </a:prstGeom>
        </p:spPr>
      </p:pic>
      <p:sp>
        <p:nvSpPr>
          <p:cNvPr id="3" name="矩形 2"/>
          <p:cNvSpPr/>
          <p:nvPr/>
        </p:nvSpPr>
        <p:spPr>
          <a:xfrm>
            <a:off x="318" y="2458085"/>
            <a:ext cx="12191365" cy="1947545"/>
          </a:xfrm>
          <a:prstGeom prst="rect">
            <a:avLst/>
          </a:prstGeom>
          <a:solidFill>
            <a:srgbClr val="BF8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1" name="组合 10"/>
          <p:cNvGrpSpPr/>
          <p:nvPr/>
        </p:nvGrpSpPr>
        <p:grpSpPr>
          <a:xfrm>
            <a:off x="268605" y="440690"/>
            <a:ext cx="1112520" cy="5886450"/>
            <a:chOff x="423" y="694"/>
            <a:chExt cx="1752" cy="9270"/>
          </a:xfrm>
        </p:grpSpPr>
        <p:sp>
          <p:nvSpPr>
            <p:cNvPr id="6" name="文本框 5"/>
            <p:cNvSpPr txBox="1"/>
            <p:nvPr/>
          </p:nvSpPr>
          <p:spPr>
            <a:xfrm rot="5400000">
              <a:off x="-2393" y="5140"/>
              <a:ext cx="6225" cy="291"/>
            </a:xfrm>
            <a:prstGeom prst="rect">
              <a:avLst/>
            </a:prstGeom>
            <a:noFill/>
          </p:spPr>
          <p:txBody>
            <a:bodyPr wrap="square" rtlCol="0">
              <a:spAutoFit/>
            </a:bodyPr>
            <a:lstStyle/>
            <a:p>
              <a:pPr algn="dist"/>
              <a:r>
                <a:rPr lang="en-US" altLang="zh-CN" sz="600" dirty="0">
                  <a:solidFill>
                    <a:schemeClr val="bg1"/>
                  </a:solidFill>
                  <a:effectLst>
                    <a:outerShdw blurRad="381000" algn="ctr" rotWithShape="0">
                      <a:prstClr val="black">
                        <a:alpha val="25000"/>
                      </a:prstClr>
                    </a:outerShdw>
                  </a:effectLst>
                  <a:cs typeface="+mn-ea"/>
                  <a:sym typeface="+mn-lt"/>
                </a:rPr>
                <a:t>DESIGNED BY MORIMOTO</a:t>
              </a:r>
            </a:p>
          </p:txBody>
        </p:sp>
        <p:sp>
          <p:nvSpPr>
            <p:cNvPr id="7" name="矩形 6"/>
            <p:cNvSpPr/>
            <p:nvPr/>
          </p:nvSpPr>
          <p:spPr>
            <a:xfrm>
              <a:off x="639" y="1616"/>
              <a:ext cx="816" cy="72"/>
            </a:xfrm>
            <a:prstGeom prst="rect">
              <a:avLst/>
            </a:prstGeom>
            <a:solidFill>
              <a:schemeClr val="bg1"/>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8" name="文本框 7"/>
            <p:cNvSpPr txBox="1"/>
            <p:nvPr/>
          </p:nvSpPr>
          <p:spPr>
            <a:xfrm>
              <a:off x="505" y="694"/>
              <a:ext cx="1670" cy="843"/>
            </a:xfrm>
            <a:prstGeom prst="rect">
              <a:avLst/>
            </a:prstGeom>
            <a:noFill/>
          </p:spPr>
          <p:txBody>
            <a:bodyPr wrap="square" rtlCol="0">
              <a:spAutoFit/>
            </a:bodyPr>
            <a:lstStyle/>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HEY</a:t>
              </a:r>
            </a:p>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WAKE UP!</a:t>
              </a:r>
            </a:p>
          </p:txBody>
        </p:sp>
        <p:sp>
          <p:nvSpPr>
            <p:cNvPr id="9" name="文本框 8"/>
            <p:cNvSpPr txBox="1"/>
            <p:nvPr/>
          </p:nvSpPr>
          <p:spPr>
            <a:xfrm>
              <a:off x="423" y="9121"/>
              <a:ext cx="1670" cy="843"/>
            </a:xfrm>
            <a:prstGeom prst="rect">
              <a:avLst/>
            </a:prstGeom>
            <a:noFill/>
          </p:spPr>
          <p:txBody>
            <a:bodyPr wrap="square" rtlCol="0">
              <a:spAutoFit/>
            </a:bodyPr>
            <a:lstStyle/>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DO SOME</a:t>
              </a:r>
            </a:p>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THINGS!</a:t>
              </a:r>
            </a:p>
          </p:txBody>
        </p:sp>
        <p:sp>
          <p:nvSpPr>
            <p:cNvPr id="10" name="矩形 9"/>
            <p:cNvSpPr/>
            <p:nvPr/>
          </p:nvSpPr>
          <p:spPr>
            <a:xfrm>
              <a:off x="574" y="8907"/>
              <a:ext cx="818" cy="72"/>
            </a:xfrm>
            <a:prstGeom prst="rect">
              <a:avLst/>
            </a:prstGeom>
            <a:solidFill>
              <a:schemeClr val="bg1"/>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grpSp>
      <p:grpSp>
        <p:nvGrpSpPr>
          <p:cNvPr id="17" name="组合 16"/>
          <p:cNvGrpSpPr/>
          <p:nvPr/>
        </p:nvGrpSpPr>
        <p:grpSpPr>
          <a:xfrm>
            <a:off x="10925810" y="440690"/>
            <a:ext cx="991870" cy="5962650"/>
            <a:chOff x="17206" y="694"/>
            <a:chExt cx="1562" cy="9390"/>
          </a:xfrm>
        </p:grpSpPr>
        <p:sp>
          <p:nvSpPr>
            <p:cNvPr id="12" name="文本框 11"/>
            <p:cNvSpPr txBox="1"/>
            <p:nvPr/>
          </p:nvSpPr>
          <p:spPr>
            <a:xfrm rot="5400000">
              <a:off x="15340" y="5140"/>
              <a:ext cx="6225" cy="291"/>
            </a:xfrm>
            <a:prstGeom prst="rect">
              <a:avLst/>
            </a:prstGeom>
            <a:noFill/>
          </p:spPr>
          <p:txBody>
            <a:bodyPr wrap="square" rtlCol="0">
              <a:spAutoFit/>
            </a:bodyPr>
            <a:lstStyle/>
            <a:p>
              <a:pPr algn="dist"/>
              <a:r>
                <a:rPr lang="en-US" altLang="zh-CN" sz="600" dirty="0">
                  <a:solidFill>
                    <a:schemeClr val="bg1"/>
                  </a:solidFill>
                  <a:effectLst>
                    <a:outerShdw blurRad="381000" algn="ctr" rotWithShape="0">
                      <a:prstClr val="black">
                        <a:alpha val="25000"/>
                      </a:prstClr>
                    </a:outerShdw>
                  </a:effectLst>
                  <a:cs typeface="+mn-ea"/>
                  <a:sym typeface="+mn-lt"/>
                </a:rPr>
                <a:t>DESIGNED BY MORIMOTO</a:t>
              </a:r>
            </a:p>
          </p:txBody>
        </p:sp>
        <p:sp>
          <p:nvSpPr>
            <p:cNvPr id="13" name="图文框 12"/>
            <p:cNvSpPr/>
            <p:nvPr/>
          </p:nvSpPr>
          <p:spPr>
            <a:xfrm>
              <a:off x="17789" y="694"/>
              <a:ext cx="816" cy="816"/>
            </a:xfrm>
            <a:prstGeom prst="frame">
              <a:avLst>
                <a:gd name="adj1" fmla="val 5842"/>
              </a:avLst>
            </a:prstGeom>
            <a:solidFill>
              <a:schemeClr val="bg1"/>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4" name="文本框 13"/>
            <p:cNvSpPr txBox="1"/>
            <p:nvPr/>
          </p:nvSpPr>
          <p:spPr>
            <a:xfrm>
              <a:off x="17626" y="758"/>
              <a:ext cx="1140" cy="412"/>
            </a:xfrm>
            <a:prstGeom prst="rect">
              <a:avLst/>
            </a:prstGeom>
            <a:noFill/>
          </p:spPr>
          <p:txBody>
            <a:bodyPr wrap="square" rtlCol="0">
              <a:spAutoFit/>
            </a:bodyPr>
            <a:lstStyle/>
            <a:p>
              <a:pPr algn="ctr"/>
              <a:r>
                <a:rPr lang="en-US" altLang="zh-CN" sz="1100" b="1" dirty="0">
                  <a:solidFill>
                    <a:schemeClr val="bg1"/>
                  </a:solidFill>
                  <a:effectLst>
                    <a:outerShdw blurRad="381000" algn="ctr" rotWithShape="0">
                      <a:prstClr val="black">
                        <a:alpha val="25000"/>
                      </a:prstClr>
                    </a:outerShdw>
                  </a:effectLst>
                  <a:cs typeface="+mn-ea"/>
                  <a:sym typeface="+mn-lt"/>
                </a:rPr>
                <a:t>MORI</a:t>
              </a:r>
            </a:p>
          </p:txBody>
        </p:sp>
        <p:sp>
          <p:nvSpPr>
            <p:cNvPr id="15" name="文本框 14"/>
            <p:cNvSpPr txBox="1"/>
            <p:nvPr/>
          </p:nvSpPr>
          <p:spPr>
            <a:xfrm>
              <a:off x="17628" y="1049"/>
              <a:ext cx="1140" cy="412"/>
            </a:xfrm>
            <a:prstGeom prst="rect">
              <a:avLst/>
            </a:prstGeom>
            <a:noFill/>
          </p:spPr>
          <p:txBody>
            <a:bodyPr wrap="square" rtlCol="0">
              <a:spAutoFit/>
            </a:bodyPr>
            <a:lstStyle/>
            <a:p>
              <a:pPr algn="ctr"/>
              <a:r>
                <a:rPr lang="en-US" altLang="zh-CN" sz="1100" b="1" dirty="0">
                  <a:solidFill>
                    <a:schemeClr val="bg1"/>
                  </a:solidFill>
                  <a:effectLst>
                    <a:outerShdw blurRad="381000" algn="ctr" rotWithShape="0">
                      <a:prstClr val="black">
                        <a:alpha val="25000"/>
                      </a:prstClr>
                    </a:outerShdw>
                  </a:effectLst>
                  <a:cs typeface="+mn-ea"/>
                  <a:sym typeface="+mn-lt"/>
                </a:rPr>
                <a:t>MOTO</a:t>
              </a:r>
            </a:p>
          </p:txBody>
        </p:sp>
        <p:sp>
          <p:nvSpPr>
            <p:cNvPr id="16" name="文本框 15"/>
            <p:cNvSpPr txBox="1"/>
            <p:nvPr/>
          </p:nvSpPr>
          <p:spPr>
            <a:xfrm>
              <a:off x="17206" y="8910"/>
              <a:ext cx="1516" cy="1175"/>
            </a:xfrm>
            <a:prstGeom prst="rect">
              <a:avLst/>
            </a:prstGeom>
            <a:noFill/>
          </p:spPr>
          <p:txBody>
            <a:bodyPr wrap="square" rtlCol="0">
              <a:spAutoFit/>
            </a:bodyPr>
            <a:lstStyle/>
            <a:p>
              <a:pPr algn="r"/>
              <a:r>
                <a:rPr lang="en-US" altLang="zh-CN" sz="1050" b="1" dirty="0">
                  <a:solidFill>
                    <a:schemeClr val="bg1"/>
                  </a:solidFill>
                  <a:effectLst>
                    <a:outerShdw blurRad="381000" algn="ctr" rotWithShape="0">
                      <a:prstClr val="black">
                        <a:alpha val="25000"/>
                      </a:prstClr>
                    </a:outerShdw>
                  </a:effectLst>
                  <a:cs typeface="+mn-ea"/>
                  <a:sym typeface="+mn-lt"/>
                </a:rPr>
                <a:t>WORK</a:t>
              </a:r>
            </a:p>
            <a:p>
              <a:pPr algn="r"/>
              <a:r>
                <a:rPr lang="en-US" altLang="zh-CN" sz="3200" b="1" dirty="0">
                  <a:solidFill>
                    <a:schemeClr val="bg1"/>
                  </a:solidFill>
                  <a:effectLst>
                    <a:outerShdw blurRad="381000" algn="ctr" rotWithShape="0">
                      <a:prstClr val="black">
                        <a:alpha val="25000"/>
                      </a:prstClr>
                    </a:outerShdw>
                  </a:effectLst>
                  <a:cs typeface="+mn-ea"/>
                  <a:sym typeface="+mn-lt"/>
                </a:rPr>
                <a:t>080</a:t>
              </a:r>
              <a:endParaRPr lang="zh-CN" altLang="en-US" sz="3200" b="1" dirty="0">
                <a:solidFill>
                  <a:schemeClr val="bg1"/>
                </a:solidFill>
                <a:effectLst>
                  <a:outerShdw blurRad="381000" algn="ctr" rotWithShape="0">
                    <a:prstClr val="black">
                      <a:alpha val="25000"/>
                    </a:prstClr>
                  </a:outerShdw>
                </a:effectLst>
                <a:cs typeface="+mn-ea"/>
                <a:sym typeface="+mn-lt"/>
              </a:endParaRPr>
            </a:p>
          </p:txBody>
        </p:sp>
      </p:grpSp>
      <p:sp>
        <p:nvSpPr>
          <p:cNvPr id="5" name="矩形 4"/>
          <p:cNvSpPr/>
          <p:nvPr/>
        </p:nvSpPr>
        <p:spPr>
          <a:xfrm>
            <a:off x="1164273" y="838518"/>
            <a:ext cx="9863455" cy="54044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0" name="组合 19"/>
          <p:cNvGrpSpPr/>
          <p:nvPr/>
        </p:nvGrpSpPr>
        <p:grpSpPr>
          <a:xfrm>
            <a:off x="1164370" y="838804"/>
            <a:ext cx="2546742" cy="891808"/>
            <a:chOff x="1285068" y="1246257"/>
            <a:chExt cx="2546742" cy="891808"/>
          </a:xfrm>
        </p:grpSpPr>
        <p:sp>
          <p:nvSpPr>
            <p:cNvPr id="53" name="文本框 52"/>
            <p:cNvSpPr txBox="1"/>
            <p:nvPr/>
          </p:nvSpPr>
          <p:spPr>
            <a:xfrm>
              <a:off x="1285068" y="1246257"/>
              <a:ext cx="830578" cy="646331"/>
            </a:xfrm>
            <a:prstGeom prst="rect">
              <a:avLst/>
            </a:prstGeom>
            <a:noFill/>
          </p:spPr>
          <p:txBody>
            <a:bodyPr wrap="square" rtlCol="0">
              <a:spAutoFit/>
            </a:bodyPr>
            <a:lstStyle/>
            <a:p>
              <a:r>
                <a:rPr lang="en-US" altLang="zh-CN" sz="3600" dirty="0">
                  <a:solidFill>
                    <a:srgbClr val="BF805D"/>
                  </a:solidFill>
                  <a:cs typeface="+mn-ea"/>
                  <a:sym typeface="+mn-lt"/>
                </a:rPr>
                <a:t>01</a:t>
              </a:r>
            </a:p>
          </p:txBody>
        </p:sp>
        <p:cxnSp>
          <p:nvCxnSpPr>
            <p:cNvPr id="22" name="直接连接符 21"/>
            <p:cNvCxnSpPr/>
            <p:nvPr/>
          </p:nvCxnSpPr>
          <p:spPr>
            <a:xfrm flipV="1">
              <a:off x="1823908" y="1426998"/>
              <a:ext cx="271656" cy="475126"/>
            </a:xfrm>
            <a:prstGeom prst="line">
              <a:avLst/>
            </a:prstGeom>
            <a:ln>
              <a:solidFill>
                <a:srgbClr val="BF805D"/>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2070852" y="1255793"/>
              <a:ext cx="1760958" cy="646331"/>
            </a:xfrm>
            <a:prstGeom prst="rect">
              <a:avLst/>
            </a:prstGeom>
            <a:noFill/>
          </p:spPr>
          <p:txBody>
            <a:bodyPr wrap="square" rtlCol="0">
              <a:spAutoFit/>
            </a:bodyPr>
            <a:lstStyle/>
            <a:p>
              <a:r>
                <a:rPr lang="zh-CN" altLang="en-US" sz="3600" dirty="0">
                  <a:solidFill>
                    <a:srgbClr val="BF805D"/>
                  </a:solidFill>
                  <a:cs typeface="+mn-ea"/>
                  <a:sym typeface="+mn-lt"/>
                </a:rPr>
                <a:t>第一章</a:t>
              </a:r>
            </a:p>
          </p:txBody>
        </p:sp>
        <p:sp>
          <p:nvSpPr>
            <p:cNvPr id="28" name="文本框 27"/>
            <p:cNvSpPr txBox="1"/>
            <p:nvPr/>
          </p:nvSpPr>
          <p:spPr>
            <a:xfrm>
              <a:off x="2162207" y="1799511"/>
              <a:ext cx="1408163" cy="338554"/>
            </a:xfrm>
            <a:prstGeom prst="rect">
              <a:avLst/>
            </a:prstGeom>
            <a:noFill/>
          </p:spPr>
          <p:txBody>
            <a:bodyPr wrap="square" rtlCol="0">
              <a:spAutoFit/>
            </a:bodyPr>
            <a:lstStyle/>
            <a:p>
              <a:r>
                <a:rPr lang="en-US" altLang="zh-CN" sz="1600" dirty="0">
                  <a:solidFill>
                    <a:srgbClr val="BF805D"/>
                  </a:solidFill>
                  <a:cs typeface="+mn-ea"/>
                  <a:sym typeface="+mn-lt"/>
                </a:rPr>
                <a:t>PART    ONE</a:t>
              </a:r>
            </a:p>
          </p:txBody>
        </p:sp>
      </p:grpSp>
      <p:graphicFrame>
        <p:nvGraphicFramePr>
          <p:cNvPr id="45" name="图示 44"/>
          <p:cNvGraphicFramePr/>
          <p:nvPr>
            <p:extLst>
              <p:ext uri="{D42A27DB-BD31-4B8C-83A1-F6EECF244321}">
                <p14:modId xmlns:p14="http://schemas.microsoft.com/office/powerpoint/2010/main" val="4126583201"/>
              </p:ext>
            </p:extLst>
          </p:nvPr>
        </p:nvGraphicFramePr>
        <p:xfrm>
          <a:off x="5963754" y="1734342"/>
          <a:ext cx="6086003" cy="40573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4" name="组 9"/>
          <p:cNvGrpSpPr/>
          <p:nvPr/>
        </p:nvGrpSpPr>
        <p:grpSpPr>
          <a:xfrm>
            <a:off x="1908076" y="1979930"/>
            <a:ext cx="4864834" cy="3811905"/>
            <a:chOff x="5603796" y="1997005"/>
            <a:chExt cx="4864646" cy="3811950"/>
          </a:xfrm>
        </p:grpSpPr>
        <p:sp>
          <p:nvSpPr>
            <p:cNvPr id="21" name="文本框 20"/>
            <p:cNvSpPr txBox="1"/>
            <p:nvPr/>
          </p:nvSpPr>
          <p:spPr>
            <a:xfrm>
              <a:off x="9799533" y="1997005"/>
              <a:ext cx="668909" cy="2553335"/>
            </a:xfrm>
            <a:prstGeom prst="rect">
              <a:avLst/>
            </a:prstGeom>
            <a:noFill/>
          </p:spPr>
          <p:txBody>
            <a:bodyPr wrap="square" rtlCol="0">
              <a:spAutoFit/>
            </a:bodyPr>
            <a:lstStyle/>
            <a:p>
              <a:r>
                <a:rPr kumimoji="1" lang="zh-CN" altLang="en-US" sz="4000" dirty="0">
                  <a:solidFill>
                    <a:srgbClr val="1E4451"/>
                  </a:solidFill>
                  <a:cs typeface="+mn-ea"/>
                  <a:sym typeface="+mn-lt"/>
                </a:rPr>
                <a:t>简介定义</a:t>
              </a:r>
            </a:p>
          </p:txBody>
        </p:sp>
        <p:sp>
          <p:nvSpPr>
            <p:cNvPr id="23" name="文本框 22"/>
            <p:cNvSpPr txBox="1"/>
            <p:nvPr/>
          </p:nvSpPr>
          <p:spPr>
            <a:xfrm>
              <a:off x="5603796" y="2150677"/>
              <a:ext cx="4277929" cy="3658278"/>
            </a:xfrm>
            <a:prstGeom prst="rect">
              <a:avLst/>
            </a:prstGeom>
            <a:noFill/>
          </p:spPr>
          <p:txBody>
            <a:bodyPr vert="eaVert" wrap="square" rtlCol="0">
              <a:spAutoFit/>
            </a:bodyPr>
            <a:lstStyle/>
            <a:p>
              <a:pPr algn="l">
                <a:lnSpc>
                  <a:spcPct val="190000"/>
                </a:lnSpc>
              </a:pPr>
              <a:r>
                <a:rPr lang="zh-CN" altLang="en-US" sz="1400" dirty="0">
                  <a:solidFill>
                    <a:schemeClr val="tx1"/>
                  </a:solidFill>
                  <a:cs typeface="+mn-ea"/>
                  <a:sym typeface="+mn-lt"/>
                </a:rPr>
                <a:t>国际博物馆日定于每年的5月18日，是由国际博物馆协会(ICOM)发起并创立的。1977年国际博物馆协会为促进全球博物馆事业的健康发展，吸引全社会公众对博物馆事业的了解、参与和关注，向全世界宣告1977年5月18日为第一个国际博物馆日，并每年为国际博物馆日确定活动主题。这一天世界各地博物馆都将举办各种宣传、纪念活动，庆祝自己的节日，让更多的人了解博物馆，更好地发挥博物馆的社会功能。"国际博物馆日"是由国际博物馆协会(ICOM)发起并创立的。</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arn(inVertical)">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down)">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down)">
                                      <p:cBhvr>
                                        <p:cTn id="40" dur="500"/>
                                        <p:tgtEl>
                                          <p:spTgt spid="4"/>
                                        </p:tgtEl>
                                      </p:cBhvr>
                                    </p:animEffect>
                                  </p:childTnLst>
                                </p:cTn>
                              </p:par>
                              <p:par>
                                <p:cTn id="41" presetID="22" presetClass="entr" presetSubtype="4" fill="hold"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wipe(down)">
                                      <p:cBhvr>
                                        <p:cTn id="4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5" grpId="0" bldLvl="0" animBg="1"/>
      <p:bldP spid="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E4451"/>
        </a:solidFill>
        <a:effectLst/>
      </p:bgPr>
    </p:bg>
    <p:spTree>
      <p:nvGrpSpPr>
        <p:cNvPr id="1" name=""/>
        <p:cNvGrpSpPr/>
        <p:nvPr/>
      </p:nvGrpSpPr>
      <p:grpSpPr>
        <a:xfrm>
          <a:off x="0" y="0"/>
          <a:ext cx="0" cy="0"/>
          <a:chOff x="0" y="0"/>
          <a:chExt cx="0" cy="0"/>
        </a:xfrm>
      </p:grpSpPr>
      <p:sp>
        <p:nvSpPr>
          <p:cNvPr id="34" name="TextBox 33"/>
          <p:cNvSpPr txBox="1"/>
          <p:nvPr/>
        </p:nvSpPr>
        <p:spPr>
          <a:xfrm>
            <a:off x="3600471" y="6545545"/>
            <a:ext cx="1440159" cy="123111"/>
          </a:xfrm>
          <a:prstGeom prst="rect">
            <a:avLst/>
          </a:prstGeom>
          <a:noFill/>
        </p:spPr>
        <p:txBody>
          <a:bodyPr wrap="square" rtlCol="0">
            <a:spAutoFit/>
          </a:bodyPr>
          <a:lstStyle/>
          <a:p>
            <a:pPr>
              <a:lnSpc>
                <a:spcPct val="200000"/>
              </a:lnSpc>
            </a:pPr>
            <a:r>
              <a:rPr lang="zh-CN" altLang="en-US" sz="100" dirty="0">
                <a:solidFill>
                  <a:srgbClr val="1E4451"/>
                </a:solidFill>
                <a:ea typeface="微软雅黑" panose="020B0503020204020204" pitchFamily="34" charset="-122"/>
              </a:rPr>
              <a:t>节</a:t>
            </a:r>
            <a:r>
              <a:rPr lang="zh-CN" altLang="en-US" sz="100" dirty="0" smtClean="0">
                <a:solidFill>
                  <a:srgbClr val="1E4451"/>
                </a:solidFill>
                <a:ea typeface="微软雅黑" panose="020B0503020204020204" pitchFamily="34" charset="-122"/>
              </a:rPr>
              <a:t>日</a:t>
            </a:r>
            <a:r>
              <a:rPr lang="en-US" altLang="zh-CN" sz="100" dirty="0" smtClean="0">
                <a:solidFill>
                  <a:srgbClr val="1E4451"/>
                </a:solidFill>
                <a:ea typeface="微软雅黑" panose="020B0503020204020204" pitchFamily="34" charset="-122"/>
              </a:rPr>
              <a:t>PPT</a:t>
            </a:r>
            <a:r>
              <a:rPr lang="zh-CN" altLang="en-US" sz="100" dirty="0" smtClean="0">
                <a:solidFill>
                  <a:srgbClr val="1E4451"/>
                </a:solidFill>
                <a:ea typeface="微软雅黑" panose="020B0503020204020204" pitchFamily="34" charset="-122"/>
              </a:rPr>
              <a:t>模板 </a:t>
            </a:r>
            <a:r>
              <a:rPr lang="en-US" altLang="zh-CN" sz="100" dirty="0">
                <a:solidFill>
                  <a:srgbClr val="1E4451"/>
                </a:solidFill>
                <a:ea typeface="微软雅黑" panose="020B0503020204020204" pitchFamily="34" charset="-122"/>
              </a:rPr>
              <a:t>http://</a:t>
            </a:r>
            <a:r>
              <a:rPr lang="en-US" altLang="zh-CN" sz="100" dirty="0" smtClean="0">
                <a:solidFill>
                  <a:srgbClr val="1E4451"/>
                </a:solidFill>
                <a:ea typeface="微软雅黑" panose="020B0503020204020204" pitchFamily="34" charset="-122"/>
              </a:rPr>
              <a:t>www.ypppt.com/jieri</a:t>
            </a:r>
            <a:r>
              <a:rPr lang="en-US" altLang="zh-CN" sz="100" dirty="0">
                <a:solidFill>
                  <a:srgbClr val="1E4451"/>
                </a:solidFill>
                <a:ea typeface="微软雅黑" panose="020B0503020204020204" pitchFamily="34" charset="-122"/>
              </a:rPr>
              <a:t>/</a:t>
            </a:r>
            <a:endParaRPr lang="en-US" altLang="zh-CN" sz="100" dirty="0" smtClean="0">
              <a:solidFill>
                <a:srgbClr val="1E4451"/>
              </a:solidFill>
              <a:ea typeface="微软雅黑" panose="020B0503020204020204" pitchFamily="34" charset="-122"/>
            </a:endParaRPr>
          </a:p>
        </p:txBody>
      </p:sp>
      <p:pic>
        <p:nvPicPr>
          <p:cNvPr id="18" name="图片 17" descr="D:\我的\新建文件夹\图片1.png图片1"/>
          <p:cNvPicPr>
            <a:picLocks noChangeAspect="1"/>
          </p:cNvPicPr>
          <p:nvPr/>
        </p:nvPicPr>
        <p:blipFill>
          <a:blip r:embed="rId3"/>
          <a:srcRect/>
          <a:stretch>
            <a:fillRect/>
          </a:stretch>
        </p:blipFill>
        <p:spPr>
          <a:xfrm>
            <a:off x="7106174" y="102789"/>
            <a:ext cx="5080000" cy="6769100"/>
          </a:xfrm>
          <a:prstGeom prst="rect">
            <a:avLst/>
          </a:prstGeom>
        </p:spPr>
      </p:pic>
      <p:pic>
        <p:nvPicPr>
          <p:cNvPr id="19" name="图片 18" descr="D:\我的\新建文件夹\图片1.png图片1"/>
          <p:cNvPicPr>
            <a:picLocks noChangeAspect="1"/>
          </p:cNvPicPr>
          <p:nvPr/>
        </p:nvPicPr>
        <p:blipFill>
          <a:blip r:embed="rId3"/>
          <a:srcRect/>
          <a:stretch>
            <a:fillRect/>
          </a:stretch>
        </p:blipFill>
        <p:spPr>
          <a:xfrm flipH="1">
            <a:off x="-111" y="102789"/>
            <a:ext cx="5080000" cy="6769100"/>
          </a:xfrm>
          <a:prstGeom prst="rect">
            <a:avLst/>
          </a:prstGeom>
        </p:spPr>
      </p:pic>
      <p:sp>
        <p:nvSpPr>
          <p:cNvPr id="3" name="矩形 2"/>
          <p:cNvSpPr/>
          <p:nvPr/>
        </p:nvSpPr>
        <p:spPr>
          <a:xfrm>
            <a:off x="318" y="2458085"/>
            <a:ext cx="12191365" cy="1947545"/>
          </a:xfrm>
          <a:prstGeom prst="rect">
            <a:avLst/>
          </a:prstGeom>
          <a:solidFill>
            <a:srgbClr val="BF8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1" name="组合 10"/>
          <p:cNvGrpSpPr/>
          <p:nvPr/>
        </p:nvGrpSpPr>
        <p:grpSpPr>
          <a:xfrm>
            <a:off x="268605" y="440690"/>
            <a:ext cx="1112520" cy="5886450"/>
            <a:chOff x="423" y="694"/>
            <a:chExt cx="1752" cy="9270"/>
          </a:xfrm>
        </p:grpSpPr>
        <p:sp>
          <p:nvSpPr>
            <p:cNvPr id="6" name="文本框 5"/>
            <p:cNvSpPr txBox="1"/>
            <p:nvPr/>
          </p:nvSpPr>
          <p:spPr>
            <a:xfrm rot="5400000">
              <a:off x="-2393" y="5140"/>
              <a:ext cx="6225" cy="291"/>
            </a:xfrm>
            <a:prstGeom prst="rect">
              <a:avLst/>
            </a:prstGeom>
            <a:noFill/>
          </p:spPr>
          <p:txBody>
            <a:bodyPr wrap="square" rtlCol="0">
              <a:spAutoFit/>
            </a:bodyPr>
            <a:lstStyle/>
            <a:p>
              <a:pPr algn="dist"/>
              <a:r>
                <a:rPr lang="en-US" altLang="zh-CN" sz="600" dirty="0">
                  <a:solidFill>
                    <a:schemeClr val="bg1"/>
                  </a:solidFill>
                  <a:effectLst>
                    <a:outerShdw blurRad="381000" algn="ctr" rotWithShape="0">
                      <a:prstClr val="black">
                        <a:alpha val="25000"/>
                      </a:prstClr>
                    </a:outerShdw>
                  </a:effectLst>
                  <a:cs typeface="+mn-ea"/>
                  <a:sym typeface="+mn-lt"/>
                </a:rPr>
                <a:t>DESIGNED BY MORIMOTO</a:t>
              </a:r>
            </a:p>
          </p:txBody>
        </p:sp>
        <p:sp>
          <p:nvSpPr>
            <p:cNvPr id="7" name="矩形 6"/>
            <p:cNvSpPr/>
            <p:nvPr/>
          </p:nvSpPr>
          <p:spPr>
            <a:xfrm>
              <a:off x="639" y="1616"/>
              <a:ext cx="816" cy="72"/>
            </a:xfrm>
            <a:prstGeom prst="rect">
              <a:avLst/>
            </a:prstGeom>
            <a:solidFill>
              <a:schemeClr val="bg1"/>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8" name="文本框 7"/>
            <p:cNvSpPr txBox="1"/>
            <p:nvPr/>
          </p:nvSpPr>
          <p:spPr>
            <a:xfrm>
              <a:off x="505" y="694"/>
              <a:ext cx="1670" cy="843"/>
            </a:xfrm>
            <a:prstGeom prst="rect">
              <a:avLst/>
            </a:prstGeom>
            <a:noFill/>
          </p:spPr>
          <p:txBody>
            <a:bodyPr wrap="square" rtlCol="0">
              <a:spAutoFit/>
            </a:bodyPr>
            <a:lstStyle/>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HEY</a:t>
              </a:r>
            </a:p>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WAKE UP!</a:t>
              </a:r>
            </a:p>
          </p:txBody>
        </p:sp>
        <p:sp>
          <p:nvSpPr>
            <p:cNvPr id="9" name="文本框 8"/>
            <p:cNvSpPr txBox="1"/>
            <p:nvPr/>
          </p:nvSpPr>
          <p:spPr>
            <a:xfrm>
              <a:off x="423" y="9121"/>
              <a:ext cx="1670" cy="843"/>
            </a:xfrm>
            <a:prstGeom prst="rect">
              <a:avLst/>
            </a:prstGeom>
            <a:noFill/>
          </p:spPr>
          <p:txBody>
            <a:bodyPr wrap="square" rtlCol="0">
              <a:spAutoFit/>
            </a:bodyPr>
            <a:lstStyle/>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DO SOME</a:t>
              </a:r>
            </a:p>
            <a:p>
              <a:pPr>
                <a:lnSpc>
                  <a:spcPct val="120000"/>
                </a:lnSpc>
              </a:pPr>
              <a:r>
                <a:rPr lang="en-US" altLang="zh-CN" sz="1200" b="1" dirty="0">
                  <a:solidFill>
                    <a:schemeClr val="bg1"/>
                  </a:solidFill>
                  <a:effectLst>
                    <a:outerShdw blurRad="381000" algn="ctr" rotWithShape="0">
                      <a:prstClr val="black">
                        <a:alpha val="25000"/>
                      </a:prstClr>
                    </a:outerShdw>
                  </a:effectLst>
                  <a:cs typeface="+mn-ea"/>
                  <a:sym typeface="+mn-lt"/>
                </a:rPr>
                <a:t>THINGS!</a:t>
              </a:r>
            </a:p>
          </p:txBody>
        </p:sp>
        <p:sp>
          <p:nvSpPr>
            <p:cNvPr id="10" name="矩形 9"/>
            <p:cNvSpPr/>
            <p:nvPr/>
          </p:nvSpPr>
          <p:spPr>
            <a:xfrm>
              <a:off x="574" y="8907"/>
              <a:ext cx="818" cy="72"/>
            </a:xfrm>
            <a:prstGeom prst="rect">
              <a:avLst/>
            </a:prstGeom>
            <a:solidFill>
              <a:schemeClr val="bg1"/>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grpSp>
      <p:grpSp>
        <p:nvGrpSpPr>
          <p:cNvPr id="17" name="组合 16"/>
          <p:cNvGrpSpPr/>
          <p:nvPr/>
        </p:nvGrpSpPr>
        <p:grpSpPr>
          <a:xfrm>
            <a:off x="10925810" y="440690"/>
            <a:ext cx="991870" cy="5962650"/>
            <a:chOff x="17206" y="694"/>
            <a:chExt cx="1562" cy="9390"/>
          </a:xfrm>
        </p:grpSpPr>
        <p:sp>
          <p:nvSpPr>
            <p:cNvPr id="12" name="文本框 11"/>
            <p:cNvSpPr txBox="1"/>
            <p:nvPr/>
          </p:nvSpPr>
          <p:spPr>
            <a:xfrm rot="5400000">
              <a:off x="15340" y="5140"/>
              <a:ext cx="6225" cy="291"/>
            </a:xfrm>
            <a:prstGeom prst="rect">
              <a:avLst/>
            </a:prstGeom>
            <a:noFill/>
          </p:spPr>
          <p:txBody>
            <a:bodyPr wrap="square" rtlCol="0">
              <a:spAutoFit/>
            </a:bodyPr>
            <a:lstStyle/>
            <a:p>
              <a:pPr algn="dist"/>
              <a:r>
                <a:rPr lang="en-US" altLang="zh-CN" sz="600" dirty="0">
                  <a:solidFill>
                    <a:schemeClr val="bg1"/>
                  </a:solidFill>
                  <a:effectLst>
                    <a:outerShdw blurRad="381000" algn="ctr" rotWithShape="0">
                      <a:prstClr val="black">
                        <a:alpha val="25000"/>
                      </a:prstClr>
                    </a:outerShdw>
                  </a:effectLst>
                  <a:cs typeface="+mn-ea"/>
                  <a:sym typeface="+mn-lt"/>
                </a:rPr>
                <a:t>DESIGNED BY MORIMOTO</a:t>
              </a:r>
            </a:p>
          </p:txBody>
        </p:sp>
        <p:sp>
          <p:nvSpPr>
            <p:cNvPr id="13" name="图文框 12"/>
            <p:cNvSpPr/>
            <p:nvPr/>
          </p:nvSpPr>
          <p:spPr>
            <a:xfrm>
              <a:off x="17789" y="694"/>
              <a:ext cx="816" cy="816"/>
            </a:xfrm>
            <a:prstGeom prst="frame">
              <a:avLst>
                <a:gd name="adj1" fmla="val 5842"/>
              </a:avLst>
            </a:prstGeom>
            <a:solidFill>
              <a:schemeClr val="bg1"/>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4" name="文本框 13"/>
            <p:cNvSpPr txBox="1"/>
            <p:nvPr/>
          </p:nvSpPr>
          <p:spPr>
            <a:xfrm>
              <a:off x="17626" y="758"/>
              <a:ext cx="1140" cy="412"/>
            </a:xfrm>
            <a:prstGeom prst="rect">
              <a:avLst/>
            </a:prstGeom>
            <a:noFill/>
          </p:spPr>
          <p:txBody>
            <a:bodyPr wrap="square" rtlCol="0">
              <a:spAutoFit/>
            </a:bodyPr>
            <a:lstStyle/>
            <a:p>
              <a:pPr algn="ctr"/>
              <a:r>
                <a:rPr lang="en-US" altLang="zh-CN" sz="1100" b="1" dirty="0">
                  <a:solidFill>
                    <a:schemeClr val="bg1"/>
                  </a:solidFill>
                  <a:effectLst>
                    <a:outerShdw blurRad="381000" algn="ctr" rotWithShape="0">
                      <a:prstClr val="black">
                        <a:alpha val="25000"/>
                      </a:prstClr>
                    </a:outerShdw>
                  </a:effectLst>
                  <a:cs typeface="+mn-ea"/>
                  <a:sym typeface="+mn-lt"/>
                </a:rPr>
                <a:t>MORI</a:t>
              </a:r>
            </a:p>
          </p:txBody>
        </p:sp>
        <p:sp>
          <p:nvSpPr>
            <p:cNvPr id="15" name="文本框 14"/>
            <p:cNvSpPr txBox="1"/>
            <p:nvPr/>
          </p:nvSpPr>
          <p:spPr>
            <a:xfrm>
              <a:off x="17628" y="1049"/>
              <a:ext cx="1140" cy="412"/>
            </a:xfrm>
            <a:prstGeom prst="rect">
              <a:avLst/>
            </a:prstGeom>
            <a:noFill/>
          </p:spPr>
          <p:txBody>
            <a:bodyPr wrap="square" rtlCol="0">
              <a:spAutoFit/>
            </a:bodyPr>
            <a:lstStyle/>
            <a:p>
              <a:pPr algn="ctr"/>
              <a:r>
                <a:rPr lang="en-US" altLang="zh-CN" sz="1100" b="1" dirty="0">
                  <a:solidFill>
                    <a:schemeClr val="bg1"/>
                  </a:solidFill>
                  <a:effectLst>
                    <a:outerShdw blurRad="381000" algn="ctr" rotWithShape="0">
                      <a:prstClr val="black">
                        <a:alpha val="25000"/>
                      </a:prstClr>
                    </a:outerShdw>
                  </a:effectLst>
                  <a:cs typeface="+mn-ea"/>
                  <a:sym typeface="+mn-lt"/>
                </a:rPr>
                <a:t>MOTO</a:t>
              </a:r>
            </a:p>
          </p:txBody>
        </p:sp>
        <p:sp>
          <p:nvSpPr>
            <p:cNvPr id="16" name="文本框 15"/>
            <p:cNvSpPr txBox="1"/>
            <p:nvPr/>
          </p:nvSpPr>
          <p:spPr>
            <a:xfrm>
              <a:off x="17206" y="8910"/>
              <a:ext cx="1516" cy="1175"/>
            </a:xfrm>
            <a:prstGeom prst="rect">
              <a:avLst/>
            </a:prstGeom>
            <a:noFill/>
          </p:spPr>
          <p:txBody>
            <a:bodyPr wrap="square" rtlCol="0">
              <a:spAutoFit/>
            </a:bodyPr>
            <a:lstStyle/>
            <a:p>
              <a:pPr algn="r"/>
              <a:r>
                <a:rPr lang="en-US" altLang="zh-CN" sz="1050" b="1" dirty="0">
                  <a:solidFill>
                    <a:schemeClr val="bg1"/>
                  </a:solidFill>
                  <a:effectLst>
                    <a:outerShdw blurRad="381000" algn="ctr" rotWithShape="0">
                      <a:prstClr val="black">
                        <a:alpha val="25000"/>
                      </a:prstClr>
                    </a:outerShdw>
                  </a:effectLst>
                  <a:cs typeface="+mn-ea"/>
                  <a:sym typeface="+mn-lt"/>
                </a:rPr>
                <a:t>WORK</a:t>
              </a:r>
            </a:p>
            <a:p>
              <a:pPr algn="r"/>
              <a:r>
                <a:rPr lang="en-US" altLang="zh-CN" sz="3200" b="1" dirty="0">
                  <a:solidFill>
                    <a:schemeClr val="bg1"/>
                  </a:solidFill>
                  <a:effectLst>
                    <a:outerShdw blurRad="381000" algn="ctr" rotWithShape="0">
                      <a:prstClr val="black">
                        <a:alpha val="25000"/>
                      </a:prstClr>
                    </a:outerShdw>
                  </a:effectLst>
                  <a:cs typeface="+mn-ea"/>
                  <a:sym typeface="+mn-lt"/>
                </a:rPr>
                <a:t>080</a:t>
              </a:r>
              <a:endParaRPr lang="zh-CN" altLang="en-US" sz="3200" b="1" dirty="0">
                <a:solidFill>
                  <a:schemeClr val="bg1"/>
                </a:solidFill>
                <a:effectLst>
                  <a:outerShdw blurRad="381000" algn="ctr" rotWithShape="0">
                    <a:prstClr val="black">
                      <a:alpha val="25000"/>
                    </a:prstClr>
                  </a:outerShdw>
                </a:effectLst>
                <a:cs typeface="+mn-ea"/>
                <a:sym typeface="+mn-lt"/>
              </a:endParaRPr>
            </a:p>
          </p:txBody>
        </p:sp>
      </p:grpSp>
      <p:sp>
        <p:nvSpPr>
          <p:cNvPr id="5" name="矩形 4"/>
          <p:cNvSpPr/>
          <p:nvPr/>
        </p:nvSpPr>
        <p:spPr>
          <a:xfrm>
            <a:off x="1164273" y="838518"/>
            <a:ext cx="9863455" cy="54044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0" name="组合 19"/>
          <p:cNvGrpSpPr/>
          <p:nvPr/>
        </p:nvGrpSpPr>
        <p:grpSpPr>
          <a:xfrm>
            <a:off x="1164370" y="838804"/>
            <a:ext cx="2546742" cy="891808"/>
            <a:chOff x="1285068" y="1246257"/>
            <a:chExt cx="2546742" cy="891808"/>
          </a:xfrm>
        </p:grpSpPr>
        <p:sp>
          <p:nvSpPr>
            <p:cNvPr id="53" name="文本框 52"/>
            <p:cNvSpPr txBox="1"/>
            <p:nvPr/>
          </p:nvSpPr>
          <p:spPr>
            <a:xfrm>
              <a:off x="1285068" y="1246257"/>
              <a:ext cx="830578" cy="646331"/>
            </a:xfrm>
            <a:prstGeom prst="rect">
              <a:avLst/>
            </a:prstGeom>
            <a:noFill/>
          </p:spPr>
          <p:txBody>
            <a:bodyPr wrap="square" rtlCol="0">
              <a:spAutoFit/>
            </a:bodyPr>
            <a:lstStyle/>
            <a:p>
              <a:r>
                <a:rPr lang="en-US" altLang="zh-CN" sz="3600" dirty="0">
                  <a:solidFill>
                    <a:srgbClr val="BF805D"/>
                  </a:solidFill>
                  <a:cs typeface="+mn-ea"/>
                  <a:sym typeface="+mn-lt"/>
                </a:rPr>
                <a:t>01</a:t>
              </a:r>
            </a:p>
          </p:txBody>
        </p:sp>
        <p:cxnSp>
          <p:nvCxnSpPr>
            <p:cNvPr id="22" name="直接连接符 21"/>
            <p:cNvCxnSpPr/>
            <p:nvPr/>
          </p:nvCxnSpPr>
          <p:spPr>
            <a:xfrm flipV="1">
              <a:off x="1823908" y="1426998"/>
              <a:ext cx="271656" cy="475126"/>
            </a:xfrm>
            <a:prstGeom prst="line">
              <a:avLst/>
            </a:prstGeom>
            <a:ln>
              <a:solidFill>
                <a:srgbClr val="BF805D"/>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2070852" y="1255793"/>
              <a:ext cx="1760958" cy="646331"/>
            </a:xfrm>
            <a:prstGeom prst="rect">
              <a:avLst/>
            </a:prstGeom>
            <a:noFill/>
          </p:spPr>
          <p:txBody>
            <a:bodyPr wrap="square" rtlCol="0">
              <a:spAutoFit/>
            </a:bodyPr>
            <a:lstStyle/>
            <a:p>
              <a:r>
                <a:rPr lang="zh-CN" altLang="en-US" sz="3600" dirty="0">
                  <a:solidFill>
                    <a:srgbClr val="BF805D"/>
                  </a:solidFill>
                  <a:cs typeface="+mn-ea"/>
                  <a:sym typeface="+mn-lt"/>
                </a:rPr>
                <a:t>第一章</a:t>
              </a:r>
            </a:p>
          </p:txBody>
        </p:sp>
        <p:sp>
          <p:nvSpPr>
            <p:cNvPr id="28" name="文本框 27"/>
            <p:cNvSpPr txBox="1"/>
            <p:nvPr/>
          </p:nvSpPr>
          <p:spPr>
            <a:xfrm>
              <a:off x="2162207" y="1799511"/>
              <a:ext cx="1408163" cy="338554"/>
            </a:xfrm>
            <a:prstGeom prst="rect">
              <a:avLst/>
            </a:prstGeom>
            <a:noFill/>
          </p:spPr>
          <p:txBody>
            <a:bodyPr wrap="square" rtlCol="0">
              <a:spAutoFit/>
            </a:bodyPr>
            <a:lstStyle/>
            <a:p>
              <a:r>
                <a:rPr lang="en-US" altLang="zh-CN" sz="1600" dirty="0">
                  <a:solidFill>
                    <a:srgbClr val="BF805D"/>
                  </a:solidFill>
                  <a:cs typeface="+mn-ea"/>
                  <a:sym typeface="+mn-lt"/>
                </a:rPr>
                <a:t>PART    ONE</a:t>
              </a:r>
            </a:p>
          </p:txBody>
        </p:sp>
      </p:grpSp>
      <p:grpSp>
        <p:nvGrpSpPr>
          <p:cNvPr id="44" name="组合 43"/>
          <p:cNvGrpSpPr/>
          <p:nvPr/>
        </p:nvGrpSpPr>
        <p:grpSpPr>
          <a:xfrm>
            <a:off x="2023745" y="2047240"/>
            <a:ext cx="8101330" cy="4051935"/>
            <a:chOff x="2483" y="3664"/>
            <a:chExt cx="12758" cy="6381"/>
          </a:xfrm>
        </p:grpSpPr>
        <p:grpSp>
          <p:nvGrpSpPr>
            <p:cNvPr id="32" name="组合 31"/>
            <p:cNvGrpSpPr/>
            <p:nvPr/>
          </p:nvGrpSpPr>
          <p:grpSpPr>
            <a:xfrm>
              <a:off x="2483" y="3871"/>
              <a:ext cx="12759" cy="6174"/>
              <a:chOff x="2483" y="3695"/>
              <a:chExt cx="12759" cy="6174"/>
            </a:xfrm>
          </p:grpSpPr>
          <p:sp>
            <p:nvSpPr>
              <p:cNvPr id="24" name="文本框 23"/>
              <p:cNvSpPr txBox="1"/>
              <p:nvPr/>
            </p:nvSpPr>
            <p:spPr>
              <a:xfrm>
                <a:off x="7234" y="6236"/>
                <a:ext cx="8008" cy="3633"/>
              </a:xfrm>
              <a:prstGeom prst="rect">
                <a:avLst/>
              </a:prstGeom>
              <a:noFill/>
            </p:spPr>
            <p:txBody>
              <a:bodyPr wrap="square" rtlCol="0">
                <a:spAutoFit/>
              </a:bodyPr>
              <a:lstStyle/>
              <a:p>
                <a:pPr>
                  <a:lnSpc>
                    <a:spcPct val="150000"/>
                  </a:lnSpc>
                </a:pPr>
                <a:r>
                  <a:rPr lang="zh-CN" altLang="en-US" sz="1600" dirty="0">
                    <a:solidFill>
                      <a:schemeClr val="tx1"/>
                    </a:solidFill>
                    <a:cs typeface="+mn-ea"/>
                    <a:sym typeface="+mn-lt"/>
                  </a:rPr>
                  <a:t>1977年5月18日为第一个国际博物馆日，并每年为国际博物馆日确定活动主题。1977年，国际博物馆协会为促进全球博物馆事业的健康发展，吸引全社会公众对博物馆事业的了解国际博物馆协会是隶属于联合国教科文组织的一个非政府性国际组织，成立于1946年。</a:t>
                </a:r>
              </a:p>
              <a:p>
                <a:pPr>
                  <a:lnSpc>
                    <a:spcPct val="150000"/>
                  </a:lnSpc>
                </a:pPr>
                <a:endParaRPr lang="zh-CN" altLang="en-US" sz="1600" dirty="0">
                  <a:solidFill>
                    <a:schemeClr val="tx1"/>
                  </a:solidFill>
                  <a:cs typeface="+mn-ea"/>
                  <a:sym typeface="+mn-lt"/>
                </a:endParaRPr>
              </a:p>
            </p:txBody>
          </p:sp>
          <p:pic>
            <p:nvPicPr>
              <p:cNvPr id="31" name="图片 30" descr="E:\设计\PPT\图片5.png图片5"/>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2483" y="3695"/>
                <a:ext cx="4361" cy="5400"/>
              </a:xfrm>
              <a:prstGeom prst="rect">
                <a:avLst/>
              </a:prstGeom>
              <a:ln w="57150">
                <a:solidFill>
                  <a:srgbClr val="000000">
                    <a:alpha val="0"/>
                  </a:srgbClr>
                </a:solidFill>
              </a:ln>
            </p:spPr>
          </p:pic>
        </p:grpSp>
        <p:grpSp>
          <p:nvGrpSpPr>
            <p:cNvPr id="41" name="组合 40"/>
            <p:cNvGrpSpPr/>
            <p:nvPr/>
          </p:nvGrpSpPr>
          <p:grpSpPr>
            <a:xfrm>
              <a:off x="12036" y="5612"/>
              <a:ext cx="2412" cy="799"/>
              <a:chOff x="11769" y="4570"/>
              <a:chExt cx="2412" cy="799"/>
            </a:xfrm>
          </p:grpSpPr>
          <p:sp>
            <p:nvSpPr>
              <p:cNvPr id="38" name="rose_90351"/>
              <p:cNvSpPr>
                <a:spLocks noChangeAspect="1"/>
              </p:cNvSpPr>
              <p:nvPr/>
            </p:nvSpPr>
            <p:spPr bwMode="auto">
              <a:xfrm>
                <a:off x="11769" y="4586"/>
                <a:ext cx="602" cy="775"/>
              </a:xfrm>
              <a:custGeom>
                <a:avLst/>
                <a:gdLst>
                  <a:gd name="T0" fmla="*/ 5623 w 6003"/>
                  <a:gd name="T1" fmla="*/ 636 h 7744"/>
                  <a:gd name="T2" fmla="*/ 5534 w 6003"/>
                  <a:gd name="T3" fmla="*/ 549 h 7744"/>
                  <a:gd name="T4" fmla="*/ 5218 w 6003"/>
                  <a:gd name="T5" fmla="*/ 936 h 7744"/>
                  <a:gd name="T6" fmla="*/ 5133 w 6003"/>
                  <a:gd name="T7" fmla="*/ 817 h 7744"/>
                  <a:gd name="T8" fmla="*/ 4860 w 6003"/>
                  <a:gd name="T9" fmla="*/ 1329 h 7744"/>
                  <a:gd name="T10" fmla="*/ 4863 w 6003"/>
                  <a:gd name="T11" fmla="*/ 1059 h 7744"/>
                  <a:gd name="T12" fmla="*/ 4652 w 6003"/>
                  <a:gd name="T13" fmla="*/ 1163 h 7744"/>
                  <a:gd name="T14" fmla="*/ 4508 w 6003"/>
                  <a:gd name="T15" fmla="*/ 1081 h 7744"/>
                  <a:gd name="T16" fmla="*/ 4538 w 6003"/>
                  <a:gd name="T17" fmla="*/ 1649 h 7744"/>
                  <a:gd name="T18" fmla="*/ 4398 w 6003"/>
                  <a:gd name="T19" fmla="*/ 1489 h 7744"/>
                  <a:gd name="T20" fmla="*/ 4262 w 6003"/>
                  <a:gd name="T21" fmla="*/ 1963 h 7744"/>
                  <a:gd name="T22" fmla="*/ 4198 w 6003"/>
                  <a:gd name="T23" fmla="*/ 1402 h 7744"/>
                  <a:gd name="T24" fmla="*/ 3996 w 6003"/>
                  <a:gd name="T25" fmla="*/ 1482 h 7744"/>
                  <a:gd name="T26" fmla="*/ 4098 w 6003"/>
                  <a:gd name="T27" fmla="*/ 832 h 7744"/>
                  <a:gd name="T28" fmla="*/ 4320 w 6003"/>
                  <a:gd name="T29" fmla="*/ 708 h 7744"/>
                  <a:gd name="T30" fmla="*/ 4653 w 6003"/>
                  <a:gd name="T31" fmla="*/ 511 h 7744"/>
                  <a:gd name="T32" fmla="*/ 4777 w 6003"/>
                  <a:gd name="T33" fmla="*/ 278 h 7744"/>
                  <a:gd name="T34" fmla="*/ 4490 w 6003"/>
                  <a:gd name="T35" fmla="*/ 277 h 7744"/>
                  <a:gd name="T36" fmla="*/ 4441 w 6003"/>
                  <a:gd name="T37" fmla="*/ 4 h 7744"/>
                  <a:gd name="T38" fmla="*/ 4165 w 6003"/>
                  <a:gd name="T39" fmla="*/ 508 h 7744"/>
                  <a:gd name="T40" fmla="*/ 3784 w 6003"/>
                  <a:gd name="T41" fmla="*/ 460 h 7744"/>
                  <a:gd name="T42" fmla="*/ 3698 w 6003"/>
                  <a:gd name="T43" fmla="*/ 919 h 7744"/>
                  <a:gd name="T44" fmla="*/ 3634 w 6003"/>
                  <a:gd name="T45" fmla="*/ 1221 h 7744"/>
                  <a:gd name="T46" fmla="*/ 3551 w 6003"/>
                  <a:gd name="T47" fmla="*/ 1273 h 7744"/>
                  <a:gd name="T48" fmla="*/ 3634 w 6003"/>
                  <a:gd name="T49" fmla="*/ 1724 h 7744"/>
                  <a:gd name="T50" fmla="*/ 3702 w 6003"/>
                  <a:gd name="T51" fmla="*/ 1898 h 7744"/>
                  <a:gd name="T52" fmla="*/ 3522 w 6003"/>
                  <a:gd name="T53" fmla="*/ 2056 h 7744"/>
                  <a:gd name="T54" fmla="*/ 3511 w 6003"/>
                  <a:gd name="T55" fmla="*/ 2233 h 7744"/>
                  <a:gd name="T56" fmla="*/ 3324 w 6003"/>
                  <a:gd name="T57" fmla="*/ 3029 h 7744"/>
                  <a:gd name="T58" fmla="*/ 2169 w 6003"/>
                  <a:gd name="T59" fmla="*/ 4114 h 7744"/>
                  <a:gd name="T60" fmla="*/ 467 w 6003"/>
                  <a:gd name="T61" fmla="*/ 4190 h 7744"/>
                  <a:gd name="T62" fmla="*/ 67 w 6003"/>
                  <a:gd name="T63" fmla="*/ 3606 h 7744"/>
                  <a:gd name="T64" fmla="*/ 283 w 6003"/>
                  <a:gd name="T65" fmla="*/ 4525 h 7744"/>
                  <a:gd name="T66" fmla="*/ 203 w 6003"/>
                  <a:gd name="T67" fmla="*/ 5408 h 7744"/>
                  <a:gd name="T68" fmla="*/ 154 w 6003"/>
                  <a:gd name="T69" fmla="*/ 6518 h 7744"/>
                  <a:gd name="T70" fmla="*/ 333 w 6003"/>
                  <a:gd name="T71" fmla="*/ 7742 h 7744"/>
                  <a:gd name="T72" fmla="*/ 511 w 6003"/>
                  <a:gd name="T73" fmla="*/ 7485 h 7744"/>
                  <a:gd name="T74" fmla="*/ 656 w 6003"/>
                  <a:gd name="T75" fmla="*/ 6251 h 7744"/>
                  <a:gd name="T76" fmla="*/ 769 w 6003"/>
                  <a:gd name="T77" fmla="*/ 6294 h 7744"/>
                  <a:gd name="T78" fmla="*/ 929 w 6003"/>
                  <a:gd name="T79" fmla="*/ 7529 h 7744"/>
                  <a:gd name="T80" fmla="*/ 1222 w 6003"/>
                  <a:gd name="T81" fmla="*/ 7695 h 7744"/>
                  <a:gd name="T82" fmla="*/ 1426 w 6003"/>
                  <a:gd name="T83" fmla="*/ 5839 h 7744"/>
                  <a:gd name="T84" fmla="*/ 2972 w 6003"/>
                  <a:gd name="T85" fmla="*/ 5818 h 7744"/>
                  <a:gd name="T86" fmla="*/ 3124 w 6003"/>
                  <a:gd name="T87" fmla="*/ 6976 h 7744"/>
                  <a:gd name="T88" fmla="*/ 3174 w 6003"/>
                  <a:gd name="T89" fmla="*/ 7656 h 7744"/>
                  <a:gd name="T90" fmla="*/ 3489 w 6003"/>
                  <a:gd name="T91" fmla="*/ 7678 h 7744"/>
                  <a:gd name="T92" fmla="*/ 3302 w 6003"/>
                  <a:gd name="T93" fmla="*/ 6693 h 7744"/>
                  <a:gd name="T94" fmla="*/ 3407 w 6003"/>
                  <a:gd name="T95" fmla="*/ 5995 h 7744"/>
                  <a:gd name="T96" fmla="*/ 3484 w 6003"/>
                  <a:gd name="T97" fmla="*/ 6683 h 7744"/>
                  <a:gd name="T98" fmla="*/ 3545 w 6003"/>
                  <a:gd name="T99" fmla="*/ 7408 h 7744"/>
                  <a:gd name="T100" fmla="*/ 3774 w 6003"/>
                  <a:gd name="T101" fmla="*/ 7731 h 7744"/>
                  <a:gd name="T102" fmla="*/ 3757 w 6003"/>
                  <a:gd name="T103" fmla="*/ 7328 h 7744"/>
                  <a:gd name="T104" fmla="*/ 3911 w 6003"/>
                  <a:gd name="T105" fmla="*/ 5507 h 7744"/>
                  <a:gd name="T106" fmla="*/ 4100 w 6003"/>
                  <a:gd name="T107" fmla="*/ 4015 h 7744"/>
                  <a:gd name="T108" fmla="*/ 4599 w 6003"/>
                  <a:gd name="T109" fmla="*/ 3289 h 7744"/>
                  <a:gd name="T110" fmla="*/ 4485 w 6003"/>
                  <a:gd name="T111" fmla="*/ 2473 h 7744"/>
                  <a:gd name="T112" fmla="*/ 4656 w 6003"/>
                  <a:gd name="T113" fmla="*/ 2374 h 7744"/>
                  <a:gd name="T114" fmla="*/ 4395 w 6003"/>
                  <a:gd name="T115" fmla="*/ 2130 h 7744"/>
                  <a:gd name="T116" fmla="*/ 4872 w 6003"/>
                  <a:gd name="T117" fmla="*/ 1929 h 7744"/>
                  <a:gd name="T118" fmla="*/ 5244 w 6003"/>
                  <a:gd name="T119" fmla="*/ 1694 h 7744"/>
                  <a:gd name="T120" fmla="*/ 5062 w 6003"/>
                  <a:gd name="T121" fmla="*/ 1521 h 7744"/>
                  <a:gd name="T122" fmla="*/ 5954 w 6003"/>
                  <a:gd name="T123" fmla="*/ 792 h 7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03" h="7744">
                    <a:moveTo>
                      <a:pt x="5974" y="720"/>
                    </a:moveTo>
                    <a:lnTo>
                      <a:pt x="5960" y="720"/>
                    </a:lnTo>
                    <a:lnTo>
                      <a:pt x="5944" y="720"/>
                    </a:lnTo>
                    <a:cubicBezTo>
                      <a:pt x="5889" y="720"/>
                      <a:pt x="5846" y="744"/>
                      <a:pt x="5804" y="767"/>
                    </a:cubicBezTo>
                    <a:cubicBezTo>
                      <a:pt x="5793" y="772"/>
                      <a:pt x="5783" y="778"/>
                      <a:pt x="5773" y="783"/>
                    </a:cubicBezTo>
                    <a:cubicBezTo>
                      <a:pt x="5722" y="809"/>
                      <a:pt x="5663" y="799"/>
                      <a:pt x="5649" y="763"/>
                    </a:cubicBezTo>
                    <a:cubicBezTo>
                      <a:pt x="5633" y="720"/>
                      <a:pt x="5627" y="673"/>
                      <a:pt x="5623" y="636"/>
                    </a:cubicBezTo>
                    <a:cubicBezTo>
                      <a:pt x="5620" y="610"/>
                      <a:pt x="5620" y="582"/>
                      <a:pt x="5621" y="553"/>
                    </a:cubicBezTo>
                    <a:cubicBezTo>
                      <a:pt x="5621" y="540"/>
                      <a:pt x="5622" y="527"/>
                      <a:pt x="5622" y="514"/>
                    </a:cubicBezTo>
                    <a:cubicBezTo>
                      <a:pt x="5622" y="500"/>
                      <a:pt x="5612" y="489"/>
                      <a:pt x="5599" y="487"/>
                    </a:cubicBezTo>
                    <a:lnTo>
                      <a:pt x="5582" y="484"/>
                    </a:lnTo>
                    <a:cubicBezTo>
                      <a:pt x="5570" y="482"/>
                      <a:pt x="5558" y="489"/>
                      <a:pt x="5553" y="501"/>
                    </a:cubicBezTo>
                    <a:cubicBezTo>
                      <a:pt x="5551" y="505"/>
                      <a:pt x="5549" y="509"/>
                      <a:pt x="5547" y="513"/>
                    </a:cubicBezTo>
                    <a:cubicBezTo>
                      <a:pt x="5542" y="523"/>
                      <a:pt x="5536" y="535"/>
                      <a:pt x="5534" y="549"/>
                    </a:cubicBezTo>
                    <a:cubicBezTo>
                      <a:pt x="5522" y="614"/>
                      <a:pt x="5530" y="682"/>
                      <a:pt x="5556" y="761"/>
                    </a:cubicBezTo>
                    <a:cubicBezTo>
                      <a:pt x="5566" y="789"/>
                      <a:pt x="5568" y="815"/>
                      <a:pt x="5564" y="833"/>
                    </a:cubicBezTo>
                    <a:cubicBezTo>
                      <a:pt x="5522" y="996"/>
                      <a:pt x="5434" y="1065"/>
                      <a:pt x="5269" y="1065"/>
                    </a:cubicBezTo>
                    <a:lnTo>
                      <a:pt x="5254" y="1065"/>
                    </a:lnTo>
                    <a:cubicBezTo>
                      <a:pt x="5246" y="1065"/>
                      <a:pt x="5228" y="1053"/>
                      <a:pt x="5219" y="1040"/>
                    </a:cubicBezTo>
                    <a:cubicBezTo>
                      <a:pt x="5202" y="1014"/>
                      <a:pt x="5208" y="983"/>
                      <a:pt x="5216" y="947"/>
                    </a:cubicBezTo>
                    <a:lnTo>
                      <a:pt x="5218" y="936"/>
                    </a:lnTo>
                    <a:cubicBezTo>
                      <a:pt x="5226" y="899"/>
                      <a:pt x="5229" y="860"/>
                      <a:pt x="5233" y="823"/>
                    </a:cubicBezTo>
                    <a:cubicBezTo>
                      <a:pt x="5234" y="807"/>
                      <a:pt x="5236" y="791"/>
                      <a:pt x="5237" y="775"/>
                    </a:cubicBezTo>
                    <a:cubicBezTo>
                      <a:pt x="5239" y="762"/>
                      <a:pt x="5230" y="749"/>
                      <a:pt x="5217" y="746"/>
                    </a:cubicBezTo>
                    <a:lnTo>
                      <a:pt x="5194" y="740"/>
                    </a:lnTo>
                    <a:cubicBezTo>
                      <a:pt x="5182" y="737"/>
                      <a:pt x="5170" y="743"/>
                      <a:pt x="5164" y="754"/>
                    </a:cubicBezTo>
                    <a:cubicBezTo>
                      <a:pt x="5162" y="759"/>
                      <a:pt x="5158" y="764"/>
                      <a:pt x="5155" y="769"/>
                    </a:cubicBezTo>
                    <a:cubicBezTo>
                      <a:pt x="5146" y="783"/>
                      <a:pt x="5136" y="798"/>
                      <a:pt x="5133" y="817"/>
                    </a:cubicBezTo>
                    <a:cubicBezTo>
                      <a:pt x="5123" y="876"/>
                      <a:pt x="5116" y="936"/>
                      <a:pt x="5108" y="995"/>
                    </a:cubicBezTo>
                    <a:lnTo>
                      <a:pt x="5102" y="1043"/>
                    </a:lnTo>
                    <a:cubicBezTo>
                      <a:pt x="5099" y="1067"/>
                      <a:pt x="5097" y="1091"/>
                      <a:pt x="5095" y="1115"/>
                    </a:cubicBezTo>
                    <a:cubicBezTo>
                      <a:pt x="5090" y="1166"/>
                      <a:pt x="5085" y="1214"/>
                      <a:pt x="5074" y="1261"/>
                    </a:cubicBezTo>
                    <a:cubicBezTo>
                      <a:pt x="5054" y="1342"/>
                      <a:pt x="5003" y="1406"/>
                      <a:pt x="4928" y="1448"/>
                    </a:cubicBezTo>
                    <a:cubicBezTo>
                      <a:pt x="4900" y="1463"/>
                      <a:pt x="4860" y="1456"/>
                      <a:pt x="4855" y="1417"/>
                    </a:cubicBezTo>
                    <a:cubicBezTo>
                      <a:pt x="4851" y="1387"/>
                      <a:pt x="4853" y="1356"/>
                      <a:pt x="4860" y="1329"/>
                    </a:cubicBezTo>
                    <a:cubicBezTo>
                      <a:pt x="4872" y="1286"/>
                      <a:pt x="4886" y="1243"/>
                      <a:pt x="4899" y="1201"/>
                    </a:cubicBezTo>
                    <a:cubicBezTo>
                      <a:pt x="4908" y="1174"/>
                      <a:pt x="4917" y="1147"/>
                      <a:pt x="4925" y="1120"/>
                    </a:cubicBezTo>
                    <a:cubicBezTo>
                      <a:pt x="4929" y="1108"/>
                      <a:pt x="4929" y="1095"/>
                      <a:pt x="4929" y="1084"/>
                    </a:cubicBezTo>
                    <a:cubicBezTo>
                      <a:pt x="4929" y="1080"/>
                      <a:pt x="4929" y="1076"/>
                      <a:pt x="4929" y="1072"/>
                    </a:cubicBezTo>
                    <a:cubicBezTo>
                      <a:pt x="4930" y="1058"/>
                      <a:pt x="4920" y="1046"/>
                      <a:pt x="4907" y="1043"/>
                    </a:cubicBezTo>
                    <a:lnTo>
                      <a:pt x="4894" y="1041"/>
                    </a:lnTo>
                    <a:cubicBezTo>
                      <a:pt x="4881" y="1039"/>
                      <a:pt x="4868" y="1046"/>
                      <a:pt x="4863" y="1059"/>
                    </a:cubicBezTo>
                    <a:lnTo>
                      <a:pt x="4858" y="1074"/>
                    </a:lnTo>
                    <a:cubicBezTo>
                      <a:pt x="4854" y="1086"/>
                      <a:pt x="4850" y="1098"/>
                      <a:pt x="4846" y="1109"/>
                    </a:cubicBezTo>
                    <a:cubicBezTo>
                      <a:pt x="4841" y="1125"/>
                      <a:pt x="4837" y="1142"/>
                      <a:pt x="4833" y="1158"/>
                    </a:cubicBezTo>
                    <a:cubicBezTo>
                      <a:pt x="4824" y="1199"/>
                      <a:pt x="4816" y="1234"/>
                      <a:pt x="4786" y="1262"/>
                    </a:cubicBezTo>
                    <a:cubicBezTo>
                      <a:pt x="4764" y="1283"/>
                      <a:pt x="4751" y="1287"/>
                      <a:pt x="4743" y="1287"/>
                    </a:cubicBezTo>
                    <a:cubicBezTo>
                      <a:pt x="4733" y="1287"/>
                      <a:pt x="4721" y="1279"/>
                      <a:pt x="4710" y="1262"/>
                    </a:cubicBezTo>
                    <a:cubicBezTo>
                      <a:pt x="4688" y="1231"/>
                      <a:pt x="4671" y="1198"/>
                      <a:pt x="4652" y="1163"/>
                    </a:cubicBezTo>
                    <a:cubicBezTo>
                      <a:pt x="4640" y="1142"/>
                      <a:pt x="4629" y="1121"/>
                      <a:pt x="4616" y="1100"/>
                    </a:cubicBezTo>
                    <a:cubicBezTo>
                      <a:pt x="4607" y="1084"/>
                      <a:pt x="4595" y="1069"/>
                      <a:pt x="4583" y="1054"/>
                    </a:cubicBezTo>
                    <a:cubicBezTo>
                      <a:pt x="4579" y="1047"/>
                      <a:pt x="4574" y="1041"/>
                      <a:pt x="4569" y="1035"/>
                    </a:cubicBezTo>
                    <a:cubicBezTo>
                      <a:pt x="4561" y="1024"/>
                      <a:pt x="4547" y="1021"/>
                      <a:pt x="4535" y="1027"/>
                    </a:cubicBezTo>
                    <a:lnTo>
                      <a:pt x="4518" y="1035"/>
                    </a:lnTo>
                    <a:cubicBezTo>
                      <a:pt x="4507" y="1041"/>
                      <a:pt x="4501" y="1054"/>
                      <a:pt x="4504" y="1067"/>
                    </a:cubicBezTo>
                    <a:cubicBezTo>
                      <a:pt x="4506" y="1071"/>
                      <a:pt x="4507" y="1076"/>
                      <a:pt x="4508" y="1081"/>
                    </a:cubicBezTo>
                    <a:cubicBezTo>
                      <a:pt x="4511" y="1094"/>
                      <a:pt x="4514" y="1109"/>
                      <a:pt x="4521" y="1122"/>
                    </a:cubicBezTo>
                    <a:cubicBezTo>
                      <a:pt x="4529" y="1139"/>
                      <a:pt x="4539" y="1155"/>
                      <a:pt x="4549" y="1171"/>
                    </a:cubicBezTo>
                    <a:cubicBezTo>
                      <a:pt x="4566" y="1199"/>
                      <a:pt x="4583" y="1225"/>
                      <a:pt x="4588" y="1252"/>
                    </a:cubicBezTo>
                    <a:cubicBezTo>
                      <a:pt x="4602" y="1319"/>
                      <a:pt x="4640" y="1353"/>
                      <a:pt x="4688" y="1392"/>
                    </a:cubicBezTo>
                    <a:cubicBezTo>
                      <a:pt x="4717" y="1415"/>
                      <a:pt x="4735" y="1438"/>
                      <a:pt x="4740" y="1456"/>
                    </a:cubicBezTo>
                    <a:cubicBezTo>
                      <a:pt x="4759" y="1530"/>
                      <a:pt x="4694" y="1650"/>
                      <a:pt x="4619" y="1679"/>
                    </a:cubicBezTo>
                    <a:cubicBezTo>
                      <a:pt x="4582" y="1693"/>
                      <a:pt x="4555" y="1685"/>
                      <a:pt x="4538" y="1649"/>
                    </a:cubicBezTo>
                    <a:cubicBezTo>
                      <a:pt x="4529" y="1630"/>
                      <a:pt x="4522" y="1609"/>
                      <a:pt x="4515" y="1588"/>
                    </a:cubicBezTo>
                    <a:cubicBezTo>
                      <a:pt x="4511" y="1577"/>
                      <a:pt x="4507" y="1566"/>
                      <a:pt x="4503" y="1555"/>
                    </a:cubicBezTo>
                    <a:lnTo>
                      <a:pt x="4467" y="1456"/>
                    </a:lnTo>
                    <a:cubicBezTo>
                      <a:pt x="4462" y="1443"/>
                      <a:pt x="4449" y="1436"/>
                      <a:pt x="4436" y="1438"/>
                    </a:cubicBezTo>
                    <a:lnTo>
                      <a:pt x="4419" y="1442"/>
                    </a:lnTo>
                    <a:cubicBezTo>
                      <a:pt x="4406" y="1445"/>
                      <a:pt x="4397" y="1457"/>
                      <a:pt x="4397" y="1470"/>
                    </a:cubicBezTo>
                    <a:cubicBezTo>
                      <a:pt x="4398" y="1476"/>
                      <a:pt x="4398" y="1482"/>
                      <a:pt x="4398" y="1489"/>
                    </a:cubicBezTo>
                    <a:cubicBezTo>
                      <a:pt x="4398" y="1505"/>
                      <a:pt x="4398" y="1521"/>
                      <a:pt x="4402" y="1538"/>
                    </a:cubicBezTo>
                    <a:cubicBezTo>
                      <a:pt x="4410" y="1570"/>
                      <a:pt x="4420" y="1600"/>
                      <a:pt x="4430" y="1630"/>
                    </a:cubicBezTo>
                    <a:lnTo>
                      <a:pt x="4434" y="1643"/>
                    </a:lnTo>
                    <a:cubicBezTo>
                      <a:pt x="4446" y="1679"/>
                      <a:pt x="4442" y="1718"/>
                      <a:pt x="4438" y="1758"/>
                    </a:cubicBezTo>
                    <a:cubicBezTo>
                      <a:pt x="4435" y="1780"/>
                      <a:pt x="4433" y="1803"/>
                      <a:pt x="4433" y="1826"/>
                    </a:cubicBezTo>
                    <a:cubicBezTo>
                      <a:pt x="4433" y="1861"/>
                      <a:pt x="4422" y="1890"/>
                      <a:pt x="4399" y="1913"/>
                    </a:cubicBezTo>
                    <a:cubicBezTo>
                      <a:pt x="4362" y="1950"/>
                      <a:pt x="4304" y="1963"/>
                      <a:pt x="4262" y="1963"/>
                    </a:cubicBezTo>
                    <a:lnTo>
                      <a:pt x="4252" y="1963"/>
                    </a:lnTo>
                    <a:cubicBezTo>
                      <a:pt x="4228" y="1962"/>
                      <a:pt x="4189" y="1935"/>
                      <a:pt x="4154" y="1896"/>
                    </a:cubicBezTo>
                    <a:cubicBezTo>
                      <a:pt x="4113" y="1850"/>
                      <a:pt x="4089" y="1801"/>
                      <a:pt x="4090" y="1781"/>
                    </a:cubicBezTo>
                    <a:cubicBezTo>
                      <a:pt x="4092" y="1755"/>
                      <a:pt x="4099" y="1728"/>
                      <a:pt x="4106" y="1699"/>
                    </a:cubicBezTo>
                    <a:cubicBezTo>
                      <a:pt x="4109" y="1689"/>
                      <a:pt x="4112" y="1679"/>
                      <a:pt x="4114" y="1668"/>
                    </a:cubicBezTo>
                    <a:cubicBezTo>
                      <a:pt x="4118" y="1649"/>
                      <a:pt x="4122" y="1630"/>
                      <a:pt x="4126" y="1611"/>
                    </a:cubicBezTo>
                    <a:cubicBezTo>
                      <a:pt x="4142" y="1536"/>
                      <a:pt x="4156" y="1466"/>
                      <a:pt x="4198" y="1402"/>
                    </a:cubicBezTo>
                    <a:cubicBezTo>
                      <a:pt x="4226" y="1359"/>
                      <a:pt x="4230" y="1291"/>
                      <a:pt x="4176" y="1234"/>
                    </a:cubicBezTo>
                    <a:cubicBezTo>
                      <a:pt x="4169" y="1227"/>
                      <a:pt x="4159" y="1224"/>
                      <a:pt x="4149" y="1226"/>
                    </a:cubicBezTo>
                    <a:cubicBezTo>
                      <a:pt x="4140" y="1229"/>
                      <a:pt x="4132" y="1237"/>
                      <a:pt x="4130" y="1246"/>
                    </a:cubicBezTo>
                    <a:lnTo>
                      <a:pt x="4125" y="1265"/>
                    </a:lnTo>
                    <a:cubicBezTo>
                      <a:pt x="4122" y="1277"/>
                      <a:pt x="4119" y="1286"/>
                      <a:pt x="4118" y="1295"/>
                    </a:cubicBezTo>
                    <a:cubicBezTo>
                      <a:pt x="4108" y="1360"/>
                      <a:pt x="4098" y="1413"/>
                      <a:pt x="4060" y="1456"/>
                    </a:cubicBezTo>
                    <a:cubicBezTo>
                      <a:pt x="4037" y="1481"/>
                      <a:pt x="4019" y="1488"/>
                      <a:pt x="3996" y="1482"/>
                    </a:cubicBezTo>
                    <a:cubicBezTo>
                      <a:pt x="3982" y="1478"/>
                      <a:pt x="3965" y="1468"/>
                      <a:pt x="3963" y="1430"/>
                    </a:cubicBezTo>
                    <a:cubicBezTo>
                      <a:pt x="3962" y="1406"/>
                      <a:pt x="3959" y="1381"/>
                      <a:pt x="3956" y="1356"/>
                    </a:cubicBezTo>
                    <a:cubicBezTo>
                      <a:pt x="3946" y="1283"/>
                      <a:pt x="3937" y="1215"/>
                      <a:pt x="3975" y="1151"/>
                    </a:cubicBezTo>
                    <a:cubicBezTo>
                      <a:pt x="3982" y="1141"/>
                      <a:pt x="3982" y="1130"/>
                      <a:pt x="3982" y="1123"/>
                    </a:cubicBezTo>
                    <a:cubicBezTo>
                      <a:pt x="3982" y="1121"/>
                      <a:pt x="3982" y="1119"/>
                      <a:pt x="3982" y="1117"/>
                    </a:cubicBezTo>
                    <a:cubicBezTo>
                      <a:pt x="3986" y="1103"/>
                      <a:pt x="3988" y="1089"/>
                      <a:pt x="3991" y="1075"/>
                    </a:cubicBezTo>
                    <a:cubicBezTo>
                      <a:pt x="4009" y="983"/>
                      <a:pt x="4027" y="896"/>
                      <a:pt x="4098" y="832"/>
                    </a:cubicBezTo>
                    <a:cubicBezTo>
                      <a:pt x="4126" y="808"/>
                      <a:pt x="4150" y="797"/>
                      <a:pt x="4185" y="795"/>
                    </a:cubicBezTo>
                    <a:cubicBezTo>
                      <a:pt x="4220" y="794"/>
                      <a:pt x="4255" y="789"/>
                      <a:pt x="4289" y="784"/>
                    </a:cubicBezTo>
                    <a:cubicBezTo>
                      <a:pt x="4303" y="782"/>
                      <a:pt x="4318" y="780"/>
                      <a:pt x="4332" y="778"/>
                    </a:cubicBezTo>
                    <a:cubicBezTo>
                      <a:pt x="4345" y="777"/>
                      <a:pt x="4354" y="767"/>
                      <a:pt x="4356" y="754"/>
                    </a:cubicBezTo>
                    <a:lnTo>
                      <a:pt x="4357" y="744"/>
                    </a:lnTo>
                    <a:cubicBezTo>
                      <a:pt x="4359" y="731"/>
                      <a:pt x="4351" y="719"/>
                      <a:pt x="4339" y="714"/>
                    </a:cubicBezTo>
                    <a:lnTo>
                      <a:pt x="4320" y="708"/>
                    </a:lnTo>
                    <a:cubicBezTo>
                      <a:pt x="4305" y="703"/>
                      <a:pt x="4290" y="698"/>
                      <a:pt x="4275" y="693"/>
                    </a:cubicBezTo>
                    <a:cubicBezTo>
                      <a:pt x="4227" y="680"/>
                      <a:pt x="4222" y="658"/>
                      <a:pt x="4231" y="625"/>
                    </a:cubicBezTo>
                    <a:cubicBezTo>
                      <a:pt x="4254" y="536"/>
                      <a:pt x="4308" y="476"/>
                      <a:pt x="4388" y="451"/>
                    </a:cubicBezTo>
                    <a:cubicBezTo>
                      <a:pt x="4428" y="438"/>
                      <a:pt x="4470" y="427"/>
                      <a:pt x="4509" y="427"/>
                    </a:cubicBezTo>
                    <a:cubicBezTo>
                      <a:pt x="4558" y="427"/>
                      <a:pt x="4596" y="445"/>
                      <a:pt x="4628" y="486"/>
                    </a:cubicBezTo>
                    <a:cubicBezTo>
                      <a:pt x="4633" y="491"/>
                      <a:pt x="4639" y="497"/>
                      <a:pt x="4644" y="502"/>
                    </a:cubicBezTo>
                    <a:cubicBezTo>
                      <a:pt x="4647" y="505"/>
                      <a:pt x="4650" y="507"/>
                      <a:pt x="4653" y="511"/>
                    </a:cubicBezTo>
                    <a:cubicBezTo>
                      <a:pt x="4684" y="546"/>
                      <a:pt x="4731" y="550"/>
                      <a:pt x="4761" y="519"/>
                    </a:cubicBezTo>
                    <a:cubicBezTo>
                      <a:pt x="4765" y="515"/>
                      <a:pt x="4770" y="507"/>
                      <a:pt x="4770" y="493"/>
                    </a:cubicBezTo>
                    <a:cubicBezTo>
                      <a:pt x="4770" y="474"/>
                      <a:pt x="4757" y="441"/>
                      <a:pt x="4740" y="425"/>
                    </a:cubicBezTo>
                    <a:cubicBezTo>
                      <a:pt x="4711" y="397"/>
                      <a:pt x="4697" y="377"/>
                      <a:pt x="4698" y="362"/>
                    </a:cubicBezTo>
                    <a:cubicBezTo>
                      <a:pt x="4699" y="348"/>
                      <a:pt x="4714" y="330"/>
                      <a:pt x="4743" y="307"/>
                    </a:cubicBezTo>
                    <a:lnTo>
                      <a:pt x="4750" y="302"/>
                    </a:lnTo>
                    <a:cubicBezTo>
                      <a:pt x="4759" y="296"/>
                      <a:pt x="4769" y="288"/>
                      <a:pt x="4777" y="278"/>
                    </a:cubicBezTo>
                    <a:cubicBezTo>
                      <a:pt x="4790" y="263"/>
                      <a:pt x="4801" y="247"/>
                      <a:pt x="4813" y="232"/>
                    </a:cubicBezTo>
                    <a:lnTo>
                      <a:pt x="4827" y="213"/>
                    </a:lnTo>
                    <a:cubicBezTo>
                      <a:pt x="4832" y="206"/>
                      <a:pt x="4834" y="197"/>
                      <a:pt x="4832" y="188"/>
                    </a:cubicBezTo>
                    <a:cubicBezTo>
                      <a:pt x="4829" y="180"/>
                      <a:pt x="4823" y="173"/>
                      <a:pt x="4814" y="171"/>
                    </a:cubicBezTo>
                    <a:cubicBezTo>
                      <a:pt x="4793" y="163"/>
                      <a:pt x="4776" y="163"/>
                      <a:pt x="4759" y="170"/>
                    </a:cubicBezTo>
                    <a:cubicBezTo>
                      <a:pt x="4683" y="202"/>
                      <a:pt x="4607" y="235"/>
                      <a:pt x="4531" y="267"/>
                    </a:cubicBezTo>
                    <a:cubicBezTo>
                      <a:pt x="4516" y="274"/>
                      <a:pt x="4502" y="277"/>
                      <a:pt x="4490" y="277"/>
                    </a:cubicBezTo>
                    <a:cubicBezTo>
                      <a:pt x="4480" y="278"/>
                      <a:pt x="4456" y="277"/>
                      <a:pt x="4455" y="223"/>
                    </a:cubicBezTo>
                    <a:cubicBezTo>
                      <a:pt x="4455" y="196"/>
                      <a:pt x="4460" y="167"/>
                      <a:pt x="4466" y="137"/>
                    </a:cubicBezTo>
                    <a:cubicBezTo>
                      <a:pt x="4469" y="123"/>
                      <a:pt x="4472" y="108"/>
                      <a:pt x="4474" y="93"/>
                    </a:cubicBezTo>
                    <a:cubicBezTo>
                      <a:pt x="4476" y="81"/>
                      <a:pt x="4477" y="69"/>
                      <a:pt x="4479" y="57"/>
                    </a:cubicBezTo>
                    <a:lnTo>
                      <a:pt x="4480" y="40"/>
                    </a:lnTo>
                    <a:cubicBezTo>
                      <a:pt x="4482" y="27"/>
                      <a:pt x="4474" y="15"/>
                      <a:pt x="4462" y="11"/>
                    </a:cubicBezTo>
                    <a:lnTo>
                      <a:pt x="4441" y="4"/>
                    </a:lnTo>
                    <a:cubicBezTo>
                      <a:pt x="4429" y="0"/>
                      <a:pt x="4415" y="6"/>
                      <a:pt x="4409" y="17"/>
                    </a:cubicBezTo>
                    <a:cubicBezTo>
                      <a:pt x="4405" y="25"/>
                      <a:pt x="4400" y="32"/>
                      <a:pt x="4395" y="40"/>
                    </a:cubicBezTo>
                    <a:cubicBezTo>
                      <a:pt x="4384" y="59"/>
                      <a:pt x="4372" y="78"/>
                      <a:pt x="4365" y="100"/>
                    </a:cubicBezTo>
                    <a:cubicBezTo>
                      <a:pt x="4357" y="123"/>
                      <a:pt x="4351" y="147"/>
                      <a:pt x="4345" y="171"/>
                    </a:cubicBezTo>
                    <a:cubicBezTo>
                      <a:pt x="4336" y="207"/>
                      <a:pt x="4328" y="242"/>
                      <a:pt x="4312" y="272"/>
                    </a:cubicBezTo>
                    <a:cubicBezTo>
                      <a:pt x="4290" y="315"/>
                      <a:pt x="4262" y="356"/>
                      <a:pt x="4235" y="397"/>
                    </a:cubicBezTo>
                    <a:cubicBezTo>
                      <a:pt x="4212" y="433"/>
                      <a:pt x="4187" y="470"/>
                      <a:pt x="4165" y="508"/>
                    </a:cubicBezTo>
                    <a:cubicBezTo>
                      <a:pt x="4129" y="574"/>
                      <a:pt x="4071" y="613"/>
                      <a:pt x="4010" y="655"/>
                    </a:cubicBezTo>
                    <a:lnTo>
                      <a:pt x="3982" y="675"/>
                    </a:lnTo>
                    <a:cubicBezTo>
                      <a:pt x="3981" y="676"/>
                      <a:pt x="3966" y="679"/>
                      <a:pt x="3953" y="676"/>
                    </a:cubicBezTo>
                    <a:cubicBezTo>
                      <a:pt x="3891" y="667"/>
                      <a:pt x="3856" y="629"/>
                      <a:pt x="3839" y="555"/>
                    </a:cubicBezTo>
                    <a:cubicBezTo>
                      <a:pt x="3836" y="538"/>
                      <a:pt x="3829" y="523"/>
                      <a:pt x="3821" y="505"/>
                    </a:cubicBezTo>
                    <a:cubicBezTo>
                      <a:pt x="3817" y="497"/>
                      <a:pt x="3813" y="488"/>
                      <a:pt x="3809" y="477"/>
                    </a:cubicBezTo>
                    <a:cubicBezTo>
                      <a:pt x="3805" y="467"/>
                      <a:pt x="3795" y="460"/>
                      <a:pt x="3784" y="460"/>
                    </a:cubicBezTo>
                    <a:cubicBezTo>
                      <a:pt x="3774" y="460"/>
                      <a:pt x="3764" y="466"/>
                      <a:pt x="3759" y="476"/>
                    </a:cubicBezTo>
                    <a:cubicBezTo>
                      <a:pt x="3706" y="596"/>
                      <a:pt x="3750" y="676"/>
                      <a:pt x="3801" y="738"/>
                    </a:cubicBezTo>
                    <a:cubicBezTo>
                      <a:pt x="3889" y="846"/>
                      <a:pt x="3911" y="939"/>
                      <a:pt x="3871" y="1040"/>
                    </a:cubicBezTo>
                    <a:cubicBezTo>
                      <a:pt x="3854" y="1084"/>
                      <a:pt x="3832" y="1091"/>
                      <a:pt x="3803" y="1060"/>
                    </a:cubicBezTo>
                    <a:cubicBezTo>
                      <a:pt x="3780" y="1036"/>
                      <a:pt x="3760" y="1008"/>
                      <a:pt x="3740" y="978"/>
                    </a:cubicBezTo>
                    <a:cubicBezTo>
                      <a:pt x="3730" y="964"/>
                      <a:pt x="3719" y="950"/>
                      <a:pt x="3709" y="936"/>
                    </a:cubicBezTo>
                    <a:cubicBezTo>
                      <a:pt x="3705" y="931"/>
                      <a:pt x="3701" y="925"/>
                      <a:pt x="3698" y="919"/>
                    </a:cubicBezTo>
                    <a:cubicBezTo>
                      <a:pt x="3681" y="894"/>
                      <a:pt x="3659" y="860"/>
                      <a:pt x="3609" y="853"/>
                    </a:cubicBezTo>
                    <a:cubicBezTo>
                      <a:pt x="3602" y="852"/>
                      <a:pt x="3594" y="855"/>
                      <a:pt x="3588" y="859"/>
                    </a:cubicBezTo>
                    <a:cubicBezTo>
                      <a:pt x="3583" y="864"/>
                      <a:pt x="3579" y="871"/>
                      <a:pt x="3579" y="879"/>
                    </a:cubicBezTo>
                    <a:cubicBezTo>
                      <a:pt x="3573" y="953"/>
                      <a:pt x="3613" y="1003"/>
                      <a:pt x="3645" y="1044"/>
                    </a:cubicBezTo>
                    <a:cubicBezTo>
                      <a:pt x="3690" y="1101"/>
                      <a:pt x="3709" y="1143"/>
                      <a:pt x="3684" y="1200"/>
                    </a:cubicBezTo>
                    <a:cubicBezTo>
                      <a:pt x="3680" y="1209"/>
                      <a:pt x="3669" y="1230"/>
                      <a:pt x="3654" y="1230"/>
                    </a:cubicBezTo>
                    <a:cubicBezTo>
                      <a:pt x="3648" y="1230"/>
                      <a:pt x="3641" y="1227"/>
                      <a:pt x="3634" y="1221"/>
                    </a:cubicBezTo>
                    <a:cubicBezTo>
                      <a:pt x="3625" y="1215"/>
                      <a:pt x="3617" y="1206"/>
                      <a:pt x="3609" y="1196"/>
                    </a:cubicBezTo>
                    <a:cubicBezTo>
                      <a:pt x="3603" y="1189"/>
                      <a:pt x="3597" y="1181"/>
                      <a:pt x="3590" y="1175"/>
                    </a:cubicBezTo>
                    <a:cubicBezTo>
                      <a:pt x="3579" y="1164"/>
                      <a:pt x="3568" y="1154"/>
                      <a:pt x="3555" y="1143"/>
                    </a:cubicBezTo>
                    <a:lnTo>
                      <a:pt x="3538" y="1128"/>
                    </a:lnTo>
                    <a:cubicBezTo>
                      <a:pt x="3531" y="1122"/>
                      <a:pt x="3521" y="1119"/>
                      <a:pt x="3512" y="1122"/>
                    </a:cubicBezTo>
                    <a:cubicBezTo>
                      <a:pt x="3503" y="1125"/>
                      <a:pt x="3496" y="1132"/>
                      <a:pt x="3494" y="1141"/>
                    </a:cubicBezTo>
                    <a:cubicBezTo>
                      <a:pt x="3479" y="1197"/>
                      <a:pt x="3498" y="1242"/>
                      <a:pt x="3551" y="1273"/>
                    </a:cubicBezTo>
                    <a:lnTo>
                      <a:pt x="3566" y="1282"/>
                    </a:lnTo>
                    <a:cubicBezTo>
                      <a:pt x="3630" y="1319"/>
                      <a:pt x="3696" y="1358"/>
                      <a:pt x="3757" y="1401"/>
                    </a:cubicBezTo>
                    <a:cubicBezTo>
                      <a:pt x="3816" y="1443"/>
                      <a:pt x="3849" y="1490"/>
                      <a:pt x="3862" y="1549"/>
                    </a:cubicBezTo>
                    <a:cubicBezTo>
                      <a:pt x="3873" y="1603"/>
                      <a:pt x="3872" y="1656"/>
                      <a:pt x="3858" y="1715"/>
                    </a:cubicBezTo>
                    <a:cubicBezTo>
                      <a:pt x="3849" y="1751"/>
                      <a:pt x="3830" y="1794"/>
                      <a:pt x="3784" y="1794"/>
                    </a:cubicBezTo>
                    <a:cubicBezTo>
                      <a:pt x="3767" y="1794"/>
                      <a:pt x="3749" y="1789"/>
                      <a:pt x="3729" y="1778"/>
                    </a:cubicBezTo>
                    <a:cubicBezTo>
                      <a:pt x="3697" y="1761"/>
                      <a:pt x="3666" y="1743"/>
                      <a:pt x="3634" y="1724"/>
                    </a:cubicBezTo>
                    <a:cubicBezTo>
                      <a:pt x="3617" y="1714"/>
                      <a:pt x="3599" y="1703"/>
                      <a:pt x="3581" y="1693"/>
                    </a:cubicBezTo>
                    <a:cubicBezTo>
                      <a:pt x="3570" y="1687"/>
                      <a:pt x="3559" y="1681"/>
                      <a:pt x="3547" y="1675"/>
                    </a:cubicBezTo>
                    <a:lnTo>
                      <a:pt x="3533" y="1668"/>
                    </a:lnTo>
                    <a:cubicBezTo>
                      <a:pt x="3525" y="1664"/>
                      <a:pt x="3515" y="1664"/>
                      <a:pt x="3507" y="1669"/>
                    </a:cubicBezTo>
                    <a:cubicBezTo>
                      <a:pt x="3499" y="1674"/>
                      <a:pt x="3494" y="1683"/>
                      <a:pt x="3494" y="1692"/>
                    </a:cubicBezTo>
                    <a:cubicBezTo>
                      <a:pt x="3493" y="1715"/>
                      <a:pt x="3498" y="1734"/>
                      <a:pt x="3510" y="1752"/>
                    </a:cubicBezTo>
                    <a:cubicBezTo>
                      <a:pt x="3561" y="1832"/>
                      <a:pt x="3639" y="1872"/>
                      <a:pt x="3702" y="1898"/>
                    </a:cubicBezTo>
                    <a:cubicBezTo>
                      <a:pt x="3766" y="1924"/>
                      <a:pt x="3832" y="1946"/>
                      <a:pt x="3893" y="1967"/>
                    </a:cubicBezTo>
                    <a:cubicBezTo>
                      <a:pt x="3919" y="1975"/>
                      <a:pt x="3937" y="1994"/>
                      <a:pt x="3944" y="2020"/>
                    </a:cubicBezTo>
                    <a:cubicBezTo>
                      <a:pt x="3950" y="2043"/>
                      <a:pt x="3945" y="2068"/>
                      <a:pt x="3931" y="2083"/>
                    </a:cubicBezTo>
                    <a:cubicBezTo>
                      <a:pt x="3911" y="2104"/>
                      <a:pt x="3882" y="2103"/>
                      <a:pt x="3845" y="2096"/>
                    </a:cubicBezTo>
                    <a:cubicBezTo>
                      <a:pt x="3837" y="2095"/>
                      <a:pt x="3829" y="2093"/>
                      <a:pt x="3821" y="2092"/>
                    </a:cubicBezTo>
                    <a:cubicBezTo>
                      <a:pt x="3794" y="2089"/>
                      <a:pt x="3767" y="2085"/>
                      <a:pt x="3740" y="2081"/>
                    </a:cubicBezTo>
                    <a:cubicBezTo>
                      <a:pt x="3670" y="2071"/>
                      <a:pt x="3598" y="2061"/>
                      <a:pt x="3522" y="2056"/>
                    </a:cubicBezTo>
                    <a:cubicBezTo>
                      <a:pt x="3496" y="2056"/>
                      <a:pt x="3472" y="2073"/>
                      <a:pt x="3452" y="2087"/>
                    </a:cubicBezTo>
                    <a:cubicBezTo>
                      <a:pt x="3444" y="2093"/>
                      <a:pt x="3436" y="2099"/>
                      <a:pt x="3428" y="2103"/>
                    </a:cubicBezTo>
                    <a:cubicBezTo>
                      <a:pt x="3422" y="2107"/>
                      <a:pt x="3417" y="2114"/>
                      <a:pt x="3415" y="2121"/>
                    </a:cubicBezTo>
                    <a:cubicBezTo>
                      <a:pt x="3413" y="2129"/>
                      <a:pt x="3415" y="2137"/>
                      <a:pt x="3420" y="2143"/>
                    </a:cubicBezTo>
                    <a:lnTo>
                      <a:pt x="3433" y="2162"/>
                    </a:lnTo>
                    <a:cubicBezTo>
                      <a:pt x="3446" y="2179"/>
                      <a:pt x="3459" y="2197"/>
                      <a:pt x="3473" y="2213"/>
                    </a:cubicBezTo>
                    <a:cubicBezTo>
                      <a:pt x="3484" y="2226"/>
                      <a:pt x="3500" y="2230"/>
                      <a:pt x="3511" y="2233"/>
                    </a:cubicBezTo>
                    <a:cubicBezTo>
                      <a:pt x="3533" y="2238"/>
                      <a:pt x="3555" y="2243"/>
                      <a:pt x="3577" y="2248"/>
                    </a:cubicBezTo>
                    <a:cubicBezTo>
                      <a:pt x="3608" y="2256"/>
                      <a:pt x="3638" y="2263"/>
                      <a:pt x="3669" y="2270"/>
                    </a:cubicBezTo>
                    <a:cubicBezTo>
                      <a:pt x="3686" y="2275"/>
                      <a:pt x="3698" y="2282"/>
                      <a:pt x="3703" y="2292"/>
                    </a:cubicBezTo>
                    <a:cubicBezTo>
                      <a:pt x="3707" y="2300"/>
                      <a:pt x="3707" y="2311"/>
                      <a:pt x="3701" y="2324"/>
                    </a:cubicBezTo>
                    <a:cubicBezTo>
                      <a:pt x="3688" y="2356"/>
                      <a:pt x="3666" y="2386"/>
                      <a:pt x="3643" y="2405"/>
                    </a:cubicBezTo>
                    <a:cubicBezTo>
                      <a:pt x="3536" y="2491"/>
                      <a:pt x="3468" y="2578"/>
                      <a:pt x="3432" y="2679"/>
                    </a:cubicBezTo>
                    <a:cubicBezTo>
                      <a:pt x="3390" y="2793"/>
                      <a:pt x="3357" y="2911"/>
                      <a:pt x="3324" y="3029"/>
                    </a:cubicBezTo>
                    <a:cubicBezTo>
                      <a:pt x="3280" y="3183"/>
                      <a:pt x="3253" y="3330"/>
                      <a:pt x="3241" y="3478"/>
                    </a:cubicBezTo>
                    <a:cubicBezTo>
                      <a:pt x="3227" y="3634"/>
                      <a:pt x="3204" y="3788"/>
                      <a:pt x="3184" y="3919"/>
                    </a:cubicBezTo>
                    <a:cubicBezTo>
                      <a:pt x="3169" y="4011"/>
                      <a:pt x="3131" y="4073"/>
                      <a:pt x="3067" y="4106"/>
                    </a:cubicBezTo>
                    <a:cubicBezTo>
                      <a:pt x="2969" y="4156"/>
                      <a:pt x="2892" y="4177"/>
                      <a:pt x="2813" y="4173"/>
                    </a:cubicBezTo>
                    <a:cubicBezTo>
                      <a:pt x="2763" y="4172"/>
                      <a:pt x="2712" y="4172"/>
                      <a:pt x="2662" y="4173"/>
                    </a:cubicBezTo>
                    <a:lnTo>
                      <a:pt x="2601" y="4173"/>
                    </a:lnTo>
                    <a:cubicBezTo>
                      <a:pt x="2449" y="4173"/>
                      <a:pt x="2298" y="4143"/>
                      <a:pt x="2169" y="4114"/>
                    </a:cubicBezTo>
                    <a:cubicBezTo>
                      <a:pt x="2080" y="4095"/>
                      <a:pt x="2007" y="4081"/>
                      <a:pt x="1940" y="4070"/>
                    </a:cubicBezTo>
                    <a:cubicBezTo>
                      <a:pt x="1901" y="4064"/>
                      <a:pt x="1861" y="4060"/>
                      <a:pt x="1822" y="4056"/>
                    </a:cubicBezTo>
                    <a:cubicBezTo>
                      <a:pt x="1784" y="4052"/>
                      <a:pt x="1747" y="4048"/>
                      <a:pt x="1710" y="4042"/>
                    </a:cubicBezTo>
                    <a:cubicBezTo>
                      <a:pt x="1585" y="4023"/>
                      <a:pt x="1459" y="4016"/>
                      <a:pt x="1334" y="4019"/>
                    </a:cubicBezTo>
                    <a:cubicBezTo>
                      <a:pt x="1164" y="4025"/>
                      <a:pt x="1005" y="4074"/>
                      <a:pt x="845" y="4169"/>
                    </a:cubicBezTo>
                    <a:cubicBezTo>
                      <a:pt x="763" y="4218"/>
                      <a:pt x="672" y="4262"/>
                      <a:pt x="566" y="4253"/>
                    </a:cubicBezTo>
                    <a:cubicBezTo>
                      <a:pt x="517" y="4249"/>
                      <a:pt x="486" y="4230"/>
                      <a:pt x="467" y="4190"/>
                    </a:cubicBezTo>
                    <a:cubicBezTo>
                      <a:pt x="432" y="4112"/>
                      <a:pt x="398" y="4038"/>
                      <a:pt x="408" y="3952"/>
                    </a:cubicBezTo>
                    <a:cubicBezTo>
                      <a:pt x="414" y="3908"/>
                      <a:pt x="412" y="3864"/>
                      <a:pt x="411" y="3821"/>
                    </a:cubicBezTo>
                    <a:cubicBezTo>
                      <a:pt x="411" y="3799"/>
                      <a:pt x="410" y="3777"/>
                      <a:pt x="410" y="3755"/>
                    </a:cubicBezTo>
                    <a:cubicBezTo>
                      <a:pt x="411" y="3697"/>
                      <a:pt x="388" y="3652"/>
                      <a:pt x="345" y="3625"/>
                    </a:cubicBezTo>
                    <a:cubicBezTo>
                      <a:pt x="297" y="3595"/>
                      <a:pt x="246" y="3570"/>
                      <a:pt x="195" y="3545"/>
                    </a:cubicBezTo>
                    <a:cubicBezTo>
                      <a:pt x="173" y="3534"/>
                      <a:pt x="155" y="3529"/>
                      <a:pt x="139" y="3529"/>
                    </a:cubicBezTo>
                    <a:cubicBezTo>
                      <a:pt x="86" y="3529"/>
                      <a:pt x="72" y="3585"/>
                      <a:pt x="67" y="3606"/>
                    </a:cubicBezTo>
                    <a:cubicBezTo>
                      <a:pt x="63" y="3621"/>
                      <a:pt x="58" y="3637"/>
                      <a:pt x="54" y="3653"/>
                    </a:cubicBezTo>
                    <a:cubicBezTo>
                      <a:pt x="45" y="3682"/>
                      <a:pt x="36" y="3713"/>
                      <a:pt x="31" y="3745"/>
                    </a:cubicBezTo>
                    <a:cubicBezTo>
                      <a:pt x="28" y="3761"/>
                      <a:pt x="25" y="3777"/>
                      <a:pt x="22" y="3793"/>
                    </a:cubicBezTo>
                    <a:cubicBezTo>
                      <a:pt x="12" y="3851"/>
                      <a:pt x="0" y="3911"/>
                      <a:pt x="9" y="3969"/>
                    </a:cubicBezTo>
                    <a:cubicBezTo>
                      <a:pt x="28" y="4100"/>
                      <a:pt x="72" y="4233"/>
                      <a:pt x="139" y="4363"/>
                    </a:cubicBezTo>
                    <a:cubicBezTo>
                      <a:pt x="147" y="4380"/>
                      <a:pt x="166" y="4411"/>
                      <a:pt x="194" y="4425"/>
                    </a:cubicBezTo>
                    <a:cubicBezTo>
                      <a:pt x="241" y="4449"/>
                      <a:pt x="270" y="4481"/>
                      <a:pt x="283" y="4525"/>
                    </a:cubicBezTo>
                    <a:cubicBezTo>
                      <a:pt x="303" y="4589"/>
                      <a:pt x="318" y="4650"/>
                      <a:pt x="286" y="4698"/>
                    </a:cubicBezTo>
                    <a:cubicBezTo>
                      <a:pt x="214" y="4807"/>
                      <a:pt x="206" y="4929"/>
                      <a:pt x="199" y="5046"/>
                    </a:cubicBezTo>
                    <a:lnTo>
                      <a:pt x="198" y="5061"/>
                    </a:lnTo>
                    <a:cubicBezTo>
                      <a:pt x="194" y="5123"/>
                      <a:pt x="196" y="5185"/>
                      <a:pt x="199" y="5245"/>
                    </a:cubicBezTo>
                    <a:cubicBezTo>
                      <a:pt x="200" y="5273"/>
                      <a:pt x="201" y="5301"/>
                      <a:pt x="202" y="5329"/>
                    </a:cubicBezTo>
                    <a:cubicBezTo>
                      <a:pt x="202" y="5337"/>
                      <a:pt x="202" y="5346"/>
                      <a:pt x="202" y="5355"/>
                    </a:cubicBezTo>
                    <a:cubicBezTo>
                      <a:pt x="201" y="5373"/>
                      <a:pt x="201" y="5390"/>
                      <a:pt x="203" y="5408"/>
                    </a:cubicBezTo>
                    <a:cubicBezTo>
                      <a:pt x="209" y="5467"/>
                      <a:pt x="215" y="5527"/>
                      <a:pt x="222" y="5587"/>
                    </a:cubicBezTo>
                    <a:lnTo>
                      <a:pt x="233" y="5686"/>
                    </a:lnTo>
                    <a:cubicBezTo>
                      <a:pt x="236" y="5711"/>
                      <a:pt x="238" y="5737"/>
                      <a:pt x="241" y="5763"/>
                    </a:cubicBezTo>
                    <a:cubicBezTo>
                      <a:pt x="246" y="5814"/>
                      <a:pt x="251" y="5866"/>
                      <a:pt x="258" y="5917"/>
                    </a:cubicBezTo>
                    <a:cubicBezTo>
                      <a:pt x="263" y="5952"/>
                      <a:pt x="271" y="5991"/>
                      <a:pt x="284" y="6038"/>
                    </a:cubicBezTo>
                    <a:cubicBezTo>
                      <a:pt x="323" y="6179"/>
                      <a:pt x="303" y="6278"/>
                      <a:pt x="218" y="6361"/>
                    </a:cubicBezTo>
                    <a:cubicBezTo>
                      <a:pt x="170" y="6408"/>
                      <a:pt x="149" y="6461"/>
                      <a:pt x="154" y="6518"/>
                    </a:cubicBezTo>
                    <a:cubicBezTo>
                      <a:pt x="163" y="6600"/>
                      <a:pt x="173" y="6683"/>
                      <a:pt x="183" y="6765"/>
                    </a:cubicBezTo>
                    <a:cubicBezTo>
                      <a:pt x="199" y="6896"/>
                      <a:pt x="215" y="7027"/>
                      <a:pt x="233" y="7157"/>
                    </a:cubicBezTo>
                    <a:cubicBezTo>
                      <a:pt x="237" y="7181"/>
                      <a:pt x="239" y="7205"/>
                      <a:pt x="242" y="7229"/>
                    </a:cubicBezTo>
                    <a:cubicBezTo>
                      <a:pt x="250" y="7299"/>
                      <a:pt x="259" y="7372"/>
                      <a:pt x="281" y="7443"/>
                    </a:cubicBezTo>
                    <a:cubicBezTo>
                      <a:pt x="306" y="7525"/>
                      <a:pt x="327" y="7589"/>
                      <a:pt x="281" y="7659"/>
                    </a:cubicBezTo>
                    <a:cubicBezTo>
                      <a:pt x="270" y="7677"/>
                      <a:pt x="268" y="7698"/>
                      <a:pt x="277" y="7714"/>
                    </a:cubicBezTo>
                    <a:cubicBezTo>
                      <a:pt x="287" y="7732"/>
                      <a:pt x="307" y="7742"/>
                      <a:pt x="333" y="7742"/>
                    </a:cubicBezTo>
                    <a:lnTo>
                      <a:pt x="361" y="7742"/>
                    </a:lnTo>
                    <a:lnTo>
                      <a:pt x="461" y="7743"/>
                    </a:lnTo>
                    <a:cubicBezTo>
                      <a:pt x="487" y="7743"/>
                      <a:pt x="514" y="7743"/>
                      <a:pt x="540" y="7742"/>
                    </a:cubicBezTo>
                    <a:cubicBezTo>
                      <a:pt x="541" y="7742"/>
                      <a:pt x="601" y="7739"/>
                      <a:pt x="614" y="7704"/>
                    </a:cubicBezTo>
                    <a:cubicBezTo>
                      <a:pt x="624" y="7679"/>
                      <a:pt x="614" y="7646"/>
                      <a:pt x="601" y="7623"/>
                    </a:cubicBezTo>
                    <a:cubicBezTo>
                      <a:pt x="589" y="7603"/>
                      <a:pt x="575" y="7584"/>
                      <a:pt x="562" y="7564"/>
                    </a:cubicBezTo>
                    <a:cubicBezTo>
                      <a:pt x="542" y="7537"/>
                      <a:pt x="525" y="7512"/>
                      <a:pt x="511" y="7485"/>
                    </a:cubicBezTo>
                    <a:cubicBezTo>
                      <a:pt x="422" y="7297"/>
                      <a:pt x="378" y="7082"/>
                      <a:pt x="376" y="6828"/>
                    </a:cubicBezTo>
                    <a:cubicBezTo>
                      <a:pt x="376" y="6811"/>
                      <a:pt x="374" y="6795"/>
                      <a:pt x="373" y="6778"/>
                    </a:cubicBezTo>
                    <a:cubicBezTo>
                      <a:pt x="371" y="6764"/>
                      <a:pt x="369" y="6750"/>
                      <a:pt x="369" y="6736"/>
                    </a:cubicBezTo>
                    <a:lnTo>
                      <a:pt x="369" y="6715"/>
                    </a:lnTo>
                    <a:cubicBezTo>
                      <a:pt x="368" y="6690"/>
                      <a:pt x="367" y="6666"/>
                      <a:pt x="373" y="6646"/>
                    </a:cubicBezTo>
                    <a:cubicBezTo>
                      <a:pt x="399" y="6562"/>
                      <a:pt x="448" y="6487"/>
                      <a:pt x="518" y="6423"/>
                    </a:cubicBezTo>
                    <a:cubicBezTo>
                      <a:pt x="567" y="6377"/>
                      <a:pt x="623" y="6326"/>
                      <a:pt x="656" y="6251"/>
                    </a:cubicBezTo>
                    <a:cubicBezTo>
                      <a:pt x="685" y="6184"/>
                      <a:pt x="725" y="6119"/>
                      <a:pt x="759" y="6063"/>
                    </a:cubicBezTo>
                    <a:cubicBezTo>
                      <a:pt x="762" y="6058"/>
                      <a:pt x="773" y="6051"/>
                      <a:pt x="782" y="6049"/>
                    </a:cubicBezTo>
                    <a:cubicBezTo>
                      <a:pt x="786" y="6055"/>
                      <a:pt x="790" y="6066"/>
                      <a:pt x="792" y="6075"/>
                    </a:cubicBezTo>
                    <a:cubicBezTo>
                      <a:pt x="794" y="6086"/>
                      <a:pt x="792" y="6100"/>
                      <a:pt x="790" y="6115"/>
                    </a:cubicBezTo>
                    <a:lnTo>
                      <a:pt x="787" y="6131"/>
                    </a:lnTo>
                    <a:cubicBezTo>
                      <a:pt x="785" y="6148"/>
                      <a:pt x="783" y="6165"/>
                      <a:pt x="780" y="6181"/>
                    </a:cubicBezTo>
                    <a:cubicBezTo>
                      <a:pt x="774" y="6218"/>
                      <a:pt x="767" y="6256"/>
                      <a:pt x="769" y="6294"/>
                    </a:cubicBezTo>
                    <a:cubicBezTo>
                      <a:pt x="775" y="6404"/>
                      <a:pt x="746" y="6505"/>
                      <a:pt x="715" y="6613"/>
                    </a:cubicBezTo>
                    <a:lnTo>
                      <a:pt x="704" y="6650"/>
                    </a:lnTo>
                    <a:cubicBezTo>
                      <a:pt x="686" y="6713"/>
                      <a:pt x="697" y="6780"/>
                      <a:pt x="705" y="6815"/>
                    </a:cubicBezTo>
                    <a:cubicBezTo>
                      <a:pt x="720" y="6876"/>
                      <a:pt x="738" y="6938"/>
                      <a:pt x="755" y="6997"/>
                    </a:cubicBezTo>
                    <a:cubicBezTo>
                      <a:pt x="775" y="7066"/>
                      <a:pt x="796" y="7137"/>
                      <a:pt x="811" y="7208"/>
                    </a:cubicBezTo>
                    <a:lnTo>
                      <a:pt x="816" y="7227"/>
                    </a:lnTo>
                    <a:cubicBezTo>
                      <a:pt x="838" y="7331"/>
                      <a:pt x="861" y="7437"/>
                      <a:pt x="929" y="7529"/>
                    </a:cubicBezTo>
                    <a:cubicBezTo>
                      <a:pt x="949" y="7556"/>
                      <a:pt x="950" y="7581"/>
                      <a:pt x="932" y="7612"/>
                    </a:cubicBezTo>
                    <a:cubicBezTo>
                      <a:pt x="925" y="7625"/>
                      <a:pt x="920" y="7640"/>
                      <a:pt x="914" y="7656"/>
                    </a:cubicBezTo>
                    <a:cubicBezTo>
                      <a:pt x="911" y="7664"/>
                      <a:pt x="908" y="7671"/>
                      <a:pt x="904" y="7680"/>
                    </a:cubicBezTo>
                    <a:cubicBezTo>
                      <a:pt x="901" y="7689"/>
                      <a:pt x="902" y="7698"/>
                      <a:pt x="907" y="7706"/>
                    </a:cubicBezTo>
                    <a:cubicBezTo>
                      <a:pt x="912" y="7713"/>
                      <a:pt x="921" y="7718"/>
                      <a:pt x="930" y="7718"/>
                    </a:cubicBezTo>
                    <a:lnTo>
                      <a:pt x="1195" y="7718"/>
                    </a:lnTo>
                    <a:cubicBezTo>
                      <a:pt x="1208" y="7718"/>
                      <a:pt x="1219" y="7708"/>
                      <a:pt x="1222" y="7695"/>
                    </a:cubicBezTo>
                    <a:cubicBezTo>
                      <a:pt x="1232" y="7638"/>
                      <a:pt x="1201" y="7604"/>
                      <a:pt x="1178" y="7580"/>
                    </a:cubicBezTo>
                    <a:cubicBezTo>
                      <a:pt x="1171" y="7572"/>
                      <a:pt x="1164" y="7565"/>
                      <a:pt x="1158" y="7557"/>
                    </a:cubicBezTo>
                    <a:cubicBezTo>
                      <a:pt x="992" y="7318"/>
                      <a:pt x="912" y="7057"/>
                      <a:pt x="919" y="6781"/>
                    </a:cubicBezTo>
                    <a:cubicBezTo>
                      <a:pt x="919" y="6755"/>
                      <a:pt x="924" y="6733"/>
                      <a:pt x="932" y="6719"/>
                    </a:cubicBezTo>
                    <a:lnTo>
                      <a:pt x="962" y="6666"/>
                    </a:lnTo>
                    <a:cubicBezTo>
                      <a:pt x="1013" y="6577"/>
                      <a:pt x="1065" y="6485"/>
                      <a:pt x="1123" y="6400"/>
                    </a:cubicBezTo>
                    <a:cubicBezTo>
                      <a:pt x="1238" y="6230"/>
                      <a:pt x="1357" y="6047"/>
                      <a:pt x="1426" y="5839"/>
                    </a:cubicBezTo>
                    <a:cubicBezTo>
                      <a:pt x="1475" y="5696"/>
                      <a:pt x="1535" y="5593"/>
                      <a:pt x="1617" y="5517"/>
                    </a:cubicBezTo>
                    <a:cubicBezTo>
                      <a:pt x="1674" y="5466"/>
                      <a:pt x="1745" y="5442"/>
                      <a:pt x="1832" y="5446"/>
                    </a:cubicBezTo>
                    <a:cubicBezTo>
                      <a:pt x="1874" y="5447"/>
                      <a:pt x="1917" y="5457"/>
                      <a:pt x="1961" y="5469"/>
                    </a:cubicBezTo>
                    <a:cubicBezTo>
                      <a:pt x="2021" y="5484"/>
                      <a:pt x="2081" y="5500"/>
                      <a:pt x="2140" y="5516"/>
                    </a:cubicBezTo>
                    <a:cubicBezTo>
                      <a:pt x="2238" y="5542"/>
                      <a:pt x="2339" y="5570"/>
                      <a:pt x="2440" y="5593"/>
                    </a:cubicBezTo>
                    <a:cubicBezTo>
                      <a:pt x="2555" y="5619"/>
                      <a:pt x="2691" y="5648"/>
                      <a:pt x="2832" y="5663"/>
                    </a:cubicBezTo>
                    <a:cubicBezTo>
                      <a:pt x="2923" y="5672"/>
                      <a:pt x="2972" y="5726"/>
                      <a:pt x="2972" y="5818"/>
                    </a:cubicBezTo>
                    <a:cubicBezTo>
                      <a:pt x="2973" y="5861"/>
                      <a:pt x="2967" y="5906"/>
                      <a:pt x="2961" y="5950"/>
                    </a:cubicBezTo>
                    <a:lnTo>
                      <a:pt x="2957" y="5990"/>
                    </a:lnTo>
                    <a:cubicBezTo>
                      <a:pt x="2945" y="6093"/>
                      <a:pt x="2972" y="6188"/>
                      <a:pt x="2999" y="6281"/>
                    </a:cubicBezTo>
                    <a:lnTo>
                      <a:pt x="3017" y="6346"/>
                    </a:lnTo>
                    <a:cubicBezTo>
                      <a:pt x="3049" y="6459"/>
                      <a:pt x="3080" y="6566"/>
                      <a:pt x="3066" y="6681"/>
                    </a:cubicBezTo>
                    <a:cubicBezTo>
                      <a:pt x="3064" y="6699"/>
                      <a:pt x="3067" y="6717"/>
                      <a:pt x="3071" y="6733"/>
                    </a:cubicBezTo>
                    <a:cubicBezTo>
                      <a:pt x="3088" y="6814"/>
                      <a:pt x="3105" y="6895"/>
                      <a:pt x="3124" y="6976"/>
                    </a:cubicBezTo>
                    <a:lnTo>
                      <a:pt x="3135" y="7027"/>
                    </a:lnTo>
                    <a:cubicBezTo>
                      <a:pt x="3147" y="7081"/>
                      <a:pt x="3159" y="7137"/>
                      <a:pt x="3175" y="7191"/>
                    </a:cubicBezTo>
                    <a:cubicBezTo>
                      <a:pt x="3193" y="7249"/>
                      <a:pt x="3193" y="7306"/>
                      <a:pt x="3175" y="7366"/>
                    </a:cubicBezTo>
                    <a:cubicBezTo>
                      <a:pt x="3165" y="7399"/>
                      <a:pt x="3159" y="7436"/>
                      <a:pt x="3208" y="7464"/>
                    </a:cubicBezTo>
                    <a:cubicBezTo>
                      <a:pt x="3221" y="7471"/>
                      <a:pt x="3229" y="7480"/>
                      <a:pt x="3230" y="7488"/>
                    </a:cubicBezTo>
                    <a:cubicBezTo>
                      <a:pt x="3231" y="7496"/>
                      <a:pt x="3223" y="7505"/>
                      <a:pt x="3219" y="7509"/>
                    </a:cubicBezTo>
                    <a:cubicBezTo>
                      <a:pt x="3170" y="7555"/>
                      <a:pt x="3172" y="7609"/>
                      <a:pt x="3174" y="7656"/>
                    </a:cubicBezTo>
                    <a:cubicBezTo>
                      <a:pt x="3174" y="7665"/>
                      <a:pt x="3174" y="7673"/>
                      <a:pt x="3175" y="7682"/>
                    </a:cubicBezTo>
                    <a:cubicBezTo>
                      <a:pt x="3175" y="7708"/>
                      <a:pt x="3207" y="7741"/>
                      <a:pt x="3233" y="7743"/>
                    </a:cubicBezTo>
                    <a:cubicBezTo>
                      <a:pt x="3258" y="7743"/>
                      <a:pt x="3282" y="7744"/>
                      <a:pt x="3307" y="7744"/>
                    </a:cubicBezTo>
                    <a:cubicBezTo>
                      <a:pt x="3332" y="7744"/>
                      <a:pt x="3358" y="7743"/>
                      <a:pt x="3383" y="7743"/>
                    </a:cubicBezTo>
                    <a:lnTo>
                      <a:pt x="3437" y="7742"/>
                    </a:lnTo>
                    <a:cubicBezTo>
                      <a:pt x="3456" y="7742"/>
                      <a:pt x="3470" y="7737"/>
                      <a:pt x="3479" y="7726"/>
                    </a:cubicBezTo>
                    <a:cubicBezTo>
                      <a:pt x="3492" y="7711"/>
                      <a:pt x="3491" y="7691"/>
                      <a:pt x="3489" y="7678"/>
                    </a:cubicBezTo>
                    <a:cubicBezTo>
                      <a:pt x="3475" y="7581"/>
                      <a:pt x="3436" y="7493"/>
                      <a:pt x="3398" y="7408"/>
                    </a:cubicBezTo>
                    <a:cubicBezTo>
                      <a:pt x="3379" y="7365"/>
                      <a:pt x="3359" y="7320"/>
                      <a:pt x="3343" y="7276"/>
                    </a:cubicBezTo>
                    <a:cubicBezTo>
                      <a:pt x="3330" y="7239"/>
                      <a:pt x="3317" y="7199"/>
                      <a:pt x="3313" y="7159"/>
                    </a:cubicBezTo>
                    <a:cubicBezTo>
                      <a:pt x="3308" y="7106"/>
                      <a:pt x="3306" y="7050"/>
                      <a:pt x="3305" y="6996"/>
                    </a:cubicBezTo>
                    <a:lnTo>
                      <a:pt x="3303" y="6943"/>
                    </a:lnTo>
                    <a:cubicBezTo>
                      <a:pt x="3302" y="6900"/>
                      <a:pt x="3301" y="6857"/>
                      <a:pt x="3301" y="6815"/>
                    </a:cubicBezTo>
                    <a:cubicBezTo>
                      <a:pt x="3301" y="6774"/>
                      <a:pt x="3301" y="6734"/>
                      <a:pt x="3302" y="6693"/>
                    </a:cubicBezTo>
                    <a:cubicBezTo>
                      <a:pt x="3303" y="6625"/>
                      <a:pt x="3304" y="6556"/>
                      <a:pt x="3303" y="6487"/>
                    </a:cubicBezTo>
                    <a:cubicBezTo>
                      <a:pt x="3302" y="6447"/>
                      <a:pt x="3298" y="6406"/>
                      <a:pt x="3293" y="6367"/>
                    </a:cubicBezTo>
                    <a:cubicBezTo>
                      <a:pt x="3286" y="6305"/>
                      <a:pt x="3280" y="6247"/>
                      <a:pt x="3288" y="6187"/>
                    </a:cubicBezTo>
                    <a:lnTo>
                      <a:pt x="3289" y="6177"/>
                    </a:lnTo>
                    <a:cubicBezTo>
                      <a:pt x="3298" y="6107"/>
                      <a:pt x="3307" y="6041"/>
                      <a:pt x="3351" y="5988"/>
                    </a:cubicBezTo>
                    <a:cubicBezTo>
                      <a:pt x="3363" y="5973"/>
                      <a:pt x="3377" y="5964"/>
                      <a:pt x="3379" y="5964"/>
                    </a:cubicBezTo>
                    <a:cubicBezTo>
                      <a:pt x="3382" y="5965"/>
                      <a:pt x="3390" y="5970"/>
                      <a:pt x="3407" y="5995"/>
                    </a:cubicBezTo>
                    <a:cubicBezTo>
                      <a:pt x="3410" y="6000"/>
                      <a:pt x="3412" y="6012"/>
                      <a:pt x="3413" y="6021"/>
                    </a:cubicBezTo>
                    <a:lnTo>
                      <a:pt x="3413" y="6028"/>
                    </a:lnTo>
                    <a:cubicBezTo>
                      <a:pt x="3416" y="6047"/>
                      <a:pt x="3417" y="6066"/>
                      <a:pt x="3419" y="6086"/>
                    </a:cubicBezTo>
                    <a:cubicBezTo>
                      <a:pt x="3422" y="6125"/>
                      <a:pt x="3425" y="6166"/>
                      <a:pt x="3435" y="6206"/>
                    </a:cubicBezTo>
                    <a:cubicBezTo>
                      <a:pt x="3460" y="6301"/>
                      <a:pt x="3462" y="6396"/>
                      <a:pt x="3463" y="6497"/>
                    </a:cubicBezTo>
                    <a:lnTo>
                      <a:pt x="3464" y="6541"/>
                    </a:lnTo>
                    <a:cubicBezTo>
                      <a:pt x="3465" y="6590"/>
                      <a:pt x="3475" y="6637"/>
                      <a:pt x="3484" y="6683"/>
                    </a:cubicBezTo>
                    <a:cubicBezTo>
                      <a:pt x="3488" y="6700"/>
                      <a:pt x="3491" y="6718"/>
                      <a:pt x="3494" y="6735"/>
                    </a:cubicBezTo>
                    <a:cubicBezTo>
                      <a:pt x="3498" y="6752"/>
                      <a:pt x="3501" y="6769"/>
                      <a:pt x="3505" y="6787"/>
                    </a:cubicBezTo>
                    <a:cubicBezTo>
                      <a:pt x="3510" y="6807"/>
                      <a:pt x="3514" y="6827"/>
                      <a:pt x="3517" y="6848"/>
                    </a:cubicBezTo>
                    <a:cubicBezTo>
                      <a:pt x="3522" y="6876"/>
                      <a:pt x="3525" y="6905"/>
                      <a:pt x="3528" y="6933"/>
                    </a:cubicBezTo>
                    <a:cubicBezTo>
                      <a:pt x="3535" y="6990"/>
                      <a:pt x="3542" y="7049"/>
                      <a:pt x="3557" y="7105"/>
                    </a:cubicBezTo>
                    <a:cubicBezTo>
                      <a:pt x="3580" y="7189"/>
                      <a:pt x="3589" y="7254"/>
                      <a:pt x="3560" y="7322"/>
                    </a:cubicBezTo>
                    <a:cubicBezTo>
                      <a:pt x="3550" y="7346"/>
                      <a:pt x="3545" y="7375"/>
                      <a:pt x="3545" y="7408"/>
                    </a:cubicBezTo>
                    <a:cubicBezTo>
                      <a:pt x="3546" y="7430"/>
                      <a:pt x="3558" y="7455"/>
                      <a:pt x="3576" y="7471"/>
                    </a:cubicBezTo>
                    <a:cubicBezTo>
                      <a:pt x="3606" y="7497"/>
                      <a:pt x="3608" y="7507"/>
                      <a:pt x="3593" y="7546"/>
                    </a:cubicBezTo>
                    <a:cubicBezTo>
                      <a:pt x="3582" y="7574"/>
                      <a:pt x="3577" y="7604"/>
                      <a:pt x="3571" y="7638"/>
                    </a:cubicBezTo>
                    <a:cubicBezTo>
                      <a:pt x="3565" y="7670"/>
                      <a:pt x="3575" y="7691"/>
                      <a:pt x="3583" y="7702"/>
                    </a:cubicBezTo>
                    <a:cubicBezTo>
                      <a:pt x="3592" y="7715"/>
                      <a:pt x="3610" y="7730"/>
                      <a:pt x="3644" y="7735"/>
                    </a:cubicBezTo>
                    <a:cubicBezTo>
                      <a:pt x="3663" y="7738"/>
                      <a:pt x="3690" y="7742"/>
                      <a:pt x="3715" y="7739"/>
                    </a:cubicBezTo>
                    <a:cubicBezTo>
                      <a:pt x="3735" y="7737"/>
                      <a:pt x="3754" y="7734"/>
                      <a:pt x="3774" y="7731"/>
                    </a:cubicBezTo>
                    <a:cubicBezTo>
                      <a:pt x="3799" y="7727"/>
                      <a:pt x="3822" y="7723"/>
                      <a:pt x="3846" y="7722"/>
                    </a:cubicBezTo>
                    <a:cubicBezTo>
                      <a:pt x="3856" y="7721"/>
                      <a:pt x="3889" y="7719"/>
                      <a:pt x="3903" y="7693"/>
                    </a:cubicBezTo>
                    <a:cubicBezTo>
                      <a:pt x="3912" y="7677"/>
                      <a:pt x="3910" y="7656"/>
                      <a:pt x="3898" y="7632"/>
                    </a:cubicBezTo>
                    <a:cubicBezTo>
                      <a:pt x="3888" y="7614"/>
                      <a:pt x="3877" y="7597"/>
                      <a:pt x="3867" y="7579"/>
                    </a:cubicBezTo>
                    <a:cubicBezTo>
                      <a:pt x="3852" y="7556"/>
                      <a:pt x="3839" y="7534"/>
                      <a:pt x="3828" y="7511"/>
                    </a:cubicBezTo>
                    <a:cubicBezTo>
                      <a:pt x="3823" y="7499"/>
                      <a:pt x="3817" y="7488"/>
                      <a:pt x="3812" y="7476"/>
                    </a:cubicBezTo>
                    <a:cubicBezTo>
                      <a:pt x="3789" y="7428"/>
                      <a:pt x="3765" y="7377"/>
                      <a:pt x="3757" y="7328"/>
                    </a:cubicBezTo>
                    <a:cubicBezTo>
                      <a:pt x="3747" y="7265"/>
                      <a:pt x="3745" y="7198"/>
                      <a:pt x="3744" y="7134"/>
                    </a:cubicBezTo>
                    <a:cubicBezTo>
                      <a:pt x="3743" y="7101"/>
                      <a:pt x="3742" y="7068"/>
                      <a:pt x="3740" y="7035"/>
                    </a:cubicBezTo>
                    <a:cubicBezTo>
                      <a:pt x="3737" y="6988"/>
                      <a:pt x="3734" y="6942"/>
                      <a:pt x="3731" y="6896"/>
                    </a:cubicBezTo>
                    <a:cubicBezTo>
                      <a:pt x="3725" y="6818"/>
                      <a:pt x="3720" y="6737"/>
                      <a:pt x="3717" y="6657"/>
                    </a:cubicBezTo>
                    <a:cubicBezTo>
                      <a:pt x="3711" y="6435"/>
                      <a:pt x="3709" y="6254"/>
                      <a:pt x="3710" y="6086"/>
                    </a:cubicBezTo>
                    <a:cubicBezTo>
                      <a:pt x="3712" y="5968"/>
                      <a:pt x="3723" y="5853"/>
                      <a:pt x="3734" y="5755"/>
                    </a:cubicBezTo>
                    <a:cubicBezTo>
                      <a:pt x="3745" y="5656"/>
                      <a:pt x="3801" y="5577"/>
                      <a:pt x="3911" y="5507"/>
                    </a:cubicBezTo>
                    <a:cubicBezTo>
                      <a:pt x="4032" y="5430"/>
                      <a:pt x="4111" y="5317"/>
                      <a:pt x="4154" y="5160"/>
                    </a:cubicBezTo>
                    <a:cubicBezTo>
                      <a:pt x="4159" y="5141"/>
                      <a:pt x="4158" y="5121"/>
                      <a:pt x="4156" y="5108"/>
                    </a:cubicBezTo>
                    <a:cubicBezTo>
                      <a:pt x="4137" y="4976"/>
                      <a:pt x="4149" y="4879"/>
                      <a:pt x="4197" y="4794"/>
                    </a:cubicBezTo>
                    <a:cubicBezTo>
                      <a:pt x="4208" y="4775"/>
                      <a:pt x="4213" y="4756"/>
                      <a:pt x="4213" y="4740"/>
                    </a:cubicBezTo>
                    <a:cubicBezTo>
                      <a:pt x="4213" y="4722"/>
                      <a:pt x="4213" y="4704"/>
                      <a:pt x="4214" y="4686"/>
                    </a:cubicBezTo>
                    <a:cubicBezTo>
                      <a:pt x="4214" y="4633"/>
                      <a:pt x="4215" y="4578"/>
                      <a:pt x="4205" y="4525"/>
                    </a:cubicBezTo>
                    <a:cubicBezTo>
                      <a:pt x="4177" y="4362"/>
                      <a:pt x="4145" y="4188"/>
                      <a:pt x="4100" y="4015"/>
                    </a:cubicBezTo>
                    <a:cubicBezTo>
                      <a:pt x="4072" y="3907"/>
                      <a:pt x="4038" y="3799"/>
                      <a:pt x="4006" y="3694"/>
                    </a:cubicBezTo>
                    <a:cubicBezTo>
                      <a:pt x="3980" y="3609"/>
                      <a:pt x="3952" y="3521"/>
                      <a:pt x="3928" y="3434"/>
                    </a:cubicBezTo>
                    <a:cubicBezTo>
                      <a:pt x="3909" y="3365"/>
                      <a:pt x="3904" y="3290"/>
                      <a:pt x="3900" y="3219"/>
                    </a:cubicBezTo>
                    <a:cubicBezTo>
                      <a:pt x="3897" y="3173"/>
                      <a:pt x="3942" y="3134"/>
                      <a:pt x="3985" y="3127"/>
                    </a:cubicBezTo>
                    <a:cubicBezTo>
                      <a:pt x="4054" y="3115"/>
                      <a:pt x="4126" y="3123"/>
                      <a:pt x="4205" y="3149"/>
                    </a:cubicBezTo>
                    <a:cubicBezTo>
                      <a:pt x="4328" y="3191"/>
                      <a:pt x="4453" y="3239"/>
                      <a:pt x="4562" y="3282"/>
                    </a:cubicBezTo>
                    <a:cubicBezTo>
                      <a:pt x="4575" y="3287"/>
                      <a:pt x="4587" y="3289"/>
                      <a:pt x="4599" y="3289"/>
                    </a:cubicBezTo>
                    <a:cubicBezTo>
                      <a:pt x="4638" y="3289"/>
                      <a:pt x="4660" y="3259"/>
                      <a:pt x="4667" y="3249"/>
                    </a:cubicBezTo>
                    <a:cubicBezTo>
                      <a:pt x="4672" y="3243"/>
                      <a:pt x="4676" y="3236"/>
                      <a:pt x="4681" y="3229"/>
                    </a:cubicBezTo>
                    <a:cubicBezTo>
                      <a:pt x="4692" y="3212"/>
                      <a:pt x="4703" y="3195"/>
                      <a:pt x="4717" y="3185"/>
                    </a:cubicBezTo>
                    <a:cubicBezTo>
                      <a:pt x="4792" y="3132"/>
                      <a:pt x="4773" y="3078"/>
                      <a:pt x="4741" y="3028"/>
                    </a:cubicBezTo>
                    <a:lnTo>
                      <a:pt x="4710" y="2979"/>
                    </a:lnTo>
                    <a:cubicBezTo>
                      <a:pt x="4681" y="2935"/>
                      <a:pt x="4652" y="2889"/>
                      <a:pt x="4626" y="2842"/>
                    </a:cubicBezTo>
                    <a:cubicBezTo>
                      <a:pt x="4563" y="2734"/>
                      <a:pt x="4517" y="2613"/>
                      <a:pt x="4485" y="2473"/>
                    </a:cubicBezTo>
                    <a:cubicBezTo>
                      <a:pt x="4477" y="2438"/>
                      <a:pt x="4481" y="2408"/>
                      <a:pt x="4496" y="2389"/>
                    </a:cubicBezTo>
                    <a:cubicBezTo>
                      <a:pt x="4512" y="2368"/>
                      <a:pt x="4538" y="2364"/>
                      <a:pt x="4558" y="2364"/>
                    </a:cubicBezTo>
                    <a:cubicBezTo>
                      <a:pt x="4566" y="2364"/>
                      <a:pt x="4574" y="2364"/>
                      <a:pt x="4583" y="2366"/>
                    </a:cubicBezTo>
                    <a:cubicBezTo>
                      <a:pt x="4588" y="2367"/>
                      <a:pt x="4593" y="2368"/>
                      <a:pt x="4598" y="2369"/>
                    </a:cubicBezTo>
                    <a:cubicBezTo>
                      <a:pt x="4610" y="2372"/>
                      <a:pt x="4624" y="2375"/>
                      <a:pt x="4638" y="2375"/>
                    </a:cubicBezTo>
                    <a:cubicBezTo>
                      <a:pt x="4639" y="2375"/>
                      <a:pt x="4644" y="2375"/>
                      <a:pt x="4644" y="2374"/>
                    </a:cubicBezTo>
                    <a:lnTo>
                      <a:pt x="4656" y="2374"/>
                    </a:lnTo>
                    <a:cubicBezTo>
                      <a:pt x="4693" y="2372"/>
                      <a:pt x="4731" y="2369"/>
                      <a:pt x="4768" y="2359"/>
                    </a:cubicBezTo>
                    <a:cubicBezTo>
                      <a:pt x="4797" y="2350"/>
                      <a:pt x="4816" y="2331"/>
                      <a:pt x="4820" y="2307"/>
                    </a:cubicBezTo>
                    <a:cubicBezTo>
                      <a:pt x="4823" y="2282"/>
                      <a:pt x="4810" y="2258"/>
                      <a:pt x="4784" y="2241"/>
                    </a:cubicBezTo>
                    <a:cubicBezTo>
                      <a:pt x="4756" y="2223"/>
                      <a:pt x="4720" y="2210"/>
                      <a:pt x="4683" y="2205"/>
                    </a:cubicBezTo>
                    <a:cubicBezTo>
                      <a:pt x="4649" y="2201"/>
                      <a:pt x="4615" y="2198"/>
                      <a:pt x="4581" y="2196"/>
                    </a:cubicBezTo>
                    <a:cubicBezTo>
                      <a:pt x="4541" y="2193"/>
                      <a:pt x="4501" y="2190"/>
                      <a:pt x="4462" y="2184"/>
                    </a:cubicBezTo>
                    <a:cubicBezTo>
                      <a:pt x="4427" y="2178"/>
                      <a:pt x="4403" y="2153"/>
                      <a:pt x="4395" y="2130"/>
                    </a:cubicBezTo>
                    <a:cubicBezTo>
                      <a:pt x="4392" y="2121"/>
                      <a:pt x="4388" y="2103"/>
                      <a:pt x="4401" y="2089"/>
                    </a:cubicBezTo>
                    <a:cubicBezTo>
                      <a:pt x="4461" y="2022"/>
                      <a:pt x="4531" y="1986"/>
                      <a:pt x="4609" y="1982"/>
                    </a:cubicBezTo>
                    <a:cubicBezTo>
                      <a:pt x="4633" y="1980"/>
                      <a:pt x="4657" y="1979"/>
                      <a:pt x="4680" y="1979"/>
                    </a:cubicBezTo>
                    <a:cubicBezTo>
                      <a:pt x="4753" y="1979"/>
                      <a:pt x="4808" y="1990"/>
                      <a:pt x="4859" y="2012"/>
                    </a:cubicBezTo>
                    <a:cubicBezTo>
                      <a:pt x="4868" y="2017"/>
                      <a:pt x="4880" y="2015"/>
                      <a:pt x="4888" y="2008"/>
                    </a:cubicBezTo>
                    <a:cubicBezTo>
                      <a:pt x="4896" y="2001"/>
                      <a:pt x="4899" y="1991"/>
                      <a:pt x="4896" y="1980"/>
                    </a:cubicBezTo>
                    <a:cubicBezTo>
                      <a:pt x="4891" y="1961"/>
                      <a:pt x="4883" y="1945"/>
                      <a:pt x="4872" y="1929"/>
                    </a:cubicBezTo>
                    <a:cubicBezTo>
                      <a:pt x="4865" y="1919"/>
                      <a:pt x="4858" y="1910"/>
                      <a:pt x="4850" y="1900"/>
                    </a:cubicBezTo>
                    <a:cubicBezTo>
                      <a:pt x="4840" y="1888"/>
                      <a:pt x="4830" y="1875"/>
                      <a:pt x="4822" y="1861"/>
                    </a:cubicBezTo>
                    <a:cubicBezTo>
                      <a:pt x="4804" y="1834"/>
                      <a:pt x="4799" y="1806"/>
                      <a:pt x="4808" y="1782"/>
                    </a:cubicBezTo>
                    <a:cubicBezTo>
                      <a:pt x="4816" y="1761"/>
                      <a:pt x="4834" y="1744"/>
                      <a:pt x="4862" y="1735"/>
                    </a:cubicBezTo>
                    <a:cubicBezTo>
                      <a:pt x="4920" y="1716"/>
                      <a:pt x="4987" y="1703"/>
                      <a:pt x="5061" y="1695"/>
                    </a:cubicBezTo>
                    <a:cubicBezTo>
                      <a:pt x="5095" y="1692"/>
                      <a:pt x="5140" y="1692"/>
                      <a:pt x="5186" y="1693"/>
                    </a:cubicBezTo>
                    <a:cubicBezTo>
                      <a:pt x="5205" y="1694"/>
                      <a:pt x="5225" y="1694"/>
                      <a:pt x="5244" y="1694"/>
                    </a:cubicBezTo>
                    <a:lnTo>
                      <a:pt x="5256" y="1694"/>
                    </a:lnTo>
                    <a:cubicBezTo>
                      <a:pt x="5281" y="1694"/>
                      <a:pt x="5328" y="1693"/>
                      <a:pt x="5343" y="1647"/>
                    </a:cubicBezTo>
                    <a:cubicBezTo>
                      <a:pt x="5345" y="1640"/>
                      <a:pt x="5345" y="1632"/>
                      <a:pt x="5341" y="1626"/>
                    </a:cubicBezTo>
                    <a:cubicBezTo>
                      <a:pt x="5338" y="1619"/>
                      <a:pt x="5332" y="1615"/>
                      <a:pt x="5325" y="1612"/>
                    </a:cubicBezTo>
                    <a:cubicBezTo>
                      <a:pt x="5301" y="1605"/>
                      <a:pt x="5277" y="1599"/>
                      <a:pt x="5253" y="1592"/>
                    </a:cubicBezTo>
                    <a:cubicBezTo>
                      <a:pt x="5197" y="1576"/>
                      <a:pt x="5144" y="1561"/>
                      <a:pt x="5091" y="1542"/>
                    </a:cubicBezTo>
                    <a:cubicBezTo>
                      <a:pt x="5076" y="1537"/>
                      <a:pt x="5066" y="1529"/>
                      <a:pt x="5062" y="1521"/>
                    </a:cubicBezTo>
                    <a:cubicBezTo>
                      <a:pt x="5057" y="1508"/>
                      <a:pt x="5064" y="1490"/>
                      <a:pt x="5071" y="1477"/>
                    </a:cubicBezTo>
                    <a:cubicBezTo>
                      <a:pt x="5109" y="1402"/>
                      <a:pt x="5173" y="1353"/>
                      <a:pt x="5242" y="1302"/>
                    </a:cubicBezTo>
                    <a:lnTo>
                      <a:pt x="5247" y="1298"/>
                    </a:lnTo>
                    <a:cubicBezTo>
                      <a:pt x="5344" y="1224"/>
                      <a:pt x="5441" y="1146"/>
                      <a:pt x="5534" y="1071"/>
                    </a:cubicBezTo>
                    <a:cubicBezTo>
                      <a:pt x="5588" y="1028"/>
                      <a:pt x="5642" y="985"/>
                      <a:pt x="5696" y="942"/>
                    </a:cubicBezTo>
                    <a:lnTo>
                      <a:pt x="5710" y="931"/>
                    </a:lnTo>
                    <a:cubicBezTo>
                      <a:pt x="5787" y="870"/>
                      <a:pt x="5860" y="812"/>
                      <a:pt x="5954" y="792"/>
                    </a:cubicBezTo>
                    <a:cubicBezTo>
                      <a:pt x="5965" y="789"/>
                      <a:pt x="5972" y="783"/>
                      <a:pt x="5979" y="777"/>
                    </a:cubicBezTo>
                    <a:cubicBezTo>
                      <a:pt x="5982" y="775"/>
                      <a:pt x="5986" y="772"/>
                      <a:pt x="5990" y="769"/>
                    </a:cubicBezTo>
                    <a:cubicBezTo>
                      <a:pt x="5999" y="762"/>
                      <a:pt x="6003" y="750"/>
                      <a:pt x="6000" y="739"/>
                    </a:cubicBezTo>
                    <a:cubicBezTo>
                      <a:pt x="5996" y="728"/>
                      <a:pt x="5985" y="720"/>
                      <a:pt x="5974" y="720"/>
                    </a:cubicBezTo>
                    <a:close/>
                  </a:path>
                </a:pathLst>
              </a:custGeom>
              <a:solidFill>
                <a:srgbClr val="1E4451"/>
              </a:solidFill>
              <a:ln>
                <a:noFill/>
              </a:ln>
            </p:spPr>
            <p:txBody>
              <a:bodyPr/>
              <a:lstStyle/>
              <a:p>
                <a:endParaRPr lang="zh-CN" altLang="en-US">
                  <a:cs typeface="+mn-ea"/>
                  <a:sym typeface="+mn-lt"/>
                </a:endParaRPr>
              </a:p>
            </p:txBody>
          </p:sp>
          <p:sp>
            <p:nvSpPr>
              <p:cNvPr id="39" name="rose_90351"/>
              <p:cNvSpPr>
                <a:spLocks noChangeAspect="1"/>
              </p:cNvSpPr>
              <p:nvPr/>
            </p:nvSpPr>
            <p:spPr bwMode="auto">
              <a:xfrm>
                <a:off x="12666" y="4595"/>
                <a:ext cx="440" cy="775"/>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 name="T30" fmla="*/ 372171 w 604011"/>
                  <a:gd name="T31" fmla="*/ 372171 w 604011"/>
                  <a:gd name="T32" fmla="*/ 372171 w 604011"/>
                  <a:gd name="T33" fmla="*/ 372171 w 604011"/>
                  <a:gd name="T34" fmla="*/ 372171 w 604011"/>
                  <a:gd name="T35" fmla="*/ 372171 w 604011"/>
                  <a:gd name="T36" fmla="*/ 372171 w 604011"/>
                  <a:gd name="T37" fmla="*/ 372171 w 604011"/>
                  <a:gd name="T38" fmla="*/ 372171 w 604011"/>
                  <a:gd name="T39" fmla="*/ 372171 w 604011"/>
                  <a:gd name="T40" fmla="*/ 372171 w 604011"/>
                  <a:gd name="T41" fmla="*/ 372171 w 604011"/>
                  <a:gd name="T42" fmla="*/ 372171 w 604011"/>
                  <a:gd name="T43" fmla="*/ 372171 w 604011"/>
                  <a:gd name="T44" fmla="*/ 372171 w 604011"/>
                  <a:gd name="T45" fmla="*/ 372171 w 604011"/>
                  <a:gd name="T46" fmla="*/ 372171 w 604011"/>
                  <a:gd name="T47" fmla="*/ 372171 w 604011"/>
                  <a:gd name="T48" fmla="*/ 372171 w 604011"/>
                  <a:gd name="T49" fmla="*/ 372171 w 604011"/>
                  <a:gd name="T50" fmla="*/ 372171 w 604011"/>
                  <a:gd name="T51" fmla="*/ 372171 w 604011"/>
                  <a:gd name="T52" fmla="*/ 372171 w 604011"/>
                  <a:gd name="T53" fmla="*/ 372171 w 604011"/>
                  <a:gd name="T54" fmla="*/ 372171 w 604011"/>
                  <a:gd name="T55" fmla="*/ 372171 w 604011"/>
                  <a:gd name="T56" fmla="*/ 372171 w 604011"/>
                  <a:gd name="T57" fmla="*/ 372171 w 604011"/>
                  <a:gd name="T58" fmla="*/ 372171 w 604011"/>
                  <a:gd name="T59" fmla="*/ 372171 w 604011"/>
                  <a:gd name="T60" fmla="*/ 372171 w 604011"/>
                  <a:gd name="T61" fmla="*/ 372171 w 604011"/>
                  <a:gd name="T62" fmla="*/ 372171 w 604011"/>
                  <a:gd name="T63" fmla="*/ 372171 w 604011"/>
                  <a:gd name="T64" fmla="*/ 372171 w 604011"/>
                  <a:gd name="T65" fmla="*/ 372171 w 604011"/>
                  <a:gd name="T66" fmla="*/ 372171 w 604011"/>
                  <a:gd name="T67" fmla="*/ 372171 w 604011"/>
                  <a:gd name="T68" fmla="*/ 372171 w 604011"/>
                  <a:gd name="T69" fmla="*/ 372171 w 604011"/>
                  <a:gd name="T70" fmla="*/ 372171 w 604011"/>
                  <a:gd name="T71" fmla="*/ 372171 w 604011"/>
                  <a:gd name="T72" fmla="*/ 372171 w 604011"/>
                  <a:gd name="T73" fmla="*/ 372171 w 604011"/>
                  <a:gd name="T74" fmla="*/ 372171 w 604011"/>
                  <a:gd name="T75" fmla="*/ 372171 w 604011"/>
                  <a:gd name="T76" fmla="*/ 372171 w 604011"/>
                  <a:gd name="T77" fmla="*/ 372171 w 604011"/>
                  <a:gd name="T78" fmla="*/ 372171 w 604011"/>
                  <a:gd name="T79" fmla="*/ 372171 w 604011"/>
                  <a:gd name="T80" fmla="*/ 372171 w 604011"/>
                  <a:gd name="T81" fmla="*/ 372171 w 604011"/>
                  <a:gd name="T82" fmla="*/ 372171 w 604011"/>
                  <a:gd name="T83" fmla="*/ 372171 w 604011"/>
                  <a:gd name="T84" fmla="*/ 372171 w 604011"/>
                  <a:gd name="T85" fmla="*/ 372171 w 604011"/>
                  <a:gd name="T86" fmla="*/ 372171 w 604011"/>
                  <a:gd name="T87" fmla="*/ 372171 w 604011"/>
                  <a:gd name="T88" fmla="*/ 372171 w 604011"/>
                  <a:gd name="T89" fmla="*/ 372171 w 604011"/>
                  <a:gd name="T90" fmla="*/ 372171 w 604011"/>
                  <a:gd name="T91" fmla="*/ 372171 w 604011"/>
                  <a:gd name="T92" fmla="*/ 372171 w 604011"/>
                  <a:gd name="T93" fmla="*/ 372171 w 604011"/>
                  <a:gd name="T94" fmla="*/ 372171 w 604011"/>
                  <a:gd name="T95" fmla="*/ 372171 w 604011"/>
                  <a:gd name="T96" fmla="*/ 372171 w 604011"/>
                  <a:gd name="T97" fmla="*/ 372171 w 604011"/>
                  <a:gd name="T98" fmla="*/ 372171 w 604011"/>
                  <a:gd name="T99" fmla="*/ 372171 w 604011"/>
                  <a:gd name="T100" fmla="*/ 372171 w 604011"/>
                  <a:gd name="T101" fmla="*/ 372171 w 604011"/>
                  <a:gd name="T102" fmla="*/ 372171 w 604011"/>
                  <a:gd name="T103" fmla="*/ 372171 w 604011"/>
                  <a:gd name="T104" fmla="*/ 372171 w 604011"/>
                  <a:gd name="T105" fmla="*/ 372171 w 604011"/>
                  <a:gd name="T106" fmla="*/ 372171 w 604011"/>
                  <a:gd name="T107" fmla="*/ 372171 w 604011"/>
                  <a:gd name="T108" fmla="*/ 372171 w 604011"/>
                  <a:gd name="T109" fmla="*/ 372171 w 604011"/>
                  <a:gd name="T110" fmla="*/ 372171 w 604011"/>
                  <a:gd name="T111" fmla="*/ 372171 w 604011"/>
                  <a:gd name="T112" fmla="*/ 372171 w 604011"/>
                  <a:gd name="T113" fmla="*/ 372171 w 604011"/>
                  <a:gd name="T114" fmla="*/ 372171 w 604011"/>
                  <a:gd name="T115" fmla="*/ 372171 w 604011"/>
                  <a:gd name="T116" fmla="*/ 372171 w 604011"/>
                  <a:gd name="T117" fmla="*/ 372171 w 604011"/>
                  <a:gd name="T118" fmla="*/ 372171 w 604011"/>
                  <a:gd name="T119" fmla="*/ 372171 w 604011"/>
                  <a:gd name="T120" fmla="*/ 372171 w 604011"/>
                  <a:gd name="T121" fmla="*/ 372171 w 604011"/>
                  <a:gd name="T122" fmla="*/ 372171 w 604011"/>
                  <a:gd name="T123" fmla="*/ 372171 w 604011"/>
                  <a:gd name="T124" fmla="*/ 372171 w 604011"/>
                  <a:gd name="T125"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28" h="5696">
                    <a:moveTo>
                      <a:pt x="3176" y="3314"/>
                    </a:moveTo>
                    <a:cubicBezTo>
                      <a:pt x="3173" y="3294"/>
                      <a:pt x="3160" y="3277"/>
                      <a:pt x="3143" y="3268"/>
                    </a:cubicBezTo>
                    <a:lnTo>
                      <a:pt x="3143" y="3267"/>
                    </a:lnTo>
                    <a:cubicBezTo>
                      <a:pt x="2869" y="3112"/>
                      <a:pt x="2384" y="3238"/>
                      <a:pt x="2091" y="3443"/>
                    </a:cubicBezTo>
                    <a:cubicBezTo>
                      <a:pt x="1971" y="3527"/>
                      <a:pt x="1886" y="3647"/>
                      <a:pt x="1852" y="3781"/>
                    </a:cubicBezTo>
                    <a:cubicBezTo>
                      <a:pt x="1823" y="3895"/>
                      <a:pt x="1833" y="4008"/>
                      <a:pt x="1881" y="4105"/>
                    </a:cubicBezTo>
                    <a:lnTo>
                      <a:pt x="1681" y="4246"/>
                    </a:lnTo>
                    <a:lnTo>
                      <a:pt x="1681" y="3331"/>
                    </a:lnTo>
                    <a:lnTo>
                      <a:pt x="1756" y="3331"/>
                    </a:lnTo>
                    <a:cubicBezTo>
                      <a:pt x="1792" y="3331"/>
                      <a:pt x="1822" y="3301"/>
                      <a:pt x="1822" y="3264"/>
                    </a:cubicBezTo>
                    <a:cubicBezTo>
                      <a:pt x="1822" y="3227"/>
                      <a:pt x="1792" y="3197"/>
                      <a:pt x="1756" y="3197"/>
                    </a:cubicBezTo>
                    <a:lnTo>
                      <a:pt x="1681" y="3197"/>
                    </a:lnTo>
                    <a:lnTo>
                      <a:pt x="1681" y="2227"/>
                    </a:lnTo>
                    <a:cubicBezTo>
                      <a:pt x="1681" y="2227"/>
                      <a:pt x="2010" y="2292"/>
                      <a:pt x="2014" y="2292"/>
                    </a:cubicBezTo>
                    <a:cubicBezTo>
                      <a:pt x="2035" y="2292"/>
                      <a:pt x="2055" y="2282"/>
                      <a:pt x="2068" y="2264"/>
                    </a:cubicBezTo>
                    <a:cubicBezTo>
                      <a:pt x="2083" y="2243"/>
                      <a:pt x="2085" y="2215"/>
                      <a:pt x="2073" y="2193"/>
                    </a:cubicBezTo>
                    <a:lnTo>
                      <a:pt x="1964" y="1995"/>
                    </a:lnTo>
                    <a:cubicBezTo>
                      <a:pt x="2237" y="1864"/>
                      <a:pt x="2426" y="1583"/>
                      <a:pt x="2426" y="1259"/>
                    </a:cubicBezTo>
                    <a:cubicBezTo>
                      <a:pt x="2426" y="1259"/>
                      <a:pt x="2426" y="516"/>
                      <a:pt x="2426" y="512"/>
                    </a:cubicBezTo>
                    <a:cubicBezTo>
                      <a:pt x="2426" y="329"/>
                      <a:pt x="2282" y="179"/>
                      <a:pt x="2101" y="169"/>
                    </a:cubicBezTo>
                    <a:cubicBezTo>
                      <a:pt x="2042" y="68"/>
                      <a:pt x="1932" y="0"/>
                      <a:pt x="1806" y="0"/>
                    </a:cubicBezTo>
                    <a:lnTo>
                      <a:pt x="1422" y="0"/>
                    </a:lnTo>
                    <a:cubicBezTo>
                      <a:pt x="1296" y="0"/>
                      <a:pt x="1186" y="68"/>
                      <a:pt x="1126" y="169"/>
                    </a:cubicBezTo>
                    <a:cubicBezTo>
                      <a:pt x="946" y="179"/>
                      <a:pt x="801" y="329"/>
                      <a:pt x="801" y="512"/>
                    </a:cubicBezTo>
                    <a:cubicBezTo>
                      <a:pt x="801" y="516"/>
                      <a:pt x="802" y="1259"/>
                      <a:pt x="802" y="1259"/>
                    </a:cubicBezTo>
                    <a:cubicBezTo>
                      <a:pt x="802" y="1786"/>
                      <a:pt x="1251" y="1989"/>
                      <a:pt x="1264" y="1995"/>
                    </a:cubicBezTo>
                    <a:lnTo>
                      <a:pt x="1155" y="2193"/>
                    </a:lnTo>
                    <a:cubicBezTo>
                      <a:pt x="1142" y="2215"/>
                      <a:pt x="1144" y="2244"/>
                      <a:pt x="1160" y="2264"/>
                    </a:cubicBezTo>
                    <a:cubicBezTo>
                      <a:pt x="1182" y="2294"/>
                      <a:pt x="1222" y="2291"/>
                      <a:pt x="1226" y="2290"/>
                    </a:cubicBezTo>
                    <a:lnTo>
                      <a:pt x="1547" y="2227"/>
                    </a:lnTo>
                    <a:lnTo>
                      <a:pt x="1547" y="2579"/>
                    </a:lnTo>
                    <a:lnTo>
                      <a:pt x="1472" y="2579"/>
                    </a:lnTo>
                    <a:cubicBezTo>
                      <a:pt x="1435" y="2579"/>
                      <a:pt x="1405" y="2609"/>
                      <a:pt x="1405" y="2646"/>
                    </a:cubicBezTo>
                    <a:cubicBezTo>
                      <a:pt x="1405" y="2683"/>
                      <a:pt x="1435" y="2712"/>
                      <a:pt x="1472" y="2712"/>
                    </a:cubicBezTo>
                    <a:lnTo>
                      <a:pt x="1547" y="2712"/>
                    </a:lnTo>
                    <a:lnTo>
                      <a:pt x="1547" y="4246"/>
                    </a:lnTo>
                    <a:lnTo>
                      <a:pt x="1346" y="4105"/>
                    </a:lnTo>
                    <a:cubicBezTo>
                      <a:pt x="1452" y="3889"/>
                      <a:pt x="1367" y="3604"/>
                      <a:pt x="1137" y="3443"/>
                    </a:cubicBezTo>
                    <a:cubicBezTo>
                      <a:pt x="846" y="3239"/>
                      <a:pt x="365" y="3114"/>
                      <a:pt x="90" y="3265"/>
                    </a:cubicBezTo>
                    <a:cubicBezTo>
                      <a:pt x="89" y="3265"/>
                      <a:pt x="57" y="3281"/>
                      <a:pt x="51" y="3314"/>
                    </a:cubicBezTo>
                    <a:cubicBezTo>
                      <a:pt x="0" y="3625"/>
                      <a:pt x="283" y="4039"/>
                      <a:pt x="576" y="4244"/>
                    </a:cubicBezTo>
                    <a:cubicBezTo>
                      <a:pt x="683" y="4319"/>
                      <a:pt x="805" y="4355"/>
                      <a:pt x="921" y="4355"/>
                    </a:cubicBezTo>
                    <a:cubicBezTo>
                      <a:pt x="1054" y="4355"/>
                      <a:pt x="1180" y="4307"/>
                      <a:pt x="1270" y="4214"/>
                    </a:cubicBezTo>
                    <a:lnTo>
                      <a:pt x="1547" y="4409"/>
                    </a:lnTo>
                    <a:lnTo>
                      <a:pt x="1547" y="4658"/>
                    </a:lnTo>
                    <a:lnTo>
                      <a:pt x="1472" y="4658"/>
                    </a:lnTo>
                    <a:cubicBezTo>
                      <a:pt x="1435" y="4658"/>
                      <a:pt x="1405" y="4688"/>
                      <a:pt x="1405" y="4725"/>
                    </a:cubicBezTo>
                    <a:cubicBezTo>
                      <a:pt x="1405" y="4762"/>
                      <a:pt x="1435" y="4792"/>
                      <a:pt x="1472" y="4792"/>
                    </a:cubicBezTo>
                    <a:lnTo>
                      <a:pt x="1547" y="4792"/>
                    </a:lnTo>
                    <a:lnTo>
                      <a:pt x="1547" y="5629"/>
                    </a:lnTo>
                    <a:cubicBezTo>
                      <a:pt x="1547" y="5666"/>
                      <a:pt x="1577" y="5696"/>
                      <a:pt x="1614" y="5696"/>
                    </a:cubicBezTo>
                    <a:cubicBezTo>
                      <a:pt x="1651" y="5696"/>
                      <a:pt x="1681" y="5666"/>
                      <a:pt x="1681" y="5629"/>
                    </a:cubicBezTo>
                    <a:lnTo>
                      <a:pt x="1681" y="4409"/>
                    </a:lnTo>
                    <a:lnTo>
                      <a:pt x="1958" y="4214"/>
                    </a:lnTo>
                    <a:cubicBezTo>
                      <a:pt x="2047" y="4307"/>
                      <a:pt x="2173" y="4355"/>
                      <a:pt x="2307" y="4355"/>
                    </a:cubicBezTo>
                    <a:cubicBezTo>
                      <a:pt x="2423" y="4355"/>
                      <a:pt x="2545" y="4319"/>
                      <a:pt x="2652" y="4244"/>
                    </a:cubicBezTo>
                    <a:cubicBezTo>
                      <a:pt x="2945" y="4039"/>
                      <a:pt x="3228" y="3625"/>
                      <a:pt x="3176" y="3314"/>
                    </a:cubicBezTo>
                    <a:close/>
                    <a:moveTo>
                      <a:pt x="1235" y="4027"/>
                    </a:moveTo>
                    <a:lnTo>
                      <a:pt x="517" y="3524"/>
                    </a:lnTo>
                    <a:cubicBezTo>
                      <a:pt x="486" y="3503"/>
                      <a:pt x="445" y="3510"/>
                      <a:pt x="424" y="3540"/>
                    </a:cubicBezTo>
                    <a:cubicBezTo>
                      <a:pt x="403" y="3570"/>
                      <a:pt x="410" y="3612"/>
                      <a:pt x="440" y="3633"/>
                    </a:cubicBezTo>
                    <a:lnTo>
                      <a:pt x="1159" y="4136"/>
                    </a:lnTo>
                    <a:cubicBezTo>
                      <a:pt x="1034" y="4250"/>
                      <a:pt x="821" y="4253"/>
                      <a:pt x="652" y="4134"/>
                    </a:cubicBezTo>
                    <a:cubicBezTo>
                      <a:pt x="408" y="3963"/>
                      <a:pt x="163" y="3615"/>
                      <a:pt x="179" y="3369"/>
                    </a:cubicBezTo>
                    <a:cubicBezTo>
                      <a:pt x="406" y="3270"/>
                      <a:pt x="816" y="3381"/>
                      <a:pt x="1060" y="3552"/>
                    </a:cubicBezTo>
                    <a:cubicBezTo>
                      <a:pt x="1229" y="3670"/>
                      <a:pt x="1299" y="3871"/>
                      <a:pt x="1235" y="4027"/>
                    </a:cubicBezTo>
                    <a:close/>
                    <a:moveTo>
                      <a:pt x="1681" y="2091"/>
                    </a:moveTo>
                    <a:lnTo>
                      <a:pt x="1681" y="2072"/>
                    </a:lnTo>
                    <a:cubicBezTo>
                      <a:pt x="1735" y="2068"/>
                      <a:pt x="1787" y="2058"/>
                      <a:pt x="1838" y="2043"/>
                    </a:cubicBezTo>
                    <a:lnTo>
                      <a:pt x="1887" y="2132"/>
                    </a:lnTo>
                    <a:lnTo>
                      <a:pt x="1681" y="2091"/>
                    </a:lnTo>
                    <a:close/>
                    <a:moveTo>
                      <a:pt x="2149" y="512"/>
                    </a:moveTo>
                    <a:cubicBezTo>
                      <a:pt x="2149" y="512"/>
                      <a:pt x="2148" y="322"/>
                      <a:pt x="2147" y="312"/>
                    </a:cubicBezTo>
                    <a:cubicBezTo>
                      <a:pt x="2232" y="339"/>
                      <a:pt x="2293" y="418"/>
                      <a:pt x="2293" y="512"/>
                    </a:cubicBezTo>
                    <a:cubicBezTo>
                      <a:pt x="2293" y="721"/>
                      <a:pt x="2077" y="721"/>
                      <a:pt x="2077" y="721"/>
                    </a:cubicBezTo>
                    <a:cubicBezTo>
                      <a:pt x="2122" y="663"/>
                      <a:pt x="2149" y="591"/>
                      <a:pt x="2149" y="512"/>
                    </a:cubicBezTo>
                    <a:close/>
                    <a:moveTo>
                      <a:pt x="1422" y="133"/>
                    </a:moveTo>
                    <a:lnTo>
                      <a:pt x="1806" y="133"/>
                    </a:lnTo>
                    <a:cubicBezTo>
                      <a:pt x="1921" y="133"/>
                      <a:pt x="2015" y="227"/>
                      <a:pt x="2015" y="343"/>
                    </a:cubicBezTo>
                    <a:lnTo>
                      <a:pt x="2015" y="512"/>
                    </a:lnTo>
                    <a:cubicBezTo>
                      <a:pt x="2015" y="584"/>
                      <a:pt x="1979" y="648"/>
                      <a:pt x="1923" y="686"/>
                    </a:cubicBezTo>
                    <a:lnTo>
                      <a:pt x="1923" y="650"/>
                    </a:lnTo>
                    <a:cubicBezTo>
                      <a:pt x="1923" y="461"/>
                      <a:pt x="1769" y="307"/>
                      <a:pt x="1580" y="307"/>
                    </a:cubicBezTo>
                    <a:lnTo>
                      <a:pt x="1216" y="307"/>
                    </a:lnTo>
                    <a:cubicBezTo>
                      <a:pt x="1233" y="208"/>
                      <a:pt x="1319" y="133"/>
                      <a:pt x="1422" y="133"/>
                    </a:cubicBezTo>
                    <a:close/>
                    <a:moveTo>
                      <a:pt x="1212" y="440"/>
                    </a:moveTo>
                    <a:lnTo>
                      <a:pt x="1580" y="440"/>
                    </a:lnTo>
                    <a:cubicBezTo>
                      <a:pt x="1695" y="440"/>
                      <a:pt x="1789" y="534"/>
                      <a:pt x="1789" y="650"/>
                    </a:cubicBezTo>
                    <a:lnTo>
                      <a:pt x="1789" y="721"/>
                    </a:lnTo>
                    <a:lnTo>
                      <a:pt x="1422" y="721"/>
                    </a:lnTo>
                    <a:cubicBezTo>
                      <a:pt x="1306" y="721"/>
                      <a:pt x="1212" y="627"/>
                      <a:pt x="1212" y="512"/>
                    </a:cubicBezTo>
                    <a:lnTo>
                      <a:pt x="1212" y="440"/>
                    </a:lnTo>
                    <a:close/>
                    <a:moveTo>
                      <a:pt x="1080" y="312"/>
                    </a:moveTo>
                    <a:cubicBezTo>
                      <a:pt x="1080" y="322"/>
                      <a:pt x="1079" y="512"/>
                      <a:pt x="1079" y="512"/>
                    </a:cubicBezTo>
                    <a:cubicBezTo>
                      <a:pt x="1079" y="591"/>
                      <a:pt x="1106" y="663"/>
                      <a:pt x="1151" y="721"/>
                    </a:cubicBezTo>
                    <a:cubicBezTo>
                      <a:pt x="1151" y="721"/>
                      <a:pt x="935" y="732"/>
                      <a:pt x="935" y="512"/>
                    </a:cubicBezTo>
                    <a:cubicBezTo>
                      <a:pt x="935" y="418"/>
                      <a:pt x="996" y="339"/>
                      <a:pt x="1080" y="312"/>
                    </a:cubicBezTo>
                    <a:close/>
                    <a:moveTo>
                      <a:pt x="1187" y="1790"/>
                    </a:moveTo>
                    <a:cubicBezTo>
                      <a:pt x="1034" y="1664"/>
                      <a:pt x="935" y="1473"/>
                      <a:pt x="935" y="1259"/>
                    </a:cubicBezTo>
                    <a:lnTo>
                      <a:pt x="935" y="783"/>
                    </a:lnTo>
                    <a:cubicBezTo>
                      <a:pt x="993" y="828"/>
                      <a:pt x="1066" y="855"/>
                      <a:pt x="1144" y="855"/>
                    </a:cubicBezTo>
                    <a:lnTo>
                      <a:pt x="1510" y="855"/>
                    </a:lnTo>
                    <a:cubicBezTo>
                      <a:pt x="1488" y="872"/>
                      <a:pt x="1468" y="892"/>
                      <a:pt x="1448" y="913"/>
                    </a:cubicBezTo>
                    <a:cubicBezTo>
                      <a:pt x="1221" y="1159"/>
                      <a:pt x="1188" y="1576"/>
                      <a:pt x="1187" y="1790"/>
                    </a:cubicBezTo>
                    <a:close/>
                    <a:moveTo>
                      <a:pt x="1547" y="2091"/>
                    </a:moveTo>
                    <a:lnTo>
                      <a:pt x="1341" y="2132"/>
                    </a:lnTo>
                    <a:lnTo>
                      <a:pt x="1390" y="2044"/>
                    </a:lnTo>
                    <a:cubicBezTo>
                      <a:pt x="1440" y="2058"/>
                      <a:pt x="1493" y="2068"/>
                      <a:pt x="1547" y="2072"/>
                    </a:cubicBezTo>
                    <a:lnTo>
                      <a:pt x="1547" y="2091"/>
                    </a:lnTo>
                    <a:close/>
                    <a:moveTo>
                      <a:pt x="1614" y="1942"/>
                    </a:moveTo>
                    <a:cubicBezTo>
                      <a:pt x="1510" y="1942"/>
                      <a:pt x="1411" y="1918"/>
                      <a:pt x="1322" y="1875"/>
                    </a:cubicBezTo>
                    <a:cubicBezTo>
                      <a:pt x="1317" y="1738"/>
                      <a:pt x="1316" y="1253"/>
                      <a:pt x="1546" y="1003"/>
                    </a:cubicBezTo>
                    <a:cubicBezTo>
                      <a:pt x="1639" y="903"/>
                      <a:pt x="1755" y="855"/>
                      <a:pt x="1902" y="855"/>
                    </a:cubicBezTo>
                    <a:lnTo>
                      <a:pt x="2083" y="855"/>
                    </a:lnTo>
                    <a:cubicBezTo>
                      <a:pt x="2162" y="855"/>
                      <a:pt x="2235" y="828"/>
                      <a:pt x="2293" y="783"/>
                    </a:cubicBezTo>
                    <a:lnTo>
                      <a:pt x="2293" y="1259"/>
                    </a:lnTo>
                    <a:cubicBezTo>
                      <a:pt x="2293" y="1635"/>
                      <a:pt x="1988" y="1942"/>
                      <a:pt x="1614" y="1942"/>
                    </a:cubicBezTo>
                    <a:close/>
                    <a:moveTo>
                      <a:pt x="2575" y="4134"/>
                    </a:moveTo>
                    <a:cubicBezTo>
                      <a:pt x="2406" y="4253"/>
                      <a:pt x="2194" y="4250"/>
                      <a:pt x="2069" y="4136"/>
                    </a:cubicBezTo>
                    <a:lnTo>
                      <a:pt x="2788" y="3633"/>
                    </a:lnTo>
                    <a:cubicBezTo>
                      <a:pt x="2818" y="3612"/>
                      <a:pt x="2825" y="3570"/>
                      <a:pt x="2804" y="3540"/>
                    </a:cubicBezTo>
                    <a:cubicBezTo>
                      <a:pt x="2783" y="3510"/>
                      <a:pt x="2741" y="3503"/>
                      <a:pt x="2711" y="3524"/>
                    </a:cubicBezTo>
                    <a:lnTo>
                      <a:pt x="1992" y="4027"/>
                    </a:lnTo>
                    <a:cubicBezTo>
                      <a:pt x="1966" y="3963"/>
                      <a:pt x="1962" y="3889"/>
                      <a:pt x="1981" y="3814"/>
                    </a:cubicBezTo>
                    <a:cubicBezTo>
                      <a:pt x="2007" y="3711"/>
                      <a:pt x="2073" y="3618"/>
                      <a:pt x="2167" y="3552"/>
                    </a:cubicBezTo>
                    <a:cubicBezTo>
                      <a:pt x="2412" y="3381"/>
                      <a:pt x="2822" y="3270"/>
                      <a:pt x="3048" y="3369"/>
                    </a:cubicBezTo>
                    <a:cubicBezTo>
                      <a:pt x="3064" y="3615"/>
                      <a:pt x="2820" y="3963"/>
                      <a:pt x="2575" y="4134"/>
                    </a:cubicBezTo>
                    <a:close/>
                  </a:path>
                </a:pathLst>
              </a:custGeom>
              <a:solidFill>
                <a:srgbClr val="1E445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40" name="rose_90351"/>
              <p:cNvSpPr>
                <a:spLocks noChangeAspect="1"/>
              </p:cNvSpPr>
              <p:nvPr/>
            </p:nvSpPr>
            <p:spPr bwMode="auto">
              <a:xfrm>
                <a:off x="13475" y="4570"/>
                <a:ext cx="707" cy="775"/>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 name="T30" fmla="*/ 372171 w 604011"/>
                  <a:gd name="T31" fmla="*/ 372171 w 604011"/>
                  <a:gd name="T32" fmla="*/ 372171 w 604011"/>
                  <a:gd name="T33" fmla="*/ 372171 w 604011"/>
                  <a:gd name="T34" fmla="*/ 372171 w 604011"/>
                  <a:gd name="T35" fmla="*/ 372171 w 604011"/>
                  <a:gd name="T36" fmla="*/ 372171 w 604011"/>
                  <a:gd name="T37" fmla="*/ 372171 w 604011"/>
                  <a:gd name="T38" fmla="*/ 372171 w 604011"/>
                  <a:gd name="T39" fmla="*/ 372171 w 604011"/>
                  <a:gd name="T40" fmla="*/ 372171 w 604011"/>
                  <a:gd name="T41" fmla="*/ 372171 w 604011"/>
                  <a:gd name="T42" fmla="*/ 372171 w 604011"/>
                  <a:gd name="T43" fmla="*/ 372171 w 604011"/>
                  <a:gd name="T44" fmla="*/ 372171 w 604011"/>
                  <a:gd name="T45" fmla="*/ 372171 w 604011"/>
                  <a:gd name="T46" fmla="*/ 372171 w 604011"/>
                  <a:gd name="T47" fmla="*/ 372171 w 604011"/>
                  <a:gd name="T48" fmla="*/ 372171 w 604011"/>
                  <a:gd name="T49" fmla="*/ 372171 w 604011"/>
                  <a:gd name="T50" fmla="*/ 372171 w 604011"/>
                  <a:gd name="T51" fmla="*/ 372171 w 604011"/>
                  <a:gd name="T52" fmla="*/ 372171 w 604011"/>
                  <a:gd name="T53" fmla="*/ 372171 w 604011"/>
                  <a:gd name="T54" fmla="*/ 372171 w 604011"/>
                  <a:gd name="T55" fmla="*/ 372171 w 604011"/>
                  <a:gd name="T56" fmla="*/ 372171 w 604011"/>
                  <a:gd name="T57" fmla="*/ 372171 w 604011"/>
                  <a:gd name="T58" fmla="*/ 372171 w 604011"/>
                  <a:gd name="T59" fmla="*/ 372171 w 604011"/>
                  <a:gd name="T60" fmla="*/ 372171 w 604011"/>
                  <a:gd name="T61" fmla="*/ 372171 w 604011"/>
                  <a:gd name="T62" fmla="*/ 372171 w 604011"/>
                  <a:gd name="T63" fmla="*/ 372171 w 604011"/>
                  <a:gd name="T64" fmla="*/ 372171 w 604011"/>
                  <a:gd name="T65" fmla="*/ 372171 w 604011"/>
                  <a:gd name="T66" fmla="*/ 372171 w 604011"/>
                  <a:gd name="T67" fmla="*/ 372171 w 604011"/>
                  <a:gd name="T68" fmla="*/ 372171 w 604011"/>
                  <a:gd name="T69" fmla="*/ 372171 w 604011"/>
                  <a:gd name="T70" fmla="*/ 372171 w 604011"/>
                  <a:gd name="T71" fmla="*/ 372171 w 604011"/>
                  <a:gd name="T72" fmla="*/ 372171 w 604011"/>
                  <a:gd name="T73" fmla="*/ 372171 w 604011"/>
                  <a:gd name="T74" fmla="*/ 372171 w 604011"/>
                  <a:gd name="T75" fmla="*/ 372171 w 604011"/>
                  <a:gd name="T76" fmla="*/ 372171 w 604011"/>
                  <a:gd name="T77" fmla="*/ 372171 w 604011"/>
                  <a:gd name="T78" fmla="*/ 372171 w 604011"/>
                  <a:gd name="T79" fmla="*/ 372171 w 604011"/>
                  <a:gd name="T80" fmla="*/ 372171 w 604011"/>
                  <a:gd name="T81" fmla="*/ 372171 w 604011"/>
                  <a:gd name="T82" fmla="*/ 372171 w 604011"/>
                  <a:gd name="T83" fmla="*/ 372171 w 604011"/>
                  <a:gd name="T84" fmla="*/ 372171 w 604011"/>
                  <a:gd name="T85" fmla="*/ 372171 w 604011"/>
                  <a:gd name="T86" fmla="*/ 372171 w 604011"/>
                  <a:gd name="T87" fmla="*/ 372171 w 604011"/>
                  <a:gd name="T88" fmla="*/ 372171 w 604011"/>
                  <a:gd name="T89" fmla="*/ 372171 w 604011"/>
                  <a:gd name="T90" fmla="*/ 372171 w 604011"/>
                  <a:gd name="T91"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58" h="1820">
                    <a:moveTo>
                      <a:pt x="1531" y="1052"/>
                    </a:moveTo>
                    <a:cubicBezTo>
                      <a:pt x="1350" y="857"/>
                      <a:pt x="1118" y="863"/>
                      <a:pt x="902" y="888"/>
                    </a:cubicBezTo>
                    <a:cubicBezTo>
                      <a:pt x="897" y="885"/>
                      <a:pt x="892" y="884"/>
                      <a:pt x="886" y="884"/>
                    </a:cubicBezTo>
                    <a:cubicBezTo>
                      <a:pt x="829" y="891"/>
                      <a:pt x="758" y="881"/>
                      <a:pt x="736" y="801"/>
                    </a:cubicBezTo>
                    <a:cubicBezTo>
                      <a:pt x="724" y="753"/>
                      <a:pt x="752" y="704"/>
                      <a:pt x="799" y="692"/>
                    </a:cubicBezTo>
                    <a:cubicBezTo>
                      <a:pt x="834" y="682"/>
                      <a:pt x="871" y="704"/>
                      <a:pt x="880" y="738"/>
                    </a:cubicBezTo>
                    <a:cubicBezTo>
                      <a:pt x="886" y="763"/>
                      <a:pt x="872" y="789"/>
                      <a:pt x="847" y="795"/>
                    </a:cubicBezTo>
                    <a:cubicBezTo>
                      <a:pt x="838" y="798"/>
                      <a:pt x="829" y="796"/>
                      <a:pt x="822" y="791"/>
                    </a:cubicBezTo>
                    <a:cubicBezTo>
                      <a:pt x="829" y="777"/>
                      <a:pt x="826" y="759"/>
                      <a:pt x="812" y="749"/>
                    </a:cubicBezTo>
                    <a:cubicBezTo>
                      <a:pt x="797" y="738"/>
                      <a:pt x="776" y="741"/>
                      <a:pt x="765" y="756"/>
                    </a:cubicBezTo>
                    <a:cubicBezTo>
                      <a:pt x="765" y="756"/>
                      <a:pt x="765" y="756"/>
                      <a:pt x="765" y="756"/>
                    </a:cubicBezTo>
                    <a:cubicBezTo>
                      <a:pt x="755" y="763"/>
                      <a:pt x="749" y="775"/>
                      <a:pt x="752" y="788"/>
                    </a:cubicBezTo>
                    <a:cubicBezTo>
                      <a:pt x="765" y="835"/>
                      <a:pt x="814" y="864"/>
                      <a:pt x="861" y="851"/>
                    </a:cubicBezTo>
                    <a:cubicBezTo>
                      <a:pt x="917" y="837"/>
                      <a:pt x="950" y="779"/>
                      <a:pt x="935" y="724"/>
                    </a:cubicBezTo>
                    <a:cubicBezTo>
                      <a:pt x="918" y="658"/>
                      <a:pt x="850" y="619"/>
                      <a:pt x="785" y="636"/>
                    </a:cubicBezTo>
                    <a:cubicBezTo>
                      <a:pt x="707" y="657"/>
                      <a:pt x="660" y="737"/>
                      <a:pt x="681" y="816"/>
                    </a:cubicBezTo>
                    <a:cubicBezTo>
                      <a:pt x="691" y="855"/>
                      <a:pt x="713" y="887"/>
                      <a:pt x="742" y="908"/>
                    </a:cubicBezTo>
                    <a:cubicBezTo>
                      <a:pt x="716" y="911"/>
                      <a:pt x="690" y="914"/>
                      <a:pt x="664" y="916"/>
                    </a:cubicBezTo>
                    <a:cubicBezTo>
                      <a:pt x="404" y="936"/>
                      <a:pt x="253" y="940"/>
                      <a:pt x="153" y="793"/>
                    </a:cubicBezTo>
                    <a:cubicBezTo>
                      <a:pt x="122" y="747"/>
                      <a:pt x="107" y="693"/>
                      <a:pt x="108" y="638"/>
                    </a:cubicBezTo>
                    <a:cubicBezTo>
                      <a:pt x="132" y="700"/>
                      <a:pt x="184" y="747"/>
                      <a:pt x="263" y="778"/>
                    </a:cubicBezTo>
                    <a:cubicBezTo>
                      <a:pt x="300" y="793"/>
                      <a:pt x="333" y="800"/>
                      <a:pt x="366" y="800"/>
                    </a:cubicBezTo>
                    <a:lnTo>
                      <a:pt x="366" y="800"/>
                    </a:lnTo>
                    <a:cubicBezTo>
                      <a:pt x="495" y="800"/>
                      <a:pt x="595" y="693"/>
                      <a:pt x="723" y="509"/>
                    </a:cubicBezTo>
                    <a:cubicBezTo>
                      <a:pt x="782" y="424"/>
                      <a:pt x="859" y="349"/>
                      <a:pt x="1041" y="260"/>
                    </a:cubicBezTo>
                    <a:cubicBezTo>
                      <a:pt x="1043" y="259"/>
                      <a:pt x="1044" y="257"/>
                      <a:pt x="1046" y="255"/>
                    </a:cubicBezTo>
                    <a:cubicBezTo>
                      <a:pt x="1047" y="255"/>
                      <a:pt x="1048" y="254"/>
                      <a:pt x="1049" y="253"/>
                    </a:cubicBezTo>
                    <a:cubicBezTo>
                      <a:pt x="1050" y="251"/>
                      <a:pt x="1052" y="249"/>
                      <a:pt x="1053" y="247"/>
                    </a:cubicBezTo>
                    <a:cubicBezTo>
                      <a:pt x="1055" y="244"/>
                      <a:pt x="1057" y="240"/>
                      <a:pt x="1057" y="235"/>
                    </a:cubicBezTo>
                    <a:cubicBezTo>
                      <a:pt x="1057" y="230"/>
                      <a:pt x="1056" y="226"/>
                      <a:pt x="1054" y="222"/>
                    </a:cubicBezTo>
                    <a:cubicBezTo>
                      <a:pt x="1054" y="220"/>
                      <a:pt x="1053" y="220"/>
                      <a:pt x="1052" y="218"/>
                    </a:cubicBezTo>
                    <a:cubicBezTo>
                      <a:pt x="1050" y="215"/>
                      <a:pt x="1048" y="213"/>
                      <a:pt x="1045" y="211"/>
                    </a:cubicBezTo>
                    <a:cubicBezTo>
                      <a:pt x="1044" y="210"/>
                      <a:pt x="1044" y="209"/>
                      <a:pt x="1043" y="209"/>
                    </a:cubicBezTo>
                    <a:cubicBezTo>
                      <a:pt x="1029" y="201"/>
                      <a:pt x="691" y="0"/>
                      <a:pt x="396" y="0"/>
                    </a:cubicBezTo>
                    <a:cubicBezTo>
                      <a:pt x="209" y="0"/>
                      <a:pt x="81" y="79"/>
                      <a:pt x="16" y="236"/>
                    </a:cubicBezTo>
                    <a:cubicBezTo>
                      <a:pt x="0" y="273"/>
                      <a:pt x="1" y="341"/>
                      <a:pt x="32" y="394"/>
                    </a:cubicBezTo>
                    <a:cubicBezTo>
                      <a:pt x="49" y="424"/>
                      <a:pt x="76" y="446"/>
                      <a:pt x="108" y="458"/>
                    </a:cubicBezTo>
                    <a:cubicBezTo>
                      <a:pt x="83" y="494"/>
                      <a:pt x="66" y="535"/>
                      <a:pt x="57" y="578"/>
                    </a:cubicBezTo>
                    <a:cubicBezTo>
                      <a:pt x="39" y="665"/>
                      <a:pt x="56" y="753"/>
                      <a:pt x="106" y="826"/>
                    </a:cubicBezTo>
                    <a:cubicBezTo>
                      <a:pt x="229" y="1007"/>
                      <a:pt x="433" y="992"/>
                      <a:pt x="669" y="974"/>
                    </a:cubicBezTo>
                    <a:cubicBezTo>
                      <a:pt x="722" y="969"/>
                      <a:pt x="777" y="962"/>
                      <a:pt x="832" y="955"/>
                    </a:cubicBezTo>
                    <a:cubicBezTo>
                      <a:pt x="1065" y="925"/>
                      <a:pt x="1306" y="894"/>
                      <a:pt x="1489" y="1091"/>
                    </a:cubicBezTo>
                    <a:cubicBezTo>
                      <a:pt x="1520" y="1126"/>
                      <a:pt x="1544" y="1164"/>
                      <a:pt x="1561" y="1204"/>
                    </a:cubicBezTo>
                    <a:cubicBezTo>
                      <a:pt x="1561" y="1205"/>
                      <a:pt x="1561" y="1207"/>
                      <a:pt x="1561" y="1208"/>
                    </a:cubicBezTo>
                    <a:cubicBezTo>
                      <a:pt x="1570" y="1348"/>
                      <a:pt x="1513" y="1439"/>
                      <a:pt x="1399" y="1464"/>
                    </a:cubicBezTo>
                    <a:cubicBezTo>
                      <a:pt x="1311" y="1483"/>
                      <a:pt x="1223" y="1426"/>
                      <a:pt x="1205" y="1338"/>
                    </a:cubicBezTo>
                    <a:cubicBezTo>
                      <a:pt x="1190" y="1271"/>
                      <a:pt x="1233" y="1204"/>
                      <a:pt x="1301" y="1190"/>
                    </a:cubicBezTo>
                    <a:cubicBezTo>
                      <a:pt x="1325" y="1184"/>
                      <a:pt x="1350" y="1189"/>
                      <a:pt x="1371" y="1203"/>
                    </a:cubicBezTo>
                    <a:cubicBezTo>
                      <a:pt x="1393" y="1216"/>
                      <a:pt x="1407" y="1237"/>
                      <a:pt x="1412" y="1262"/>
                    </a:cubicBezTo>
                    <a:cubicBezTo>
                      <a:pt x="1416" y="1279"/>
                      <a:pt x="1413" y="1295"/>
                      <a:pt x="1405" y="1310"/>
                    </a:cubicBezTo>
                    <a:cubicBezTo>
                      <a:pt x="1402" y="1305"/>
                      <a:pt x="1399" y="1301"/>
                      <a:pt x="1394" y="1297"/>
                    </a:cubicBezTo>
                    <a:cubicBezTo>
                      <a:pt x="1371" y="1278"/>
                      <a:pt x="1336" y="1281"/>
                      <a:pt x="1317" y="1305"/>
                    </a:cubicBezTo>
                    <a:cubicBezTo>
                      <a:pt x="1298" y="1328"/>
                      <a:pt x="1301" y="1363"/>
                      <a:pt x="1325" y="1382"/>
                    </a:cubicBezTo>
                    <a:cubicBezTo>
                      <a:pt x="1331" y="1387"/>
                      <a:pt x="1338" y="1391"/>
                      <a:pt x="1345" y="1393"/>
                    </a:cubicBezTo>
                    <a:cubicBezTo>
                      <a:pt x="1352" y="1399"/>
                      <a:pt x="1361" y="1403"/>
                      <a:pt x="1371" y="1401"/>
                    </a:cubicBezTo>
                    <a:cubicBezTo>
                      <a:pt x="1404" y="1394"/>
                      <a:pt x="1433" y="1374"/>
                      <a:pt x="1451" y="1346"/>
                    </a:cubicBezTo>
                    <a:cubicBezTo>
                      <a:pt x="1470" y="1317"/>
                      <a:pt x="1476" y="1283"/>
                      <a:pt x="1469" y="1250"/>
                    </a:cubicBezTo>
                    <a:cubicBezTo>
                      <a:pt x="1460" y="1210"/>
                      <a:pt x="1437" y="1176"/>
                      <a:pt x="1402" y="1154"/>
                    </a:cubicBezTo>
                    <a:cubicBezTo>
                      <a:pt x="1369" y="1132"/>
                      <a:pt x="1328" y="1125"/>
                      <a:pt x="1288" y="1133"/>
                    </a:cubicBezTo>
                    <a:cubicBezTo>
                      <a:pt x="1190" y="1154"/>
                      <a:pt x="1127" y="1251"/>
                      <a:pt x="1148" y="1350"/>
                    </a:cubicBezTo>
                    <a:cubicBezTo>
                      <a:pt x="1170" y="1454"/>
                      <a:pt x="1262" y="1525"/>
                      <a:pt x="1364" y="1525"/>
                    </a:cubicBezTo>
                    <a:cubicBezTo>
                      <a:pt x="1379" y="1525"/>
                      <a:pt x="1395" y="1523"/>
                      <a:pt x="1411" y="1520"/>
                    </a:cubicBezTo>
                    <a:cubicBezTo>
                      <a:pt x="1495" y="1502"/>
                      <a:pt x="1555" y="1454"/>
                      <a:pt x="1589" y="1383"/>
                    </a:cubicBezTo>
                    <a:cubicBezTo>
                      <a:pt x="1577" y="1501"/>
                      <a:pt x="1510" y="1614"/>
                      <a:pt x="1406" y="1691"/>
                    </a:cubicBezTo>
                    <a:cubicBezTo>
                      <a:pt x="1329" y="1748"/>
                      <a:pt x="1234" y="1772"/>
                      <a:pt x="1140" y="1758"/>
                    </a:cubicBezTo>
                    <a:cubicBezTo>
                      <a:pt x="1045" y="1744"/>
                      <a:pt x="961" y="1694"/>
                      <a:pt x="904" y="1617"/>
                    </a:cubicBezTo>
                    <a:cubicBezTo>
                      <a:pt x="895" y="1605"/>
                      <a:pt x="877" y="1602"/>
                      <a:pt x="864" y="1612"/>
                    </a:cubicBezTo>
                    <a:cubicBezTo>
                      <a:pt x="851" y="1621"/>
                      <a:pt x="848" y="1639"/>
                      <a:pt x="858" y="1652"/>
                    </a:cubicBezTo>
                    <a:cubicBezTo>
                      <a:pt x="924" y="1741"/>
                      <a:pt x="1021" y="1799"/>
                      <a:pt x="1131" y="1815"/>
                    </a:cubicBezTo>
                    <a:cubicBezTo>
                      <a:pt x="1152" y="1818"/>
                      <a:pt x="1172" y="1820"/>
                      <a:pt x="1193" y="1820"/>
                    </a:cubicBezTo>
                    <a:cubicBezTo>
                      <a:pt x="1281" y="1820"/>
                      <a:pt x="1367" y="1792"/>
                      <a:pt x="1440" y="1738"/>
                    </a:cubicBezTo>
                    <a:cubicBezTo>
                      <a:pt x="1559" y="1650"/>
                      <a:pt x="1634" y="1522"/>
                      <a:pt x="1646" y="1387"/>
                    </a:cubicBezTo>
                    <a:cubicBezTo>
                      <a:pt x="1658" y="1264"/>
                      <a:pt x="1617" y="1145"/>
                      <a:pt x="1531" y="1052"/>
                    </a:cubicBezTo>
                    <a:close/>
                    <a:moveTo>
                      <a:pt x="196" y="106"/>
                    </a:moveTo>
                    <a:cubicBezTo>
                      <a:pt x="225" y="89"/>
                      <a:pt x="258" y="77"/>
                      <a:pt x="294" y="69"/>
                    </a:cubicBezTo>
                    <a:lnTo>
                      <a:pt x="232" y="331"/>
                    </a:lnTo>
                    <a:cubicBezTo>
                      <a:pt x="209" y="345"/>
                      <a:pt x="188" y="360"/>
                      <a:pt x="170" y="377"/>
                    </a:cubicBezTo>
                    <a:lnTo>
                      <a:pt x="197" y="115"/>
                    </a:lnTo>
                    <a:cubicBezTo>
                      <a:pt x="197" y="112"/>
                      <a:pt x="197" y="109"/>
                      <a:pt x="196" y="106"/>
                    </a:cubicBezTo>
                    <a:close/>
                    <a:moveTo>
                      <a:pt x="438" y="724"/>
                    </a:moveTo>
                    <a:lnTo>
                      <a:pt x="187" y="451"/>
                    </a:lnTo>
                    <a:cubicBezTo>
                      <a:pt x="202" y="435"/>
                      <a:pt x="219" y="420"/>
                      <a:pt x="238" y="408"/>
                    </a:cubicBezTo>
                    <a:cubicBezTo>
                      <a:pt x="244" y="404"/>
                      <a:pt x="247" y="399"/>
                      <a:pt x="249" y="393"/>
                    </a:cubicBezTo>
                    <a:lnTo>
                      <a:pt x="513" y="674"/>
                    </a:lnTo>
                    <a:cubicBezTo>
                      <a:pt x="487" y="697"/>
                      <a:pt x="463" y="714"/>
                      <a:pt x="439" y="725"/>
                    </a:cubicBezTo>
                    <a:cubicBezTo>
                      <a:pt x="439" y="725"/>
                      <a:pt x="439" y="724"/>
                      <a:pt x="438" y="724"/>
                    </a:cubicBezTo>
                    <a:close/>
                    <a:moveTo>
                      <a:pt x="366" y="742"/>
                    </a:moveTo>
                    <a:cubicBezTo>
                      <a:pt x="341" y="742"/>
                      <a:pt x="314" y="736"/>
                      <a:pt x="284" y="725"/>
                    </a:cubicBezTo>
                    <a:cubicBezTo>
                      <a:pt x="220" y="700"/>
                      <a:pt x="179" y="663"/>
                      <a:pt x="162" y="617"/>
                    </a:cubicBezTo>
                    <a:cubicBezTo>
                      <a:pt x="147" y="577"/>
                      <a:pt x="151" y="536"/>
                      <a:pt x="158" y="505"/>
                    </a:cubicBezTo>
                    <a:lnTo>
                      <a:pt x="376" y="741"/>
                    </a:lnTo>
                    <a:cubicBezTo>
                      <a:pt x="373" y="741"/>
                      <a:pt x="370" y="742"/>
                      <a:pt x="366" y="742"/>
                    </a:cubicBezTo>
                    <a:lnTo>
                      <a:pt x="366" y="742"/>
                    </a:lnTo>
                    <a:close/>
                    <a:moveTo>
                      <a:pt x="553" y="633"/>
                    </a:moveTo>
                    <a:lnTo>
                      <a:pt x="298" y="361"/>
                    </a:lnTo>
                    <a:cubicBezTo>
                      <a:pt x="323" y="349"/>
                      <a:pt x="350" y="339"/>
                      <a:pt x="379" y="330"/>
                    </a:cubicBezTo>
                    <a:lnTo>
                      <a:pt x="615" y="559"/>
                    </a:lnTo>
                    <a:cubicBezTo>
                      <a:pt x="593" y="587"/>
                      <a:pt x="573" y="612"/>
                      <a:pt x="553" y="633"/>
                    </a:cubicBezTo>
                    <a:close/>
                    <a:moveTo>
                      <a:pt x="539" y="73"/>
                    </a:moveTo>
                    <a:cubicBezTo>
                      <a:pt x="569" y="79"/>
                      <a:pt x="600" y="86"/>
                      <a:pt x="630" y="95"/>
                    </a:cubicBezTo>
                    <a:lnTo>
                      <a:pt x="517" y="238"/>
                    </a:lnTo>
                    <a:cubicBezTo>
                      <a:pt x="494" y="242"/>
                      <a:pt x="472" y="247"/>
                      <a:pt x="450" y="252"/>
                    </a:cubicBezTo>
                    <a:lnTo>
                      <a:pt x="538" y="77"/>
                    </a:lnTo>
                    <a:cubicBezTo>
                      <a:pt x="538" y="76"/>
                      <a:pt x="538" y="74"/>
                      <a:pt x="539" y="73"/>
                    </a:cubicBezTo>
                    <a:close/>
                    <a:moveTo>
                      <a:pt x="770" y="142"/>
                    </a:moveTo>
                    <a:lnTo>
                      <a:pt x="687" y="212"/>
                    </a:lnTo>
                    <a:cubicBezTo>
                      <a:pt x="685" y="213"/>
                      <a:pt x="684" y="215"/>
                      <a:pt x="683" y="216"/>
                    </a:cubicBezTo>
                    <a:cubicBezTo>
                      <a:pt x="656" y="219"/>
                      <a:pt x="628" y="222"/>
                      <a:pt x="600" y="225"/>
                    </a:cubicBezTo>
                    <a:lnTo>
                      <a:pt x="689" y="113"/>
                    </a:lnTo>
                    <a:cubicBezTo>
                      <a:pt x="717" y="122"/>
                      <a:pt x="744" y="132"/>
                      <a:pt x="770" y="142"/>
                    </a:cubicBezTo>
                    <a:close/>
                    <a:moveTo>
                      <a:pt x="911" y="204"/>
                    </a:moveTo>
                    <a:cubicBezTo>
                      <a:pt x="873" y="205"/>
                      <a:pt x="829" y="206"/>
                      <a:pt x="780" y="209"/>
                    </a:cubicBezTo>
                    <a:lnTo>
                      <a:pt x="830" y="167"/>
                    </a:lnTo>
                    <a:cubicBezTo>
                      <a:pt x="860" y="180"/>
                      <a:pt x="887" y="193"/>
                      <a:pt x="911" y="204"/>
                    </a:cubicBezTo>
                    <a:close/>
                    <a:moveTo>
                      <a:pt x="833" y="316"/>
                    </a:moveTo>
                    <a:lnTo>
                      <a:pt x="781" y="266"/>
                    </a:lnTo>
                    <a:cubicBezTo>
                      <a:pt x="829" y="264"/>
                      <a:pt x="875" y="262"/>
                      <a:pt x="916" y="262"/>
                    </a:cubicBezTo>
                    <a:cubicBezTo>
                      <a:pt x="885" y="280"/>
                      <a:pt x="857" y="298"/>
                      <a:pt x="833" y="316"/>
                    </a:cubicBezTo>
                    <a:close/>
                    <a:moveTo>
                      <a:pt x="735" y="403"/>
                    </a:moveTo>
                    <a:lnTo>
                      <a:pt x="605" y="283"/>
                    </a:lnTo>
                    <a:cubicBezTo>
                      <a:pt x="638" y="278"/>
                      <a:pt x="671" y="275"/>
                      <a:pt x="703" y="272"/>
                    </a:cubicBezTo>
                    <a:lnTo>
                      <a:pt x="787" y="352"/>
                    </a:lnTo>
                    <a:cubicBezTo>
                      <a:pt x="767" y="370"/>
                      <a:pt x="750" y="386"/>
                      <a:pt x="735" y="403"/>
                    </a:cubicBezTo>
                    <a:close/>
                    <a:moveTo>
                      <a:pt x="649" y="513"/>
                    </a:moveTo>
                    <a:lnTo>
                      <a:pt x="444" y="312"/>
                    </a:lnTo>
                    <a:cubicBezTo>
                      <a:pt x="472" y="305"/>
                      <a:pt x="502" y="299"/>
                      <a:pt x="532" y="294"/>
                    </a:cubicBezTo>
                    <a:lnTo>
                      <a:pt x="697" y="447"/>
                    </a:lnTo>
                    <a:cubicBezTo>
                      <a:pt x="690" y="457"/>
                      <a:pt x="683" y="466"/>
                      <a:pt x="676" y="476"/>
                    </a:cubicBezTo>
                    <a:cubicBezTo>
                      <a:pt x="667" y="489"/>
                      <a:pt x="658" y="500"/>
                      <a:pt x="649" y="513"/>
                    </a:cubicBezTo>
                    <a:close/>
                    <a:moveTo>
                      <a:pt x="480" y="63"/>
                    </a:moveTo>
                    <a:lnTo>
                      <a:pt x="375" y="271"/>
                    </a:lnTo>
                    <a:cubicBezTo>
                      <a:pt x="349" y="279"/>
                      <a:pt x="323" y="288"/>
                      <a:pt x="299" y="298"/>
                    </a:cubicBezTo>
                    <a:lnTo>
                      <a:pt x="355" y="60"/>
                    </a:lnTo>
                    <a:cubicBezTo>
                      <a:pt x="369" y="59"/>
                      <a:pt x="382" y="58"/>
                      <a:pt x="396" y="58"/>
                    </a:cubicBezTo>
                    <a:cubicBezTo>
                      <a:pt x="424" y="58"/>
                      <a:pt x="452" y="60"/>
                      <a:pt x="480" y="63"/>
                    </a:cubicBezTo>
                    <a:close/>
                    <a:moveTo>
                      <a:pt x="81" y="365"/>
                    </a:moveTo>
                    <a:cubicBezTo>
                      <a:pt x="60" y="328"/>
                      <a:pt x="60" y="279"/>
                      <a:pt x="69" y="258"/>
                    </a:cubicBezTo>
                    <a:cubicBezTo>
                      <a:pt x="86" y="218"/>
                      <a:pt x="108" y="185"/>
                      <a:pt x="135" y="156"/>
                    </a:cubicBezTo>
                    <a:lnTo>
                      <a:pt x="110" y="396"/>
                    </a:lnTo>
                    <a:cubicBezTo>
                      <a:pt x="99" y="388"/>
                      <a:pt x="89" y="378"/>
                      <a:pt x="81" y="365"/>
                    </a:cubicBezTo>
                    <a:close/>
                  </a:path>
                </a:pathLst>
              </a:custGeom>
              <a:solidFill>
                <a:srgbClr val="1E445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sp>
          <p:nvSpPr>
            <p:cNvPr id="42" name="文本框 41"/>
            <p:cNvSpPr txBox="1"/>
            <p:nvPr/>
          </p:nvSpPr>
          <p:spPr>
            <a:xfrm>
              <a:off x="7078" y="3664"/>
              <a:ext cx="7539" cy="2276"/>
            </a:xfrm>
            <a:prstGeom prst="rect">
              <a:avLst/>
            </a:prstGeom>
            <a:noFill/>
          </p:spPr>
          <p:txBody>
            <a:bodyPr wrap="square" rtlCol="0">
              <a:spAutoFit/>
            </a:bodyPr>
            <a:lstStyle/>
            <a:p>
              <a:r>
                <a:rPr lang="zh-CN" altLang="en-US" sz="4400" dirty="0">
                  <a:solidFill>
                    <a:srgbClr val="1E4451"/>
                  </a:solidFill>
                  <a:cs typeface="+mn-ea"/>
                  <a:sym typeface="+mn-lt"/>
                </a:rPr>
                <a:t>国际博物馆日信息</a:t>
              </a:r>
            </a:p>
            <a:p>
              <a:r>
                <a:rPr lang="zh-CN" altLang="en-US" sz="4400" dirty="0">
                  <a:solidFill>
                    <a:srgbClr val="1E4451"/>
                  </a:solidFill>
                  <a:cs typeface="+mn-ea"/>
                  <a:sym typeface="+mn-lt"/>
                </a:rPr>
                <a:t>简介</a:t>
              </a:r>
            </a:p>
          </p:txBody>
        </p:sp>
        <p:sp>
          <p:nvSpPr>
            <p:cNvPr id="43" name="矩形 42"/>
            <p:cNvSpPr/>
            <p:nvPr/>
          </p:nvSpPr>
          <p:spPr>
            <a:xfrm>
              <a:off x="14839" y="3849"/>
              <a:ext cx="195" cy="2540"/>
            </a:xfrm>
            <a:prstGeom prst="rect">
              <a:avLst/>
            </a:prstGeom>
            <a:solidFill>
              <a:srgbClr val="BF8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arn(inVertical)">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down)">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wipe(down)">
                                      <p:cBhvr>
                                        <p:cTn id="4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5" grpId="0" bldLvl="0" animBg="1"/>
      <p:bldP spid="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E4451"/>
        </a:solidFill>
        <a:effectLst/>
      </p:bgPr>
    </p:bg>
    <p:spTree>
      <p:nvGrpSpPr>
        <p:cNvPr id="1" name=""/>
        <p:cNvGrpSpPr/>
        <p:nvPr/>
      </p:nvGrpSpPr>
      <p:grpSpPr>
        <a:xfrm>
          <a:off x="0" y="0"/>
          <a:ext cx="0" cy="0"/>
          <a:chOff x="0" y="0"/>
          <a:chExt cx="0" cy="0"/>
        </a:xfrm>
      </p:grpSpPr>
      <p:pic>
        <p:nvPicPr>
          <p:cNvPr id="68" name="图片 67"/>
          <p:cNvPicPr>
            <a:picLocks noChangeAspect="1"/>
          </p:cNvPicPr>
          <p:nvPr/>
        </p:nvPicPr>
        <p:blipFill rotWithShape="1">
          <a:blip r:embed="rId3" cstate="screen"/>
          <a:srcRect/>
          <a:stretch>
            <a:fillRect/>
          </a:stretch>
        </p:blipFill>
        <p:spPr>
          <a:xfrm>
            <a:off x="1375410" y="-1059180"/>
            <a:ext cx="9423400" cy="7917180"/>
          </a:xfrm>
          <a:prstGeom prst="rect">
            <a:avLst/>
          </a:prstGeom>
        </p:spPr>
      </p:pic>
      <p:grpSp>
        <p:nvGrpSpPr>
          <p:cNvPr id="74" name="组合 73"/>
          <p:cNvGrpSpPr/>
          <p:nvPr/>
        </p:nvGrpSpPr>
        <p:grpSpPr>
          <a:xfrm>
            <a:off x="0" y="-112395"/>
            <a:ext cx="12192000" cy="6984365"/>
            <a:chOff x="0" y="-166"/>
            <a:chExt cx="19200" cy="10999"/>
          </a:xfrm>
        </p:grpSpPr>
        <p:sp>
          <p:nvSpPr>
            <p:cNvPr id="75" name="矩形 74"/>
            <p:cNvSpPr/>
            <p:nvPr/>
          </p:nvSpPr>
          <p:spPr>
            <a:xfrm>
              <a:off x="0" y="-166"/>
              <a:ext cx="9596" cy="1099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6" name="矩形 75"/>
            <p:cNvSpPr/>
            <p:nvPr/>
          </p:nvSpPr>
          <p:spPr>
            <a:xfrm>
              <a:off x="9604" y="-33"/>
              <a:ext cx="9596" cy="10866"/>
            </a:xfrm>
            <a:prstGeom prst="rect">
              <a:avLst/>
            </a:prstGeom>
            <a:solidFill>
              <a:srgbClr val="1E445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1" name="组合 10"/>
          <p:cNvGrpSpPr/>
          <p:nvPr/>
        </p:nvGrpSpPr>
        <p:grpSpPr>
          <a:xfrm>
            <a:off x="268605" y="440690"/>
            <a:ext cx="1112520" cy="5886450"/>
            <a:chOff x="423" y="694"/>
            <a:chExt cx="1752" cy="9270"/>
          </a:xfrm>
        </p:grpSpPr>
        <p:sp>
          <p:nvSpPr>
            <p:cNvPr id="6" name="文本框 5"/>
            <p:cNvSpPr txBox="1"/>
            <p:nvPr/>
          </p:nvSpPr>
          <p:spPr>
            <a:xfrm rot="5400000">
              <a:off x="-2393" y="5140"/>
              <a:ext cx="6225" cy="291"/>
            </a:xfrm>
            <a:prstGeom prst="rect">
              <a:avLst/>
            </a:prstGeom>
            <a:noFill/>
          </p:spPr>
          <p:txBody>
            <a:bodyPr wrap="square" rtlCol="0">
              <a:spAutoFit/>
            </a:bodyPr>
            <a:lstStyle/>
            <a:p>
              <a:pPr algn="dist"/>
              <a:r>
                <a:rPr lang="en-US" altLang="zh-CN" sz="600" dirty="0">
                  <a:solidFill>
                    <a:srgbClr val="1E4451"/>
                  </a:solidFill>
                  <a:effectLst>
                    <a:outerShdw blurRad="381000" algn="ctr" rotWithShape="0">
                      <a:prstClr val="black">
                        <a:alpha val="25000"/>
                      </a:prstClr>
                    </a:outerShdw>
                  </a:effectLst>
                  <a:cs typeface="+mn-ea"/>
                  <a:sym typeface="+mn-lt"/>
                </a:rPr>
                <a:t>DESIGNED BY MORIMOTO</a:t>
              </a:r>
            </a:p>
          </p:txBody>
        </p:sp>
        <p:sp>
          <p:nvSpPr>
            <p:cNvPr id="7" name="矩形 6"/>
            <p:cNvSpPr/>
            <p:nvPr/>
          </p:nvSpPr>
          <p:spPr>
            <a:xfrm>
              <a:off x="639" y="1616"/>
              <a:ext cx="816" cy="72"/>
            </a:xfrm>
            <a:prstGeom prst="rect">
              <a:avLst/>
            </a:prstGeom>
            <a:solidFill>
              <a:srgbClr val="1E4451"/>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E4451"/>
                </a:solidFill>
                <a:effectLst>
                  <a:outerShdw blurRad="381000" algn="ctr" rotWithShape="0">
                    <a:prstClr val="black">
                      <a:alpha val="25000"/>
                    </a:prstClr>
                  </a:outerShdw>
                </a:effectLst>
                <a:cs typeface="+mn-ea"/>
                <a:sym typeface="+mn-lt"/>
              </a:endParaRPr>
            </a:p>
          </p:txBody>
        </p:sp>
        <p:sp>
          <p:nvSpPr>
            <p:cNvPr id="8" name="文本框 7"/>
            <p:cNvSpPr txBox="1"/>
            <p:nvPr/>
          </p:nvSpPr>
          <p:spPr>
            <a:xfrm>
              <a:off x="505" y="694"/>
              <a:ext cx="1670" cy="843"/>
            </a:xfrm>
            <a:prstGeom prst="rect">
              <a:avLst/>
            </a:prstGeom>
            <a:noFill/>
          </p:spPr>
          <p:txBody>
            <a:bodyPr wrap="square" rtlCol="0">
              <a:spAutoFit/>
            </a:bodyPr>
            <a:lstStyle/>
            <a:p>
              <a:pPr>
                <a:lnSpc>
                  <a:spcPct val="120000"/>
                </a:lnSpc>
              </a:pPr>
              <a:r>
                <a:rPr lang="en-US" altLang="zh-CN" sz="1200" b="1" dirty="0">
                  <a:solidFill>
                    <a:srgbClr val="1E4451"/>
                  </a:solidFill>
                  <a:effectLst>
                    <a:outerShdw blurRad="381000" algn="ctr" rotWithShape="0">
                      <a:prstClr val="black">
                        <a:alpha val="25000"/>
                      </a:prstClr>
                    </a:outerShdw>
                  </a:effectLst>
                  <a:cs typeface="+mn-ea"/>
                  <a:sym typeface="+mn-lt"/>
                </a:rPr>
                <a:t>HEY</a:t>
              </a:r>
            </a:p>
            <a:p>
              <a:pPr>
                <a:lnSpc>
                  <a:spcPct val="120000"/>
                </a:lnSpc>
              </a:pPr>
              <a:r>
                <a:rPr lang="en-US" altLang="zh-CN" sz="1200" b="1" dirty="0">
                  <a:solidFill>
                    <a:srgbClr val="1E4451"/>
                  </a:solidFill>
                  <a:effectLst>
                    <a:outerShdw blurRad="381000" algn="ctr" rotWithShape="0">
                      <a:prstClr val="black">
                        <a:alpha val="25000"/>
                      </a:prstClr>
                    </a:outerShdw>
                  </a:effectLst>
                  <a:cs typeface="+mn-ea"/>
                  <a:sym typeface="+mn-lt"/>
                </a:rPr>
                <a:t>WAKE UP!</a:t>
              </a:r>
            </a:p>
          </p:txBody>
        </p:sp>
        <p:sp>
          <p:nvSpPr>
            <p:cNvPr id="9" name="文本框 8"/>
            <p:cNvSpPr txBox="1"/>
            <p:nvPr/>
          </p:nvSpPr>
          <p:spPr>
            <a:xfrm>
              <a:off x="423" y="9121"/>
              <a:ext cx="1670" cy="843"/>
            </a:xfrm>
            <a:prstGeom prst="rect">
              <a:avLst/>
            </a:prstGeom>
            <a:noFill/>
          </p:spPr>
          <p:txBody>
            <a:bodyPr wrap="square" rtlCol="0">
              <a:spAutoFit/>
            </a:bodyPr>
            <a:lstStyle/>
            <a:p>
              <a:pPr>
                <a:lnSpc>
                  <a:spcPct val="120000"/>
                </a:lnSpc>
              </a:pPr>
              <a:r>
                <a:rPr lang="en-US" altLang="zh-CN" sz="1200" b="1" dirty="0">
                  <a:solidFill>
                    <a:srgbClr val="1E4451"/>
                  </a:solidFill>
                  <a:effectLst>
                    <a:outerShdw blurRad="381000" algn="ctr" rotWithShape="0">
                      <a:prstClr val="black">
                        <a:alpha val="25000"/>
                      </a:prstClr>
                    </a:outerShdw>
                  </a:effectLst>
                  <a:cs typeface="+mn-ea"/>
                  <a:sym typeface="+mn-lt"/>
                </a:rPr>
                <a:t>DO SOME</a:t>
              </a:r>
            </a:p>
            <a:p>
              <a:pPr>
                <a:lnSpc>
                  <a:spcPct val="120000"/>
                </a:lnSpc>
              </a:pPr>
              <a:r>
                <a:rPr lang="en-US" altLang="zh-CN" sz="1200" b="1" dirty="0">
                  <a:solidFill>
                    <a:srgbClr val="1E4451"/>
                  </a:solidFill>
                  <a:effectLst>
                    <a:outerShdw blurRad="381000" algn="ctr" rotWithShape="0">
                      <a:prstClr val="black">
                        <a:alpha val="25000"/>
                      </a:prstClr>
                    </a:outerShdw>
                  </a:effectLst>
                  <a:cs typeface="+mn-ea"/>
                  <a:sym typeface="+mn-lt"/>
                </a:rPr>
                <a:t>THINGS!</a:t>
              </a:r>
            </a:p>
          </p:txBody>
        </p:sp>
        <p:sp>
          <p:nvSpPr>
            <p:cNvPr id="10" name="矩形 9"/>
            <p:cNvSpPr/>
            <p:nvPr/>
          </p:nvSpPr>
          <p:spPr>
            <a:xfrm>
              <a:off x="574" y="8907"/>
              <a:ext cx="818" cy="72"/>
            </a:xfrm>
            <a:prstGeom prst="rect">
              <a:avLst/>
            </a:prstGeom>
            <a:solidFill>
              <a:srgbClr val="1E4451"/>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E4451"/>
                </a:solidFill>
                <a:effectLst>
                  <a:outerShdw blurRad="381000" algn="ctr" rotWithShape="0">
                    <a:prstClr val="black">
                      <a:alpha val="25000"/>
                    </a:prstClr>
                  </a:outerShdw>
                </a:effectLst>
                <a:cs typeface="+mn-ea"/>
                <a:sym typeface="+mn-lt"/>
              </a:endParaRPr>
            </a:p>
          </p:txBody>
        </p:sp>
      </p:grpSp>
      <p:grpSp>
        <p:nvGrpSpPr>
          <p:cNvPr id="17" name="组合 16"/>
          <p:cNvGrpSpPr/>
          <p:nvPr/>
        </p:nvGrpSpPr>
        <p:grpSpPr>
          <a:xfrm>
            <a:off x="10925810" y="440690"/>
            <a:ext cx="991870" cy="5962650"/>
            <a:chOff x="17206" y="694"/>
            <a:chExt cx="1562" cy="9390"/>
          </a:xfrm>
        </p:grpSpPr>
        <p:sp>
          <p:nvSpPr>
            <p:cNvPr id="12" name="文本框 11"/>
            <p:cNvSpPr txBox="1"/>
            <p:nvPr/>
          </p:nvSpPr>
          <p:spPr>
            <a:xfrm rot="5400000">
              <a:off x="15340" y="5140"/>
              <a:ext cx="6225" cy="291"/>
            </a:xfrm>
            <a:prstGeom prst="rect">
              <a:avLst/>
            </a:prstGeom>
            <a:noFill/>
          </p:spPr>
          <p:txBody>
            <a:bodyPr wrap="square" rtlCol="0">
              <a:spAutoFit/>
            </a:bodyPr>
            <a:lstStyle/>
            <a:p>
              <a:pPr algn="dist"/>
              <a:r>
                <a:rPr lang="en-US" altLang="zh-CN" sz="600" dirty="0">
                  <a:solidFill>
                    <a:schemeClr val="bg1"/>
                  </a:solidFill>
                  <a:effectLst>
                    <a:outerShdw blurRad="381000" algn="ctr" rotWithShape="0">
                      <a:prstClr val="black">
                        <a:alpha val="25000"/>
                      </a:prstClr>
                    </a:outerShdw>
                  </a:effectLst>
                  <a:cs typeface="+mn-ea"/>
                  <a:sym typeface="+mn-lt"/>
                </a:rPr>
                <a:t>DESIGNED BY MORIMOTO</a:t>
              </a:r>
            </a:p>
          </p:txBody>
        </p:sp>
        <p:sp>
          <p:nvSpPr>
            <p:cNvPr id="13" name="图文框 12"/>
            <p:cNvSpPr/>
            <p:nvPr/>
          </p:nvSpPr>
          <p:spPr>
            <a:xfrm>
              <a:off x="17789" y="694"/>
              <a:ext cx="816" cy="816"/>
            </a:xfrm>
            <a:prstGeom prst="frame">
              <a:avLst>
                <a:gd name="adj1" fmla="val 5842"/>
              </a:avLst>
            </a:prstGeom>
            <a:solidFill>
              <a:schemeClr val="bg1"/>
            </a:solidFill>
            <a:ln>
              <a:noFill/>
            </a:ln>
            <a:effectLst>
              <a:outerShdw blurRad="38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0" algn="ctr" rotWithShape="0">
                    <a:prstClr val="black">
                      <a:alpha val="25000"/>
                    </a:prstClr>
                  </a:outerShdw>
                </a:effectLst>
                <a:cs typeface="+mn-ea"/>
                <a:sym typeface="+mn-lt"/>
              </a:endParaRPr>
            </a:p>
          </p:txBody>
        </p:sp>
        <p:sp>
          <p:nvSpPr>
            <p:cNvPr id="14" name="文本框 13"/>
            <p:cNvSpPr txBox="1"/>
            <p:nvPr/>
          </p:nvSpPr>
          <p:spPr>
            <a:xfrm>
              <a:off x="17626" y="758"/>
              <a:ext cx="1140" cy="412"/>
            </a:xfrm>
            <a:prstGeom prst="rect">
              <a:avLst/>
            </a:prstGeom>
            <a:noFill/>
          </p:spPr>
          <p:txBody>
            <a:bodyPr wrap="square" rtlCol="0">
              <a:spAutoFit/>
            </a:bodyPr>
            <a:lstStyle/>
            <a:p>
              <a:pPr algn="ctr"/>
              <a:r>
                <a:rPr lang="en-US" altLang="zh-CN" sz="1100" b="1" dirty="0">
                  <a:solidFill>
                    <a:schemeClr val="bg1"/>
                  </a:solidFill>
                  <a:effectLst>
                    <a:outerShdw blurRad="381000" algn="ctr" rotWithShape="0">
                      <a:prstClr val="black">
                        <a:alpha val="25000"/>
                      </a:prstClr>
                    </a:outerShdw>
                  </a:effectLst>
                  <a:cs typeface="+mn-ea"/>
                  <a:sym typeface="+mn-lt"/>
                </a:rPr>
                <a:t>MORI</a:t>
              </a:r>
            </a:p>
          </p:txBody>
        </p:sp>
        <p:sp>
          <p:nvSpPr>
            <p:cNvPr id="15" name="文本框 14"/>
            <p:cNvSpPr txBox="1"/>
            <p:nvPr/>
          </p:nvSpPr>
          <p:spPr>
            <a:xfrm>
              <a:off x="17628" y="1049"/>
              <a:ext cx="1140" cy="412"/>
            </a:xfrm>
            <a:prstGeom prst="rect">
              <a:avLst/>
            </a:prstGeom>
            <a:noFill/>
          </p:spPr>
          <p:txBody>
            <a:bodyPr wrap="square" rtlCol="0">
              <a:spAutoFit/>
            </a:bodyPr>
            <a:lstStyle/>
            <a:p>
              <a:pPr algn="ctr"/>
              <a:r>
                <a:rPr lang="en-US" altLang="zh-CN" sz="1100" b="1" dirty="0">
                  <a:solidFill>
                    <a:schemeClr val="bg1"/>
                  </a:solidFill>
                  <a:effectLst>
                    <a:outerShdw blurRad="381000" algn="ctr" rotWithShape="0">
                      <a:prstClr val="black">
                        <a:alpha val="25000"/>
                      </a:prstClr>
                    </a:outerShdw>
                  </a:effectLst>
                  <a:cs typeface="+mn-ea"/>
                  <a:sym typeface="+mn-lt"/>
                </a:rPr>
                <a:t>MOTO</a:t>
              </a:r>
            </a:p>
          </p:txBody>
        </p:sp>
        <p:sp>
          <p:nvSpPr>
            <p:cNvPr id="16" name="文本框 15"/>
            <p:cNvSpPr txBox="1"/>
            <p:nvPr/>
          </p:nvSpPr>
          <p:spPr>
            <a:xfrm>
              <a:off x="17206" y="8910"/>
              <a:ext cx="1516" cy="1175"/>
            </a:xfrm>
            <a:prstGeom prst="rect">
              <a:avLst/>
            </a:prstGeom>
            <a:noFill/>
          </p:spPr>
          <p:txBody>
            <a:bodyPr wrap="square" rtlCol="0">
              <a:spAutoFit/>
            </a:bodyPr>
            <a:lstStyle/>
            <a:p>
              <a:pPr algn="r"/>
              <a:r>
                <a:rPr lang="en-US" altLang="zh-CN" sz="1050" b="1" dirty="0">
                  <a:solidFill>
                    <a:schemeClr val="bg1"/>
                  </a:solidFill>
                  <a:effectLst>
                    <a:outerShdw blurRad="381000" algn="ctr" rotWithShape="0">
                      <a:prstClr val="black">
                        <a:alpha val="25000"/>
                      </a:prstClr>
                    </a:outerShdw>
                  </a:effectLst>
                  <a:cs typeface="+mn-ea"/>
                  <a:sym typeface="+mn-lt"/>
                </a:rPr>
                <a:t>WORK</a:t>
              </a:r>
            </a:p>
            <a:p>
              <a:pPr algn="r"/>
              <a:r>
                <a:rPr lang="en-US" altLang="zh-CN" sz="3200" b="1" dirty="0">
                  <a:solidFill>
                    <a:schemeClr val="bg1"/>
                  </a:solidFill>
                  <a:effectLst>
                    <a:outerShdw blurRad="381000" algn="ctr" rotWithShape="0">
                      <a:prstClr val="black">
                        <a:alpha val="25000"/>
                      </a:prstClr>
                    </a:outerShdw>
                  </a:effectLst>
                  <a:cs typeface="+mn-ea"/>
                  <a:sym typeface="+mn-lt"/>
                </a:rPr>
                <a:t>080</a:t>
              </a:r>
              <a:endParaRPr lang="zh-CN" altLang="en-US" sz="3200" b="1" dirty="0">
                <a:solidFill>
                  <a:schemeClr val="bg1"/>
                </a:solidFill>
                <a:effectLst>
                  <a:outerShdw blurRad="381000" algn="ctr" rotWithShape="0">
                    <a:prstClr val="black">
                      <a:alpha val="25000"/>
                    </a:prstClr>
                  </a:outerShdw>
                </a:effectLst>
                <a:cs typeface="+mn-ea"/>
                <a:sym typeface="+mn-lt"/>
              </a:endParaRPr>
            </a:p>
          </p:txBody>
        </p:sp>
      </p:grpSp>
      <p:grpSp>
        <p:nvGrpSpPr>
          <p:cNvPr id="90" name="组合 89"/>
          <p:cNvGrpSpPr/>
          <p:nvPr/>
        </p:nvGrpSpPr>
        <p:grpSpPr>
          <a:xfrm>
            <a:off x="1747520" y="987425"/>
            <a:ext cx="8696960" cy="2132330"/>
            <a:chOff x="2752" y="1555"/>
            <a:chExt cx="13696" cy="3358"/>
          </a:xfrm>
        </p:grpSpPr>
        <p:grpSp>
          <p:nvGrpSpPr>
            <p:cNvPr id="26" name="组合 25"/>
            <p:cNvGrpSpPr/>
            <p:nvPr/>
          </p:nvGrpSpPr>
          <p:grpSpPr>
            <a:xfrm>
              <a:off x="2752" y="2434"/>
              <a:ext cx="13697" cy="1690"/>
              <a:chOff x="7572" y="850"/>
              <a:chExt cx="3606" cy="7448"/>
            </a:xfrm>
          </p:grpSpPr>
          <p:grpSp>
            <p:nvGrpSpPr>
              <p:cNvPr id="25" name="组合 24"/>
              <p:cNvGrpSpPr/>
              <p:nvPr/>
            </p:nvGrpSpPr>
            <p:grpSpPr>
              <a:xfrm>
                <a:off x="7572" y="1049"/>
                <a:ext cx="3606" cy="7249"/>
                <a:chOff x="7616" y="998"/>
                <a:chExt cx="3606" cy="7249"/>
              </a:xfrm>
            </p:grpSpPr>
            <p:sp>
              <p:nvSpPr>
                <p:cNvPr id="23" name="矩形 22"/>
                <p:cNvSpPr/>
                <p:nvPr/>
              </p:nvSpPr>
              <p:spPr>
                <a:xfrm>
                  <a:off x="7616" y="998"/>
                  <a:ext cx="1800" cy="7249"/>
                </a:xfrm>
                <a:prstGeom prst="rect">
                  <a:avLst/>
                </a:prstGeom>
                <a:solidFill>
                  <a:srgbClr val="1E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24" name="矩形 23"/>
                <p:cNvSpPr/>
                <p:nvPr/>
              </p:nvSpPr>
              <p:spPr>
                <a:xfrm>
                  <a:off x="9416" y="998"/>
                  <a:ext cx="1806" cy="7249"/>
                </a:xfrm>
                <a:prstGeom prst="rect">
                  <a:avLst/>
                </a:prstGeom>
                <a:solidFill>
                  <a:srgbClr val="BF8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sp>
            <p:nvSpPr>
              <p:cNvPr id="21" name="文本框 20"/>
              <p:cNvSpPr txBox="1"/>
              <p:nvPr/>
            </p:nvSpPr>
            <p:spPr>
              <a:xfrm>
                <a:off x="7797" y="850"/>
                <a:ext cx="3045" cy="7043"/>
              </a:xfrm>
              <a:prstGeom prst="rect">
                <a:avLst/>
              </a:prstGeom>
              <a:noFill/>
            </p:spPr>
            <p:txBody>
              <a:bodyPr wrap="square" rtlCol="0">
                <a:spAutoFit/>
              </a:bodyPr>
              <a:lstStyle/>
              <a:p>
                <a:pPr algn="dist"/>
                <a:r>
                  <a:rPr lang="zh-CN" altLang="en-US" sz="6000">
                    <a:solidFill>
                      <a:schemeClr val="bg1"/>
                    </a:solidFill>
                    <a:cs typeface="+mn-ea"/>
                    <a:sym typeface="+mn-lt"/>
                  </a:rPr>
                  <a:t>节日的来历</a:t>
                </a:r>
              </a:p>
            </p:txBody>
          </p:sp>
        </p:grpSp>
        <p:sp>
          <p:nvSpPr>
            <p:cNvPr id="58" name="文本框 57"/>
            <p:cNvSpPr txBox="1"/>
            <p:nvPr/>
          </p:nvSpPr>
          <p:spPr>
            <a:xfrm>
              <a:off x="9952" y="2479"/>
              <a:ext cx="5410" cy="580"/>
            </a:xfrm>
            <a:prstGeom prst="rect">
              <a:avLst/>
            </a:prstGeom>
            <a:noFill/>
          </p:spPr>
          <p:txBody>
            <a:bodyPr wrap="square" rtlCol="0">
              <a:spAutoFit/>
            </a:bodyPr>
            <a:lstStyle/>
            <a:p>
              <a:pPr algn="dist"/>
              <a:r>
                <a:rPr lang="en-US" altLang="zh-CN" dirty="0">
                  <a:solidFill>
                    <a:schemeClr val="bg1"/>
                  </a:solidFill>
                  <a:cs typeface="+mn-ea"/>
                  <a:sym typeface="+mn-lt"/>
                </a:rPr>
                <a:t>SHI JIE</a:t>
              </a:r>
            </a:p>
          </p:txBody>
        </p:sp>
        <p:sp>
          <p:nvSpPr>
            <p:cNvPr id="59" name="文本框 58"/>
            <p:cNvSpPr txBox="1"/>
            <p:nvPr/>
          </p:nvSpPr>
          <p:spPr>
            <a:xfrm>
              <a:off x="3607" y="3756"/>
              <a:ext cx="5410" cy="386"/>
            </a:xfrm>
            <a:prstGeom prst="rect">
              <a:avLst/>
            </a:prstGeom>
            <a:noFill/>
          </p:spPr>
          <p:txBody>
            <a:bodyPr wrap="square" rtlCol="0">
              <a:spAutoFit/>
            </a:bodyPr>
            <a:lstStyle/>
            <a:p>
              <a:pPr algn="dist"/>
              <a:r>
                <a:rPr lang="en-US" altLang="zh-CN" sz="1000" dirty="0">
                  <a:solidFill>
                    <a:schemeClr val="bg1"/>
                  </a:solidFill>
                  <a:cs typeface="+mn-ea"/>
                  <a:sym typeface="+mn-lt"/>
                </a:rPr>
                <a:t>BO WU GUAN</a:t>
              </a:r>
            </a:p>
          </p:txBody>
        </p:sp>
        <p:grpSp>
          <p:nvGrpSpPr>
            <p:cNvPr id="60" name="组合 59"/>
            <p:cNvGrpSpPr/>
            <p:nvPr/>
          </p:nvGrpSpPr>
          <p:grpSpPr>
            <a:xfrm>
              <a:off x="5721" y="1555"/>
              <a:ext cx="2882" cy="3359"/>
              <a:chOff x="4919662" y="171448"/>
              <a:chExt cx="1152525" cy="1343021"/>
            </a:xfrm>
            <a:solidFill>
              <a:schemeClr val="bg1">
                <a:alpha val="8000"/>
              </a:schemeClr>
            </a:solidFill>
          </p:grpSpPr>
          <p:grpSp>
            <p:nvGrpSpPr>
              <p:cNvPr id="61" name="组合 60"/>
              <p:cNvGrpSpPr/>
              <p:nvPr/>
            </p:nvGrpSpPr>
            <p:grpSpPr>
              <a:xfrm>
                <a:off x="4919662" y="171448"/>
                <a:ext cx="1143000" cy="200025"/>
                <a:chOff x="4919662" y="171448"/>
                <a:chExt cx="1143000" cy="200025"/>
              </a:xfrm>
              <a:grpFill/>
            </p:grpSpPr>
            <p:sp>
              <p:nvSpPr>
                <p:cNvPr id="62" name="椭圆 61"/>
                <p:cNvSpPr/>
                <p:nvPr/>
              </p:nvSpPr>
              <p:spPr>
                <a:xfrm>
                  <a:off x="4919662"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 name="椭圆 62"/>
                <p:cNvSpPr/>
                <p:nvPr/>
              </p:nvSpPr>
              <p:spPr>
                <a:xfrm>
                  <a:off x="5233987"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 name="椭圆 63"/>
                <p:cNvSpPr/>
                <p:nvPr/>
              </p:nvSpPr>
              <p:spPr>
                <a:xfrm>
                  <a:off x="5548312"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5" name="椭圆 64"/>
                <p:cNvSpPr/>
                <p:nvPr/>
              </p:nvSpPr>
              <p:spPr>
                <a:xfrm>
                  <a:off x="5862637"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6" name="组合 65"/>
              <p:cNvGrpSpPr/>
              <p:nvPr/>
            </p:nvGrpSpPr>
            <p:grpSpPr>
              <a:xfrm>
                <a:off x="4919662" y="457198"/>
                <a:ext cx="1143000" cy="200025"/>
                <a:chOff x="4919662" y="171448"/>
                <a:chExt cx="1143000" cy="200025"/>
              </a:xfrm>
              <a:grpFill/>
            </p:grpSpPr>
            <p:sp>
              <p:nvSpPr>
                <p:cNvPr id="67" name="椭圆 66"/>
                <p:cNvSpPr/>
                <p:nvPr/>
              </p:nvSpPr>
              <p:spPr>
                <a:xfrm>
                  <a:off x="4919662"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 name="椭圆 68"/>
                <p:cNvSpPr/>
                <p:nvPr/>
              </p:nvSpPr>
              <p:spPr>
                <a:xfrm>
                  <a:off x="5233987"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0" name="椭圆 69"/>
                <p:cNvSpPr/>
                <p:nvPr/>
              </p:nvSpPr>
              <p:spPr>
                <a:xfrm>
                  <a:off x="5548312"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1" name="椭圆 70"/>
                <p:cNvSpPr/>
                <p:nvPr/>
              </p:nvSpPr>
              <p:spPr>
                <a:xfrm>
                  <a:off x="5862637"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72" name="组合 71"/>
              <p:cNvGrpSpPr/>
              <p:nvPr/>
            </p:nvGrpSpPr>
            <p:grpSpPr>
              <a:xfrm>
                <a:off x="4929187" y="742948"/>
                <a:ext cx="1143000" cy="200025"/>
                <a:chOff x="4919662" y="171448"/>
                <a:chExt cx="1143000" cy="200025"/>
              </a:xfrm>
              <a:grpFill/>
            </p:grpSpPr>
            <p:sp>
              <p:nvSpPr>
                <p:cNvPr id="73" name="椭圆 72"/>
                <p:cNvSpPr/>
                <p:nvPr/>
              </p:nvSpPr>
              <p:spPr>
                <a:xfrm>
                  <a:off x="4919662"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7" name="椭圆 76"/>
                <p:cNvSpPr/>
                <p:nvPr/>
              </p:nvSpPr>
              <p:spPr>
                <a:xfrm>
                  <a:off x="5233987"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8" name="椭圆 77"/>
                <p:cNvSpPr/>
                <p:nvPr/>
              </p:nvSpPr>
              <p:spPr>
                <a:xfrm>
                  <a:off x="5548312"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9" name="椭圆 78"/>
                <p:cNvSpPr/>
                <p:nvPr/>
              </p:nvSpPr>
              <p:spPr>
                <a:xfrm>
                  <a:off x="5862637"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80" name="组合 79"/>
              <p:cNvGrpSpPr/>
              <p:nvPr/>
            </p:nvGrpSpPr>
            <p:grpSpPr>
              <a:xfrm>
                <a:off x="4929187" y="1028696"/>
                <a:ext cx="1143000" cy="200025"/>
                <a:chOff x="4919662" y="171448"/>
                <a:chExt cx="1143000" cy="200025"/>
              </a:xfrm>
              <a:grpFill/>
            </p:grpSpPr>
            <p:sp>
              <p:nvSpPr>
                <p:cNvPr id="81" name="椭圆 80"/>
                <p:cNvSpPr/>
                <p:nvPr/>
              </p:nvSpPr>
              <p:spPr>
                <a:xfrm>
                  <a:off x="4919662"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椭圆 81"/>
                <p:cNvSpPr/>
                <p:nvPr/>
              </p:nvSpPr>
              <p:spPr>
                <a:xfrm>
                  <a:off x="5233987"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3" name="椭圆 82"/>
                <p:cNvSpPr/>
                <p:nvPr/>
              </p:nvSpPr>
              <p:spPr>
                <a:xfrm>
                  <a:off x="5548312"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4" name="椭圆 83"/>
                <p:cNvSpPr/>
                <p:nvPr/>
              </p:nvSpPr>
              <p:spPr>
                <a:xfrm>
                  <a:off x="5862637"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85" name="组合 84"/>
              <p:cNvGrpSpPr/>
              <p:nvPr/>
            </p:nvGrpSpPr>
            <p:grpSpPr>
              <a:xfrm>
                <a:off x="4919662" y="1314444"/>
                <a:ext cx="1143000" cy="200025"/>
                <a:chOff x="4919662" y="171448"/>
                <a:chExt cx="1143000" cy="200025"/>
              </a:xfrm>
              <a:grpFill/>
            </p:grpSpPr>
            <p:sp>
              <p:nvSpPr>
                <p:cNvPr id="86" name="椭圆 85"/>
                <p:cNvSpPr/>
                <p:nvPr/>
              </p:nvSpPr>
              <p:spPr>
                <a:xfrm>
                  <a:off x="4919662"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7" name="椭圆 86"/>
                <p:cNvSpPr/>
                <p:nvPr/>
              </p:nvSpPr>
              <p:spPr>
                <a:xfrm>
                  <a:off x="5233987"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8" name="椭圆 87"/>
                <p:cNvSpPr/>
                <p:nvPr/>
              </p:nvSpPr>
              <p:spPr>
                <a:xfrm>
                  <a:off x="5548312"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9" name="椭圆 88"/>
                <p:cNvSpPr/>
                <p:nvPr/>
              </p:nvSpPr>
              <p:spPr>
                <a:xfrm>
                  <a:off x="5862637" y="171448"/>
                  <a:ext cx="200025" cy="200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grpSp>
        <p:nvGrpSpPr>
          <p:cNvPr id="97" name="组合 96"/>
          <p:cNvGrpSpPr/>
          <p:nvPr/>
        </p:nvGrpSpPr>
        <p:grpSpPr>
          <a:xfrm>
            <a:off x="4264025" y="2882265"/>
            <a:ext cx="3736340" cy="3492500"/>
            <a:chOff x="6715" y="4539"/>
            <a:chExt cx="5884" cy="5500"/>
          </a:xfrm>
        </p:grpSpPr>
        <p:grpSp>
          <p:nvGrpSpPr>
            <p:cNvPr id="95" name="组合 94"/>
            <p:cNvGrpSpPr/>
            <p:nvPr/>
          </p:nvGrpSpPr>
          <p:grpSpPr>
            <a:xfrm>
              <a:off x="6715" y="4539"/>
              <a:ext cx="5884" cy="5500"/>
              <a:chOff x="6715" y="4539"/>
              <a:chExt cx="5884" cy="5500"/>
            </a:xfrm>
          </p:grpSpPr>
          <p:grpSp>
            <p:nvGrpSpPr>
              <p:cNvPr id="94" name="组合 93"/>
              <p:cNvGrpSpPr/>
              <p:nvPr/>
            </p:nvGrpSpPr>
            <p:grpSpPr>
              <a:xfrm>
                <a:off x="6715" y="4539"/>
                <a:ext cx="5884" cy="5500"/>
                <a:chOff x="7730" y="4411"/>
                <a:chExt cx="3828" cy="3578"/>
              </a:xfrm>
            </p:grpSpPr>
            <p:sp>
              <p:nvSpPr>
                <p:cNvPr id="92" name="弦形 91"/>
                <p:cNvSpPr/>
                <p:nvPr/>
              </p:nvSpPr>
              <p:spPr>
                <a:xfrm rot="1980000">
                  <a:off x="7730" y="4411"/>
                  <a:ext cx="3578" cy="3578"/>
                </a:xfrm>
                <a:prstGeom prst="chord">
                  <a:avLst>
                    <a:gd name="adj1" fmla="val 2700000"/>
                    <a:gd name="adj2" fmla="val 14939535"/>
                  </a:avLst>
                </a:prstGeom>
                <a:solidFill>
                  <a:srgbClr val="1E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3" name="弦形 92"/>
                <p:cNvSpPr/>
                <p:nvPr/>
              </p:nvSpPr>
              <p:spPr>
                <a:xfrm rot="19620000" flipH="1">
                  <a:off x="7980" y="4411"/>
                  <a:ext cx="3578" cy="3578"/>
                </a:xfrm>
                <a:prstGeom prst="chord">
                  <a:avLst>
                    <a:gd name="adj1" fmla="val 3150347"/>
                    <a:gd name="adj2" fmla="val 14516548"/>
                  </a:avLst>
                </a:prstGeom>
                <a:solidFill>
                  <a:srgbClr val="BF8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91" name="图片 90" descr="IMG_51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20" y="6943"/>
                <a:ext cx="2675" cy="2895"/>
              </a:xfrm>
              <a:prstGeom prst="rect">
                <a:avLst/>
              </a:prstGeom>
            </p:spPr>
          </p:pic>
        </p:grpSp>
        <p:sp>
          <p:nvSpPr>
            <p:cNvPr id="96" name="文本框 95"/>
            <p:cNvSpPr txBox="1"/>
            <p:nvPr/>
          </p:nvSpPr>
          <p:spPr>
            <a:xfrm>
              <a:off x="8621" y="4914"/>
              <a:ext cx="2072" cy="2276"/>
            </a:xfrm>
            <a:prstGeom prst="rect">
              <a:avLst/>
            </a:prstGeom>
            <a:noFill/>
          </p:spPr>
          <p:txBody>
            <a:bodyPr wrap="square" rtlCol="0">
              <a:spAutoFit/>
            </a:bodyPr>
            <a:lstStyle/>
            <a:p>
              <a:pPr algn="dist"/>
              <a:r>
                <a:rPr lang="zh-CN" altLang="en-US" sz="8800">
                  <a:solidFill>
                    <a:schemeClr val="bg1"/>
                  </a:solidFill>
                  <a:cs typeface="+mn-ea"/>
                  <a:sym typeface="+mn-lt"/>
                </a:rPr>
                <a:t>贰</a:t>
              </a:r>
            </a:p>
          </p:txBody>
        </p:sp>
      </p:grpSp>
      <p:pic>
        <p:nvPicPr>
          <p:cNvPr id="98" name="图片 97" descr="D:\我的\新建文件夹\素材包\图层 1 副本.png图层 1 副本"/>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3250565" y="2870835"/>
            <a:ext cx="2212340" cy="25482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down)">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par>
                                <p:cTn id="13" presetID="2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wipe(down)">
                                      <p:cBhvr>
                                        <p:cTn id="26" dur="500"/>
                                        <p:tgtEl>
                                          <p:spTgt spid="9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98"/>
                                        </p:tgtEl>
                                        <p:attrNameLst>
                                          <p:attrName>style.visibility</p:attrName>
                                        </p:attrNameLst>
                                      </p:cBhvr>
                                      <p:to>
                                        <p:strVal val="visible"/>
                                      </p:to>
                                    </p:set>
                                    <p:animEffect transition="in" filter="wipe(down)">
                                      <p:cBhvr>
                                        <p:cTn id="31"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507,&quot;width&quot;:8444}"/>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507,&quot;width&quot;:8444}"/>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at2r3j0">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2348</Words>
  <Application>Microsoft Office PowerPoint</Application>
  <PresentationFormat>宽屏</PresentationFormat>
  <Paragraphs>446</Paragraphs>
  <Slides>25</Slides>
  <Notes>25</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25</vt:i4>
      </vt:variant>
    </vt:vector>
  </HeadingPairs>
  <TitlesOfParts>
    <vt:vector size="37" baseType="lpstr">
      <vt:lpstr>Meiryo</vt:lpstr>
      <vt:lpstr>等线</vt:lpstr>
      <vt:lpstr>可口可乐在乎体 楷体</vt:lpstr>
      <vt:lpstr>宋体</vt:lpstr>
      <vt:lpstr>微软雅黑</vt:lpstr>
      <vt:lpstr>义启小魏楷</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113</cp:revision>
  <dcterms:created xsi:type="dcterms:W3CDTF">2020-06-10T06:06:00Z</dcterms:created>
  <dcterms:modified xsi:type="dcterms:W3CDTF">2023-05-29T06:53:11Z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A38A467EA497491DB8FB4BF4CFE66333</vt:lpwstr>
  </property>
  <property fmtid="{D5CDD505-2E9C-101B-9397-08002B2CF9AE}" pid="3" name="KSOProductBuildVer">
    <vt:lpwstr>2052-11.1.0.10495</vt:lpwstr>
  </property>
</Properties>
</file>