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88" r:id="rId3"/>
  </p:sldMasterIdLst>
  <p:notesMasterIdLst>
    <p:notesMasterId r:id="rId27"/>
  </p:notesMasterIdLst>
  <p:sldIdLst>
    <p:sldId id="256" r:id="rId4"/>
    <p:sldId id="258" r:id="rId5"/>
    <p:sldId id="264" r:id="rId6"/>
    <p:sldId id="265" r:id="rId7"/>
    <p:sldId id="26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6A9"/>
    <a:srgbClr val="FFE2E4"/>
    <a:srgbClr val="F34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5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73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93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908751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737257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987151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71097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666608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86029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81348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60434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393481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75379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58529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71121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413408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65861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59415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60978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411664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8904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10420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73493228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3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8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4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23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1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71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96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3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7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0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45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0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941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35905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393075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7736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E14E-DD75-486D-8DA8-19E1B5FC42AB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2AFC-941E-4721-BA67-892569B73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836" y="2813389"/>
            <a:ext cx="12192000" cy="40369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85967"/>
          </a:xfrm>
          <a:prstGeom prst="rect">
            <a:avLst/>
          </a:prstGeom>
        </p:spPr>
      </p:pic>
      <p:pic>
        <p:nvPicPr>
          <p:cNvPr id="15" name="图片 14" descr="图片包含 游戏机, 物体, 钟表, 标志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82" y="1149941"/>
            <a:ext cx="7549649" cy="212365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58861" y="3348038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A6A9"/>
                </a:solidFill>
                <a:cs typeface="+mn-ea"/>
                <a:sym typeface="+mn-lt"/>
              </a:rPr>
              <a:t>儿童节贺卡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2130548" y="4337337"/>
            <a:ext cx="5746750" cy="247897"/>
          </a:xfrm>
          <a:custGeom>
            <a:avLst/>
            <a:gdLst>
              <a:gd name="connsiteX0" fmla="*/ 0 w 5511800"/>
              <a:gd name="connsiteY0" fmla="*/ 38100 h 317549"/>
              <a:gd name="connsiteX1" fmla="*/ 292100 w 5511800"/>
              <a:gd name="connsiteY1" fmla="*/ 304800 h 317549"/>
              <a:gd name="connsiteX2" fmla="*/ 596900 w 5511800"/>
              <a:gd name="connsiteY2" fmla="*/ 114300 h 317549"/>
              <a:gd name="connsiteX3" fmla="*/ 838200 w 5511800"/>
              <a:gd name="connsiteY3" fmla="*/ 279400 h 317549"/>
              <a:gd name="connsiteX4" fmla="*/ 1244600 w 5511800"/>
              <a:gd name="connsiteY4" fmla="*/ 101600 h 317549"/>
              <a:gd name="connsiteX5" fmla="*/ 1651000 w 5511800"/>
              <a:gd name="connsiteY5" fmla="*/ 266700 h 317549"/>
              <a:gd name="connsiteX6" fmla="*/ 1879600 w 5511800"/>
              <a:gd name="connsiteY6" fmla="*/ 76200 h 317549"/>
              <a:gd name="connsiteX7" fmla="*/ 2197100 w 5511800"/>
              <a:gd name="connsiteY7" fmla="*/ 279400 h 317549"/>
              <a:gd name="connsiteX8" fmla="*/ 2755900 w 5511800"/>
              <a:gd name="connsiteY8" fmla="*/ 63500 h 317549"/>
              <a:gd name="connsiteX9" fmla="*/ 2971800 w 5511800"/>
              <a:gd name="connsiteY9" fmla="*/ 317500 h 317549"/>
              <a:gd name="connsiteX10" fmla="*/ 3441700 w 5511800"/>
              <a:gd name="connsiteY10" fmla="*/ 50800 h 317549"/>
              <a:gd name="connsiteX11" fmla="*/ 3987800 w 5511800"/>
              <a:gd name="connsiteY11" fmla="*/ 317500 h 317549"/>
              <a:gd name="connsiteX12" fmla="*/ 4940300 w 5511800"/>
              <a:gd name="connsiteY12" fmla="*/ 25400 h 317549"/>
              <a:gd name="connsiteX13" fmla="*/ 5054600 w 5511800"/>
              <a:gd name="connsiteY13" fmla="*/ 317500 h 317549"/>
              <a:gd name="connsiteX14" fmla="*/ 5511800 w 5511800"/>
              <a:gd name="connsiteY14" fmla="*/ 0 h 317549"/>
              <a:gd name="connsiteX0-1" fmla="*/ 0 w 5511800"/>
              <a:gd name="connsiteY0-2" fmla="*/ 38100 h 323866"/>
              <a:gd name="connsiteX1-3" fmla="*/ 292100 w 5511800"/>
              <a:gd name="connsiteY1-4" fmla="*/ 304800 h 323866"/>
              <a:gd name="connsiteX2-5" fmla="*/ 596900 w 5511800"/>
              <a:gd name="connsiteY2-6" fmla="*/ 114300 h 323866"/>
              <a:gd name="connsiteX3-7" fmla="*/ 876300 w 5511800"/>
              <a:gd name="connsiteY3-8" fmla="*/ 323850 h 323866"/>
              <a:gd name="connsiteX4-9" fmla="*/ 1244600 w 5511800"/>
              <a:gd name="connsiteY4-10" fmla="*/ 101600 h 323866"/>
              <a:gd name="connsiteX5-11" fmla="*/ 1651000 w 5511800"/>
              <a:gd name="connsiteY5-12" fmla="*/ 266700 h 323866"/>
              <a:gd name="connsiteX6-13" fmla="*/ 1879600 w 5511800"/>
              <a:gd name="connsiteY6-14" fmla="*/ 76200 h 323866"/>
              <a:gd name="connsiteX7-15" fmla="*/ 2197100 w 5511800"/>
              <a:gd name="connsiteY7-16" fmla="*/ 279400 h 323866"/>
              <a:gd name="connsiteX8-17" fmla="*/ 2755900 w 5511800"/>
              <a:gd name="connsiteY8-18" fmla="*/ 63500 h 323866"/>
              <a:gd name="connsiteX9-19" fmla="*/ 2971800 w 5511800"/>
              <a:gd name="connsiteY9-20" fmla="*/ 317500 h 323866"/>
              <a:gd name="connsiteX10-21" fmla="*/ 3441700 w 5511800"/>
              <a:gd name="connsiteY10-22" fmla="*/ 50800 h 323866"/>
              <a:gd name="connsiteX11-23" fmla="*/ 3987800 w 5511800"/>
              <a:gd name="connsiteY11-24" fmla="*/ 317500 h 323866"/>
              <a:gd name="connsiteX12-25" fmla="*/ 4940300 w 5511800"/>
              <a:gd name="connsiteY12-26" fmla="*/ 25400 h 323866"/>
              <a:gd name="connsiteX13-27" fmla="*/ 5054600 w 5511800"/>
              <a:gd name="connsiteY13-28" fmla="*/ 317500 h 323866"/>
              <a:gd name="connsiteX14-29" fmla="*/ 5511800 w 5511800"/>
              <a:gd name="connsiteY14-30" fmla="*/ 0 h 323866"/>
              <a:gd name="connsiteX0-31" fmla="*/ 0 w 5511800"/>
              <a:gd name="connsiteY0-32" fmla="*/ 38100 h 338227"/>
              <a:gd name="connsiteX1-33" fmla="*/ 292100 w 5511800"/>
              <a:gd name="connsiteY1-34" fmla="*/ 304800 h 338227"/>
              <a:gd name="connsiteX2-35" fmla="*/ 596900 w 5511800"/>
              <a:gd name="connsiteY2-36" fmla="*/ 114300 h 338227"/>
              <a:gd name="connsiteX3-37" fmla="*/ 876300 w 5511800"/>
              <a:gd name="connsiteY3-38" fmla="*/ 323850 h 338227"/>
              <a:gd name="connsiteX4-39" fmla="*/ 1244600 w 5511800"/>
              <a:gd name="connsiteY4-40" fmla="*/ 101600 h 338227"/>
              <a:gd name="connsiteX5-41" fmla="*/ 1492250 w 5511800"/>
              <a:gd name="connsiteY5-42" fmla="*/ 330199 h 338227"/>
              <a:gd name="connsiteX6-43" fmla="*/ 1651000 w 5511800"/>
              <a:gd name="connsiteY6-44" fmla="*/ 266700 h 338227"/>
              <a:gd name="connsiteX7-45" fmla="*/ 1879600 w 5511800"/>
              <a:gd name="connsiteY7-46" fmla="*/ 76200 h 338227"/>
              <a:gd name="connsiteX8-47" fmla="*/ 2197100 w 5511800"/>
              <a:gd name="connsiteY8-48" fmla="*/ 279400 h 338227"/>
              <a:gd name="connsiteX9-49" fmla="*/ 2755900 w 5511800"/>
              <a:gd name="connsiteY9-50" fmla="*/ 63500 h 338227"/>
              <a:gd name="connsiteX10-51" fmla="*/ 2971800 w 5511800"/>
              <a:gd name="connsiteY10-52" fmla="*/ 317500 h 338227"/>
              <a:gd name="connsiteX11-53" fmla="*/ 3441700 w 5511800"/>
              <a:gd name="connsiteY11-54" fmla="*/ 50800 h 338227"/>
              <a:gd name="connsiteX12-55" fmla="*/ 3987800 w 5511800"/>
              <a:gd name="connsiteY12-56" fmla="*/ 317500 h 338227"/>
              <a:gd name="connsiteX13-57" fmla="*/ 4940300 w 5511800"/>
              <a:gd name="connsiteY13-58" fmla="*/ 25400 h 338227"/>
              <a:gd name="connsiteX14-59" fmla="*/ 5054600 w 5511800"/>
              <a:gd name="connsiteY14-60" fmla="*/ 317500 h 338227"/>
              <a:gd name="connsiteX15" fmla="*/ 5511800 w 5511800"/>
              <a:gd name="connsiteY15" fmla="*/ 0 h 338227"/>
              <a:gd name="connsiteX0-61" fmla="*/ 0 w 5511800"/>
              <a:gd name="connsiteY0-62" fmla="*/ 38100 h 338227"/>
              <a:gd name="connsiteX1-63" fmla="*/ 292100 w 5511800"/>
              <a:gd name="connsiteY1-64" fmla="*/ 304800 h 338227"/>
              <a:gd name="connsiteX2-65" fmla="*/ 596900 w 5511800"/>
              <a:gd name="connsiteY2-66" fmla="*/ 114300 h 338227"/>
              <a:gd name="connsiteX3-67" fmla="*/ 876300 w 5511800"/>
              <a:gd name="connsiteY3-68" fmla="*/ 323850 h 338227"/>
              <a:gd name="connsiteX4-69" fmla="*/ 1244600 w 5511800"/>
              <a:gd name="connsiteY4-70" fmla="*/ 101600 h 338227"/>
              <a:gd name="connsiteX5-71" fmla="*/ 1492250 w 5511800"/>
              <a:gd name="connsiteY5-72" fmla="*/ 330199 h 338227"/>
              <a:gd name="connsiteX6-73" fmla="*/ 1651000 w 5511800"/>
              <a:gd name="connsiteY6-74" fmla="*/ 266700 h 338227"/>
              <a:gd name="connsiteX7-75" fmla="*/ 1879600 w 5511800"/>
              <a:gd name="connsiteY7-76" fmla="*/ 76200 h 338227"/>
              <a:gd name="connsiteX8-77" fmla="*/ 2228850 w 5511800"/>
              <a:gd name="connsiteY8-78" fmla="*/ 323850 h 338227"/>
              <a:gd name="connsiteX9-79" fmla="*/ 2755900 w 5511800"/>
              <a:gd name="connsiteY9-80" fmla="*/ 63500 h 338227"/>
              <a:gd name="connsiteX10-81" fmla="*/ 2971800 w 5511800"/>
              <a:gd name="connsiteY10-82" fmla="*/ 317500 h 338227"/>
              <a:gd name="connsiteX11-83" fmla="*/ 3441700 w 5511800"/>
              <a:gd name="connsiteY11-84" fmla="*/ 50800 h 338227"/>
              <a:gd name="connsiteX12-85" fmla="*/ 3987800 w 5511800"/>
              <a:gd name="connsiteY12-86" fmla="*/ 317500 h 338227"/>
              <a:gd name="connsiteX13-87" fmla="*/ 4940300 w 5511800"/>
              <a:gd name="connsiteY13-88" fmla="*/ 25400 h 338227"/>
              <a:gd name="connsiteX14-89" fmla="*/ 5054600 w 5511800"/>
              <a:gd name="connsiteY14-90" fmla="*/ 317500 h 338227"/>
              <a:gd name="connsiteX15-91" fmla="*/ 5511800 w 5511800"/>
              <a:gd name="connsiteY15-92" fmla="*/ 0 h 338227"/>
              <a:gd name="connsiteX0-93" fmla="*/ 0 w 5511800"/>
              <a:gd name="connsiteY0-94" fmla="*/ 38100 h 338227"/>
              <a:gd name="connsiteX1-95" fmla="*/ 292100 w 5511800"/>
              <a:gd name="connsiteY1-96" fmla="*/ 304800 h 338227"/>
              <a:gd name="connsiteX2-97" fmla="*/ 596900 w 5511800"/>
              <a:gd name="connsiteY2-98" fmla="*/ 114300 h 338227"/>
              <a:gd name="connsiteX3-99" fmla="*/ 876300 w 5511800"/>
              <a:gd name="connsiteY3-100" fmla="*/ 323850 h 338227"/>
              <a:gd name="connsiteX4-101" fmla="*/ 1244600 w 5511800"/>
              <a:gd name="connsiteY4-102" fmla="*/ 101600 h 338227"/>
              <a:gd name="connsiteX5-103" fmla="*/ 1492250 w 5511800"/>
              <a:gd name="connsiteY5-104" fmla="*/ 330199 h 338227"/>
              <a:gd name="connsiteX6-105" fmla="*/ 1651000 w 5511800"/>
              <a:gd name="connsiteY6-106" fmla="*/ 266700 h 338227"/>
              <a:gd name="connsiteX7-107" fmla="*/ 1879600 w 5511800"/>
              <a:gd name="connsiteY7-108" fmla="*/ 76200 h 338227"/>
              <a:gd name="connsiteX8-109" fmla="*/ 2228850 w 5511800"/>
              <a:gd name="connsiteY8-110" fmla="*/ 323850 h 338227"/>
              <a:gd name="connsiteX9-111" fmla="*/ 2597150 w 5511800"/>
              <a:gd name="connsiteY9-112" fmla="*/ 31750 h 338227"/>
              <a:gd name="connsiteX10-113" fmla="*/ 2971800 w 5511800"/>
              <a:gd name="connsiteY10-114" fmla="*/ 317500 h 338227"/>
              <a:gd name="connsiteX11-115" fmla="*/ 3441700 w 5511800"/>
              <a:gd name="connsiteY11-116" fmla="*/ 50800 h 338227"/>
              <a:gd name="connsiteX12-117" fmla="*/ 3987800 w 5511800"/>
              <a:gd name="connsiteY12-118" fmla="*/ 317500 h 338227"/>
              <a:gd name="connsiteX13-119" fmla="*/ 4940300 w 5511800"/>
              <a:gd name="connsiteY13-120" fmla="*/ 25400 h 338227"/>
              <a:gd name="connsiteX14-121" fmla="*/ 5054600 w 5511800"/>
              <a:gd name="connsiteY14-122" fmla="*/ 317500 h 338227"/>
              <a:gd name="connsiteX15-123" fmla="*/ 5511800 w 5511800"/>
              <a:gd name="connsiteY15-124" fmla="*/ 0 h 338227"/>
              <a:gd name="connsiteX0-125" fmla="*/ 0 w 5511800"/>
              <a:gd name="connsiteY0-126" fmla="*/ 38100 h 338227"/>
              <a:gd name="connsiteX1-127" fmla="*/ 292100 w 5511800"/>
              <a:gd name="connsiteY1-128" fmla="*/ 304800 h 338227"/>
              <a:gd name="connsiteX2-129" fmla="*/ 596900 w 5511800"/>
              <a:gd name="connsiteY2-130" fmla="*/ 114300 h 338227"/>
              <a:gd name="connsiteX3-131" fmla="*/ 876300 w 5511800"/>
              <a:gd name="connsiteY3-132" fmla="*/ 323850 h 338227"/>
              <a:gd name="connsiteX4-133" fmla="*/ 1244600 w 5511800"/>
              <a:gd name="connsiteY4-134" fmla="*/ 101600 h 338227"/>
              <a:gd name="connsiteX5-135" fmla="*/ 1492250 w 5511800"/>
              <a:gd name="connsiteY5-136" fmla="*/ 330199 h 338227"/>
              <a:gd name="connsiteX6-137" fmla="*/ 1651000 w 5511800"/>
              <a:gd name="connsiteY6-138" fmla="*/ 266700 h 338227"/>
              <a:gd name="connsiteX7-139" fmla="*/ 1879600 w 5511800"/>
              <a:gd name="connsiteY7-140" fmla="*/ 76200 h 338227"/>
              <a:gd name="connsiteX8-141" fmla="*/ 2228850 w 5511800"/>
              <a:gd name="connsiteY8-142" fmla="*/ 323850 h 338227"/>
              <a:gd name="connsiteX9-143" fmla="*/ 2597150 w 5511800"/>
              <a:gd name="connsiteY9-144" fmla="*/ 31750 h 338227"/>
              <a:gd name="connsiteX10-145" fmla="*/ 2971800 w 5511800"/>
              <a:gd name="connsiteY10-146" fmla="*/ 317500 h 338227"/>
              <a:gd name="connsiteX11-147" fmla="*/ 3441700 w 5511800"/>
              <a:gd name="connsiteY11-148" fmla="*/ 50800 h 338227"/>
              <a:gd name="connsiteX12-149" fmla="*/ 3987800 w 5511800"/>
              <a:gd name="connsiteY12-150" fmla="*/ 317500 h 338227"/>
              <a:gd name="connsiteX13-151" fmla="*/ 4635500 w 5511800"/>
              <a:gd name="connsiteY13-152" fmla="*/ 76200 h 338227"/>
              <a:gd name="connsiteX14-153" fmla="*/ 5054600 w 5511800"/>
              <a:gd name="connsiteY14-154" fmla="*/ 317500 h 338227"/>
              <a:gd name="connsiteX15-155" fmla="*/ 5511800 w 5511800"/>
              <a:gd name="connsiteY15-156" fmla="*/ 0 h 338227"/>
              <a:gd name="connsiteX0-157" fmla="*/ 0 w 5511800"/>
              <a:gd name="connsiteY0-158" fmla="*/ 38100 h 355647"/>
              <a:gd name="connsiteX1-159" fmla="*/ 292100 w 5511800"/>
              <a:gd name="connsiteY1-160" fmla="*/ 304800 h 355647"/>
              <a:gd name="connsiteX2-161" fmla="*/ 596900 w 5511800"/>
              <a:gd name="connsiteY2-162" fmla="*/ 114300 h 355647"/>
              <a:gd name="connsiteX3-163" fmla="*/ 876300 w 5511800"/>
              <a:gd name="connsiteY3-164" fmla="*/ 323850 h 355647"/>
              <a:gd name="connsiteX4-165" fmla="*/ 1244600 w 5511800"/>
              <a:gd name="connsiteY4-166" fmla="*/ 101600 h 355647"/>
              <a:gd name="connsiteX5-167" fmla="*/ 1492250 w 5511800"/>
              <a:gd name="connsiteY5-168" fmla="*/ 330199 h 355647"/>
              <a:gd name="connsiteX6-169" fmla="*/ 1651000 w 5511800"/>
              <a:gd name="connsiteY6-170" fmla="*/ 266700 h 355647"/>
              <a:gd name="connsiteX7-171" fmla="*/ 1879600 w 5511800"/>
              <a:gd name="connsiteY7-172" fmla="*/ 76200 h 355647"/>
              <a:gd name="connsiteX8-173" fmla="*/ 2228850 w 5511800"/>
              <a:gd name="connsiteY8-174" fmla="*/ 323850 h 355647"/>
              <a:gd name="connsiteX9-175" fmla="*/ 2597150 w 5511800"/>
              <a:gd name="connsiteY9-176" fmla="*/ 31750 h 355647"/>
              <a:gd name="connsiteX10-177" fmla="*/ 2971800 w 5511800"/>
              <a:gd name="connsiteY10-178" fmla="*/ 317500 h 355647"/>
              <a:gd name="connsiteX11-179" fmla="*/ 3441700 w 5511800"/>
              <a:gd name="connsiteY11-180" fmla="*/ 50800 h 355647"/>
              <a:gd name="connsiteX12-181" fmla="*/ 4114800 w 5511800"/>
              <a:gd name="connsiteY12-182" fmla="*/ 355600 h 355647"/>
              <a:gd name="connsiteX13-183" fmla="*/ 4635500 w 5511800"/>
              <a:gd name="connsiteY13-184" fmla="*/ 76200 h 355647"/>
              <a:gd name="connsiteX14-185" fmla="*/ 5054600 w 5511800"/>
              <a:gd name="connsiteY14-186" fmla="*/ 317500 h 355647"/>
              <a:gd name="connsiteX15-187" fmla="*/ 5511800 w 5511800"/>
              <a:gd name="connsiteY15-188" fmla="*/ 0 h 355647"/>
              <a:gd name="connsiteX0-189" fmla="*/ 0 w 5511800"/>
              <a:gd name="connsiteY0-190" fmla="*/ 38100 h 355612"/>
              <a:gd name="connsiteX1-191" fmla="*/ 292100 w 5511800"/>
              <a:gd name="connsiteY1-192" fmla="*/ 304800 h 355612"/>
              <a:gd name="connsiteX2-193" fmla="*/ 596900 w 5511800"/>
              <a:gd name="connsiteY2-194" fmla="*/ 114300 h 355612"/>
              <a:gd name="connsiteX3-195" fmla="*/ 876300 w 5511800"/>
              <a:gd name="connsiteY3-196" fmla="*/ 323850 h 355612"/>
              <a:gd name="connsiteX4-197" fmla="*/ 1244600 w 5511800"/>
              <a:gd name="connsiteY4-198" fmla="*/ 101600 h 355612"/>
              <a:gd name="connsiteX5-199" fmla="*/ 1492250 w 5511800"/>
              <a:gd name="connsiteY5-200" fmla="*/ 330199 h 355612"/>
              <a:gd name="connsiteX6-201" fmla="*/ 1651000 w 5511800"/>
              <a:gd name="connsiteY6-202" fmla="*/ 266700 h 355612"/>
              <a:gd name="connsiteX7-203" fmla="*/ 1879600 w 5511800"/>
              <a:gd name="connsiteY7-204" fmla="*/ 76200 h 355612"/>
              <a:gd name="connsiteX8-205" fmla="*/ 2228850 w 5511800"/>
              <a:gd name="connsiteY8-206" fmla="*/ 323850 h 355612"/>
              <a:gd name="connsiteX9-207" fmla="*/ 2597150 w 5511800"/>
              <a:gd name="connsiteY9-208" fmla="*/ 31750 h 355612"/>
              <a:gd name="connsiteX10-209" fmla="*/ 2971800 w 5511800"/>
              <a:gd name="connsiteY10-210" fmla="*/ 317500 h 355612"/>
              <a:gd name="connsiteX11-211" fmla="*/ 3676650 w 5511800"/>
              <a:gd name="connsiteY11-212" fmla="*/ 63500 h 355612"/>
              <a:gd name="connsiteX12-213" fmla="*/ 4114800 w 5511800"/>
              <a:gd name="connsiteY12-214" fmla="*/ 355600 h 355612"/>
              <a:gd name="connsiteX13-215" fmla="*/ 4635500 w 5511800"/>
              <a:gd name="connsiteY13-216" fmla="*/ 76200 h 355612"/>
              <a:gd name="connsiteX14-217" fmla="*/ 5054600 w 5511800"/>
              <a:gd name="connsiteY14-218" fmla="*/ 317500 h 355612"/>
              <a:gd name="connsiteX15-219" fmla="*/ 5511800 w 5511800"/>
              <a:gd name="connsiteY15-220" fmla="*/ 0 h 355612"/>
              <a:gd name="connsiteX0-221" fmla="*/ 0 w 5511800"/>
              <a:gd name="connsiteY0-222" fmla="*/ 38100 h 355612"/>
              <a:gd name="connsiteX1-223" fmla="*/ 292100 w 5511800"/>
              <a:gd name="connsiteY1-224" fmla="*/ 304800 h 355612"/>
              <a:gd name="connsiteX2-225" fmla="*/ 596900 w 5511800"/>
              <a:gd name="connsiteY2-226" fmla="*/ 114300 h 355612"/>
              <a:gd name="connsiteX3-227" fmla="*/ 876300 w 5511800"/>
              <a:gd name="connsiteY3-228" fmla="*/ 323850 h 355612"/>
              <a:gd name="connsiteX4-229" fmla="*/ 1244600 w 5511800"/>
              <a:gd name="connsiteY4-230" fmla="*/ 101600 h 355612"/>
              <a:gd name="connsiteX5-231" fmla="*/ 1492250 w 5511800"/>
              <a:gd name="connsiteY5-232" fmla="*/ 330199 h 355612"/>
              <a:gd name="connsiteX6-233" fmla="*/ 1651000 w 5511800"/>
              <a:gd name="connsiteY6-234" fmla="*/ 266700 h 355612"/>
              <a:gd name="connsiteX7-235" fmla="*/ 1879600 w 5511800"/>
              <a:gd name="connsiteY7-236" fmla="*/ 76200 h 355612"/>
              <a:gd name="connsiteX8-237" fmla="*/ 2228850 w 5511800"/>
              <a:gd name="connsiteY8-238" fmla="*/ 323850 h 355612"/>
              <a:gd name="connsiteX9-239" fmla="*/ 2597150 w 5511800"/>
              <a:gd name="connsiteY9-240" fmla="*/ 31750 h 355612"/>
              <a:gd name="connsiteX10-241" fmla="*/ 3219450 w 5511800"/>
              <a:gd name="connsiteY10-242" fmla="*/ 342900 h 355612"/>
              <a:gd name="connsiteX11-243" fmla="*/ 3676650 w 5511800"/>
              <a:gd name="connsiteY11-244" fmla="*/ 63500 h 355612"/>
              <a:gd name="connsiteX12-245" fmla="*/ 4114800 w 5511800"/>
              <a:gd name="connsiteY12-246" fmla="*/ 355600 h 355612"/>
              <a:gd name="connsiteX13-247" fmla="*/ 4635500 w 5511800"/>
              <a:gd name="connsiteY13-248" fmla="*/ 76200 h 355612"/>
              <a:gd name="connsiteX14-249" fmla="*/ 5054600 w 5511800"/>
              <a:gd name="connsiteY14-250" fmla="*/ 317500 h 355612"/>
              <a:gd name="connsiteX15-251" fmla="*/ 5511800 w 5511800"/>
              <a:gd name="connsiteY15-252" fmla="*/ 0 h 355612"/>
              <a:gd name="connsiteX0-253" fmla="*/ 0 w 5511800"/>
              <a:gd name="connsiteY0-254" fmla="*/ 38100 h 355612"/>
              <a:gd name="connsiteX1-255" fmla="*/ 292100 w 5511800"/>
              <a:gd name="connsiteY1-256" fmla="*/ 304800 h 355612"/>
              <a:gd name="connsiteX2-257" fmla="*/ 596900 w 5511800"/>
              <a:gd name="connsiteY2-258" fmla="*/ 114300 h 355612"/>
              <a:gd name="connsiteX3-259" fmla="*/ 876300 w 5511800"/>
              <a:gd name="connsiteY3-260" fmla="*/ 323850 h 355612"/>
              <a:gd name="connsiteX4-261" fmla="*/ 1244600 w 5511800"/>
              <a:gd name="connsiteY4-262" fmla="*/ 101600 h 355612"/>
              <a:gd name="connsiteX5-263" fmla="*/ 1492250 w 5511800"/>
              <a:gd name="connsiteY5-264" fmla="*/ 330199 h 355612"/>
              <a:gd name="connsiteX6-265" fmla="*/ 1651000 w 5511800"/>
              <a:gd name="connsiteY6-266" fmla="*/ 266700 h 355612"/>
              <a:gd name="connsiteX7-267" fmla="*/ 1879600 w 5511800"/>
              <a:gd name="connsiteY7-268" fmla="*/ 76200 h 355612"/>
              <a:gd name="connsiteX8-269" fmla="*/ 2228850 w 5511800"/>
              <a:gd name="connsiteY8-270" fmla="*/ 323850 h 355612"/>
              <a:gd name="connsiteX9-271" fmla="*/ 2749550 w 5511800"/>
              <a:gd name="connsiteY9-272" fmla="*/ 57150 h 355612"/>
              <a:gd name="connsiteX10-273" fmla="*/ 3219450 w 5511800"/>
              <a:gd name="connsiteY10-274" fmla="*/ 342900 h 355612"/>
              <a:gd name="connsiteX11-275" fmla="*/ 3676650 w 5511800"/>
              <a:gd name="connsiteY11-276" fmla="*/ 63500 h 355612"/>
              <a:gd name="connsiteX12-277" fmla="*/ 4114800 w 5511800"/>
              <a:gd name="connsiteY12-278" fmla="*/ 355600 h 355612"/>
              <a:gd name="connsiteX13-279" fmla="*/ 4635500 w 5511800"/>
              <a:gd name="connsiteY13-280" fmla="*/ 76200 h 355612"/>
              <a:gd name="connsiteX14-281" fmla="*/ 5054600 w 5511800"/>
              <a:gd name="connsiteY14-282" fmla="*/ 317500 h 355612"/>
              <a:gd name="connsiteX15-283" fmla="*/ 5511800 w 5511800"/>
              <a:gd name="connsiteY15-284" fmla="*/ 0 h 355612"/>
              <a:gd name="connsiteX0-285" fmla="*/ 0 w 5511800"/>
              <a:gd name="connsiteY0-286" fmla="*/ 38100 h 355612"/>
              <a:gd name="connsiteX1-287" fmla="*/ 292100 w 5511800"/>
              <a:gd name="connsiteY1-288" fmla="*/ 304800 h 355612"/>
              <a:gd name="connsiteX2-289" fmla="*/ 596900 w 5511800"/>
              <a:gd name="connsiteY2-290" fmla="*/ 114300 h 355612"/>
              <a:gd name="connsiteX3-291" fmla="*/ 876300 w 5511800"/>
              <a:gd name="connsiteY3-292" fmla="*/ 323850 h 355612"/>
              <a:gd name="connsiteX4-293" fmla="*/ 1244600 w 5511800"/>
              <a:gd name="connsiteY4-294" fmla="*/ 101600 h 355612"/>
              <a:gd name="connsiteX5-295" fmla="*/ 1492250 w 5511800"/>
              <a:gd name="connsiteY5-296" fmla="*/ 330199 h 355612"/>
              <a:gd name="connsiteX6-297" fmla="*/ 1651000 w 5511800"/>
              <a:gd name="connsiteY6-298" fmla="*/ 266700 h 355612"/>
              <a:gd name="connsiteX7-299" fmla="*/ 1879600 w 5511800"/>
              <a:gd name="connsiteY7-300" fmla="*/ 76200 h 355612"/>
              <a:gd name="connsiteX8-301" fmla="*/ 2298700 w 5511800"/>
              <a:gd name="connsiteY8-302" fmla="*/ 342900 h 355612"/>
              <a:gd name="connsiteX9-303" fmla="*/ 2749550 w 5511800"/>
              <a:gd name="connsiteY9-304" fmla="*/ 57150 h 355612"/>
              <a:gd name="connsiteX10-305" fmla="*/ 3219450 w 5511800"/>
              <a:gd name="connsiteY10-306" fmla="*/ 342900 h 355612"/>
              <a:gd name="connsiteX11-307" fmla="*/ 3676650 w 5511800"/>
              <a:gd name="connsiteY11-308" fmla="*/ 63500 h 355612"/>
              <a:gd name="connsiteX12-309" fmla="*/ 4114800 w 5511800"/>
              <a:gd name="connsiteY12-310" fmla="*/ 355600 h 355612"/>
              <a:gd name="connsiteX13-311" fmla="*/ 4635500 w 5511800"/>
              <a:gd name="connsiteY13-312" fmla="*/ 76200 h 355612"/>
              <a:gd name="connsiteX14-313" fmla="*/ 5054600 w 5511800"/>
              <a:gd name="connsiteY14-314" fmla="*/ 317500 h 355612"/>
              <a:gd name="connsiteX15-315" fmla="*/ 5511800 w 5511800"/>
              <a:gd name="connsiteY15-316" fmla="*/ 0 h 355612"/>
              <a:gd name="connsiteX0-317" fmla="*/ 0 w 5511800"/>
              <a:gd name="connsiteY0-318" fmla="*/ 38100 h 355612"/>
              <a:gd name="connsiteX1-319" fmla="*/ 292100 w 5511800"/>
              <a:gd name="connsiteY1-320" fmla="*/ 304800 h 355612"/>
              <a:gd name="connsiteX2-321" fmla="*/ 596900 w 5511800"/>
              <a:gd name="connsiteY2-322" fmla="*/ 114300 h 355612"/>
              <a:gd name="connsiteX3-323" fmla="*/ 876300 w 5511800"/>
              <a:gd name="connsiteY3-324" fmla="*/ 323850 h 355612"/>
              <a:gd name="connsiteX4-325" fmla="*/ 1244600 w 5511800"/>
              <a:gd name="connsiteY4-326" fmla="*/ 101600 h 355612"/>
              <a:gd name="connsiteX5-327" fmla="*/ 1492250 w 5511800"/>
              <a:gd name="connsiteY5-328" fmla="*/ 330199 h 355612"/>
              <a:gd name="connsiteX6-329" fmla="*/ 1651000 w 5511800"/>
              <a:gd name="connsiteY6-330" fmla="*/ 266700 h 355612"/>
              <a:gd name="connsiteX7-331" fmla="*/ 1955800 w 5511800"/>
              <a:gd name="connsiteY7-332" fmla="*/ 82550 h 355612"/>
              <a:gd name="connsiteX8-333" fmla="*/ 2298700 w 5511800"/>
              <a:gd name="connsiteY8-334" fmla="*/ 342900 h 355612"/>
              <a:gd name="connsiteX9-335" fmla="*/ 2749550 w 5511800"/>
              <a:gd name="connsiteY9-336" fmla="*/ 57150 h 355612"/>
              <a:gd name="connsiteX10-337" fmla="*/ 3219450 w 5511800"/>
              <a:gd name="connsiteY10-338" fmla="*/ 342900 h 355612"/>
              <a:gd name="connsiteX11-339" fmla="*/ 3676650 w 5511800"/>
              <a:gd name="connsiteY11-340" fmla="*/ 63500 h 355612"/>
              <a:gd name="connsiteX12-341" fmla="*/ 4114800 w 5511800"/>
              <a:gd name="connsiteY12-342" fmla="*/ 355600 h 355612"/>
              <a:gd name="connsiteX13-343" fmla="*/ 4635500 w 5511800"/>
              <a:gd name="connsiteY13-344" fmla="*/ 76200 h 355612"/>
              <a:gd name="connsiteX14-345" fmla="*/ 5054600 w 5511800"/>
              <a:gd name="connsiteY14-346" fmla="*/ 317500 h 355612"/>
              <a:gd name="connsiteX15-347" fmla="*/ 5511800 w 5511800"/>
              <a:gd name="connsiteY15-348" fmla="*/ 0 h 355612"/>
              <a:gd name="connsiteX0-349" fmla="*/ 0 w 5511800"/>
              <a:gd name="connsiteY0-350" fmla="*/ 38100 h 355602"/>
              <a:gd name="connsiteX1-351" fmla="*/ 292100 w 5511800"/>
              <a:gd name="connsiteY1-352" fmla="*/ 304800 h 355602"/>
              <a:gd name="connsiteX2-353" fmla="*/ 596900 w 5511800"/>
              <a:gd name="connsiteY2-354" fmla="*/ 114300 h 355602"/>
              <a:gd name="connsiteX3-355" fmla="*/ 876300 w 5511800"/>
              <a:gd name="connsiteY3-356" fmla="*/ 323850 h 355602"/>
              <a:gd name="connsiteX4-357" fmla="*/ 1244600 w 5511800"/>
              <a:gd name="connsiteY4-358" fmla="*/ 101600 h 355602"/>
              <a:gd name="connsiteX5-359" fmla="*/ 1492250 w 5511800"/>
              <a:gd name="connsiteY5-360" fmla="*/ 330199 h 355602"/>
              <a:gd name="connsiteX6-361" fmla="*/ 1651000 w 5511800"/>
              <a:gd name="connsiteY6-362" fmla="*/ 266700 h 355602"/>
              <a:gd name="connsiteX7-363" fmla="*/ 1955800 w 5511800"/>
              <a:gd name="connsiteY7-364" fmla="*/ 82550 h 355602"/>
              <a:gd name="connsiteX8-365" fmla="*/ 2298700 w 5511800"/>
              <a:gd name="connsiteY8-366" fmla="*/ 342900 h 355602"/>
              <a:gd name="connsiteX9-367" fmla="*/ 2749550 w 5511800"/>
              <a:gd name="connsiteY9-368" fmla="*/ 57150 h 355602"/>
              <a:gd name="connsiteX10-369" fmla="*/ 3219450 w 5511800"/>
              <a:gd name="connsiteY10-370" fmla="*/ 342900 h 355602"/>
              <a:gd name="connsiteX11-371" fmla="*/ 3676650 w 5511800"/>
              <a:gd name="connsiteY11-372" fmla="*/ 63500 h 355602"/>
              <a:gd name="connsiteX12-373" fmla="*/ 4114800 w 5511800"/>
              <a:gd name="connsiteY12-374" fmla="*/ 355600 h 355602"/>
              <a:gd name="connsiteX13-375" fmla="*/ 4775200 w 5511800"/>
              <a:gd name="connsiteY13-376" fmla="*/ 69850 h 355602"/>
              <a:gd name="connsiteX14-377" fmla="*/ 5054600 w 5511800"/>
              <a:gd name="connsiteY14-378" fmla="*/ 317500 h 355602"/>
              <a:gd name="connsiteX15-379" fmla="*/ 5511800 w 5511800"/>
              <a:gd name="connsiteY15-380" fmla="*/ 0 h 355602"/>
              <a:gd name="connsiteX0-381" fmla="*/ 0 w 5511800"/>
              <a:gd name="connsiteY0-382" fmla="*/ 38100 h 342952"/>
              <a:gd name="connsiteX1-383" fmla="*/ 292100 w 5511800"/>
              <a:gd name="connsiteY1-384" fmla="*/ 304800 h 342952"/>
              <a:gd name="connsiteX2-385" fmla="*/ 596900 w 5511800"/>
              <a:gd name="connsiteY2-386" fmla="*/ 114300 h 342952"/>
              <a:gd name="connsiteX3-387" fmla="*/ 876300 w 5511800"/>
              <a:gd name="connsiteY3-388" fmla="*/ 323850 h 342952"/>
              <a:gd name="connsiteX4-389" fmla="*/ 1244600 w 5511800"/>
              <a:gd name="connsiteY4-390" fmla="*/ 101600 h 342952"/>
              <a:gd name="connsiteX5-391" fmla="*/ 1492250 w 5511800"/>
              <a:gd name="connsiteY5-392" fmla="*/ 330199 h 342952"/>
              <a:gd name="connsiteX6-393" fmla="*/ 1651000 w 5511800"/>
              <a:gd name="connsiteY6-394" fmla="*/ 266700 h 342952"/>
              <a:gd name="connsiteX7-395" fmla="*/ 1955800 w 5511800"/>
              <a:gd name="connsiteY7-396" fmla="*/ 82550 h 342952"/>
              <a:gd name="connsiteX8-397" fmla="*/ 2298700 w 5511800"/>
              <a:gd name="connsiteY8-398" fmla="*/ 342900 h 342952"/>
              <a:gd name="connsiteX9-399" fmla="*/ 2749550 w 5511800"/>
              <a:gd name="connsiteY9-400" fmla="*/ 57150 h 342952"/>
              <a:gd name="connsiteX10-401" fmla="*/ 3219450 w 5511800"/>
              <a:gd name="connsiteY10-402" fmla="*/ 342900 h 342952"/>
              <a:gd name="connsiteX11-403" fmla="*/ 3676650 w 5511800"/>
              <a:gd name="connsiteY11-404" fmla="*/ 63500 h 342952"/>
              <a:gd name="connsiteX12-405" fmla="*/ 4394200 w 5511800"/>
              <a:gd name="connsiteY12-406" fmla="*/ 323850 h 342952"/>
              <a:gd name="connsiteX13-407" fmla="*/ 4775200 w 5511800"/>
              <a:gd name="connsiteY13-408" fmla="*/ 69850 h 342952"/>
              <a:gd name="connsiteX14-409" fmla="*/ 5054600 w 5511800"/>
              <a:gd name="connsiteY14-410" fmla="*/ 317500 h 342952"/>
              <a:gd name="connsiteX15-411" fmla="*/ 5511800 w 5511800"/>
              <a:gd name="connsiteY15-412" fmla="*/ 0 h 342952"/>
              <a:gd name="connsiteX0-413" fmla="*/ 0 w 5511800"/>
              <a:gd name="connsiteY0-414" fmla="*/ 38100 h 342952"/>
              <a:gd name="connsiteX1-415" fmla="*/ 292100 w 5511800"/>
              <a:gd name="connsiteY1-416" fmla="*/ 304800 h 342952"/>
              <a:gd name="connsiteX2-417" fmla="*/ 596900 w 5511800"/>
              <a:gd name="connsiteY2-418" fmla="*/ 114300 h 342952"/>
              <a:gd name="connsiteX3-419" fmla="*/ 876300 w 5511800"/>
              <a:gd name="connsiteY3-420" fmla="*/ 323850 h 342952"/>
              <a:gd name="connsiteX4-421" fmla="*/ 1244600 w 5511800"/>
              <a:gd name="connsiteY4-422" fmla="*/ 101600 h 342952"/>
              <a:gd name="connsiteX5-423" fmla="*/ 1492250 w 5511800"/>
              <a:gd name="connsiteY5-424" fmla="*/ 330199 h 342952"/>
              <a:gd name="connsiteX6-425" fmla="*/ 1651000 w 5511800"/>
              <a:gd name="connsiteY6-426" fmla="*/ 266700 h 342952"/>
              <a:gd name="connsiteX7-427" fmla="*/ 1955800 w 5511800"/>
              <a:gd name="connsiteY7-428" fmla="*/ 82550 h 342952"/>
              <a:gd name="connsiteX8-429" fmla="*/ 2298700 w 5511800"/>
              <a:gd name="connsiteY8-430" fmla="*/ 342900 h 342952"/>
              <a:gd name="connsiteX9-431" fmla="*/ 2749550 w 5511800"/>
              <a:gd name="connsiteY9-432" fmla="*/ 57150 h 342952"/>
              <a:gd name="connsiteX10-433" fmla="*/ 3219450 w 5511800"/>
              <a:gd name="connsiteY10-434" fmla="*/ 342900 h 342952"/>
              <a:gd name="connsiteX11-435" fmla="*/ 3676650 w 5511800"/>
              <a:gd name="connsiteY11-436" fmla="*/ 63500 h 342952"/>
              <a:gd name="connsiteX12-437" fmla="*/ 4394200 w 5511800"/>
              <a:gd name="connsiteY12-438" fmla="*/ 323850 h 342952"/>
              <a:gd name="connsiteX13-439" fmla="*/ 4705350 w 5511800"/>
              <a:gd name="connsiteY13-440" fmla="*/ 69850 h 342952"/>
              <a:gd name="connsiteX14-441" fmla="*/ 5054600 w 5511800"/>
              <a:gd name="connsiteY14-442" fmla="*/ 317500 h 342952"/>
              <a:gd name="connsiteX15-443" fmla="*/ 5511800 w 5511800"/>
              <a:gd name="connsiteY15-444" fmla="*/ 0 h 342952"/>
              <a:gd name="connsiteX0-445" fmla="*/ 0 w 5511800"/>
              <a:gd name="connsiteY0-446" fmla="*/ 38100 h 342952"/>
              <a:gd name="connsiteX1-447" fmla="*/ 292100 w 5511800"/>
              <a:gd name="connsiteY1-448" fmla="*/ 304800 h 342952"/>
              <a:gd name="connsiteX2-449" fmla="*/ 596900 w 5511800"/>
              <a:gd name="connsiteY2-450" fmla="*/ 114300 h 342952"/>
              <a:gd name="connsiteX3-451" fmla="*/ 876300 w 5511800"/>
              <a:gd name="connsiteY3-452" fmla="*/ 323850 h 342952"/>
              <a:gd name="connsiteX4-453" fmla="*/ 1244600 w 5511800"/>
              <a:gd name="connsiteY4-454" fmla="*/ 101600 h 342952"/>
              <a:gd name="connsiteX5-455" fmla="*/ 1492250 w 5511800"/>
              <a:gd name="connsiteY5-456" fmla="*/ 330199 h 342952"/>
              <a:gd name="connsiteX6-457" fmla="*/ 1651000 w 5511800"/>
              <a:gd name="connsiteY6-458" fmla="*/ 266700 h 342952"/>
              <a:gd name="connsiteX7-459" fmla="*/ 1955800 w 5511800"/>
              <a:gd name="connsiteY7-460" fmla="*/ 82550 h 342952"/>
              <a:gd name="connsiteX8-461" fmla="*/ 2298700 w 5511800"/>
              <a:gd name="connsiteY8-462" fmla="*/ 342900 h 342952"/>
              <a:gd name="connsiteX9-463" fmla="*/ 2749550 w 5511800"/>
              <a:gd name="connsiteY9-464" fmla="*/ 57150 h 342952"/>
              <a:gd name="connsiteX10-465" fmla="*/ 3219450 w 5511800"/>
              <a:gd name="connsiteY10-466" fmla="*/ 342900 h 342952"/>
              <a:gd name="connsiteX11-467" fmla="*/ 3676650 w 5511800"/>
              <a:gd name="connsiteY11-468" fmla="*/ 63500 h 342952"/>
              <a:gd name="connsiteX12-469" fmla="*/ 4311650 w 5511800"/>
              <a:gd name="connsiteY12-470" fmla="*/ 342900 h 342952"/>
              <a:gd name="connsiteX13-471" fmla="*/ 4705350 w 5511800"/>
              <a:gd name="connsiteY13-472" fmla="*/ 69850 h 342952"/>
              <a:gd name="connsiteX14-473" fmla="*/ 5054600 w 5511800"/>
              <a:gd name="connsiteY14-474" fmla="*/ 317500 h 342952"/>
              <a:gd name="connsiteX15-475" fmla="*/ 5511800 w 5511800"/>
              <a:gd name="connsiteY15-476" fmla="*/ 0 h 342952"/>
              <a:gd name="connsiteX0-477" fmla="*/ 0 w 5511800"/>
              <a:gd name="connsiteY0-478" fmla="*/ 38100 h 342952"/>
              <a:gd name="connsiteX1-479" fmla="*/ 292100 w 5511800"/>
              <a:gd name="connsiteY1-480" fmla="*/ 304800 h 342952"/>
              <a:gd name="connsiteX2-481" fmla="*/ 596900 w 5511800"/>
              <a:gd name="connsiteY2-482" fmla="*/ 114300 h 342952"/>
              <a:gd name="connsiteX3-483" fmla="*/ 876300 w 5511800"/>
              <a:gd name="connsiteY3-484" fmla="*/ 323850 h 342952"/>
              <a:gd name="connsiteX4-485" fmla="*/ 1244600 w 5511800"/>
              <a:gd name="connsiteY4-486" fmla="*/ 101600 h 342952"/>
              <a:gd name="connsiteX5-487" fmla="*/ 1492250 w 5511800"/>
              <a:gd name="connsiteY5-488" fmla="*/ 330199 h 342952"/>
              <a:gd name="connsiteX6-489" fmla="*/ 1651000 w 5511800"/>
              <a:gd name="connsiteY6-490" fmla="*/ 266700 h 342952"/>
              <a:gd name="connsiteX7-491" fmla="*/ 1955800 w 5511800"/>
              <a:gd name="connsiteY7-492" fmla="*/ 82550 h 342952"/>
              <a:gd name="connsiteX8-493" fmla="*/ 2298700 w 5511800"/>
              <a:gd name="connsiteY8-494" fmla="*/ 342900 h 342952"/>
              <a:gd name="connsiteX9-495" fmla="*/ 2749550 w 5511800"/>
              <a:gd name="connsiteY9-496" fmla="*/ 57150 h 342952"/>
              <a:gd name="connsiteX10-497" fmla="*/ 3219450 w 5511800"/>
              <a:gd name="connsiteY10-498" fmla="*/ 342900 h 342952"/>
              <a:gd name="connsiteX11-499" fmla="*/ 3898900 w 5511800"/>
              <a:gd name="connsiteY11-500" fmla="*/ 44450 h 342952"/>
              <a:gd name="connsiteX12-501" fmla="*/ 4311650 w 5511800"/>
              <a:gd name="connsiteY12-502" fmla="*/ 342900 h 342952"/>
              <a:gd name="connsiteX13-503" fmla="*/ 4705350 w 5511800"/>
              <a:gd name="connsiteY13-504" fmla="*/ 69850 h 342952"/>
              <a:gd name="connsiteX14-505" fmla="*/ 5054600 w 5511800"/>
              <a:gd name="connsiteY14-506" fmla="*/ 317500 h 342952"/>
              <a:gd name="connsiteX15-507" fmla="*/ 5511800 w 5511800"/>
              <a:gd name="connsiteY15-508" fmla="*/ 0 h 342952"/>
              <a:gd name="connsiteX0-509" fmla="*/ 0 w 5511800"/>
              <a:gd name="connsiteY0-510" fmla="*/ 38100 h 342952"/>
              <a:gd name="connsiteX1-511" fmla="*/ 292100 w 5511800"/>
              <a:gd name="connsiteY1-512" fmla="*/ 304800 h 342952"/>
              <a:gd name="connsiteX2-513" fmla="*/ 596900 w 5511800"/>
              <a:gd name="connsiteY2-514" fmla="*/ 114300 h 342952"/>
              <a:gd name="connsiteX3-515" fmla="*/ 876300 w 5511800"/>
              <a:gd name="connsiteY3-516" fmla="*/ 323850 h 342952"/>
              <a:gd name="connsiteX4-517" fmla="*/ 1244600 w 5511800"/>
              <a:gd name="connsiteY4-518" fmla="*/ 101600 h 342952"/>
              <a:gd name="connsiteX5-519" fmla="*/ 1492250 w 5511800"/>
              <a:gd name="connsiteY5-520" fmla="*/ 330199 h 342952"/>
              <a:gd name="connsiteX6-521" fmla="*/ 1651000 w 5511800"/>
              <a:gd name="connsiteY6-522" fmla="*/ 266700 h 342952"/>
              <a:gd name="connsiteX7-523" fmla="*/ 1955800 w 5511800"/>
              <a:gd name="connsiteY7-524" fmla="*/ 82550 h 342952"/>
              <a:gd name="connsiteX8-525" fmla="*/ 2298700 w 5511800"/>
              <a:gd name="connsiteY8-526" fmla="*/ 342900 h 342952"/>
              <a:gd name="connsiteX9-527" fmla="*/ 2749550 w 5511800"/>
              <a:gd name="connsiteY9-528" fmla="*/ 57150 h 342952"/>
              <a:gd name="connsiteX10-529" fmla="*/ 3460750 w 5511800"/>
              <a:gd name="connsiteY10-530" fmla="*/ 342900 h 342952"/>
              <a:gd name="connsiteX11-531" fmla="*/ 3898900 w 5511800"/>
              <a:gd name="connsiteY11-532" fmla="*/ 44450 h 342952"/>
              <a:gd name="connsiteX12-533" fmla="*/ 4311650 w 5511800"/>
              <a:gd name="connsiteY12-534" fmla="*/ 342900 h 342952"/>
              <a:gd name="connsiteX13-535" fmla="*/ 4705350 w 5511800"/>
              <a:gd name="connsiteY13-536" fmla="*/ 69850 h 342952"/>
              <a:gd name="connsiteX14-537" fmla="*/ 5054600 w 5511800"/>
              <a:gd name="connsiteY14-538" fmla="*/ 317500 h 342952"/>
              <a:gd name="connsiteX15-539" fmla="*/ 5511800 w 5511800"/>
              <a:gd name="connsiteY15-540" fmla="*/ 0 h 342952"/>
              <a:gd name="connsiteX0-541" fmla="*/ 0 w 5511800"/>
              <a:gd name="connsiteY0-542" fmla="*/ 38100 h 343349"/>
              <a:gd name="connsiteX1-543" fmla="*/ 292100 w 5511800"/>
              <a:gd name="connsiteY1-544" fmla="*/ 304800 h 343349"/>
              <a:gd name="connsiteX2-545" fmla="*/ 596900 w 5511800"/>
              <a:gd name="connsiteY2-546" fmla="*/ 114300 h 343349"/>
              <a:gd name="connsiteX3-547" fmla="*/ 876300 w 5511800"/>
              <a:gd name="connsiteY3-548" fmla="*/ 323850 h 343349"/>
              <a:gd name="connsiteX4-549" fmla="*/ 1244600 w 5511800"/>
              <a:gd name="connsiteY4-550" fmla="*/ 101600 h 343349"/>
              <a:gd name="connsiteX5-551" fmla="*/ 1492250 w 5511800"/>
              <a:gd name="connsiteY5-552" fmla="*/ 330199 h 343349"/>
              <a:gd name="connsiteX6-553" fmla="*/ 1651000 w 5511800"/>
              <a:gd name="connsiteY6-554" fmla="*/ 266700 h 343349"/>
              <a:gd name="connsiteX7-555" fmla="*/ 1955800 w 5511800"/>
              <a:gd name="connsiteY7-556" fmla="*/ 82550 h 343349"/>
              <a:gd name="connsiteX8-557" fmla="*/ 2298700 w 5511800"/>
              <a:gd name="connsiteY8-558" fmla="*/ 342900 h 343349"/>
              <a:gd name="connsiteX9-559" fmla="*/ 3048000 w 5511800"/>
              <a:gd name="connsiteY9-560" fmla="*/ 6350 h 343349"/>
              <a:gd name="connsiteX10-561" fmla="*/ 3460750 w 5511800"/>
              <a:gd name="connsiteY10-562" fmla="*/ 342900 h 343349"/>
              <a:gd name="connsiteX11-563" fmla="*/ 3898900 w 5511800"/>
              <a:gd name="connsiteY11-564" fmla="*/ 44450 h 343349"/>
              <a:gd name="connsiteX12-565" fmla="*/ 4311650 w 5511800"/>
              <a:gd name="connsiteY12-566" fmla="*/ 342900 h 343349"/>
              <a:gd name="connsiteX13-567" fmla="*/ 4705350 w 5511800"/>
              <a:gd name="connsiteY13-568" fmla="*/ 69850 h 343349"/>
              <a:gd name="connsiteX14-569" fmla="*/ 5054600 w 5511800"/>
              <a:gd name="connsiteY14-570" fmla="*/ 317500 h 343349"/>
              <a:gd name="connsiteX15-571" fmla="*/ 5511800 w 5511800"/>
              <a:gd name="connsiteY15-572" fmla="*/ 0 h 343349"/>
              <a:gd name="connsiteX0-573" fmla="*/ 0 w 5511800"/>
              <a:gd name="connsiteY0-574" fmla="*/ 38100 h 342997"/>
              <a:gd name="connsiteX1-575" fmla="*/ 292100 w 5511800"/>
              <a:gd name="connsiteY1-576" fmla="*/ 304800 h 342997"/>
              <a:gd name="connsiteX2-577" fmla="*/ 596900 w 5511800"/>
              <a:gd name="connsiteY2-578" fmla="*/ 114300 h 342997"/>
              <a:gd name="connsiteX3-579" fmla="*/ 876300 w 5511800"/>
              <a:gd name="connsiteY3-580" fmla="*/ 323850 h 342997"/>
              <a:gd name="connsiteX4-581" fmla="*/ 1244600 w 5511800"/>
              <a:gd name="connsiteY4-582" fmla="*/ 101600 h 342997"/>
              <a:gd name="connsiteX5-583" fmla="*/ 1492250 w 5511800"/>
              <a:gd name="connsiteY5-584" fmla="*/ 330199 h 342997"/>
              <a:gd name="connsiteX6-585" fmla="*/ 1651000 w 5511800"/>
              <a:gd name="connsiteY6-586" fmla="*/ 266700 h 342997"/>
              <a:gd name="connsiteX7-587" fmla="*/ 1955800 w 5511800"/>
              <a:gd name="connsiteY7-588" fmla="*/ 82550 h 342997"/>
              <a:gd name="connsiteX8-589" fmla="*/ 2660650 w 5511800"/>
              <a:gd name="connsiteY8-590" fmla="*/ 330200 h 342997"/>
              <a:gd name="connsiteX9-591" fmla="*/ 3048000 w 5511800"/>
              <a:gd name="connsiteY9-592" fmla="*/ 6350 h 342997"/>
              <a:gd name="connsiteX10-593" fmla="*/ 3460750 w 5511800"/>
              <a:gd name="connsiteY10-594" fmla="*/ 342900 h 342997"/>
              <a:gd name="connsiteX11-595" fmla="*/ 3898900 w 5511800"/>
              <a:gd name="connsiteY11-596" fmla="*/ 44450 h 342997"/>
              <a:gd name="connsiteX12-597" fmla="*/ 4311650 w 5511800"/>
              <a:gd name="connsiteY12-598" fmla="*/ 342900 h 342997"/>
              <a:gd name="connsiteX13-599" fmla="*/ 4705350 w 5511800"/>
              <a:gd name="connsiteY13-600" fmla="*/ 69850 h 342997"/>
              <a:gd name="connsiteX14-601" fmla="*/ 5054600 w 5511800"/>
              <a:gd name="connsiteY14-602" fmla="*/ 317500 h 342997"/>
              <a:gd name="connsiteX15-603" fmla="*/ 5511800 w 5511800"/>
              <a:gd name="connsiteY15-604" fmla="*/ 0 h 342997"/>
              <a:gd name="connsiteX0-605" fmla="*/ 0 w 5511800"/>
              <a:gd name="connsiteY0-606" fmla="*/ 38100 h 342948"/>
              <a:gd name="connsiteX1-607" fmla="*/ 292100 w 5511800"/>
              <a:gd name="connsiteY1-608" fmla="*/ 304800 h 342948"/>
              <a:gd name="connsiteX2-609" fmla="*/ 596900 w 5511800"/>
              <a:gd name="connsiteY2-610" fmla="*/ 114300 h 342948"/>
              <a:gd name="connsiteX3-611" fmla="*/ 876300 w 5511800"/>
              <a:gd name="connsiteY3-612" fmla="*/ 323850 h 342948"/>
              <a:gd name="connsiteX4-613" fmla="*/ 1244600 w 5511800"/>
              <a:gd name="connsiteY4-614" fmla="*/ 101600 h 342948"/>
              <a:gd name="connsiteX5-615" fmla="*/ 1492250 w 5511800"/>
              <a:gd name="connsiteY5-616" fmla="*/ 330199 h 342948"/>
              <a:gd name="connsiteX6-617" fmla="*/ 1651000 w 5511800"/>
              <a:gd name="connsiteY6-618" fmla="*/ 266700 h 342948"/>
              <a:gd name="connsiteX7-619" fmla="*/ 1955800 w 5511800"/>
              <a:gd name="connsiteY7-620" fmla="*/ 82550 h 342948"/>
              <a:gd name="connsiteX8-621" fmla="*/ 2660650 w 5511800"/>
              <a:gd name="connsiteY8-622" fmla="*/ 330200 h 342948"/>
              <a:gd name="connsiteX9-623" fmla="*/ 3098800 w 5511800"/>
              <a:gd name="connsiteY9-624" fmla="*/ 19050 h 342948"/>
              <a:gd name="connsiteX10-625" fmla="*/ 3460750 w 5511800"/>
              <a:gd name="connsiteY10-626" fmla="*/ 342900 h 342948"/>
              <a:gd name="connsiteX11-627" fmla="*/ 3898900 w 5511800"/>
              <a:gd name="connsiteY11-628" fmla="*/ 44450 h 342948"/>
              <a:gd name="connsiteX12-629" fmla="*/ 4311650 w 5511800"/>
              <a:gd name="connsiteY12-630" fmla="*/ 342900 h 342948"/>
              <a:gd name="connsiteX13-631" fmla="*/ 4705350 w 5511800"/>
              <a:gd name="connsiteY13-632" fmla="*/ 69850 h 342948"/>
              <a:gd name="connsiteX14-633" fmla="*/ 5054600 w 5511800"/>
              <a:gd name="connsiteY14-634" fmla="*/ 317500 h 342948"/>
              <a:gd name="connsiteX15-635" fmla="*/ 5511800 w 5511800"/>
              <a:gd name="connsiteY15-636" fmla="*/ 0 h 342948"/>
              <a:gd name="connsiteX0-637" fmla="*/ 0 w 5511800"/>
              <a:gd name="connsiteY0-638" fmla="*/ 38100 h 342948"/>
              <a:gd name="connsiteX1-639" fmla="*/ 292100 w 5511800"/>
              <a:gd name="connsiteY1-640" fmla="*/ 304800 h 342948"/>
              <a:gd name="connsiteX2-641" fmla="*/ 596900 w 5511800"/>
              <a:gd name="connsiteY2-642" fmla="*/ 114300 h 342948"/>
              <a:gd name="connsiteX3-643" fmla="*/ 876300 w 5511800"/>
              <a:gd name="connsiteY3-644" fmla="*/ 323850 h 342948"/>
              <a:gd name="connsiteX4-645" fmla="*/ 1244600 w 5511800"/>
              <a:gd name="connsiteY4-646" fmla="*/ 101600 h 342948"/>
              <a:gd name="connsiteX5-647" fmla="*/ 1492250 w 5511800"/>
              <a:gd name="connsiteY5-648" fmla="*/ 330199 h 342948"/>
              <a:gd name="connsiteX6-649" fmla="*/ 1651000 w 5511800"/>
              <a:gd name="connsiteY6-650" fmla="*/ 266700 h 342948"/>
              <a:gd name="connsiteX7-651" fmla="*/ 2247900 w 5511800"/>
              <a:gd name="connsiteY7-652" fmla="*/ 25400 h 342948"/>
              <a:gd name="connsiteX8-653" fmla="*/ 2660650 w 5511800"/>
              <a:gd name="connsiteY8-654" fmla="*/ 330200 h 342948"/>
              <a:gd name="connsiteX9-655" fmla="*/ 3098800 w 5511800"/>
              <a:gd name="connsiteY9-656" fmla="*/ 19050 h 342948"/>
              <a:gd name="connsiteX10-657" fmla="*/ 3460750 w 5511800"/>
              <a:gd name="connsiteY10-658" fmla="*/ 342900 h 342948"/>
              <a:gd name="connsiteX11-659" fmla="*/ 3898900 w 5511800"/>
              <a:gd name="connsiteY11-660" fmla="*/ 44450 h 342948"/>
              <a:gd name="connsiteX12-661" fmla="*/ 4311650 w 5511800"/>
              <a:gd name="connsiteY12-662" fmla="*/ 342900 h 342948"/>
              <a:gd name="connsiteX13-663" fmla="*/ 4705350 w 5511800"/>
              <a:gd name="connsiteY13-664" fmla="*/ 69850 h 342948"/>
              <a:gd name="connsiteX14-665" fmla="*/ 5054600 w 5511800"/>
              <a:gd name="connsiteY14-666" fmla="*/ 317500 h 342948"/>
              <a:gd name="connsiteX15-667" fmla="*/ 5511800 w 5511800"/>
              <a:gd name="connsiteY15-668" fmla="*/ 0 h 342948"/>
              <a:gd name="connsiteX0-669" fmla="*/ 0 w 5511800"/>
              <a:gd name="connsiteY0-670" fmla="*/ 38100 h 347787"/>
              <a:gd name="connsiteX1-671" fmla="*/ 292100 w 5511800"/>
              <a:gd name="connsiteY1-672" fmla="*/ 304800 h 347787"/>
              <a:gd name="connsiteX2-673" fmla="*/ 596900 w 5511800"/>
              <a:gd name="connsiteY2-674" fmla="*/ 114300 h 347787"/>
              <a:gd name="connsiteX3-675" fmla="*/ 876300 w 5511800"/>
              <a:gd name="connsiteY3-676" fmla="*/ 323850 h 347787"/>
              <a:gd name="connsiteX4-677" fmla="*/ 1244600 w 5511800"/>
              <a:gd name="connsiteY4-678" fmla="*/ 101600 h 347787"/>
              <a:gd name="connsiteX5-679" fmla="*/ 1492250 w 5511800"/>
              <a:gd name="connsiteY5-680" fmla="*/ 330199 h 347787"/>
              <a:gd name="connsiteX6-681" fmla="*/ 1917700 w 5511800"/>
              <a:gd name="connsiteY6-682" fmla="*/ 304800 h 347787"/>
              <a:gd name="connsiteX7-683" fmla="*/ 2247900 w 5511800"/>
              <a:gd name="connsiteY7-684" fmla="*/ 25400 h 347787"/>
              <a:gd name="connsiteX8-685" fmla="*/ 2660650 w 5511800"/>
              <a:gd name="connsiteY8-686" fmla="*/ 330200 h 347787"/>
              <a:gd name="connsiteX9-687" fmla="*/ 3098800 w 5511800"/>
              <a:gd name="connsiteY9-688" fmla="*/ 19050 h 347787"/>
              <a:gd name="connsiteX10-689" fmla="*/ 3460750 w 5511800"/>
              <a:gd name="connsiteY10-690" fmla="*/ 342900 h 347787"/>
              <a:gd name="connsiteX11-691" fmla="*/ 3898900 w 5511800"/>
              <a:gd name="connsiteY11-692" fmla="*/ 44450 h 347787"/>
              <a:gd name="connsiteX12-693" fmla="*/ 4311650 w 5511800"/>
              <a:gd name="connsiteY12-694" fmla="*/ 342900 h 347787"/>
              <a:gd name="connsiteX13-695" fmla="*/ 4705350 w 5511800"/>
              <a:gd name="connsiteY13-696" fmla="*/ 69850 h 347787"/>
              <a:gd name="connsiteX14-697" fmla="*/ 5054600 w 5511800"/>
              <a:gd name="connsiteY14-698" fmla="*/ 317500 h 347787"/>
              <a:gd name="connsiteX15-699" fmla="*/ 5511800 w 5511800"/>
              <a:gd name="connsiteY15-700" fmla="*/ 0 h 347787"/>
              <a:gd name="connsiteX0-701" fmla="*/ 0 w 5511800"/>
              <a:gd name="connsiteY0-702" fmla="*/ 38100 h 342948"/>
              <a:gd name="connsiteX1-703" fmla="*/ 292100 w 5511800"/>
              <a:gd name="connsiteY1-704" fmla="*/ 304800 h 342948"/>
              <a:gd name="connsiteX2-705" fmla="*/ 596900 w 5511800"/>
              <a:gd name="connsiteY2-706" fmla="*/ 114300 h 342948"/>
              <a:gd name="connsiteX3-707" fmla="*/ 876300 w 5511800"/>
              <a:gd name="connsiteY3-708" fmla="*/ 323850 h 342948"/>
              <a:gd name="connsiteX4-709" fmla="*/ 1244600 w 5511800"/>
              <a:gd name="connsiteY4-710" fmla="*/ 101600 h 342948"/>
              <a:gd name="connsiteX5-711" fmla="*/ 1917700 w 5511800"/>
              <a:gd name="connsiteY5-712" fmla="*/ 304800 h 342948"/>
              <a:gd name="connsiteX6-713" fmla="*/ 2247900 w 5511800"/>
              <a:gd name="connsiteY6-714" fmla="*/ 25400 h 342948"/>
              <a:gd name="connsiteX7-715" fmla="*/ 2660650 w 5511800"/>
              <a:gd name="connsiteY7-716" fmla="*/ 330200 h 342948"/>
              <a:gd name="connsiteX8-717" fmla="*/ 3098800 w 5511800"/>
              <a:gd name="connsiteY8-718" fmla="*/ 19050 h 342948"/>
              <a:gd name="connsiteX9-719" fmla="*/ 3460750 w 5511800"/>
              <a:gd name="connsiteY9-720" fmla="*/ 342900 h 342948"/>
              <a:gd name="connsiteX10-721" fmla="*/ 3898900 w 5511800"/>
              <a:gd name="connsiteY10-722" fmla="*/ 44450 h 342948"/>
              <a:gd name="connsiteX11-723" fmla="*/ 4311650 w 5511800"/>
              <a:gd name="connsiteY11-724" fmla="*/ 342900 h 342948"/>
              <a:gd name="connsiteX12-725" fmla="*/ 4705350 w 5511800"/>
              <a:gd name="connsiteY12-726" fmla="*/ 69850 h 342948"/>
              <a:gd name="connsiteX13-727" fmla="*/ 5054600 w 5511800"/>
              <a:gd name="connsiteY13-728" fmla="*/ 317500 h 342948"/>
              <a:gd name="connsiteX14-729" fmla="*/ 5511800 w 5511800"/>
              <a:gd name="connsiteY14-730" fmla="*/ 0 h 342948"/>
              <a:gd name="connsiteX0-731" fmla="*/ 0 w 5511800"/>
              <a:gd name="connsiteY0-732" fmla="*/ 38100 h 342948"/>
              <a:gd name="connsiteX1-733" fmla="*/ 292100 w 5511800"/>
              <a:gd name="connsiteY1-734" fmla="*/ 304800 h 342948"/>
              <a:gd name="connsiteX2-735" fmla="*/ 596900 w 5511800"/>
              <a:gd name="connsiteY2-736" fmla="*/ 114300 h 342948"/>
              <a:gd name="connsiteX3-737" fmla="*/ 876300 w 5511800"/>
              <a:gd name="connsiteY3-738" fmla="*/ 323850 h 342948"/>
              <a:gd name="connsiteX4-739" fmla="*/ 1530350 w 5511800"/>
              <a:gd name="connsiteY4-740" fmla="*/ 63500 h 342948"/>
              <a:gd name="connsiteX5-741" fmla="*/ 1917700 w 5511800"/>
              <a:gd name="connsiteY5-742" fmla="*/ 304800 h 342948"/>
              <a:gd name="connsiteX6-743" fmla="*/ 2247900 w 5511800"/>
              <a:gd name="connsiteY6-744" fmla="*/ 25400 h 342948"/>
              <a:gd name="connsiteX7-745" fmla="*/ 2660650 w 5511800"/>
              <a:gd name="connsiteY7-746" fmla="*/ 330200 h 342948"/>
              <a:gd name="connsiteX8-747" fmla="*/ 3098800 w 5511800"/>
              <a:gd name="connsiteY8-748" fmla="*/ 19050 h 342948"/>
              <a:gd name="connsiteX9-749" fmla="*/ 3460750 w 5511800"/>
              <a:gd name="connsiteY9-750" fmla="*/ 342900 h 342948"/>
              <a:gd name="connsiteX10-751" fmla="*/ 3898900 w 5511800"/>
              <a:gd name="connsiteY10-752" fmla="*/ 44450 h 342948"/>
              <a:gd name="connsiteX11-753" fmla="*/ 4311650 w 5511800"/>
              <a:gd name="connsiteY11-754" fmla="*/ 342900 h 342948"/>
              <a:gd name="connsiteX12-755" fmla="*/ 4705350 w 5511800"/>
              <a:gd name="connsiteY12-756" fmla="*/ 69850 h 342948"/>
              <a:gd name="connsiteX13-757" fmla="*/ 5054600 w 5511800"/>
              <a:gd name="connsiteY13-758" fmla="*/ 317500 h 342948"/>
              <a:gd name="connsiteX14-759" fmla="*/ 5511800 w 5511800"/>
              <a:gd name="connsiteY14-760" fmla="*/ 0 h 342948"/>
              <a:gd name="connsiteX0-761" fmla="*/ 0 w 5511800"/>
              <a:gd name="connsiteY0-762" fmla="*/ 38100 h 374746"/>
              <a:gd name="connsiteX1-763" fmla="*/ 292100 w 5511800"/>
              <a:gd name="connsiteY1-764" fmla="*/ 304800 h 374746"/>
              <a:gd name="connsiteX2-765" fmla="*/ 596900 w 5511800"/>
              <a:gd name="connsiteY2-766" fmla="*/ 114300 h 374746"/>
              <a:gd name="connsiteX3-767" fmla="*/ 876300 w 5511800"/>
              <a:gd name="connsiteY3-768" fmla="*/ 323850 h 374746"/>
              <a:gd name="connsiteX4-769" fmla="*/ 1530350 w 5511800"/>
              <a:gd name="connsiteY4-770" fmla="*/ 63500 h 374746"/>
              <a:gd name="connsiteX5-771" fmla="*/ 1892300 w 5511800"/>
              <a:gd name="connsiteY5-772" fmla="*/ 374650 h 374746"/>
              <a:gd name="connsiteX6-773" fmla="*/ 2247900 w 5511800"/>
              <a:gd name="connsiteY6-774" fmla="*/ 25400 h 374746"/>
              <a:gd name="connsiteX7-775" fmla="*/ 2660650 w 5511800"/>
              <a:gd name="connsiteY7-776" fmla="*/ 330200 h 374746"/>
              <a:gd name="connsiteX8-777" fmla="*/ 3098800 w 5511800"/>
              <a:gd name="connsiteY8-778" fmla="*/ 19050 h 374746"/>
              <a:gd name="connsiteX9-779" fmla="*/ 3460750 w 5511800"/>
              <a:gd name="connsiteY9-780" fmla="*/ 342900 h 374746"/>
              <a:gd name="connsiteX10-781" fmla="*/ 3898900 w 5511800"/>
              <a:gd name="connsiteY10-782" fmla="*/ 44450 h 374746"/>
              <a:gd name="connsiteX11-783" fmla="*/ 4311650 w 5511800"/>
              <a:gd name="connsiteY11-784" fmla="*/ 342900 h 374746"/>
              <a:gd name="connsiteX12-785" fmla="*/ 4705350 w 5511800"/>
              <a:gd name="connsiteY12-786" fmla="*/ 69850 h 374746"/>
              <a:gd name="connsiteX13-787" fmla="*/ 5054600 w 5511800"/>
              <a:gd name="connsiteY13-788" fmla="*/ 317500 h 374746"/>
              <a:gd name="connsiteX14-789" fmla="*/ 5511800 w 5511800"/>
              <a:gd name="connsiteY14-790" fmla="*/ 0 h 374746"/>
              <a:gd name="connsiteX0-791" fmla="*/ 0 w 5511800"/>
              <a:gd name="connsiteY0-792" fmla="*/ 38100 h 374745"/>
              <a:gd name="connsiteX1-793" fmla="*/ 292100 w 5511800"/>
              <a:gd name="connsiteY1-794" fmla="*/ 304800 h 374745"/>
              <a:gd name="connsiteX2-795" fmla="*/ 596900 w 5511800"/>
              <a:gd name="connsiteY2-796" fmla="*/ 114300 h 374745"/>
              <a:gd name="connsiteX3-797" fmla="*/ 1162050 w 5511800"/>
              <a:gd name="connsiteY3-798" fmla="*/ 342900 h 374745"/>
              <a:gd name="connsiteX4-799" fmla="*/ 1530350 w 5511800"/>
              <a:gd name="connsiteY4-800" fmla="*/ 63500 h 374745"/>
              <a:gd name="connsiteX5-801" fmla="*/ 1892300 w 5511800"/>
              <a:gd name="connsiteY5-802" fmla="*/ 374650 h 374745"/>
              <a:gd name="connsiteX6-803" fmla="*/ 2247900 w 5511800"/>
              <a:gd name="connsiteY6-804" fmla="*/ 25400 h 374745"/>
              <a:gd name="connsiteX7-805" fmla="*/ 2660650 w 5511800"/>
              <a:gd name="connsiteY7-806" fmla="*/ 330200 h 374745"/>
              <a:gd name="connsiteX8-807" fmla="*/ 3098800 w 5511800"/>
              <a:gd name="connsiteY8-808" fmla="*/ 19050 h 374745"/>
              <a:gd name="connsiteX9-809" fmla="*/ 3460750 w 5511800"/>
              <a:gd name="connsiteY9-810" fmla="*/ 342900 h 374745"/>
              <a:gd name="connsiteX10-811" fmla="*/ 3898900 w 5511800"/>
              <a:gd name="connsiteY10-812" fmla="*/ 44450 h 374745"/>
              <a:gd name="connsiteX11-813" fmla="*/ 4311650 w 5511800"/>
              <a:gd name="connsiteY11-814" fmla="*/ 342900 h 374745"/>
              <a:gd name="connsiteX12-815" fmla="*/ 4705350 w 5511800"/>
              <a:gd name="connsiteY12-816" fmla="*/ 69850 h 374745"/>
              <a:gd name="connsiteX13-817" fmla="*/ 5054600 w 5511800"/>
              <a:gd name="connsiteY13-818" fmla="*/ 317500 h 374745"/>
              <a:gd name="connsiteX14-819" fmla="*/ 5511800 w 5511800"/>
              <a:gd name="connsiteY14-820" fmla="*/ 0 h 374745"/>
              <a:gd name="connsiteX0-821" fmla="*/ 0 w 5511800"/>
              <a:gd name="connsiteY0-822" fmla="*/ 38100 h 374652"/>
              <a:gd name="connsiteX1-823" fmla="*/ 292100 w 5511800"/>
              <a:gd name="connsiteY1-824" fmla="*/ 304800 h 374652"/>
              <a:gd name="connsiteX2-825" fmla="*/ 596900 w 5511800"/>
              <a:gd name="connsiteY2-826" fmla="*/ 114300 h 374652"/>
              <a:gd name="connsiteX3-827" fmla="*/ 1162050 w 5511800"/>
              <a:gd name="connsiteY3-828" fmla="*/ 342900 h 374652"/>
              <a:gd name="connsiteX4-829" fmla="*/ 1530350 w 5511800"/>
              <a:gd name="connsiteY4-830" fmla="*/ 31750 h 374652"/>
              <a:gd name="connsiteX5-831" fmla="*/ 1892300 w 5511800"/>
              <a:gd name="connsiteY5-832" fmla="*/ 374650 h 374652"/>
              <a:gd name="connsiteX6-833" fmla="*/ 2247900 w 5511800"/>
              <a:gd name="connsiteY6-834" fmla="*/ 25400 h 374652"/>
              <a:gd name="connsiteX7-835" fmla="*/ 2660650 w 5511800"/>
              <a:gd name="connsiteY7-836" fmla="*/ 330200 h 374652"/>
              <a:gd name="connsiteX8-837" fmla="*/ 3098800 w 5511800"/>
              <a:gd name="connsiteY8-838" fmla="*/ 19050 h 374652"/>
              <a:gd name="connsiteX9-839" fmla="*/ 3460750 w 5511800"/>
              <a:gd name="connsiteY9-840" fmla="*/ 342900 h 374652"/>
              <a:gd name="connsiteX10-841" fmla="*/ 3898900 w 5511800"/>
              <a:gd name="connsiteY10-842" fmla="*/ 44450 h 374652"/>
              <a:gd name="connsiteX11-843" fmla="*/ 4311650 w 5511800"/>
              <a:gd name="connsiteY11-844" fmla="*/ 342900 h 374652"/>
              <a:gd name="connsiteX12-845" fmla="*/ 4705350 w 5511800"/>
              <a:gd name="connsiteY12-846" fmla="*/ 69850 h 374652"/>
              <a:gd name="connsiteX13-847" fmla="*/ 5054600 w 5511800"/>
              <a:gd name="connsiteY13-848" fmla="*/ 317500 h 374652"/>
              <a:gd name="connsiteX14-849" fmla="*/ 5511800 w 5511800"/>
              <a:gd name="connsiteY14-850" fmla="*/ 0 h 374652"/>
              <a:gd name="connsiteX0-851" fmla="*/ 0 w 5511800"/>
              <a:gd name="connsiteY0-852" fmla="*/ 38100 h 374652"/>
              <a:gd name="connsiteX1-853" fmla="*/ 292100 w 5511800"/>
              <a:gd name="connsiteY1-854" fmla="*/ 304800 h 374652"/>
              <a:gd name="connsiteX2-855" fmla="*/ 825500 w 5511800"/>
              <a:gd name="connsiteY2-856" fmla="*/ 25400 h 374652"/>
              <a:gd name="connsiteX3-857" fmla="*/ 1162050 w 5511800"/>
              <a:gd name="connsiteY3-858" fmla="*/ 342900 h 374652"/>
              <a:gd name="connsiteX4-859" fmla="*/ 1530350 w 5511800"/>
              <a:gd name="connsiteY4-860" fmla="*/ 31750 h 374652"/>
              <a:gd name="connsiteX5-861" fmla="*/ 1892300 w 5511800"/>
              <a:gd name="connsiteY5-862" fmla="*/ 374650 h 374652"/>
              <a:gd name="connsiteX6-863" fmla="*/ 2247900 w 5511800"/>
              <a:gd name="connsiteY6-864" fmla="*/ 25400 h 374652"/>
              <a:gd name="connsiteX7-865" fmla="*/ 2660650 w 5511800"/>
              <a:gd name="connsiteY7-866" fmla="*/ 330200 h 374652"/>
              <a:gd name="connsiteX8-867" fmla="*/ 3098800 w 5511800"/>
              <a:gd name="connsiteY8-868" fmla="*/ 19050 h 374652"/>
              <a:gd name="connsiteX9-869" fmla="*/ 3460750 w 5511800"/>
              <a:gd name="connsiteY9-870" fmla="*/ 342900 h 374652"/>
              <a:gd name="connsiteX10-871" fmla="*/ 3898900 w 5511800"/>
              <a:gd name="connsiteY10-872" fmla="*/ 44450 h 374652"/>
              <a:gd name="connsiteX11-873" fmla="*/ 4311650 w 5511800"/>
              <a:gd name="connsiteY11-874" fmla="*/ 342900 h 374652"/>
              <a:gd name="connsiteX12-875" fmla="*/ 4705350 w 5511800"/>
              <a:gd name="connsiteY12-876" fmla="*/ 69850 h 374652"/>
              <a:gd name="connsiteX13-877" fmla="*/ 5054600 w 5511800"/>
              <a:gd name="connsiteY13-878" fmla="*/ 317500 h 374652"/>
              <a:gd name="connsiteX14-879" fmla="*/ 5511800 w 5511800"/>
              <a:gd name="connsiteY14-880" fmla="*/ 0 h 374652"/>
              <a:gd name="connsiteX0-881" fmla="*/ 0 w 5511800"/>
              <a:gd name="connsiteY0-882" fmla="*/ 38100 h 387364"/>
              <a:gd name="connsiteX1-883" fmla="*/ 285750 w 5511800"/>
              <a:gd name="connsiteY1-884" fmla="*/ 387350 h 387364"/>
              <a:gd name="connsiteX2-885" fmla="*/ 825500 w 5511800"/>
              <a:gd name="connsiteY2-886" fmla="*/ 25400 h 387364"/>
              <a:gd name="connsiteX3-887" fmla="*/ 1162050 w 5511800"/>
              <a:gd name="connsiteY3-888" fmla="*/ 342900 h 387364"/>
              <a:gd name="connsiteX4-889" fmla="*/ 1530350 w 5511800"/>
              <a:gd name="connsiteY4-890" fmla="*/ 31750 h 387364"/>
              <a:gd name="connsiteX5-891" fmla="*/ 1892300 w 5511800"/>
              <a:gd name="connsiteY5-892" fmla="*/ 374650 h 387364"/>
              <a:gd name="connsiteX6-893" fmla="*/ 2247900 w 5511800"/>
              <a:gd name="connsiteY6-894" fmla="*/ 25400 h 387364"/>
              <a:gd name="connsiteX7-895" fmla="*/ 2660650 w 5511800"/>
              <a:gd name="connsiteY7-896" fmla="*/ 330200 h 387364"/>
              <a:gd name="connsiteX8-897" fmla="*/ 3098800 w 5511800"/>
              <a:gd name="connsiteY8-898" fmla="*/ 19050 h 387364"/>
              <a:gd name="connsiteX9-899" fmla="*/ 3460750 w 5511800"/>
              <a:gd name="connsiteY9-900" fmla="*/ 342900 h 387364"/>
              <a:gd name="connsiteX10-901" fmla="*/ 3898900 w 5511800"/>
              <a:gd name="connsiteY10-902" fmla="*/ 44450 h 387364"/>
              <a:gd name="connsiteX11-903" fmla="*/ 4311650 w 5511800"/>
              <a:gd name="connsiteY11-904" fmla="*/ 342900 h 387364"/>
              <a:gd name="connsiteX12-905" fmla="*/ 4705350 w 5511800"/>
              <a:gd name="connsiteY12-906" fmla="*/ 69850 h 387364"/>
              <a:gd name="connsiteX13-907" fmla="*/ 5054600 w 5511800"/>
              <a:gd name="connsiteY13-908" fmla="*/ 317500 h 387364"/>
              <a:gd name="connsiteX14-909" fmla="*/ 5511800 w 5511800"/>
              <a:gd name="connsiteY14-910" fmla="*/ 0 h 387364"/>
              <a:gd name="connsiteX0-911" fmla="*/ 0 w 5511800"/>
              <a:gd name="connsiteY0-912" fmla="*/ 38100 h 438162"/>
              <a:gd name="connsiteX1-913" fmla="*/ 266700 w 5511800"/>
              <a:gd name="connsiteY1-914" fmla="*/ 438150 h 438162"/>
              <a:gd name="connsiteX2-915" fmla="*/ 825500 w 5511800"/>
              <a:gd name="connsiteY2-916" fmla="*/ 25400 h 438162"/>
              <a:gd name="connsiteX3-917" fmla="*/ 1162050 w 5511800"/>
              <a:gd name="connsiteY3-918" fmla="*/ 342900 h 438162"/>
              <a:gd name="connsiteX4-919" fmla="*/ 1530350 w 5511800"/>
              <a:gd name="connsiteY4-920" fmla="*/ 31750 h 438162"/>
              <a:gd name="connsiteX5-921" fmla="*/ 1892300 w 5511800"/>
              <a:gd name="connsiteY5-922" fmla="*/ 374650 h 438162"/>
              <a:gd name="connsiteX6-923" fmla="*/ 2247900 w 5511800"/>
              <a:gd name="connsiteY6-924" fmla="*/ 25400 h 438162"/>
              <a:gd name="connsiteX7-925" fmla="*/ 2660650 w 5511800"/>
              <a:gd name="connsiteY7-926" fmla="*/ 330200 h 438162"/>
              <a:gd name="connsiteX8-927" fmla="*/ 3098800 w 5511800"/>
              <a:gd name="connsiteY8-928" fmla="*/ 19050 h 438162"/>
              <a:gd name="connsiteX9-929" fmla="*/ 3460750 w 5511800"/>
              <a:gd name="connsiteY9-930" fmla="*/ 342900 h 438162"/>
              <a:gd name="connsiteX10-931" fmla="*/ 3898900 w 5511800"/>
              <a:gd name="connsiteY10-932" fmla="*/ 44450 h 438162"/>
              <a:gd name="connsiteX11-933" fmla="*/ 4311650 w 5511800"/>
              <a:gd name="connsiteY11-934" fmla="*/ 342900 h 438162"/>
              <a:gd name="connsiteX12-935" fmla="*/ 4705350 w 5511800"/>
              <a:gd name="connsiteY12-936" fmla="*/ 69850 h 438162"/>
              <a:gd name="connsiteX13-937" fmla="*/ 5054600 w 5511800"/>
              <a:gd name="connsiteY13-938" fmla="*/ 317500 h 438162"/>
              <a:gd name="connsiteX14-939" fmla="*/ 5511800 w 5511800"/>
              <a:gd name="connsiteY14-940" fmla="*/ 0 h 438162"/>
              <a:gd name="connsiteX0-941" fmla="*/ 3828 w 5515628"/>
              <a:gd name="connsiteY0-942" fmla="*/ 38100 h 438161"/>
              <a:gd name="connsiteX1-943" fmla="*/ 270528 w 5515628"/>
              <a:gd name="connsiteY1-944" fmla="*/ 438150 h 438161"/>
              <a:gd name="connsiteX2-945" fmla="*/ 829328 w 5515628"/>
              <a:gd name="connsiteY2-946" fmla="*/ 25400 h 438161"/>
              <a:gd name="connsiteX3-947" fmla="*/ 1165878 w 5515628"/>
              <a:gd name="connsiteY3-948" fmla="*/ 342900 h 438161"/>
              <a:gd name="connsiteX4-949" fmla="*/ 1534178 w 5515628"/>
              <a:gd name="connsiteY4-950" fmla="*/ 31750 h 438161"/>
              <a:gd name="connsiteX5-951" fmla="*/ 1896128 w 5515628"/>
              <a:gd name="connsiteY5-952" fmla="*/ 374650 h 438161"/>
              <a:gd name="connsiteX6-953" fmla="*/ 2251728 w 5515628"/>
              <a:gd name="connsiteY6-954" fmla="*/ 25400 h 438161"/>
              <a:gd name="connsiteX7-955" fmla="*/ 2664478 w 5515628"/>
              <a:gd name="connsiteY7-956" fmla="*/ 330200 h 438161"/>
              <a:gd name="connsiteX8-957" fmla="*/ 3102628 w 5515628"/>
              <a:gd name="connsiteY8-958" fmla="*/ 19050 h 438161"/>
              <a:gd name="connsiteX9-959" fmla="*/ 3464578 w 5515628"/>
              <a:gd name="connsiteY9-960" fmla="*/ 342900 h 438161"/>
              <a:gd name="connsiteX10-961" fmla="*/ 3902728 w 5515628"/>
              <a:gd name="connsiteY10-962" fmla="*/ 44450 h 438161"/>
              <a:gd name="connsiteX11-963" fmla="*/ 4315478 w 5515628"/>
              <a:gd name="connsiteY11-964" fmla="*/ 342900 h 438161"/>
              <a:gd name="connsiteX12-965" fmla="*/ 4709178 w 5515628"/>
              <a:gd name="connsiteY12-966" fmla="*/ 69850 h 438161"/>
              <a:gd name="connsiteX13-967" fmla="*/ 5058428 w 5515628"/>
              <a:gd name="connsiteY13-968" fmla="*/ 317500 h 438161"/>
              <a:gd name="connsiteX14-969" fmla="*/ 5515628 w 5515628"/>
              <a:gd name="connsiteY14-970" fmla="*/ 0 h 438161"/>
              <a:gd name="connsiteX0-971" fmla="*/ 0 w 5511800"/>
              <a:gd name="connsiteY0-972" fmla="*/ 38100 h 438161"/>
              <a:gd name="connsiteX1-973" fmla="*/ 266700 w 5511800"/>
              <a:gd name="connsiteY1-974" fmla="*/ 438150 h 438161"/>
              <a:gd name="connsiteX2-975" fmla="*/ 825500 w 5511800"/>
              <a:gd name="connsiteY2-976" fmla="*/ 25400 h 438161"/>
              <a:gd name="connsiteX3-977" fmla="*/ 1162050 w 5511800"/>
              <a:gd name="connsiteY3-978" fmla="*/ 342900 h 438161"/>
              <a:gd name="connsiteX4-979" fmla="*/ 1530350 w 5511800"/>
              <a:gd name="connsiteY4-980" fmla="*/ 31750 h 438161"/>
              <a:gd name="connsiteX5-981" fmla="*/ 1892300 w 5511800"/>
              <a:gd name="connsiteY5-982" fmla="*/ 374650 h 438161"/>
              <a:gd name="connsiteX6-983" fmla="*/ 2247900 w 5511800"/>
              <a:gd name="connsiteY6-984" fmla="*/ 25400 h 438161"/>
              <a:gd name="connsiteX7-985" fmla="*/ 2660650 w 5511800"/>
              <a:gd name="connsiteY7-986" fmla="*/ 330200 h 438161"/>
              <a:gd name="connsiteX8-987" fmla="*/ 3098800 w 5511800"/>
              <a:gd name="connsiteY8-988" fmla="*/ 19050 h 438161"/>
              <a:gd name="connsiteX9-989" fmla="*/ 3460750 w 5511800"/>
              <a:gd name="connsiteY9-990" fmla="*/ 342900 h 438161"/>
              <a:gd name="connsiteX10-991" fmla="*/ 3898900 w 5511800"/>
              <a:gd name="connsiteY10-992" fmla="*/ 44450 h 438161"/>
              <a:gd name="connsiteX11-993" fmla="*/ 4311650 w 5511800"/>
              <a:gd name="connsiteY11-994" fmla="*/ 342900 h 438161"/>
              <a:gd name="connsiteX12-995" fmla="*/ 4705350 w 5511800"/>
              <a:gd name="connsiteY12-996" fmla="*/ 69850 h 438161"/>
              <a:gd name="connsiteX13-997" fmla="*/ 5054600 w 5511800"/>
              <a:gd name="connsiteY13-998" fmla="*/ 317500 h 438161"/>
              <a:gd name="connsiteX14-999" fmla="*/ 5511800 w 5511800"/>
              <a:gd name="connsiteY14-1000" fmla="*/ 0 h 438161"/>
              <a:gd name="connsiteX0-1001" fmla="*/ 0 w 5511800"/>
              <a:gd name="connsiteY0-1002" fmla="*/ 38100 h 400063"/>
              <a:gd name="connsiteX1-1003" fmla="*/ 381000 w 5511800"/>
              <a:gd name="connsiteY1-1004" fmla="*/ 400050 h 400063"/>
              <a:gd name="connsiteX2-1005" fmla="*/ 825500 w 5511800"/>
              <a:gd name="connsiteY2-1006" fmla="*/ 25400 h 400063"/>
              <a:gd name="connsiteX3-1007" fmla="*/ 1162050 w 5511800"/>
              <a:gd name="connsiteY3-1008" fmla="*/ 342900 h 400063"/>
              <a:gd name="connsiteX4-1009" fmla="*/ 1530350 w 5511800"/>
              <a:gd name="connsiteY4-1010" fmla="*/ 31750 h 400063"/>
              <a:gd name="connsiteX5-1011" fmla="*/ 1892300 w 5511800"/>
              <a:gd name="connsiteY5-1012" fmla="*/ 374650 h 400063"/>
              <a:gd name="connsiteX6-1013" fmla="*/ 2247900 w 5511800"/>
              <a:gd name="connsiteY6-1014" fmla="*/ 25400 h 400063"/>
              <a:gd name="connsiteX7-1015" fmla="*/ 2660650 w 5511800"/>
              <a:gd name="connsiteY7-1016" fmla="*/ 330200 h 400063"/>
              <a:gd name="connsiteX8-1017" fmla="*/ 3098800 w 5511800"/>
              <a:gd name="connsiteY8-1018" fmla="*/ 19050 h 400063"/>
              <a:gd name="connsiteX9-1019" fmla="*/ 3460750 w 5511800"/>
              <a:gd name="connsiteY9-1020" fmla="*/ 342900 h 400063"/>
              <a:gd name="connsiteX10-1021" fmla="*/ 3898900 w 5511800"/>
              <a:gd name="connsiteY10-1022" fmla="*/ 44450 h 400063"/>
              <a:gd name="connsiteX11-1023" fmla="*/ 4311650 w 5511800"/>
              <a:gd name="connsiteY11-1024" fmla="*/ 342900 h 400063"/>
              <a:gd name="connsiteX12-1025" fmla="*/ 4705350 w 5511800"/>
              <a:gd name="connsiteY12-1026" fmla="*/ 69850 h 400063"/>
              <a:gd name="connsiteX13-1027" fmla="*/ 5054600 w 5511800"/>
              <a:gd name="connsiteY13-1028" fmla="*/ 317500 h 400063"/>
              <a:gd name="connsiteX14-1029" fmla="*/ 5511800 w 5511800"/>
              <a:gd name="connsiteY14-1030" fmla="*/ 0 h 400063"/>
              <a:gd name="connsiteX0-1031" fmla="*/ 0 w 5511800"/>
              <a:gd name="connsiteY0-1032" fmla="*/ 0 h 567152"/>
              <a:gd name="connsiteX1-1033" fmla="*/ 381000 w 5511800"/>
              <a:gd name="connsiteY1-1034" fmla="*/ 565340 h 567152"/>
              <a:gd name="connsiteX2-1035" fmla="*/ 825500 w 5511800"/>
              <a:gd name="connsiteY2-1036" fmla="*/ 190690 h 567152"/>
              <a:gd name="connsiteX3-1037" fmla="*/ 1162050 w 5511800"/>
              <a:gd name="connsiteY3-1038" fmla="*/ 508190 h 567152"/>
              <a:gd name="connsiteX4-1039" fmla="*/ 1530350 w 5511800"/>
              <a:gd name="connsiteY4-1040" fmla="*/ 197040 h 567152"/>
              <a:gd name="connsiteX5-1041" fmla="*/ 1892300 w 5511800"/>
              <a:gd name="connsiteY5-1042" fmla="*/ 539940 h 567152"/>
              <a:gd name="connsiteX6-1043" fmla="*/ 2247900 w 5511800"/>
              <a:gd name="connsiteY6-1044" fmla="*/ 190690 h 567152"/>
              <a:gd name="connsiteX7-1045" fmla="*/ 2660650 w 5511800"/>
              <a:gd name="connsiteY7-1046" fmla="*/ 495490 h 567152"/>
              <a:gd name="connsiteX8-1047" fmla="*/ 3098800 w 5511800"/>
              <a:gd name="connsiteY8-1048" fmla="*/ 184340 h 567152"/>
              <a:gd name="connsiteX9-1049" fmla="*/ 3460750 w 5511800"/>
              <a:gd name="connsiteY9-1050" fmla="*/ 508190 h 567152"/>
              <a:gd name="connsiteX10-1051" fmla="*/ 3898900 w 5511800"/>
              <a:gd name="connsiteY10-1052" fmla="*/ 209740 h 567152"/>
              <a:gd name="connsiteX11-1053" fmla="*/ 4311650 w 5511800"/>
              <a:gd name="connsiteY11-1054" fmla="*/ 508190 h 567152"/>
              <a:gd name="connsiteX12-1055" fmla="*/ 4705350 w 5511800"/>
              <a:gd name="connsiteY12-1056" fmla="*/ 235140 h 567152"/>
              <a:gd name="connsiteX13-1057" fmla="*/ 5054600 w 5511800"/>
              <a:gd name="connsiteY13-1058" fmla="*/ 482790 h 567152"/>
              <a:gd name="connsiteX14-1059" fmla="*/ 5511800 w 5511800"/>
              <a:gd name="connsiteY14-1060" fmla="*/ 165290 h 567152"/>
              <a:gd name="connsiteX0-1061" fmla="*/ 0 w 5499100"/>
              <a:gd name="connsiteY0-1062" fmla="*/ 154323 h 721475"/>
              <a:gd name="connsiteX1-1063" fmla="*/ 381000 w 5499100"/>
              <a:gd name="connsiteY1-1064" fmla="*/ 719663 h 721475"/>
              <a:gd name="connsiteX2-1065" fmla="*/ 825500 w 5499100"/>
              <a:gd name="connsiteY2-1066" fmla="*/ 345013 h 721475"/>
              <a:gd name="connsiteX3-1067" fmla="*/ 1162050 w 5499100"/>
              <a:gd name="connsiteY3-1068" fmla="*/ 662513 h 721475"/>
              <a:gd name="connsiteX4-1069" fmla="*/ 1530350 w 5499100"/>
              <a:gd name="connsiteY4-1070" fmla="*/ 351363 h 721475"/>
              <a:gd name="connsiteX5-1071" fmla="*/ 1892300 w 5499100"/>
              <a:gd name="connsiteY5-1072" fmla="*/ 694263 h 721475"/>
              <a:gd name="connsiteX6-1073" fmla="*/ 2247900 w 5499100"/>
              <a:gd name="connsiteY6-1074" fmla="*/ 345013 h 721475"/>
              <a:gd name="connsiteX7-1075" fmla="*/ 2660650 w 5499100"/>
              <a:gd name="connsiteY7-1076" fmla="*/ 649813 h 721475"/>
              <a:gd name="connsiteX8-1077" fmla="*/ 3098800 w 5499100"/>
              <a:gd name="connsiteY8-1078" fmla="*/ 338663 h 721475"/>
              <a:gd name="connsiteX9-1079" fmla="*/ 3460750 w 5499100"/>
              <a:gd name="connsiteY9-1080" fmla="*/ 662513 h 721475"/>
              <a:gd name="connsiteX10-1081" fmla="*/ 3898900 w 5499100"/>
              <a:gd name="connsiteY10-1082" fmla="*/ 364063 h 721475"/>
              <a:gd name="connsiteX11-1083" fmla="*/ 4311650 w 5499100"/>
              <a:gd name="connsiteY11-1084" fmla="*/ 662513 h 721475"/>
              <a:gd name="connsiteX12-1085" fmla="*/ 4705350 w 5499100"/>
              <a:gd name="connsiteY12-1086" fmla="*/ 389463 h 721475"/>
              <a:gd name="connsiteX13-1087" fmla="*/ 5054600 w 5499100"/>
              <a:gd name="connsiteY13-1088" fmla="*/ 637113 h 721475"/>
              <a:gd name="connsiteX14-1089" fmla="*/ 5499100 w 5499100"/>
              <a:gd name="connsiteY14-1090" fmla="*/ 0 h 721475"/>
              <a:gd name="connsiteX0-1091" fmla="*/ 0 w 5499100"/>
              <a:gd name="connsiteY0-1092" fmla="*/ 154323 h 721475"/>
              <a:gd name="connsiteX1-1093" fmla="*/ 381000 w 5499100"/>
              <a:gd name="connsiteY1-1094" fmla="*/ 719663 h 721475"/>
              <a:gd name="connsiteX2-1095" fmla="*/ 825500 w 5499100"/>
              <a:gd name="connsiteY2-1096" fmla="*/ 345013 h 721475"/>
              <a:gd name="connsiteX3-1097" fmla="*/ 1162050 w 5499100"/>
              <a:gd name="connsiteY3-1098" fmla="*/ 662513 h 721475"/>
              <a:gd name="connsiteX4-1099" fmla="*/ 1530350 w 5499100"/>
              <a:gd name="connsiteY4-1100" fmla="*/ 351363 h 721475"/>
              <a:gd name="connsiteX5-1101" fmla="*/ 1892300 w 5499100"/>
              <a:gd name="connsiteY5-1102" fmla="*/ 694263 h 721475"/>
              <a:gd name="connsiteX6-1103" fmla="*/ 2247900 w 5499100"/>
              <a:gd name="connsiteY6-1104" fmla="*/ 345013 h 721475"/>
              <a:gd name="connsiteX7-1105" fmla="*/ 2660650 w 5499100"/>
              <a:gd name="connsiteY7-1106" fmla="*/ 649813 h 721475"/>
              <a:gd name="connsiteX8-1107" fmla="*/ 3098800 w 5499100"/>
              <a:gd name="connsiteY8-1108" fmla="*/ 338663 h 721475"/>
              <a:gd name="connsiteX9-1109" fmla="*/ 3460750 w 5499100"/>
              <a:gd name="connsiteY9-1110" fmla="*/ 662513 h 721475"/>
              <a:gd name="connsiteX10-1111" fmla="*/ 3898900 w 5499100"/>
              <a:gd name="connsiteY10-1112" fmla="*/ 364063 h 721475"/>
              <a:gd name="connsiteX11-1113" fmla="*/ 4311650 w 5499100"/>
              <a:gd name="connsiteY11-1114" fmla="*/ 662513 h 721475"/>
              <a:gd name="connsiteX12-1115" fmla="*/ 4705350 w 5499100"/>
              <a:gd name="connsiteY12-1116" fmla="*/ 389463 h 721475"/>
              <a:gd name="connsiteX13-1117" fmla="*/ 5054600 w 5499100"/>
              <a:gd name="connsiteY13-1118" fmla="*/ 637113 h 721475"/>
              <a:gd name="connsiteX14-1119" fmla="*/ 5499100 w 5499100"/>
              <a:gd name="connsiteY14-1120" fmla="*/ 0 h 721475"/>
              <a:gd name="connsiteX0-1121" fmla="*/ 0 w 5518150"/>
              <a:gd name="connsiteY0-1122" fmla="*/ 197907 h 765059"/>
              <a:gd name="connsiteX1-1123" fmla="*/ 381000 w 5518150"/>
              <a:gd name="connsiteY1-1124" fmla="*/ 763247 h 765059"/>
              <a:gd name="connsiteX2-1125" fmla="*/ 825500 w 5518150"/>
              <a:gd name="connsiteY2-1126" fmla="*/ 388597 h 765059"/>
              <a:gd name="connsiteX3-1127" fmla="*/ 1162050 w 5518150"/>
              <a:gd name="connsiteY3-1128" fmla="*/ 706097 h 765059"/>
              <a:gd name="connsiteX4-1129" fmla="*/ 1530350 w 5518150"/>
              <a:gd name="connsiteY4-1130" fmla="*/ 394947 h 765059"/>
              <a:gd name="connsiteX5-1131" fmla="*/ 1892300 w 5518150"/>
              <a:gd name="connsiteY5-1132" fmla="*/ 737847 h 765059"/>
              <a:gd name="connsiteX6-1133" fmla="*/ 2247900 w 5518150"/>
              <a:gd name="connsiteY6-1134" fmla="*/ 388597 h 765059"/>
              <a:gd name="connsiteX7-1135" fmla="*/ 2660650 w 5518150"/>
              <a:gd name="connsiteY7-1136" fmla="*/ 693397 h 765059"/>
              <a:gd name="connsiteX8-1137" fmla="*/ 3098800 w 5518150"/>
              <a:gd name="connsiteY8-1138" fmla="*/ 382247 h 765059"/>
              <a:gd name="connsiteX9-1139" fmla="*/ 3460750 w 5518150"/>
              <a:gd name="connsiteY9-1140" fmla="*/ 706097 h 765059"/>
              <a:gd name="connsiteX10-1141" fmla="*/ 3898900 w 5518150"/>
              <a:gd name="connsiteY10-1142" fmla="*/ 407647 h 765059"/>
              <a:gd name="connsiteX11-1143" fmla="*/ 4311650 w 5518150"/>
              <a:gd name="connsiteY11-1144" fmla="*/ 706097 h 765059"/>
              <a:gd name="connsiteX12-1145" fmla="*/ 4705350 w 5518150"/>
              <a:gd name="connsiteY12-1146" fmla="*/ 433047 h 765059"/>
              <a:gd name="connsiteX13-1147" fmla="*/ 5054600 w 5518150"/>
              <a:gd name="connsiteY13-1148" fmla="*/ 680697 h 765059"/>
              <a:gd name="connsiteX14-1149" fmla="*/ 5518150 w 5518150"/>
              <a:gd name="connsiteY14-1150" fmla="*/ 0 h 765059"/>
              <a:gd name="connsiteX0-1151" fmla="*/ 0 w 5518150"/>
              <a:gd name="connsiteY0-1152" fmla="*/ 197907 h 765059"/>
              <a:gd name="connsiteX1-1153" fmla="*/ 381000 w 5518150"/>
              <a:gd name="connsiteY1-1154" fmla="*/ 763247 h 765059"/>
              <a:gd name="connsiteX2-1155" fmla="*/ 825500 w 5518150"/>
              <a:gd name="connsiteY2-1156" fmla="*/ 388597 h 765059"/>
              <a:gd name="connsiteX3-1157" fmla="*/ 1162050 w 5518150"/>
              <a:gd name="connsiteY3-1158" fmla="*/ 706097 h 765059"/>
              <a:gd name="connsiteX4-1159" fmla="*/ 1530350 w 5518150"/>
              <a:gd name="connsiteY4-1160" fmla="*/ 394947 h 765059"/>
              <a:gd name="connsiteX5-1161" fmla="*/ 1892300 w 5518150"/>
              <a:gd name="connsiteY5-1162" fmla="*/ 737847 h 765059"/>
              <a:gd name="connsiteX6-1163" fmla="*/ 2247900 w 5518150"/>
              <a:gd name="connsiteY6-1164" fmla="*/ 388597 h 765059"/>
              <a:gd name="connsiteX7-1165" fmla="*/ 2660650 w 5518150"/>
              <a:gd name="connsiteY7-1166" fmla="*/ 693397 h 765059"/>
              <a:gd name="connsiteX8-1167" fmla="*/ 3098800 w 5518150"/>
              <a:gd name="connsiteY8-1168" fmla="*/ 382247 h 765059"/>
              <a:gd name="connsiteX9-1169" fmla="*/ 3460750 w 5518150"/>
              <a:gd name="connsiteY9-1170" fmla="*/ 706097 h 765059"/>
              <a:gd name="connsiteX10-1171" fmla="*/ 3898900 w 5518150"/>
              <a:gd name="connsiteY10-1172" fmla="*/ 407647 h 765059"/>
              <a:gd name="connsiteX11-1173" fmla="*/ 4311650 w 5518150"/>
              <a:gd name="connsiteY11-1174" fmla="*/ 706097 h 765059"/>
              <a:gd name="connsiteX12-1175" fmla="*/ 4705350 w 5518150"/>
              <a:gd name="connsiteY12-1176" fmla="*/ 433047 h 765059"/>
              <a:gd name="connsiteX13-1177" fmla="*/ 5054600 w 5518150"/>
              <a:gd name="connsiteY13-1178" fmla="*/ 680697 h 765059"/>
              <a:gd name="connsiteX14-1179" fmla="*/ 5518150 w 5518150"/>
              <a:gd name="connsiteY14-1180" fmla="*/ 0 h 765059"/>
              <a:gd name="connsiteX0-1181" fmla="*/ 0 w 5518150"/>
              <a:gd name="connsiteY0-1182" fmla="*/ 197907 h 765059"/>
              <a:gd name="connsiteX1-1183" fmla="*/ 381000 w 5518150"/>
              <a:gd name="connsiteY1-1184" fmla="*/ 763247 h 765059"/>
              <a:gd name="connsiteX2-1185" fmla="*/ 825500 w 5518150"/>
              <a:gd name="connsiteY2-1186" fmla="*/ 388597 h 765059"/>
              <a:gd name="connsiteX3-1187" fmla="*/ 1162050 w 5518150"/>
              <a:gd name="connsiteY3-1188" fmla="*/ 706097 h 765059"/>
              <a:gd name="connsiteX4-1189" fmla="*/ 1530350 w 5518150"/>
              <a:gd name="connsiteY4-1190" fmla="*/ 394947 h 765059"/>
              <a:gd name="connsiteX5-1191" fmla="*/ 1892300 w 5518150"/>
              <a:gd name="connsiteY5-1192" fmla="*/ 737847 h 765059"/>
              <a:gd name="connsiteX6-1193" fmla="*/ 2247900 w 5518150"/>
              <a:gd name="connsiteY6-1194" fmla="*/ 388597 h 765059"/>
              <a:gd name="connsiteX7-1195" fmla="*/ 2660650 w 5518150"/>
              <a:gd name="connsiteY7-1196" fmla="*/ 693397 h 765059"/>
              <a:gd name="connsiteX8-1197" fmla="*/ 3098800 w 5518150"/>
              <a:gd name="connsiteY8-1198" fmla="*/ 382247 h 765059"/>
              <a:gd name="connsiteX9-1199" fmla="*/ 3460750 w 5518150"/>
              <a:gd name="connsiteY9-1200" fmla="*/ 706097 h 765059"/>
              <a:gd name="connsiteX10-1201" fmla="*/ 3898900 w 5518150"/>
              <a:gd name="connsiteY10-1202" fmla="*/ 407647 h 765059"/>
              <a:gd name="connsiteX11-1203" fmla="*/ 4311650 w 5518150"/>
              <a:gd name="connsiteY11-1204" fmla="*/ 706097 h 765059"/>
              <a:gd name="connsiteX12-1205" fmla="*/ 4705350 w 5518150"/>
              <a:gd name="connsiteY12-1206" fmla="*/ 433047 h 765059"/>
              <a:gd name="connsiteX13-1207" fmla="*/ 5073650 w 5518150"/>
              <a:gd name="connsiteY13-1208" fmla="*/ 695224 h 765059"/>
              <a:gd name="connsiteX14-1209" fmla="*/ 5518150 w 5518150"/>
              <a:gd name="connsiteY14-1210" fmla="*/ 0 h 765059"/>
              <a:gd name="connsiteX0-1211" fmla="*/ 0 w 5723890"/>
              <a:gd name="connsiteY0-1212" fmla="*/ 1 h 567153"/>
              <a:gd name="connsiteX1-1213" fmla="*/ 381000 w 5723890"/>
              <a:gd name="connsiteY1-1214" fmla="*/ 565341 h 567153"/>
              <a:gd name="connsiteX2-1215" fmla="*/ 825500 w 5723890"/>
              <a:gd name="connsiteY2-1216" fmla="*/ 190691 h 567153"/>
              <a:gd name="connsiteX3-1217" fmla="*/ 1162050 w 5723890"/>
              <a:gd name="connsiteY3-1218" fmla="*/ 508191 h 567153"/>
              <a:gd name="connsiteX4-1219" fmla="*/ 1530350 w 5723890"/>
              <a:gd name="connsiteY4-1220" fmla="*/ 197041 h 567153"/>
              <a:gd name="connsiteX5-1221" fmla="*/ 1892300 w 5723890"/>
              <a:gd name="connsiteY5-1222" fmla="*/ 539941 h 567153"/>
              <a:gd name="connsiteX6-1223" fmla="*/ 2247900 w 5723890"/>
              <a:gd name="connsiteY6-1224" fmla="*/ 190691 h 567153"/>
              <a:gd name="connsiteX7-1225" fmla="*/ 2660650 w 5723890"/>
              <a:gd name="connsiteY7-1226" fmla="*/ 495491 h 567153"/>
              <a:gd name="connsiteX8-1227" fmla="*/ 3098800 w 5723890"/>
              <a:gd name="connsiteY8-1228" fmla="*/ 184341 h 567153"/>
              <a:gd name="connsiteX9-1229" fmla="*/ 3460750 w 5723890"/>
              <a:gd name="connsiteY9-1230" fmla="*/ 508191 h 567153"/>
              <a:gd name="connsiteX10-1231" fmla="*/ 3898900 w 5723890"/>
              <a:gd name="connsiteY10-1232" fmla="*/ 209741 h 567153"/>
              <a:gd name="connsiteX11-1233" fmla="*/ 4311650 w 5723890"/>
              <a:gd name="connsiteY11-1234" fmla="*/ 508191 h 567153"/>
              <a:gd name="connsiteX12-1235" fmla="*/ 4705350 w 5723890"/>
              <a:gd name="connsiteY12-1236" fmla="*/ 235141 h 567153"/>
              <a:gd name="connsiteX13-1237" fmla="*/ 5073650 w 5723890"/>
              <a:gd name="connsiteY13-1238" fmla="*/ 497318 h 567153"/>
              <a:gd name="connsiteX14-1239" fmla="*/ 5723890 w 5723890"/>
              <a:gd name="connsiteY14-1240" fmla="*/ 115896 h 567153"/>
              <a:gd name="connsiteX0-1241" fmla="*/ 0 w 5640070"/>
              <a:gd name="connsiteY0-1242" fmla="*/ 1 h 567153"/>
              <a:gd name="connsiteX1-1243" fmla="*/ 381000 w 5640070"/>
              <a:gd name="connsiteY1-1244" fmla="*/ 565341 h 567153"/>
              <a:gd name="connsiteX2-1245" fmla="*/ 825500 w 5640070"/>
              <a:gd name="connsiteY2-1246" fmla="*/ 190691 h 567153"/>
              <a:gd name="connsiteX3-1247" fmla="*/ 1162050 w 5640070"/>
              <a:gd name="connsiteY3-1248" fmla="*/ 508191 h 567153"/>
              <a:gd name="connsiteX4-1249" fmla="*/ 1530350 w 5640070"/>
              <a:gd name="connsiteY4-1250" fmla="*/ 197041 h 567153"/>
              <a:gd name="connsiteX5-1251" fmla="*/ 1892300 w 5640070"/>
              <a:gd name="connsiteY5-1252" fmla="*/ 539941 h 567153"/>
              <a:gd name="connsiteX6-1253" fmla="*/ 2247900 w 5640070"/>
              <a:gd name="connsiteY6-1254" fmla="*/ 190691 h 567153"/>
              <a:gd name="connsiteX7-1255" fmla="*/ 2660650 w 5640070"/>
              <a:gd name="connsiteY7-1256" fmla="*/ 495491 h 567153"/>
              <a:gd name="connsiteX8-1257" fmla="*/ 3098800 w 5640070"/>
              <a:gd name="connsiteY8-1258" fmla="*/ 184341 h 567153"/>
              <a:gd name="connsiteX9-1259" fmla="*/ 3460750 w 5640070"/>
              <a:gd name="connsiteY9-1260" fmla="*/ 508191 h 567153"/>
              <a:gd name="connsiteX10-1261" fmla="*/ 3898900 w 5640070"/>
              <a:gd name="connsiteY10-1262" fmla="*/ 209741 h 567153"/>
              <a:gd name="connsiteX11-1263" fmla="*/ 4311650 w 5640070"/>
              <a:gd name="connsiteY11-1264" fmla="*/ 508191 h 567153"/>
              <a:gd name="connsiteX12-1265" fmla="*/ 4705350 w 5640070"/>
              <a:gd name="connsiteY12-1266" fmla="*/ 235141 h 567153"/>
              <a:gd name="connsiteX13-1267" fmla="*/ 5073650 w 5640070"/>
              <a:gd name="connsiteY13-1268" fmla="*/ 497318 h 567153"/>
              <a:gd name="connsiteX14-1269" fmla="*/ 5640070 w 5640070"/>
              <a:gd name="connsiteY14-1270" fmla="*/ 325098 h 567153"/>
              <a:gd name="connsiteX0-1271" fmla="*/ 0 w 5640070"/>
              <a:gd name="connsiteY0-1272" fmla="*/ 1 h 567153"/>
              <a:gd name="connsiteX1-1273" fmla="*/ 381000 w 5640070"/>
              <a:gd name="connsiteY1-1274" fmla="*/ 565341 h 567153"/>
              <a:gd name="connsiteX2-1275" fmla="*/ 825500 w 5640070"/>
              <a:gd name="connsiteY2-1276" fmla="*/ 190691 h 567153"/>
              <a:gd name="connsiteX3-1277" fmla="*/ 1162050 w 5640070"/>
              <a:gd name="connsiteY3-1278" fmla="*/ 508191 h 567153"/>
              <a:gd name="connsiteX4-1279" fmla="*/ 1530350 w 5640070"/>
              <a:gd name="connsiteY4-1280" fmla="*/ 197041 h 567153"/>
              <a:gd name="connsiteX5-1281" fmla="*/ 1892300 w 5640070"/>
              <a:gd name="connsiteY5-1282" fmla="*/ 539941 h 567153"/>
              <a:gd name="connsiteX6-1283" fmla="*/ 2247900 w 5640070"/>
              <a:gd name="connsiteY6-1284" fmla="*/ 190691 h 567153"/>
              <a:gd name="connsiteX7-1285" fmla="*/ 2660650 w 5640070"/>
              <a:gd name="connsiteY7-1286" fmla="*/ 495491 h 567153"/>
              <a:gd name="connsiteX8-1287" fmla="*/ 3098800 w 5640070"/>
              <a:gd name="connsiteY8-1288" fmla="*/ 184341 h 567153"/>
              <a:gd name="connsiteX9-1289" fmla="*/ 3460750 w 5640070"/>
              <a:gd name="connsiteY9-1290" fmla="*/ 508191 h 567153"/>
              <a:gd name="connsiteX10-1291" fmla="*/ 3898900 w 5640070"/>
              <a:gd name="connsiteY10-1292" fmla="*/ 209741 h 567153"/>
              <a:gd name="connsiteX11-1293" fmla="*/ 4311650 w 5640070"/>
              <a:gd name="connsiteY11-1294" fmla="*/ 508191 h 567153"/>
              <a:gd name="connsiteX12-1295" fmla="*/ 4705350 w 5640070"/>
              <a:gd name="connsiteY12-1296" fmla="*/ 235141 h 567153"/>
              <a:gd name="connsiteX13-1297" fmla="*/ 5073650 w 5640070"/>
              <a:gd name="connsiteY13-1298" fmla="*/ 497318 h 567153"/>
              <a:gd name="connsiteX14-1299" fmla="*/ 5640070 w 5640070"/>
              <a:gd name="connsiteY14-1300" fmla="*/ 325098 h 567153"/>
              <a:gd name="connsiteX0-1301" fmla="*/ 0 w 5640070"/>
              <a:gd name="connsiteY0-1302" fmla="*/ 1 h 567153"/>
              <a:gd name="connsiteX1-1303" fmla="*/ 381000 w 5640070"/>
              <a:gd name="connsiteY1-1304" fmla="*/ 565341 h 567153"/>
              <a:gd name="connsiteX2-1305" fmla="*/ 825500 w 5640070"/>
              <a:gd name="connsiteY2-1306" fmla="*/ 190691 h 567153"/>
              <a:gd name="connsiteX3-1307" fmla="*/ 1162050 w 5640070"/>
              <a:gd name="connsiteY3-1308" fmla="*/ 508191 h 567153"/>
              <a:gd name="connsiteX4-1309" fmla="*/ 1530350 w 5640070"/>
              <a:gd name="connsiteY4-1310" fmla="*/ 197041 h 567153"/>
              <a:gd name="connsiteX5-1311" fmla="*/ 1892300 w 5640070"/>
              <a:gd name="connsiteY5-1312" fmla="*/ 539941 h 567153"/>
              <a:gd name="connsiteX6-1313" fmla="*/ 2247900 w 5640070"/>
              <a:gd name="connsiteY6-1314" fmla="*/ 190691 h 567153"/>
              <a:gd name="connsiteX7-1315" fmla="*/ 2660650 w 5640070"/>
              <a:gd name="connsiteY7-1316" fmla="*/ 495491 h 567153"/>
              <a:gd name="connsiteX8-1317" fmla="*/ 3098800 w 5640070"/>
              <a:gd name="connsiteY8-1318" fmla="*/ 184341 h 567153"/>
              <a:gd name="connsiteX9-1319" fmla="*/ 3460750 w 5640070"/>
              <a:gd name="connsiteY9-1320" fmla="*/ 508191 h 567153"/>
              <a:gd name="connsiteX10-1321" fmla="*/ 3898900 w 5640070"/>
              <a:gd name="connsiteY10-1322" fmla="*/ 209741 h 567153"/>
              <a:gd name="connsiteX11-1323" fmla="*/ 4311650 w 5640070"/>
              <a:gd name="connsiteY11-1324" fmla="*/ 508191 h 567153"/>
              <a:gd name="connsiteX12-1325" fmla="*/ 4705350 w 5640070"/>
              <a:gd name="connsiteY12-1326" fmla="*/ 235141 h 567153"/>
              <a:gd name="connsiteX13-1327" fmla="*/ 5073650 w 5640070"/>
              <a:gd name="connsiteY13-1328" fmla="*/ 497318 h 567153"/>
              <a:gd name="connsiteX14-1329" fmla="*/ 5640070 w 5640070"/>
              <a:gd name="connsiteY14-1330" fmla="*/ 325098 h 567153"/>
              <a:gd name="connsiteX0-1331" fmla="*/ 0 w 5640070"/>
              <a:gd name="connsiteY0-1332" fmla="*/ 1 h 567153"/>
              <a:gd name="connsiteX1-1333" fmla="*/ 381000 w 5640070"/>
              <a:gd name="connsiteY1-1334" fmla="*/ 565341 h 567153"/>
              <a:gd name="connsiteX2-1335" fmla="*/ 825500 w 5640070"/>
              <a:gd name="connsiteY2-1336" fmla="*/ 190691 h 567153"/>
              <a:gd name="connsiteX3-1337" fmla="*/ 1162050 w 5640070"/>
              <a:gd name="connsiteY3-1338" fmla="*/ 508191 h 567153"/>
              <a:gd name="connsiteX4-1339" fmla="*/ 1530350 w 5640070"/>
              <a:gd name="connsiteY4-1340" fmla="*/ 197041 h 567153"/>
              <a:gd name="connsiteX5-1341" fmla="*/ 1892300 w 5640070"/>
              <a:gd name="connsiteY5-1342" fmla="*/ 539941 h 567153"/>
              <a:gd name="connsiteX6-1343" fmla="*/ 2247900 w 5640070"/>
              <a:gd name="connsiteY6-1344" fmla="*/ 190691 h 567153"/>
              <a:gd name="connsiteX7-1345" fmla="*/ 2660650 w 5640070"/>
              <a:gd name="connsiteY7-1346" fmla="*/ 495491 h 567153"/>
              <a:gd name="connsiteX8-1347" fmla="*/ 3098800 w 5640070"/>
              <a:gd name="connsiteY8-1348" fmla="*/ 184341 h 567153"/>
              <a:gd name="connsiteX9-1349" fmla="*/ 3460750 w 5640070"/>
              <a:gd name="connsiteY9-1350" fmla="*/ 508191 h 567153"/>
              <a:gd name="connsiteX10-1351" fmla="*/ 3898900 w 5640070"/>
              <a:gd name="connsiteY10-1352" fmla="*/ 209741 h 567153"/>
              <a:gd name="connsiteX11-1353" fmla="*/ 4311650 w 5640070"/>
              <a:gd name="connsiteY11-1354" fmla="*/ 508191 h 567153"/>
              <a:gd name="connsiteX12-1355" fmla="*/ 4705350 w 5640070"/>
              <a:gd name="connsiteY12-1356" fmla="*/ 235141 h 567153"/>
              <a:gd name="connsiteX13-1357" fmla="*/ 5073650 w 5640070"/>
              <a:gd name="connsiteY13-1358" fmla="*/ 497318 h 567153"/>
              <a:gd name="connsiteX14-1359" fmla="*/ 5640070 w 5640070"/>
              <a:gd name="connsiteY14-1360" fmla="*/ 325098 h 567153"/>
              <a:gd name="connsiteX0-1361" fmla="*/ 0 w 5739130"/>
              <a:gd name="connsiteY0-1362" fmla="*/ 1 h 567153"/>
              <a:gd name="connsiteX1-1363" fmla="*/ 381000 w 5739130"/>
              <a:gd name="connsiteY1-1364" fmla="*/ 565341 h 567153"/>
              <a:gd name="connsiteX2-1365" fmla="*/ 825500 w 5739130"/>
              <a:gd name="connsiteY2-1366" fmla="*/ 190691 h 567153"/>
              <a:gd name="connsiteX3-1367" fmla="*/ 1162050 w 5739130"/>
              <a:gd name="connsiteY3-1368" fmla="*/ 508191 h 567153"/>
              <a:gd name="connsiteX4-1369" fmla="*/ 1530350 w 5739130"/>
              <a:gd name="connsiteY4-1370" fmla="*/ 197041 h 567153"/>
              <a:gd name="connsiteX5-1371" fmla="*/ 1892300 w 5739130"/>
              <a:gd name="connsiteY5-1372" fmla="*/ 539941 h 567153"/>
              <a:gd name="connsiteX6-1373" fmla="*/ 2247900 w 5739130"/>
              <a:gd name="connsiteY6-1374" fmla="*/ 190691 h 567153"/>
              <a:gd name="connsiteX7-1375" fmla="*/ 2660650 w 5739130"/>
              <a:gd name="connsiteY7-1376" fmla="*/ 495491 h 567153"/>
              <a:gd name="connsiteX8-1377" fmla="*/ 3098800 w 5739130"/>
              <a:gd name="connsiteY8-1378" fmla="*/ 184341 h 567153"/>
              <a:gd name="connsiteX9-1379" fmla="*/ 3460750 w 5739130"/>
              <a:gd name="connsiteY9-1380" fmla="*/ 508191 h 567153"/>
              <a:gd name="connsiteX10-1381" fmla="*/ 3898900 w 5739130"/>
              <a:gd name="connsiteY10-1382" fmla="*/ 209741 h 567153"/>
              <a:gd name="connsiteX11-1383" fmla="*/ 4311650 w 5739130"/>
              <a:gd name="connsiteY11-1384" fmla="*/ 508191 h 567153"/>
              <a:gd name="connsiteX12-1385" fmla="*/ 4705350 w 5739130"/>
              <a:gd name="connsiteY12-1386" fmla="*/ 235141 h 567153"/>
              <a:gd name="connsiteX13-1387" fmla="*/ 5073650 w 5739130"/>
              <a:gd name="connsiteY13-1388" fmla="*/ 497318 h 567153"/>
              <a:gd name="connsiteX14-1389" fmla="*/ 5739130 w 5739130"/>
              <a:gd name="connsiteY14-1390" fmla="*/ 447132 h 567153"/>
              <a:gd name="connsiteX0-1391" fmla="*/ 0 w 5739130"/>
              <a:gd name="connsiteY0-1392" fmla="*/ 1 h 567153"/>
              <a:gd name="connsiteX1-1393" fmla="*/ 381000 w 5739130"/>
              <a:gd name="connsiteY1-1394" fmla="*/ 565341 h 567153"/>
              <a:gd name="connsiteX2-1395" fmla="*/ 825500 w 5739130"/>
              <a:gd name="connsiteY2-1396" fmla="*/ 190691 h 567153"/>
              <a:gd name="connsiteX3-1397" fmla="*/ 1162050 w 5739130"/>
              <a:gd name="connsiteY3-1398" fmla="*/ 508191 h 567153"/>
              <a:gd name="connsiteX4-1399" fmla="*/ 1530350 w 5739130"/>
              <a:gd name="connsiteY4-1400" fmla="*/ 197041 h 567153"/>
              <a:gd name="connsiteX5-1401" fmla="*/ 1892300 w 5739130"/>
              <a:gd name="connsiteY5-1402" fmla="*/ 539941 h 567153"/>
              <a:gd name="connsiteX6-1403" fmla="*/ 2247900 w 5739130"/>
              <a:gd name="connsiteY6-1404" fmla="*/ 190691 h 567153"/>
              <a:gd name="connsiteX7-1405" fmla="*/ 2660650 w 5739130"/>
              <a:gd name="connsiteY7-1406" fmla="*/ 495491 h 567153"/>
              <a:gd name="connsiteX8-1407" fmla="*/ 3098800 w 5739130"/>
              <a:gd name="connsiteY8-1408" fmla="*/ 184341 h 567153"/>
              <a:gd name="connsiteX9-1409" fmla="*/ 3460750 w 5739130"/>
              <a:gd name="connsiteY9-1410" fmla="*/ 508191 h 567153"/>
              <a:gd name="connsiteX10-1411" fmla="*/ 3898900 w 5739130"/>
              <a:gd name="connsiteY10-1412" fmla="*/ 209741 h 567153"/>
              <a:gd name="connsiteX11-1413" fmla="*/ 4311650 w 5739130"/>
              <a:gd name="connsiteY11-1414" fmla="*/ 508191 h 567153"/>
              <a:gd name="connsiteX12-1415" fmla="*/ 4705350 w 5739130"/>
              <a:gd name="connsiteY12-1416" fmla="*/ 235141 h 567153"/>
              <a:gd name="connsiteX13-1417" fmla="*/ 5073650 w 5739130"/>
              <a:gd name="connsiteY13-1418" fmla="*/ 497318 h 567153"/>
              <a:gd name="connsiteX14-1419" fmla="*/ 5739130 w 5739130"/>
              <a:gd name="connsiteY14-1420" fmla="*/ 447132 h 567153"/>
              <a:gd name="connsiteX0-1421" fmla="*/ 0 w 5746750"/>
              <a:gd name="connsiteY0-1422" fmla="*/ 1 h 567153"/>
              <a:gd name="connsiteX1-1423" fmla="*/ 381000 w 5746750"/>
              <a:gd name="connsiteY1-1424" fmla="*/ 565341 h 567153"/>
              <a:gd name="connsiteX2-1425" fmla="*/ 825500 w 5746750"/>
              <a:gd name="connsiteY2-1426" fmla="*/ 190691 h 567153"/>
              <a:gd name="connsiteX3-1427" fmla="*/ 1162050 w 5746750"/>
              <a:gd name="connsiteY3-1428" fmla="*/ 508191 h 567153"/>
              <a:gd name="connsiteX4-1429" fmla="*/ 1530350 w 5746750"/>
              <a:gd name="connsiteY4-1430" fmla="*/ 197041 h 567153"/>
              <a:gd name="connsiteX5-1431" fmla="*/ 1892300 w 5746750"/>
              <a:gd name="connsiteY5-1432" fmla="*/ 539941 h 567153"/>
              <a:gd name="connsiteX6-1433" fmla="*/ 2247900 w 5746750"/>
              <a:gd name="connsiteY6-1434" fmla="*/ 190691 h 567153"/>
              <a:gd name="connsiteX7-1435" fmla="*/ 2660650 w 5746750"/>
              <a:gd name="connsiteY7-1436" fmla="*/ 495491 h 567153"/>
              <a:gd name="connsiteX8-1437" fmla="*/ 3098800 w 5746750"/>
              <a:gd name="connsiteY8-1438" fmla="*/ 184341 h 567153"/>
              <a:gd name="connsiteX9-1439" fmla="*/ 3460750 w 5746750"/>
              <a:gd name="connsiteY9-1440" fmla="*/ 508191 h 567153"/>
              <a:gd name="connsiteX10-1441" fmla="*/ 3898900 w 5746750"/>
              <a:gd name="connsiteY10-1442" fmla="*/ 209741 h 567153"/>
              <a:gd name="connsiteX11-1443" fmla="*/ 4311650 w 5746750"/>
              <a:gd name="connsiteY11-1444" fmla="*/ 508191 h 567153"/>
              <a:gd name="connsiteX12-1445" fmla="*/ 4705350 w 5746750"/>
              <a:gd name="connsiteY12-1446" fmla="*/ 235141 h 567153"/>
              <a:gd name="connsiteX13-1447" fmla="*/ 5073650 w 5746750"/>
              <a:gd name="connsiteY13-1448" fmla="*/ 497318 h 567153"/>
              <a:gd name="connsiteX14-1449" fmla="*/ 5746750 w 5746750"/>
              <a:gd name="connsiteY14-1450" fmla="*/ 464565 h 5671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5746750" h="567153">
                <a:moveTo>
                  <a:pt x="0" y="1"/>
                </a:moveTo>
                <a:cubicBezTo>
                  <a:pt x="64558" y="120651"/>
                  <a:pt x="243417" y="533559"/>
                  <a:pt x="381000" y="565341"/>
                </a:cubicBezTo>
                <a:cubicBezTo>
                  <a:pt x="518583" y="597123"/>
                  <a:pt x="695325" y="200216"/>
                  <a:pt x="825500" y="190691"/>
                </a:cubicBezTo>
                <a:cubicBezTo>
                  <a:pt x="955675" y="181166"/>
                  <a:pt x="1044575" y="507133"/>
                  <a:pt x="1162050" y="508191"/>
                </a:cubicBezTo>
                <a:cubicBezTo>
                  <a:pt x="1279525" y="509249"/>
                  <a:pt x="1408642" y="191749"/>
                  <a:pt x="1530350" y="197041"/>
                </a:cubicBezTo>
                <a:cubicBezTo>
                  <a:pt x="1652058" y="202333"/>
                  <a:pt x="1772708" y="540999"/>
                  <a:pt x="1892300" y="539941"/>
                </a:cubicBezTo>
                <a:cubicBezTo>
                  <a:pt x="2011892" y="538883"/>
                  <a:pt x="2119842" y="198099"/>
                  <a:pt x="2247900" y="190691"/>
                </a:cubicBezTo>
                <a:cubicBezTo>
                  <a:pt x="2375958" y="183283"/>
                  <a:pt x="2518833" y="496549"/>
                  <a:pt x="2660650" y="495491"/>
                </a:cubicBezTo>
                <a:cubicBezTo>
                  <a:pt x="2802467" y="494433"/>
                  <a:pt x="2965450" y="182224"/>
                  <a:pt x="3098800" y="184341"/>
                </a:cubicBezTo>
                <a:cubicBezTo>
                  <a:pt x="3232150" y="186458"/>
                  <a:pt x="3327400" y="503958"/>
                  <a:pt x="3460750" y="508191"/>
                </a:cubicBezTo>
                <a:cubicBezTo>
                  <a:pt x="3594100" y="512424"/>
                  <a:pt x="3757083" y="209741"/>
                  <a:pt x="3898900" y="209741"/>
                </a:cubicBezTo>
                <a:cubicBezTo>
                  <a:pt x="4040717" y="209741"/>
                  <a:pt x="4177242" y="503958"/>
                  <a:pt x="4311650" y="508191"/>
                </a:cubicBezTo>
                <a:cubicBezTo>
                  <a:pt x="4446058" y="512424"/>
                  <a:pt x="4578350" y="236953"/>
                  <a:pt x="4705350" y="235141"/>
                </a:cubicBezTo>
                <a:cubicBezTo>
                  <a:pt x="4832350" y="233329"/>
                  <a:pt x="4900083" y="459081"/>
                  <a:pt x="5073650" y="497318"/>
                </a:cubicBezTo>
                <a:cubicBezTo>
                  <a:pt x="5247217" y="535555"/>
                  <a:pt x="5323205" y="-224325"/>
                  <a:pt x="5746750" y="464565"/>
                </a:cubicBezTo>
              </a:path>
            </a:pathLst>
          </a:custGeom>
          <a:noFill/>
          <a:ln w="38100">
            <a:solidFill>
              <a:srgbClr val="464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 descr="卡通人物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70502"/>
            <a:ext cx="929597" cy="1045172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PA-图片 8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717286" y="3068419"/>
            <a:ext cx="1676504" cy="165745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18090" y="5112868"/>
            <a:ext cx="4642708" cy="747880"/>
            <a:chOff x="2076404" y="4694358"/>
            <a:chExt cx="4642708" cy="747880"/>
          </a:xfrm>
        </p:grpSpPr>
        <p:sp>
          <p:nvSpPr>
            <p:cNvPr id="33" name="矩形: 圆角 32"/>
            <p:cNvSpPr/>
            <p:nvPr/>
          </p:nvSpPr>
          <p:spPr>
            <a:xfrm>
              <a:off x="2076404" y="4694358"/>
              <a:ext cx="4642708" cy="747880"/>
            </a:xfrm>
            <a:prstGeom prst="roundRect">
              <a:avLst/>
            </a:prstGeom>
            <a:gradFill>
              <a:gsLst>
                <a:gs pos="0">
                  <a:srgbClr val="F0595B">
                    <a:alpha val="93000"/>
                  </a:srgbClr>
                </a:gs>
                <a:gs pos="72000">
                  <a:srgbClr val="FFA6A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588760" y="4796606"/>
              <a:ext cx="3639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多留点时间陪陪孩子</a:t>
              </a:r>
            </a:p>
          </p:txBody>
        </p:sp>
      </p:grpSp>
      <p:pic>
        <p:nvPicPr>
          <p:cNvPr id="36" name="图片 35" descr="图片包含 玩具, 娃娃, 小, 书&#10;&#10;描述已自动生成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6778" y="3726931"/>
            <a:ext cx="5638550" cy="2885626"/>
          </a:xfrm>
          <a:prstGeom prst="rect">
            <a:avLst/>
          </a:prstGeom>
        </p:spPr>
      </p:pic>
      <p:pic>
        <p:nvPicPr>
          <p:cNvPr id="44" name="图片 43" descr="图片包含 游戏机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223" y="1677575"/>
            <a:ext cx="2132128" cy="2132128"/>
          </a:xfrm>
          <a:prstGeom prst="rect">
            <a:avLst/>
          </a:prstGeom>
        </p:spPr>
      </p:pic>
      <p:pic>
        <p:nvPicPr>
          <p:cNvPr id="45" name="图片 44" descr="图片包含 游戏机, 窗户, 桌子, 房间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46" name="图片 45" descr="绿色的卡通人物&#10;&#10;描述已自动生成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" y="0"/>
            <a:ext cx="1549667" cy="192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18575" y="1789329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24395" y="2235417"/>
              <a:ext cx="696793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暖的阳光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春天的小屋里，装着缤纷的花朵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春天的小屋里，装着绿色的希望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春天的小屋里，装着童年的欢乐，共同祝愿：儿童节快乐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, 黑暗, 衬衫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305" y="4266844"/>
            <a:ext cx="2398233" cy="239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39376" y="2137800"/>
              <a:ext cx="6807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给天空画上信任的模样，就晴朗了，给大海画上信任的模样，就平静了，给空气画上信任的模样，就温暖了，给快乐画上信任的模样，就幸福了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, 物体, 风筝&#10;&#10;描述已自动生成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2073" y="2996879"/>
            <a:ext cx="2979667" cy="257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21240" y="2082367"/>
              <a:ext cx="757538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快乐荡漾在秋千上，笑容绽放在玩耍里，甜蜜来自于糖果里，幸福沉浸在爱的世界里，随性源于你床单上的地图里。祝福送给长不大的你，六一快乐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, 房间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539670"/>
            <a:ext cx="65532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68800" y="2085269"/>
              <a:ext cx="522192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用天真无邪的眼睛去发现生活中的美好，用一颗炽热的童心去感受生命中的温暖，用一脸童真的笑容去感染身边的人，用心生活快乐无限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36" name="图片 35" descr="图片包含 游戏机, 风筝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59" y="920240"/>
            <a:ext cx="2454011" cy="24540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087" y="3374251"/>
            <a:ext cx="3754135" cy="232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623176" y="2148867"/>
              <a:ext cx="4899233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童年是五彩缤纷的，童真是水晶透明的，童趣是神话传奇的，童心是弥足珍贵的，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6.1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儿童节，愿你童心永葆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91" y="1462090"/>
            <a:ext cx="4653923" cy="465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17973" y="1987819"/>
              <a:ext cx="803266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让快乐与你轻轻拥抱，让烦恼被通通赶跑，让困难见你乖乖让道，让吉祥对你格外关照，让幸福对你永远微笑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大大的人儿，小小的童心不老，祝儿童节快乐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439" y="3949487"/>
            <a:ext cx="2960811" cy="296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19697" y="2468969"/>
              <a:ext cx="387786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我感谢上帝让我拥有你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我的孩子在这个特殊的日子里我祝福你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7" name="图片 6" descr="图片包含 游戏机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533" y="1567548"/>
            <a:ext cx="4302494" cy="430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65400" y="2409213"/>
              <a:ext cx="4969074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你的聪明，让我感动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你的活泼，让我快乐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你的纯真，让我开心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你的全部，让我幸福。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411" b="96280" l="9985" r="89977">
                        <a14:foregroundMark x1="37596" y1="9462" x2="34140" y2="8411"/>
                        <a14:foregroundMark x1="14708" y1="89325" x2="23771" y2="93288"/>
                        <a14:foregroundMark x1="39209" y1="94339" x2="53571" y2="95350"/>
                        <a14:foregroundMark x1="53571" y1="95350" x2="50269" y2="95552"/>
                        <a14:foregroundMark x1="21928" y1="96280" x2="23502" y2="95067"/>
                        <a14:foregroundMark x1="17320" y1="96159" x2="17896" y2="94460"/>
                        <a14:foregroundMark x1="64247" y1="94784" x2="67396" y2="94177"/>
                        <a14:foregroundMark x1="70853" y1="90376" x2="73464" y2="84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634" y="2375764"/>
            <a:ext cx="3264229" cy="310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07367" y="2056549"/>
              <a:ext cx="488439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希望你的笑容永远像孩子一样纯真开爱，心情永远像孩子一样单纯明亮，你的世界永远像孩子一样缤纷多彩，天天开心。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370" y="1863391"/>
            <a:ext cx="4084196" cy="388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46411" y="2073800"/>
              <a:ext cx="7842528" cy="22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你就象快乐的小鱼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学校就象博大的海洋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老师就象各级的教练。希望你好好跟着教练学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在知识的海洋里快乐地成长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18" name="图片 17" descr="图片包含 游戏机, 玩具, 娃娃, 房间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287" y="3273136"/>
            <a:ext cx="3662502" cy="366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49667" y="1384298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99452" y="2184742"/>
              <a:ext cx="723043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你是一棵开心树，常逗爷爷奶奶开心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你是一朵美丽的花朵，让爸爸妈妈感到自豪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轮到属于你的日子了，宝贝，祝你六一儿童节快乐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81" y="4325348"/>
            <a:ext cx="2747179" cy="19355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36" name="图片 35" descr="图片包含 游戏机, 风筝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44" y="477548"/>
            <a:ext cx="2454011" cy="24540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9452" y="541538"/>
            <a:ext cx="1518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97492" y="2073800"/>
              <a:ext cx="8022882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未来的花朵，祝你节日快乐，好好学习，天天向上，快快长大。在通往知识的顶峰的路上长满了荆棘，望你不畏艰险、克服困难、勇往直前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20" name="图片 19" descr="图片包含 游戏机, 钟表, 画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422" y="3597492"/>
            <a:ext cx="3639148" cy="363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615682" y="2344218"/>
              <a:ext cx="4262492" cy="22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爸爸妈妈心中的太阳，愿你好好学习、健康成长，祝六一节快乐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26" y="2236817"/>
            <a:ext cx="3063580" cy="352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836" y="2813389"/>
            <a:ext cx="12192000" cy="40369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85967"/>
          </a:xfrm>
          <a:prstGeom prst="rect">
            <a:avLst/>
          </a:prstGeom>
        </p:spPr>
      </p:pic>
      <p:pic>
        <p:nvPicPr>
          <p:cNvPr id="15" name="图片 14" descr="图片包含 游戏机, 物体, 钟表, 标志&#10;&#10;描述已自动生成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82" y="1149941"/>
            <a:ext cx="7549649" cy="212365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358861" y="3348038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FFA6A9"/>
                </a:solidFill>
                <a:cs typeface="+mn-ea"/>
                <a:sym typeface="+mn-lt"/>
              </a:rPr>
              <a:t>儿童节贺卡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2130548" y="4337337"/>
            <a:ext cx="5746750" cy="247897"/>
          </a:xfrm>
          <a:custGeom>
            <a:avLst/>
            <a:gdLst>
              <a:gd name="connsiteX0" fmla="*/ 0 w 5511800"/>
              <a:gd name="connsiteY0" fmla="*/ 38100 h 317549"/>
              <a:gd name="connsiteX1" fmla="*/ 292100 w 5511800"/>
              <a:gd name="connsiteY1" fmla="*/ 304800 h 317549"/>
              <a:gd name="connsiteX2" fmla="*/ 596900 w 5511800"/>
              <a:gd name="connsiteY2" fmla="*/ 114300 h 317549"/>
              <a:gd name="connsiteX3" fmla="*/ 838200 w 5511800"/>
              <a:gd name="connsiteY3" fmla="*/ 279400 h 317549"/>
              <a:gd name="connsiteX4" fmla="*/ 1244600 w 5511800"/>
              <a:gd name="connsiteY4" fmla="*/ 101600 h 317549"/>
              <a:gd name="connsiteX5" fmla="*/ 1651000 w 5511800"/>
              <a:gd name="connsiteY5" fmla="*/ 266700 h 317549"/>
              <a:gd name="connsiteX6" fmla="*/ 1879600 w 5511800"/>
              <a:gd name="connsiteY6" fmla="*/ 76200 h 317549"/>
              <a:gd name="connsiteX7" fmla="*/ 2197100 w 5511800"/>
              <a:gd name="connsiteY7" fmla="*/ 279400 h 317549"/>
              <a:gd name="connsiteX8" fmla="*/ 2755900 w 5511800"/>
              <a:gd name="connsiteY8" fmla="*/ 63500 h 317549"/>
              <a:gd name="connsiteX9" fmla="*/ 2971800 w 5511800"/>
              <a:gd name="connsiteY9" fmla="*/ 317500 h 317549"/>
              <a:gd name="connsiteX10" fmla="*/ 3441700 w 5511800"/>
              <a:gd name="connsiteY10" fmla="*/ 50800 h 317549"/>
              <a:gd name="connsiteX11" fmla="*/ 3987800 w 5511800"/>
              <a:gd name="connsiteY11" fmla="*/ 317500 h 317549"/>
              <a:gd name="connsiteX12" fmla="*/ 4940300 w 5511800"/>
              <a:gd name="connsiteY12" fmla="*/ 25400 h 317549"/>
              <a:gd name="connsiteX13" fmla="*/ 5054600 w 5511800"/>
              <a:gd name="connsiteY13" fmla="*/ 317500 h 317549"/>
              <a:gd name="connsiteX14" fmla="*/ 5511800 w 5511800"/>
              <a:gd name="connsiteY14" fmla="*/ 0 h 317549"/>
              <a:gd name="connsiteX0-1" fmla="*/ 0 w 5511800"/>
              <a:gd name="connsiteY0-2" fmla="*/ 38100 h 323866"/>
              <a:gd name="connsiteX1-3" fmla="*/ 292100 w 5511800"/>
              <a:gd name="connsiteY1-4" fmla="*/ 304800 h 323866"/>
              <a:gd name="connsiteX2-5" fmla="*/ 596900 w 5511800"/>
              <a:gd name="connsiteY2-6" fmla="*/ 114300 h 323866"/>
              <a:gd name="connsiteX3-7" fmla="*/ 876300 w 5511800"/>
              <a:gd name="connsiteY3-8" fmla="*/ 323850 h 323866"/>
              <a:gd name="connsiteX4-9" fmla="*/ 1244600 w 5511800"/>
              <a:gd name="connsiteY4-10" fmla="*/ 101600 h 323866"/>
              <a:gd name="connsiteX5-11" fmla="*/ 1651000 w 5511800"/>
              <a:gd name="connsiteY5-12" fmla="*/ 266700 h 323866"/>
              <a:gd name="connsiteX6-13" fmla="*/ 1879600 w 5511800"/>
              <a:gd name="connsiteY6-14" fmla="*/ 76200 h 323866"/>
              <a:gd name="connsiteX7-15" fmla="*/ 2197100 w 5511800"/>
              <a:gd name="connsiteY7-16" fmla="*/ 279400 h 323866"/>
              <a:gd name="connsiteX8-17" fmla="*/ 2755900 w 5511800"/>
              <a:gd name="connsiteY8-18" fmla="*/ 63500 h 323866"/>
              <a:gd name="connsiteX9-19" fmla="*/ 2971800 w 5511800"/>
              <a:gd name="connsiteY9-20" fmla="*/ 317500 h 323866"/>
              <a:gd name="connsiteX10-21" fmla="*/ 3441700 w 5511800"/>
              <a:gd name="connsiteY10-22" fmla="*/ 50800 h 323866"/>
              <a:gd name="connsiteX11-23" fmla="*/ 3987800 w 5511800"/>
              <a:gd name="connsiteY11-24" fmla="*/ 317500 h 323866"/>
              <a:gd name="connsiteX12-25" fmla="*/ 4940300 w 5511800"/>
              <a:gd name="connsiteY12-26" fmla="*/ 25400 h 323866"/>
              <a:gd name="connsiteX13-27" fmla="*/ 5054600 w 5511800"/>
              <a:gd name="connsiteY13-28" fmla="*/ 317500 h 323866"/>
              <a:gd name="connsiteX14-29" fmla="*/ 5511800 w 5511800"/>
              <a:gd name="connsiteY14-30" fmla="*/ 0 h 323866"/>
              <a:gd name="connsiteX0-31" fmla="*/ 0 w 5511800"/>
              <a:gd name="connsiteY0-32" fmla="*/ 38100 h 338227"/>
              <a:gd name="connsiteX1-33" fmla="*/ 292100 w 5511800"/>
              <a:gd name="connsiteY1-34" fmla="*/ 304800 h 338227"/>
              <a:gd name="connsiteX2-35" fmla="*/ 596900 w 5511800"/>
              <a:gd name="connsiteY2-36" fmla="*/ 114300 h 338227"/>
              <a:gd name="connsiteX3-37" fmla="*/ 876300 w 5511800"/>
              <a:gd name="connsiteY3-38" fmla="*/ 323850 h 338227"/>
              <a:gd name="connsiteX4-39" fmla="*/ 1244600 w 5511800"/>
              <a:gd name="connsiteY4-40" fmla="*/ 101600 h 338227"/>
              <a:gd name="connsiteX5-41" fmla="*/ 1492250 w 5511800"/>
              <a:gd name="connsiteY5-42" fmla="*/ 330199 h 338227"/>
              <a:gd name="connsiteX6-43" fmla="*/ 1651000 w 5511800"/>
              <a:gd name="connsiteY6-44" fmla="*/ 266700 h 338227"/>
              <a:gd name="connsiteX7-45" fmla="*/ 1879600 w 5511800"/>
              <a:gd name="connsiteY7-46" fmla="*/ 76200 h 338227"/>
              <a:gd name="connsiteX8-47" fmla="*/ 2197100 w 5511800"/>
              <a:gd name="connsiteY8-48" fmla="*/ 279400 h 338227"/>
              <a:gd name="connsiteX9-49" fmla="*/ 2755900 w 5511800"/>
              <a:gd name="connsiteY9-50" fmla="*/ 63500 h 338227"/>
              <a:gd name="connsiteX10-51" fmla="*/ 2971800 w 5511800"/>
              <a:gd name="connsiteY10-52" fmla="*/ 317500 h 338227"/>
              <a:gd name="connsiteX11-53" fmla="*/ 3441700 w 5511800"/>
              <a:gd name="connsiteY11-54" fmla="*/ 50800 h 338227"/>
              <a:gd name="connsiteX12-55" fmla="*/ 3987800 w 5511800"/>
              <a:gd name="connsiteY12-56" fmla="*/ 317500 h 338227"/>
              <a:gd name="connsiteX13-57" fmla="*/ 4940300 w 5511800"/>
              <a:gd name="connsiteY13-58" fmla="*/ 25400 h 338227"/>
              <a:gd name="connsiteX14-59" fmla="*/ 5054600 w 5511800"/>
              <a:gd name="connsiteY14-60" fmla="*/ 317500 h 338227"/>
              <a:gd name="connsiteX15" fmla="*/ 5511800 w 5511800"/>
              <a:gd name="connsiteY15" fmla="*/ 0 h 338227"/>
              <a:gd name="connsiteX0-61" fmla="*/ 0 w 5511800"/>
              <a:gd name="connsiteY0-62" fmla="*/ 38100 h 338227"/>
              <a:gd name="connsiteX1-63" fmla="*/ 292100 w 5511800"/>
              <a:gd name="connsiteY1-64" fmla="*/ 304800 h 338227"/>
              <a:gd name="connsiteX2-65" fmla="*/ 596900 w 5511800"/>
              <a:gd name="connsiteY2-66" fmla="*/ 114300 h 338227"/>
              <a:gd name="connsiteX3-67" fmla="*/ 876300 w 5511800"/>
              <a:gd name="connsiteY3-68" fmla="*/ 323850 h 338227"/>
              <a:gd name="connsiteX4-69" fmla="*/ 1244600 w 5511800"/>
              <a:gd name="connsiteY4-70" fmla="*/ 101600 h 338227"/>
              <a:gd name="connsiteX5-71" fmla="*/ 1492250 w 5511800"/>
              <a:gd name="connsiteY5-72" fmla="*/ 330199 h 338227"/>
              <a:gd name="connsiteX6-73" fmla="*/ 1651000 w 5511800"/>
              <a:gd name="connsiteY6-74" fmla="*/ 266700 h 338227"/>
              <a:gd name="connsiteX7-75" fmla="*/ 1879600 w 5511800"/>
              <a:gd name="connsiteY7-76" fmla="*/ 76200 h 338227"/>
              <a:gd name="connsiteX8-77" fmla="*/ 2228850 w 5511800"/>
              <a:gd name="connsiteY8-78" fmla="*/ 323850 h 338227"/>
              <a:gd name="connsiteX9-79" fmla="*/ 2755900 w 5511800"/>
              <a:gd name="connsiteY9-80" fmla="*/ 63500 h 338227"/>
              <a:gd name="connsiteX10-81" fmla="*/ 2971800 w 5511800"/>
              <a:gd name="connsiteY10-82" fmla="*/ 317500 h 338227"/>
              <a:gd name="connsiteX11-83" fmla="*/ 3441700 w 5511800"/>
              <a:gd name="connsiteY11-84" fmla="*/ 50800 h 338227"/>
              <a:gd name="connsiteX12-85" fmla="*/ 3987800 w 5511800"/>
              <a:gd name="connsiteY12-86" fmla="*/ 317500 h 338227"/>
              <a:gd name="connsiteX13-87" fmla="*/ 4940300 w 5511800"/>
              <a:gd name="connsiteY13-88" fmla="*/ 25400 h 338227"/>
              <a:gd name="connsiteX14-89" fmla="*/ 5054600 w 5511800"/>
              <a:gd name="connsiteY14-90" fmla="*/ 317500 h 338227"/>
              <a:gd name="connsiteX15-91" fmla="*/ 5511800 w 5511800"/>
              <a:gd name="connsiteY15-92" fmla="*/ 0 h 338227"/>
              <a:gd name="connsiteX0-93" fmla="*/ 0 w 5511800"/>
              <a:gd name="connsiteY0-94" fmla="*/ 38100 h 338227"/>
              <a:gd name="connsiteX1-95" fmla="*/ 292100 w 5511800"/>
              <a:gd name="connsiteY1-96" fmla="*/ 304800 h 338227"/>
              <a:gd name="connsiteX2-97" fmla="*/ 596900 w 5511800"/>
              <a:gd name="connsiteY2-98" fmla="*/ 114300 h 338227"/>
              <a:gd name="connsiteX3-99" fmla="*/ 876300 w 5511800"/>
              <a:gd name="connsiteY3-100" fmla="*/ 323850 h 338227"/>
              <a:gd name="connsiteX4-101" fmla="*/ 1244600 w 5511800"/>
              <a:gd name="connsiteY4-102" fmla="*/ 101600 h 338227"/>
              <a:gd name="connsiteX5-103" fmla="*/ 1492250 w 5511800"/>
              <a:gd name="connsiteY5-104" fmla="*/ 330199 h 338227"/>
              <a:gd name="connsiteX6-105" fmla="*/ 1651000 w 5511800"/>
              <a:gd name="connsiteY6-106" fmla="*/ 266700 h 338227"/>
              <a:gd name="connsiteX7-107" fmla="*/ 1879600 w 5511800"/>
              <a:gd name="connsiteY7-108" fmla="*/ 76200 h 338227"/>
              <a:gd name="connsiteX8-109" fmla="*/ 2228850 w 5511800"/>
              <a:gd name="connsiteY8-110" fmla="*/ 323850 h 338227"/>
              <a:gd name="connsiteX9-111" fmla="*/ 2597150 w 5511800"/>
              <a:gd name="connsiteY9-112" fmla="*/ 31750 h 338227"/>
              <a:gd name="connsiteX10-113" fmla="*/ 2971800 w 5511800"/>
              <a:gd name="connsiteY10-114" fmla="*/ 317500 h 338227"/>
              <a:gd name="connsiteX11-115" fmla="*/ 3441700 w 5511800"/>
              <a:gd name="connsiteY11-116" fmla="*/ 50800 h 338227"/>
              <a:gd name="connsiteX12-117" fmla="*/ 3987800 w 5511800"/>
              <a:gd name="connsiteY12-118" fmla="*/ 317500 h 338227"/>
              <a:gd name="connsiteX13-119" fmla="*/ 4940300 w 5511800"/>
              <a:gd name="connsiteY13-120" fmla="*/ 25400 h 338227"/>
              <a:gd name="connsiteX14-121" fmla="*/ 5054600 w 5511800"/>
              <a:gd name="connsiteY14-122" fmla="*/ 317500 h 338227"/>
              <a:gd name="connsiteX15-123" fmla="*/ 5511800 w 5511800"/>
              <a:gd name="connsiteY15-124" fmla="*/ 0 h 338227"/>
              <a:gd name="connsiteX0-125" fmla="*/ 0 w 5511800"/>
              <a:gd name="connsiteY0-126" fmla="*/ 38100 h 338227"/>
              <a:gd name="connsiteX1-127" fmla="*/ 292100 w 5511800"/>
              <a:gd name="connsiteY1-128" fmla="*/ 304800 h 338227"/>
              <a:gd name="connsiteX2-129" fmla="*/ 596900 w 5511800"/>
              <a:gd name="connsiteY2-130" fmla="*/ 114300 h 338227"/>
              <a:gd name="connsiteX3-131" fmla="*/ 876300 w 5511800"/>
              <a:gd name="connsiteY3-132" fmla="*/ 323850 h 338227"/>
              <a:gd name="connsiteX4-133" fmla="*/ 1244600 w 5511800"/>
              <a:gd name="connsiteY4-134" fmla="*/ 101600 h 338227"/>
              <a:gd name="connsiteX5-135" fmla="*/ 1492250 w 5511800"/>
              <a:gd name="connsiteY5-136" fmla="*/ 330199 h 338227"/>
              <a:gd name="connsiteX6-137" fmla="*/ 1651000 w 5511800"/>
              <a:gd name="connsiteY6-138" fmla="*/ 266700 h 338227"/>
              <a:gd name="connsiteX7-139" fmla="*/ 1879600 w 5511800"/>
              <a:gd name="connsiteY7-140" fmla="*/ 76200 h 338227"/>
              <a:gd name="connsiteX8-141" fmla="*/ 2228850 w 5511800"/>
              <a:gd name="connsiteY8-142" fmla="*/ 323850 h 338227"/>
              <a:gd name="connsiteX9-143" fmla="*/ 2597150 w 5511800"/>
              <a:gd name="connsiteY9-144" fmla="*/ 31750 h 338227"/>
              <a:gd name="connsiteX10-145" fmla="*/ 2971800 w 5511800"/>
              <a:gd name="connsiteY10-146" fmla="*/ 317500 h 338227"/>
              <a:gd name="connsiteX11-147" fmla="*/ 3441700 w 5511800"/>
              <a:gd name="connsiteY11-148" fmla="*/ 50800 h 338227"/>
              <a:gd name="connsiteX12-149" fmla="*/ 3987800 w 5511800"/>
              <a:gd name="connsiteY12-150" fmla="*/ 317500 h 338227"/>
              <a:gd name="connsiteX13-151" fmla="*/ 4635500 w 5511800"/>
              <a:gd name="connsiteY13-152" fmla="*/ 76200 h 338227"/>
              <a:gd name="connsiteX14-153" fmla="*/ 5054600 w 5511800"/>
              <a:gd name="connsiteY14-154" fmla="*/ 317500 h 338227"/>
              <a:gd name="connsiteX15-155" fmla="*/ 5511800 w 5511800"/>
              <a:gd name="connsiteY15-156" fmla="*/ 0 h 338227"/>
              <a:gd name="connsiteX0-157" fmla="*/ 0 w 5511800"/>
              <a:gd name="connsiteY0-158" fmla="*/ 38100 h 355647"/>
              <a:gd name="connsiteX1-159" fmla="*/ 292100 w 5511800"/>
              <a:gd name="connsiteY1-160" fmla="*/ 304800 h 355647"/>
              <a:gd name="connsiteX2-161" fmla="*/ 596900 w 5511800"/>
              <a:gd name="connsiteY2-162" fmla="*/ 114300 h 355647"/>
              <a:gd name="connsiteX3-163" fmla="*/ 876300 w 5511800"/>
              <a:gd name="connsiteY3-164" fmla="*/ 323850 h 355647"/>
              <a:gd name="connsiteX4-165" fmla="*/ 1244600 w 5511800"/>
              <a:gd name="connsiteY4-166" fmla="*/ 101600 h 355647"/>
              <a:gd name="connsiteX5-167" fmla="*/ 1492250 w 5511800"/>
              <a:gd name="connsiteY5-168" fmla="*/ 330199 h 355647"/>
              <a:gd name="connsiteX6-169" fmla="*/ 1651000 w 5511800"/>
              <a:gd name="connsiteY6-170" fmla="*/ 266700 h 355647"/>
              <a:gd name="connsiteX7-171" fmla="*/ 1879600 w 5511800"/>
              <a:gd name="connsiteY7-172" fmla="*/ 76200 h 355647"/>
              <a:gd name="connsiteX8-173" fmla="*/ 2228850 w 5511800"/>
              <a:gd name="connsiteY8-174" fmla="*/ 323850 h 355647"/>
              <a:gd name="connsiteX9-175" fmla="*/ 2597150 w 5511800"/>
              <a:gd name="connsiteY9-176" fmla="*/ 31750 h 355647"/>
              <a:gd name="connsiteX10-177" fmla="*/ 2971800 w 5511800"/>
              <a:gd name="connsiteY10-178" fmla="*/ 317500 h 355647"/>
              <a:gd name="connsiteX11-179" fmla="*/ 3441700 w 5511800"/>
              <a:gd name="connsiteY11-180" fmla="*/ 50800 h 355647"/>
              <a:gd name="connsiteX12-181" fmla="*/ 4114800 w 5511800"/>
              <a:gd name="connsiteY12-182" fmla="*/ 355600 h 355647"/>
              <a:gd name="connsiteX13-183" fmla="*/ 4635500 w 5511800"/>
              <a:gd name="connsiteY13-184" fmla="*/ 76200 h 355647"/>
              <a:gd name="connsiteX14-185" fmla="*/ 5054600 w 5511800"/>
              <a:gd name="connsiteY14-186" fmla="*/ 317500 h 355647"/>
              <a:gd name="connsiteX15-187" fmla="*/ 5511800 w 5511800"/>
              <a:gd name="connsiteY15-188" fmla="*/ 0 h 355647"/>
              <a:gd name="connsiteX0-189" fmla="*/ 0 w 5511800"/>
              <a:gd name="connsiteY0-190" fmla="*/ 38100 h 355612"/>
              <a:gd name="connsiteX1-191" fmla="*/ 292100 w 5511800"/>
              <a:gd name="connsiteY1-192" fmla="*/ 304800 h 355612"/>
              <a:gd name="connsiteX2-193" fmla="*/ 596900 w 5511800"/>
              <a:gd name="connsiteY2-194" fmla="*/ 114300 h 355612"/>
              <a:gd name="connsiteX3-195" fmla="*/ 876300 w 5511800"/>
              <a:gd name="connsiteY3-196" fmla="*/ 323850 h 355612"/>
              <a:gd name="connsiteX4-197" fmla="*/ 1244600 w 5511800"/>
              <a:gd name="connsiteY4-198" fmla="*/ 101600 h 355612"/>
              <a:gd name="connsiteX5-199" fmla="*/ 1492250 w 5511800"/>
              <a:gd name="connsiteY5-200" fmla="*/ 330199 h 355612"/>
              <a:gd name="connsiteX6-201" fmla="*/ 1651000 w 5511800"/>
              <a:gd name="connsiteY6-202" fmla="*/ 266700 h 355612"/>
              <a:gd name="connsiteX7-203" fmla="*/ 1879600 w 5511800"/>
              <a:gd name="connsiteY7-204" fmla="*/ 76200 h 355612"/>
              <a:gd name="connsiteX8-205" fmla="*/ 2228850 w 5511800"/>
              <a:gd name="connsiteY8-206" fmla="*/ 323850 h 355612"/>
              <a:gd name="connsiteX9-207" fmla="*/ 2597150 w 5511800"/>
              <a:gd name="connsiteY9-208" fmla="*/ 31750 h 355612"/>
              <a:gd name="connsiteX10-209" fmla="*/ 2971800 w 5511800"/>
              <a:gd name="connsiteY10-210" fmla="*/ 317500 h 355612"/>
              <a:gd name="connsiteX11-211" fmla="*/ 3676650 w 5511800"/>
              <a:gd name="connsiteY11-212" fmla="*/ 63500 h 355612"/>
              <a:gd name="connsiteX12-213" fmla="*/ 4114800 w 5511800"/>
              <a:gd name="connsiteY12-214" fmla="*/ 355600 h 355612"/>
              <a:gd name="connsiteX13-215" fmla="*/ 4635500 w 5511800"/>
              <a:gd name="connsiteY13-216" fmla="*/ 76200 h 355612"/>
              <a:gd name="connsiteX14-217" fmla="*/ 5054600 w 5511800"/>
              <a:gd name="connsiteY14-218" fmla="*/ 317500 h 355612"/>
              <a:gd name="connsiteX15-219" fmla="*/ 5511800 w 5511800"/>
              <a:gd name="connsiteY15-220" fmla="*/ 0 h 355612"/>
              <a:gd name="connsiteX0-221" fmla="*/ 0 w 5511800"/>
              <a:gd name="connsiteY0-222" fmla="*/ 38100 h 355612"/>
              <a:gd name="connsiteX1-223" fmla="*/ 292100 w 5511800"/>
              <a:gd name="connsiteY1-224" fmla="*/ 304800 h 355612"/>
              <a:gd name="connsiteX2-225" fmla="*/ 596900 w 5511800"/>
              <a:gd name="connsiteY2-226" fmla="*/ 114300 h 355612"/>
              <a:gd name="connsiteX3-227" fmla="*/ 876300 w 5511800"/>
              <a:gd name="connsiteY3-228" fmla="*/ 323850 h 355612"/>
              <a:gd name="connsiteX4-229" fmla="*/ 1244600 w 5511800"/>
              <a:gd name="connsiteY4-230" fmla="*/ 101600 h 355612"/>
              <a:gd name="connsiteX5-231" fmla="*/ 1492250 w 5511800"/>
              <a:gd name="connsiteY5-232" fmla="*/ 330199 h 355612"/>
              <a:gd name="connsiteX6-233" fmla="*/ 1651000 w 5511800"/>
              <a:gd name="connsiteY6-234" fmla="*/ 266700 h 355612"/>
              <a:gd name="connsiteX7-235" fmla="*/ 1879600 w 5511800"/>
              <a:gd name="connsiteY7-236" fmla="*/ 76200 h 355612"/>
              <a:gd name="connsiteX8-237" fmla="*/ 2228850 w 5511800"/>
              <a:gd name="connsiteY8-238" fmla="*/ 323850 h 355612"/>
              <a:gd name="connsiteX9-239" fmla="*/ 2597150 w 5511800"/>
              <a:gd name="connsiteY9-240" fmla="*/ 31750 h 355612"/>
              <a:gd name="connsiteX10-241" fmla="*/ 3219450 w 5511800"/>
              <a:gd name="connsiteY10-242" fmla="*/ 342900 h 355612"/>
              <a:gd name="connsiteX11-243" fmla="*/ 3676650 w 5511800"/>
              <a:gd name="connsiteY11-244" fmla="*/ 63500 h 355612"/>
              <a:gd name="connsiteX12-245" fmla="*/ 4114800 w 5511800"/>
              <a:gd name="connsiteY12-246" fmla="*/ 355600 h 355612"/>
              <a:gd name="connsiteX13-247" fmla="*/ 4635500 w 5511800"/>
              <a:gd name="connsiteY13-248" fmla="*/ 76200 h 355612"/>
              <a:gd name="connsiteX14-249" fmla="*/ 5054600 w 5511800"/>
              <a:gd name="connsiteY14-250" fmla="*/ 317500 h 355612"/>
              <a:gd name="connsiteX15-251" fmla="*/ 5511800 w 5511800"/>
              <a:gd name="connsiteY15-252" fmla="*/ 0 h 355612"/>
              <a:gd name="connsiteX0-253" fmla="*/ 0 w 5511800"/>
              <a:gd name="connsiteY0-254" fmla="*/ 38100 h 355612"/>
              <a:gd name="connsiteX1-255" fmla="*/ 292100 w 5511800"/>
              <a:gd name="connsiteY1-256" fmla="*/ 304800 h 355612"/>
              <a:gd name="connsiteX2-257" fmla="*/ 596900 w 5511800"/>
              <a:gd name="connsiteY2-258" fmla="*/ 114300 h 355612"/>
              <a:gd name="connsiteX3-259" fmla="*/ 876300 w 5511800"/>
              <a:gd name="connsiteY3-260" fmla="*/ 323850 h 355612"/>
              <a:gd name="connsiteX4-261" fmla="*/ 1244600 w 5511800"/>
              <a:gd name="connsiteY4-262" fmla="*/ 101600 h 355612"/>
              <a:gd name="connsiteX5-263" fmla="*/ 1492250 w 5511800"/>
              <a:gd name="connsiteY5-264" fmla="*/ 330199 h 355612"/>
              <a:gd name="connsiteX6-265" fmla="*/ 1651000 w 5511800"/>
              <a:gd name="connsiteY6-266" fmla="*/ 266700 h 355612"/>
              <a:gd name="connsiteX7-267" fmla="*/ 1879600 w 5511800"/>
              <a:gd name="connsiteY7-268" fmla="*/ 76200 h 355612"/>
              <a:gd name="connsiteX8-269" fmla="*/ 2228850 w 5511800"/>
              <a:gd name="connsiteY8-270" fmla="*/ 323850 h 355612"/>
              <a:gd name="connsiteX9-271" fmla="*/ 2749550 w 5511800"/>
              <a:gd name="connsiteY9-272" fmla="*/ 57150 h 355612"/>
              <a:gd name="connsiteX10-273" fmla="*/ 3219450 w 5511800"/>
              <a:gd name="connsiteY10-274" fmla="*/ 342900 h 355612"/>
              <a:gd name="connsiteX11-275" fmla="*/ 3676650 w 5511800"/>
              <a:gd name="connsiteY11-276" fmla="*/ 63500 h 355612"/>
              <a:gd name="connsiteX12-277" fmla="*/ 4114800 w 5511800"/>
              <a:gd name="connsiteY12-278" fmla="*/ 355600 h 355612"/>
              <a:gd name="connsiteX13-279" fmla="*/ 4635500 w 5511800"/>
              <a:gd name="connsiteY13-280" fmla="*/ 76200 h 355612"/>
              <a:gd name="connsiteX14-281" fmla="*/ 5054600 w 5511800"/>
              <a:gd name="connsiteY14-282" fmla="*/ 317500 h 355612"/>
              <a:gd name="connsiteX15-283" fmla="*/ 5511800 w 5511800"/>
              <a:gd name="connsiteY15-284" fmla="*/ 0 h 355612"/>
              <a:gd name="connsiteX0-285" fmla="*/ 0 w 5511800"/>
              <a:gd name="connsiteY0-286" fmla="*/ 38100 h 355612"/>
              <a:gd name="connsiteX1-287" fmla="*/ 292100 w 5511800"/>
              <a:gd name="connsiteY1-288" fmla="*/ 304800 h 355612"/>
              <a:gd name="connsiteX2-289" fmla="*/ 596900 w 5511800"/>
              <a:gd name="connsiteY2-290" fmla="*/ 114300 h 355612"/>
              <a:gd name="connsiteX3-291" fmla="*/ 876300 w 5511800"/>
              <a:gd name="connsiteY3-292" fmla="*/ 323850 h 355612"/>
              <a:gd name="connsiteX4-293" fmla="*/ 1244600 w 5511800"/>
              <a:gd name="connsiteY4-294" fmla="*/ 101600 h 355612"/>
              <a:gd name="connsiteX5-295" fmla="*/ 1492250 w 5511800"/>
              <a:gd name="connsiteY5-296" fmla="*/ 330199 h 355612"/>
              <a:gd name="connsiteX6-297" fmla="*/ 1651000 w 5511800"/>
              <a:gd name="connsiteY6-298" fmla="*/ 266700 h 355612"/>
              <a:gd name="connsiteX7-299" fmla="*/ 1879600 w 5511800"/>
              <a:gd name="connsiteY7-300" fmla="*/ 76200 h 355612"/>
              <a:gd name="connsiteX8-301" fmla="*/ 2298700 w 5511800"/>
              <a:gd name="connsiteY8-302" fmla="*/ 342900 h 355612"/>
              <a:gd name="connsiteX9-303" fmla="*/ 2749550 w 5511800"/>
              <a:gd name="connsiteY9-304" fmla="*/ 57150 h 355612"/>
              <a:gd name="connsiteX10-305" fmla="*/ 3219450 w 5511800"/>
              <a:gd name="connsiteY10-306" fmla="*/ 342900 h 355612"/>
              <a:gd name="connsiteX11-307" fmla="*/ 3676650 w 5511800"/>
              <a:gd name="connsiteY11-308" fmla="*/ 63500 h 355612"/>
              <a:gd name="connsiteX12-309" fmla="*/ 4114800 w 5511800"/>
              <a:gd name="connsiteY12-310" fmla="*/ 355600 h 355612"/>
              <a:gd name="connsiteX13-311" fmla="*/ 4635500 w 5511800"/>
              <a:gd name="connsiteY13-312" fmla="*/ 76200 h 355612"/>
              <a:gd name="connsiteX14-313" fmla="*/ 5054600 w 5511800"/>
              <a:gd name="connsiteY14-314" fmla="*/ 317500 h 355612"/>
              <a:gd name="connsiteX15-315" fmla="*/ 5511800 w 5511800"/>
              <a:gd name="connsiteY15-316" fmla="*/ 0 h 355612"/>
              <a:gd name="connsiteX0-317" fmla="*/ 0 w 5511800"/>
              <a:gd name="connsiteY0-318" fmla="*/ 38100 h 355612"/>
              <a:gd name="connsiteX1-319" fmla="*/ 292100 w 5511800"/>
              <a:gd name="connsiteY1-320" fmla="*/ 304800 h 355612"/>
              <a:gd name="connsiteX2-321" fmla="*/ 596900 w 5511800"/>
              <a:gd name="connsiteY2-322" fmla="*/ 114300 h 355612"/>
              <a:gd name="connsiteX3-323" fmla="*/ 876300 w 5511800"/>
              <a:gd name="connsiteY3-324" fmla="*/ 323850 h 355612"/>
              <a:gd name="connsiteX4-325" fmla="*/ 1244600 w 5511800"/>
              <a:gd name="connsiteY4-326" fmla="*/ 101600 h 355612"/>
              <a:gd name="connsiteX5-327" fmla="*/ 1492250 w 5511800"/>
              <a:gd name="connsiteY5-328" fmla="*/ 330199 h 355612"/>
              <a:gd name="connsiteX6-329" fmla="*/ 1651000 w 5511800"/>
              <a:gd name="connsiteY6-330" fmla="*/ 266700 h 355612"/>
              <a:gd name="connsiteX7-331" fmla="*/ 1955800 w 5511800"/>
              <a:gd name="connsiteY7-332" fmla="*/ 82550 h 355612"/>
              <a:gd name="connsiteX8-333" fmla="*/ 2298700 w 5511800"/>
              <a:gd name="connsiteY8-334" fmla="*/ 342900 h 355612"/>
              <a:gd name="connsiteX9-335" fmla="*/ 2749550 w 5511800"/>
              <a:gd name="connsiteY9-336" fmla="*/ 57150 h 355612"/>
              <a:gd name="connsiteX10-337" fmla="*/ 3219450 w 5511800"/>
              <a:gd name="connsiteY10-338" fmla="*/ 342900 h 355612"/>
              <a:gd name="connsiteX11-339" fmla="*/ 3676650 w 5511800"/>
              <a:gd name="connsiteY11-340" fmla="*/ 63500 h 355612"/>
              <a:gd name="connsiteX12-341" fmla="*/ 4114800 w 5511800"/>
              <a:gd name="connsiteY12-342" fmla="*/ 355600 h 355612"/>
              <a:gd name="connsiteX13-343" fmla="*/ 4635500 w 5511800"/>
              <a:gd name="connsiteY13-344" fmla="*/ 76200 h 355612"/>
              <a:gd name="connsiteX14-345" fmla="*/ 5054600 w 5511800"/>
              <a:gd name="connsiteY14-346" fmla="*/ 317500 h 355612"/>
              <a:gd name="connsiteX15-347" fmla="*/ 5511800 w 5511800"/>
              <a:gd name="connsiteY15-348" fmla="*/ 0 h 355612"/>
              <a:gd name="connsiteX0-349" fmla="*/ 0 w 5511800"/>
              <a:gd name="connsiteY0-350" fmla="*/ 38100 h 355602"/>
              <a:gd name="connsiteX1-351" fmla="*/ 292100 w 5511800"/>
              <a:gd name="connsiteY1-352" fmla="*/ 304800 h 355602"/>
              <a:gd name="connsiteX2-353" fmla="*/ 596900 w 5511800"/>
              <a:gd name="connsiteY2-354" fmla="*/ 114300 h 355602"/>
              <a:gd name="connsiteX3-355" fmla="*/ 876300 w 5511800"/>
              <a:gd name="connsiteY3-356" fmla="*/ 323850 h 355602"/>
              <a:gd name="connsiteX4-357" fmla="*/ 1244600 w 5511800"/>
              <a:gd name="connsiteY4-358" fmla="*/ 101600 h 355602"/>
              <a:gd name="connsiteX5-359" fmla="*/ 1492250 w 5511800"/>
              <a:gd name="connsiteY5-360" fmla="*/ 330199 h 355602"/>
              <a:gd name="connsiteX6-361" fmla="*/ 1651000 w 5511800"/>
              <a:gd name="connsiteY6-362" fmla="*/ 266700 h 355602"/>
              <a:gd name="connsiteX7-363" fmla="*/ 1955800 w 5511800"/>
              <a:gd name="connsiteY7-364" fmla="*/ 82550 h 355602"/>
              <a:gd name="connsiteX8-365" fmla="*/ 2298700 w 5511800"/>
              <a:gd name="connsiteY8-366" fmla="*/ 342900 h 355602"/>
              <a:gd name="connsiteX9-367" fmla="*/ 2749550 w 5511800"/>
              <a:gd name="connsiteY9-368" fmla="*/ 57150 h 355602"/>
              <a:gd name="connsiteX10-369" fmla="*/ 3219450 w 5511800"/>
              <a:gd name="connsiteY10-370" fmla="*/ 342900 h 355602"/>
              <a:gd name="connsiteX11-371" fmla="*/ 3676650 w 5511800"/>
              <a:gd name="connsiteY11-372" fmla="*/ 63500 h 355602"/>
              <a:gd name="connsiteX12-373" fmla="*/ 4114800 w 5511800"/>
              <a:gd name="connsiteY12-374" fmla="*/ 355600 h 355602"/>
              <a:gd name="connsiteX13-375" fmla="*/ 4775200 w 5511800"/>
              <a:gd name="connsiteY13-376" fmla="*/ 69850 h 355602"/>
              <a:gd name="connsiteX14-377" fmla="*/ 5054600 w 5511800"/>
              <a:gd name="connsiteY14-378" fmla="*/ 317500 h 355602"/>
              <a:gd name="connsiteX15-379" fmla="*/ 5511800 w 5511800"/>
              <a:gd name="connsiteY15-380" fmla="*/ 0 h 355602"/>
              <a:gd name="connsiteX0-381" fmla="*/ 0 w 5511800"/>
              <a:gd name="connsiteY0-382" fmla="*/ 38100 h 342952"/>
              <a:gd name="connsiteX1-383" fmla="*/ 292100 w 5511800"/>
              <a:gd name="connsiteY1-384" fmla="*/ 304800 h 342952"/>
              <a:gd name="connsiteX2-385" fmla="*/ 596900 w 5511800"/>
              <a:gd name="connsiteY2-386" fmla="*/ 114300 h 342952"/>
              <a:gd name="connsiteX3-387" fmla="*/ 876300 w 5511800"/>
              <a:gd name="connsiteY3-388" fmla="*/ 323850 h 342952"/>
              <a:gd name="connsiteX4-389" fmla="*/ 1244600 w 5511800"/>
              <a:gd name="connsiteY4-390" fmla="*/ 101600 h 342952"/>
              <a:gd name="connsiteX5-391" fmla="*/ 1492250 w 5511800"/>
              <a:gd name="connsiteY5-392" fmla="*/ 330199 h 342952"/>
              <a:gd name="connsiteX6-393" fmla="*/ 1651000 w 5511800"/>
              <a:gd name="connsiteY6-394" fmla="*/ 266700 h 342952"/>
              <a:gd name="connsiteX7-395" fmla="*/ 1955800 w 5511800"/>
              <a:gd name="connsiteY7-396" fmla="*/ 82550 h 342952"/>
              <a:gd name="connsiteX8-397" fmla="*/ 2298700 w 5511800"/>
              <a:gd name="connsiteY8-398" fmla="*/ 342900 h 342952"/>
              <a:gd name="connsiteX9-399" fmla="*/ 2749550 w 5511800"/>
              <a:gd name="connsiteY9-400" fmla="*/ 57150 h 342952"/>
              <a:gd name="connsiteX10-401" fmla="*/ 3219450 w 5511800"/>
              <a:gd name="connsiteY10-402" fmla="*/ 342900 h 342952"/>
              <a:gd name="connsiteX11-403" fmla="*/ 3676650 w 5511800"/>
              <a:gd name="connsiteY11-404" fmla="*/ 63500 h 342952"/>
              <a:gd name="connsiteX12-405" fmla="*/ 4394200 w 5511800"/>
              <a:gd name="connsiteY12-406" fmla="*/ 323850 h 342952"/>
              <a:gd name="connsiteX13-407" fmla="*/ 4775200 w 5511800"/>
              <a:gd name="connsiteY13-408" fmla="*/ 69850 h 342952"/>
              <a:gd name="connsiteX14-409" fmla="*/ 5054600 w 5511800"/>
              <a:gd name="connsiteY14-410" fmla="*/ 317500 h 342952"/>
              <a:gd name="connsiteX15-411" fmla="*/ 5511800 w 5511800"/>
              <a:gd name="connsiteY15-412" fmla="*/ 0 h 342952"/>
              <a:gd name="connsiteX0-413" fmla="*/ 0 w 5511800"/>
              <a:gd name="connsiteY0-414" fmla="*/ 38100 h 342952"/>
              <a:gd name="connsiteX1-415" fmla="*/ 292100 w 5511800"/>
              <a:gd name="connsiteY1-416" fmla="*/ 304800 h 342952"/>
              <a:gd name="connsiteX2-417" fmla="*/ 596900 w 5511800"/>
              <a:gd name="connsiteY2-418" fmla="*/ 114300 h 342952"/>
              <a:gd name="connsiteX3-419" fmla="*/ 876300 w 5511800"/>
              <a:gd name="connsiteY3-420" fmla="*/ 323850 h 342952"/>
              <a:gd name="connsiteX4-421" fmla="*/ 1244600 w 5511800"/>
              <a:gd name="connsiteY4-422" fmla="*/ 101600 h 342952"/>
              <a:gd name="connsiteX5-423" fmla="*/ 1492250 w 5511800"/>
              <a:gd name="connsiteY5-424" fmla="*/ 330199 h 342952"/>
              <a:gd name="connsiteX6-425" fmla="*/ 1651000 w 5511800"/>
              <a:gd name="connsiteY6-426" fmla="*/ 266700 h 342952"/>
              <a:gd name="connsiteX7-427" fmla="*/ 1955800 w 5511800"/>
              <a:gd name="connsiteY7-428" fmla="*/ 82550 h 342952"/>
              <a:gd name="connsiteX8-429" fmla="*/ 2298700 w 5511800"/>
              <a:gd name="connsiteY8-430" fmla="*/ 342900 h 342952"/>
              <a:gd name="connsiteX9-431" fmla="*/ 2749550 w 5511800"/>
              <a:gd name="connsiteY9-432" fmla="*/ 57150 h 342952"/>
              <a:gd name="connsiteX10-433" fmla="*/ 3219450 w 5511800"/>
              <a:gd name="connsiteY10-434" fmla="*/ 342900 h 342952"/>
              <a:gd name="connsiteX11-435" fmla="*/ 3676650 w 5511800"/>
              <a:gd name="connsiteY11-436" fmla="*/ 63500 h 342952"/>
              <a:gd name="connsiteX12-437" fmla="*/ 4394200 w 5511800"/>
              <a:gd name="connsiteY12-438" fmla="*/ 323850 h 342952"/>
              <a:gd name="connsiteX13-439" fmla="*/ 4705350 w 5511800"/>
              <a:gd name="connsiteY13-440" fmla="*/ 69850 h 342952"/>
              <a:gd name="connsiteX14-441" fmla="*/ 5054600 w 5511800"/>
              <a:gd name="connsiteY14-442" fmla="*/ 317500 h 342952"/>
              <a:gd name="connsiteX15-443" fmla="*/ 5511800 w 5511800"/>
              <a:gd name="connsiteY15-444" fmla="*/ 0 h 342952"/>
              <a:gd name="connsiteX0-445" fmla="*/ 0 w 5511800"/>
              <a:gd name="connsiteY0-446" fmla="*/ 38100 h 342952"/>
              <a:gd name="connsiteX1-447" fmla="*/ 292100 w 5511800"/>
              <a:gd name="connsiteY1-448" fmla="*/ 304800 h 342952"/>
              <a:gd name="connsiteX2-449" fmla="*/ 596900 w 5511800"/>
              <a:gd name="connsiteY2-450" fmla="*/ 114300 h 342952"/>
              <a:gd name="connsiteX3-451" fmla="*/ 876300 w 5511800"/>
              <a:gd name="connsiteY3-452" fmla="*/ 323850 h 342952"/>
              <a:gd name="connsiteX4-453" fmla="*/ 1244600 w 5511800"/>
              <a:gd name="connsiteY4-454" fmla="*/ 101600 h 342952"/>
              <a:gd name="connsiteX5-455" fmla="*/ 1492250 w 5511800"/>
              <a:gd name="connsiteY5-456" fmla="*/ 330199 h 342952"/>
              <a:gd name="connsiteX6-457" fmla="*/ 1651000 w 5511800"/>
              <a:gd name="connsiteY6-458" fmla="*/ 266700 h 342952"/>
              <a:gd name="connsiteX7-459" fmla="*/ 1955800 w 5511800"/>
              <a:gd name="connsiteY7-460" fmla="*/ 82550 h 342952"/>
              <a:gd name="connsiteX8-461" fmla="*/ 2298700 w 5511800"/>
              <a:gd name="connsiteY8-462" fmla="*/ 342900 h 342952"/>
              <a:gd name="connsiteX9-463" fmla="*/ 2749550 w 5511800"/>
              <a:gd name="connsiteY9-464" fmla="*/ 57150 h 342952"/>
              <a:gd name="connsiteX10-465" fmla="*/ 3219450 w 5511800"/>
              <a:gd name="connsiteY10-466" fmla="*/ 342900 h 342952"/>
              <a:gd name="connsiteX11-467" fmla="*/ 3676650 w 5511800"/>
              <a:gd name="connsiteY11-468" fmla="*/ 63500 h 342952"/>
              <a:gd name="connsiteX12-469" fmla="*/ 4311650 w 5511800"/>
              <a:gd name="connsiteY12-470" fmla="*/ 342900 h 342952"/>
              <a:gd name="connsiteX13-471" fmla="*/ 4705350 w 5511800"/>
              <a:gd name="connsiteY13-472" fmla="*/ 69850 h 342952"/>
              <a:gd name="connsiteX14-473" fmla="*/ 5054600 w 5511800"/>
              <a:gd name="connsiteY14-474" fmla="*/ 317500 h 342952"/>
              <a:gd name="connsiteX15-475" fmla="*/ 5511800 w 5511800"/>
              <a:gd name="connsiteY15-476" fmla="*/ 0 h 342952"/>
              <a:gd name="connsiteX0-477" fmla="*/ 0 w 5511800"/>
              <a:gd name="connsiteY0-478" fmla="*/ 38100 h 342952"/>
              <a:gd name="connsiteX1-479" fmla="*/ 292100 w 5511800"/>
              <a:gd name="connsiteY1-480" fmla="*/ 304800 h 342952"/>
              <a:gd name="connsiteX2-481" fmla="*/ 596900 w 5511800"/>
              <a:gd name="connsiteY2-482" fmla="*/ 114300 h 342952"/>
              <a:gd name="connsiteX3-483" fmla="*/ 876300 w 5511800"/>
              <a:gd name="connsiteY3-484" fmla="*/ 323850 h 342952"/>
              <a:gd name="connsiteX4-485" fmla="*/ 1244600 w 5511800"/>
              <a:gd name="connsiteY4-486" fmla="*/ 101600 h 342952"/>
              <a:gd name="connsiteX5-487" fmla="*/ 1492250 w 5511800"/>
              <a:gd name="connsiteY5-488" fmla="*/ 330199 h 342952"/>
              <a:gd name="connsiteX6-489" fmla="*/ 1651000 w 5511800"/>
              <a:gd name="connsiteY6-490" fmla="*/ 266700 h 342952"/>
              <a:gd name="connsiteX7-491" fmla="*/ 1955800 w 5511800"/>
              <a:gd name="connsiteY7-492" fmla="*/ 82550 h 342952"/>
              <a:gd name="connsiteX8-493" fmla="*/ 2298700 w 5511800"/>
              <a:gd name="connsiteY8-494" fmla="*/ 342900 h 342952"/>
              <a:gd name="connsiteX9-495" fmla="*/ 2749550 w 5511800"/>
              <a:gd name="connsiteY9-496" fmla="*/ 57150 h 342952"/>
              <a:gd name="connsiteX10-497" fmla="*/ 3219450 w 5511800"/>
              <a:gd name="connsiteY10-498" fmla="*/ 342900 h 342952"/>
              <a:gd name="connsiteX11-499" fmla="*/ 3898900 w 5511800"/>
              <a:gd name="connsiteY11-500" fmla="*/ 44450 h 342952"/>
              <a:gd name="connsiteX12-501" fmla="*/ 4311650 w 5511800"/>
              <a:gd name="connsiteY12-502" fmla="*/ 342900 h 342952"/>
              <a:gd name="connsiteX13-503" fmla="*/ 4705350 w 5511800"/>
              <a:gd name="connsiteY13-504" fmla="*/ 69850 h 342952"/>
              <a:gd name="connsiteX14-505" fmla="*/ 5054600 w 5511800"/>
              <a:gd name="connsiteY14-506" fmla="*/ 317500 h 342952"/>
              <a:gd name="connsiteX15-507" fmla="*/ 5511800 w 5511800"/>
              <a:gd name="connsiteY15-508" fmla="*/ 0 h 342952"/>
              <a:gd name="connsiteX0-509" fmla="*/ 0 w 5511800"/>
              <a:gd name="connsiteY0-510" fmla="*/ 38100 h 342952"/>
              <a:gd name="connsiteX1-511" fmla="*/ 292100 w 5511800"/>
              <a:gd name="connsiteY1-512" fmla="*/ 304800 h 342952"/>
              <a:gd name="connsiteX2-513" fmla="*/ 596900 w 5511800"/>
              <a:gd name="connsiteY2-514" fmla="*/ 114300 h 342952"/>
              <a:gd name="connsiteX3-515" fmla="*/ 876300 w 5511800"/>
              <a:gd name="connsiteY3-516" fmla="*/ 323850 h 342952"/>
              <a:gd name="connsiteX4-517" fmla="*/ 1244600 w 5511800"/>
              <a:gd name="connsiteY4-518" fmla="*/ 101600 h 342952"/>
              <a:gd name="connsiteX5-519" fmla="*/ 1492250 w 5511800"/>
              <a:gd name="connsiteY5-520" fmla="*/ 330199 h 342952"/>
              <a:gd name="connsiteX6-521" fmla="*/ 1651000 w 5511800"/>
              <a:gd name="connsiteY6-522" fmla="*/ 266700 h 342952"/>
              <a:gd name="connsiteX7-523" fmla="*/ 1955800 w 5511800"/>
              <a:gd name="connsiteY7-524" fmla="*/ 82550 h 342952"/>
              <a:gd name="connsiteX8-525" fmla="*/ 2298700 w 5511800"/>
              <a:gd name="connsiteY8-526" fmla="*/ 342900 h 342952"/>
              <a:gd name="connsiteX9-527" fmla="*/ 2749550 w 5511800"/>
              <a:gd name="connsiteY9-528" fmla="*/ 57150 h 342952"/>
              <a:gd name="connsiteX10-529" fmla="*/ 3460750 w 5511800"/>
              <a:gd name="connsiteY10-530" fmla="*/ 342900 h 342952"/>
              <a:gd name="connsiteX11-531" fmla="*/ 3898900 w 5511800"/>
              <a:gd name="connsiteY11-532" fmla="*/ 44450 h 342952"/>
              <a:gd name="connsiteX12-533" fmla="*/ 4311650 w 5511800"/>
              <a:gd name="connsiteY12-534" fmla="*/ 342900 h 342952"/>
              <a:gd name="connsiteX13-535" fmla="*/ 4705350 w 5511800"/>
              <a:gd name="connsiteY13-536" fmla="*/ 69850 h 342952"/>
              <a:gd name="connsiteX14-537" fmla="*/ 5054600 w 5511800"/>
              <a:gd name="connsiteY14-538" fmla="*/ 317500 h 342952"/>
              <a:gd name="connsiteX15-539" fmla="*/ 5511800 w 5511800"/>
              <a:gd name="connsiteY15-540" fmla="*/ 0 h 342952"/>
              <a:gd name="connsiteX0-541" fmla="*/ 0 w 5511800"/>
              <a:gd name="connsiteY0-542" fmla="*/ 38100 h 343349"/>
              <a:gd name="connsiteX1-543" fmla="*/ 292100 w 5511800"/>
              <a:gd name="connsiteY1-544" fmla="*/ 304800 h 343349"/>
              <a:gd name="connsiteX2-545" fmla="*/ 596900 w 5511800"/>
              <a:gd name="connsiteY2-546" fmla="*/ 114300 h 343349"/>
              <a:gd name="connsiteX3-547" fmla="*/ 876300 w 5511800"/>
              <a:gd name="connsiteY3-548" fmla="*/ 323850 h 343349"/>
              <a:gd name="connsiteX4-549" fmla="*/ 1244600 w 5511800"/>
              <a:gd name="connsiteY4-550" fmla="*/ 101600 h 343349"/>
              <a:gd name="connsiteX5-551" fmla="*/ 1492250 w 5511800"/>
              <a:gd name="connsiteY5-552" fmla="*/ 330199 h 343349"/>
              <a:gd name="connsiteX6-553" fmla="*/ 1651000 w 5511800"/>
              <a:gd name="connsiteY6-554" fmla="*/ 266700 h 343349"/>
              <a:gd name="connsiteX7-555" fmla="*/ 1955800 w 5511800"/>
              <a:gd name="connsiteY7-556" fmla="*/ 82550 h 343349"/>
              <a:gd name="connsiteX8-557" fmla="*/ 2298700 w 5511800"/>
              <a:gd name="connsiteY8-558" fmla="*/ 342900 h 343349"/>
              <a:gd name="connsiteX9-559" fmla="*/ 3048000 w 5511800"/>
              <a:gd name="connsiteY9-560" fmla="*/ 6350 h 343349"/>
              <a:gd name="connsiteX10-561" fmla="*/ 3460750 w 5511800"/>
              <a:gd name="connsiteY10-562" fmla="*/ 342900 h 343349"/>
              <a:gd name="connsiteX11-563" fmla="*/ 3898900 w 5511800"/>
              <a:gd name="connsiteY11-564" fmla="*/ 44450 h 343349"/>
              <a:gd name="connsiteX12-565" fmla="*/ 4311650 w 5511800"/>
              <a:gd name="connsiteY12-566" fmla="*/ 342900 h 343349"/>
              <a:gd name="connsiteX13-567" fmla="*/ 4705350 w 5511800"/>
              <a:gd name="connsiteY13-568" fmla="*/ 69850 h 343349"/>
              <a:gd name="connsiteX14-569" fmla="*/ 5054600 w 5511800"/>
              <a:gd name="connsiteY14-570" fmla="*/ 317500 h 343349"/>
              <a:gd name="connsiteX15-571" fmla="*/ 5511800 w 5511800"/>
              <a:gd name="connsiteY15-572" fmla="*/ 0 h 343349"/>
              <a:gd name="connsiteX0-573" fmla="*/ 0 w 5511800"/>
              <a:gd name="connsiteY0-574" fmla="*/ 38100 h 342997"/>
              <a:gd name="connsiteX1-575" fmla="*/ 292100 w 5511800"/>
              <a:gd name="connsiteY1-576" fmla="*/ 304800 h 342997"/>
              <a:gd name="connsiteX2-577" fmla="*/ 596900 w 5511800"/>
              <a:gd name="connsiteY2-578" fmla="*/ 114300 h 342997"/>
              <a:gd name="connsiteX3-579" fmla="*/ 876300 w 5511800"/>
              <a:gd name="connsiteY3-580" fmla="*/ 323850 h 342997"/>
              <a:gd name="connsiteX4-581" fmla="*/ 1244600 w 5511800"/>
              <a:gd name="connsiteY4-582" fmla="*/ 101600 h 342997"/>
              <a:gd name="connsiteX5-583" fmla="*/ 1492250 w 5511800"/>
              <a:gd name="connsiteY5-584" fmla="*/ 330199 h 342997"/>
              <a:gd name="connsiteX6-585" fmla="*/ 1651000 w 5511800"/>
              <a:gd name="connsiteY6-586" fmla="*/ 266700 h 342997"/>
              <a:gd name="connsiteX7-587" fmla="*/ 1955800 w 5511800"/>
              <a:gd name="connsiteY7-588" fmla="*/ 82550 h 342997"/>
              <a:gd name="connsiteX8-589" fmla="*/ 2660650 w 5511800"/>
              <a:gd name="connsiteY8-590" fmla="*/ 330200 h 342997"/>
              <a:gd name="connsiteX9-591" fmla="*/ 3048000 w 5511800"/>
              <a:gd name="connsiteY9-592" fmla="*/ 6350 h 342997"/>
              <a:gd name="connsiteX10-593" fmla="*/ 3460750 w 5511800"/>
              <a:gd name="connsiteY10-594" fmla="*/ 342900 h 342997"/>
              <a:gd name="connsiteX11-595" fmla="*/ 3898900 w 5511800"/>
              <a:gd name="connsiteY11-596" fmla="*/ 44450 h 342997"/>
              <a:gd name="connsiteX12-597" fmla="*/ 4311650 w 5511800"/>
              <a:gd name="connsiteY12-598" fmla="*/ 342900 h 342997"/>
              <a:gd name="connsiteX13-599" fmla="*/ 4705350 w 5511800"/>
              <a:gd name="connsiteY13-600" fmla="*/ 69850 h 342997"/>
              <a:gd name="connsiteX14-601" fmla="*/ 5054600 w 5511800"/>
              <a:gd name="connsiteY14-602" fmla="*/ 317500 h 342997"/>
              <a:gd name="connsiteX15-603" fmla="*/ 5511800 w 5511800"/>
              <a:gd name="connsiteY15-604" fmla="*/ 0 h 342997"/>
              <a:gd name="connsiteX0-605" fmla="*/ 0 w 5511800"/>
              <a:gd name="connsiteY0-606" fmla="*/ 38100 h 342948"/>
              <a:gd name="connsiteX1-607" fmla="*/ 292100 w 5511800"/>
              <a:gd name="connsiteY1-608" fmla="*/ 304800 h 342948"/>
              <a:gd name="connsiteX2-609" fmla="*/ 596900 w 5511800"/>
              <a:gd name="connsiteY2-610" fmla="*/ 114300 h 342948"/>
              <a:gd name="connsiteX3-611" fmla="*/ 876300 w 5511800"/>
              <a:gd name="connsiteY3-612" fmla="*/ 323850 h 342948"/>
              <a:gd name="connsiteX4-613" fmla="*/ 1244600 w 5511800"/>
              <a:gd name="connsiteY4-614" fmla="*/ 101600 h 342948"/>
              <a:gd name="connsiteX5-615" fmla="*/ 1492250 w 5511800"/>
              <a:gd name="connsiteY5-616" fmla="*/ 330199 h 342948"/>
              <a:gd name="connsiteX6-617" fmla="*/ 1651000 w 5511800"/>
              <a:gd name="connsiteY6-618" fmla="*/ 266700 h 342948"/>
              <a:gd name="connsiteX7-619" fmla="*/ 1955800 w 5511800"/>
              <a:gd name="connsiteY7-620" fmla="*/ 82550 h 342948"/>
              <a:gd name="connsiteX8-621" fmla="*/ 2660650 w 5511800"/>
              <a:gd name="connsiteY8-622" fmla="*/ 330200 h 342948"/>
              <a:gd name="connsiteX9-623" fmla="*/ 3098800 w 5511800"/>
              <a:gd name="connsiteY9-624" fmla="*/ 19050 h 342948"/>
              <a:gd name="connsiteX10-625" fmla="*/ 3460750 w 5511800"/>
              <a:gd name="connsiteY10-626" fmla="*/ 342900 h 342948"/>
              <a:gd name="connsiteX11-627" fmla="*/ 3898900 w 5511800"/>
              <a:gd name="connsiteY11-628" fmla="*/ 44450 h 342948"/>
              <a:gd name="connsiteX12-629" fmla="*/ 4311650 w 5511800"/>
              <a:gd name="connsiteY12-630" fmla="*/ 342900 h 342948"/>
              <a:gd name="connsiteX13-631" fmla="*/ 4705350 w 5511800"/>
              <a:gd name="connsiteY13-632" fmla="*/ 69850 h 342948"/>
              <a:gd name="connsiteX14-633" fmla="*/ 5054600 w 5511800"/>
              <a:gd name="connsiteY14-634" fmla="*/ 317500 h 342948"/>
              <a:gd name="connsiteX15-635" fmla="*/ 5511800 w 5511800"/>
              <a:gd name="connsiteY15-636" fmla="*/ 0 h 342948"/>
              <a:gd name="connsiteX0-637" fmla="*/ 0 w 5511800"/>
              <a:gd name="connsiteY0-638" fmla="*/ 38100 h 342948"/>
              <a:gd name="connsiteX1-639" fmla="*/ 292100 w 5511800"/>
              <a:gd name="connsiteY1-640" fmla="*/ 304800 h 342948"/>
              <a:gd name="connsiteX2-641" fmla="*/ 596900 w 5511800"/>
              <a:gd name="connsiteY2-642" fmla="*/ 114300 h 342948"/>
              <a:gd name="connsiteX3-643" fmla="*/ 876300 w 5511800"/>
              <a:gd name="connsiteY3-644" fmla="*/ 323850 h 342948"/>
              <a:gd name="connsiteX4-645" fmla="*/ 1244600 w 5511800"/>
              <a:gd name="connsiteY4-646" fmla="*/ 101600 h 342948"/>
              <a:gd name="connsiteX5-647" fmla="*/ 1492250 w 5511800"/>
              <a:gd name="connsiteY5-648" fmla="*/ 330199 h 342948"/>
              <a:gd name="connsiteX6-649" fmla="*/ 1651000 w 5511800"/>
              <a:gd name="connsiteY6-650" fmla="*/ 266700 h 342948"/>
              <a:gd name="connsiteX7-651" fmla="*/ 2247900 w 5511800"/>
              <a:gd name="connsiteY7-652" fmla="*/ 25400 h 342948"/>
              <a:gd name="connsiteX8-653" fmla="*/ 2660650 w 5511800"/>
              <a:gd name="connsiteY8-654" fmla="*/ 330200 h 342948"/>
              <a:gd name="connsiteX9-655" fmla="*/ 3098800 w 5511800"/>
              <a:gd name="connsiteY9-656" fmla="*/ 19050 h 342948"/>
              <a:gd name="connsiteX10-657" fmla="*/ 3460750 w 5511800"/>
              <a:gd name="connsiteY10-658" fmla="*/ 342900 h 342948"/>
              <a:gd name="connsiteX11-659" fmla="*/ 3898900 w 5511800"/>
              <a:gd name="connsiteY11-660" fmla="*/ 44450 h 342948"/>
              <a:gd name="connsiteX12-661" fmla="*/ 4311650 w 5511800"/>
              <a:gd name="connsiteY12-662" fmla="*/ 342900 h 342948"/>
              <a:gd name="connsiteX13-663" fmla="*/ 4705350 w 5511800"/>
              <a:gd name="connsiteY13-664" fmla="*/ 69850 h 342948"/>
              <a:gd name="connsiteX14-665" fmla="*/ 5054600 w 5511800"/>
              <a:gd name="connsiteY14-666" fmla="*/ 317500 h 342948"/>
              <a:gd name="connsiteX15-667" fmla="*/ 5511800 w 5511800"/>
              <a:gd name="connsiteY15-668" fmla="*/ 0 h 342948"/>
              <a:gd name="connsiteX0-669" fmla="*/ 0 w 5511800"/>
              <a:gd name="connsiteY0-670" fmla="*/ 38100 h 347787"/>
              <a:gd name="connsiteX1-671" fmla="*/ 292100 w 5511800"/>
              <a:gd name="connsiteY1-672" fmla="*/ 304800 h 347787"/>
              <a:gd name="connsiteX2-673" fmla="*/ 596900 w 5511800"/>
              <a:gd name="connsiteY2-674" fmla="*/ 114300 h 347787"/>
              <a:gd name="connsiteX3-675" fmla="*/ 876300 w 5511800"/>
              <a:gd name="connsiteY3-676" fmla="*/ 323850 h 347787"/>
              <a:gd name="connsiteX4-677" fmla="*/ 1244600 w 5511800"/>
              <a:gd name="connsiteY4-678" fmla="*/ 101600 h 347787"/>
              <a:gd name="connsiteX5-679" fmla="*/ 1492250 w 5511800"/>
              <a:gd name="connsiteY5-680" fmla="*/ 330199 h 347787"/>
              <a:gd name="connsiteX6-681" fmla="*/ 1917700 w 5511800"/>
              <a:gd name="connsiteY6-682" fmla="*/ 304800 h 347787"/>
              <a:gd name="connsiteX7-683" fmla="*/ 2247900 w 5511800"/>
              <a:gd name="connsiteY7-684" fmla="*/ 25400 h 347787"/>
              <a:gd name="connsiteX8-685" fmla="*/ 2660650 w 5511800"/>
              <a:gd name="connsiteY8-686" fmla="*/ 330200 h 347787"/>
              <a:gd name="connsiteX9-687" fmla="*/ 3098800 w 5511800"/>
              <a:gd name="connsiteY9-688" fmla="*/ 19050 h 347787"/>
              <a:gd name="connsiteX10-689" fmla="*/ 3460750 w 5511800"/>
              <a:gd name="connsiteY10-690" fmla="*/ 342900 h 347787"/>
              <a:gd name="connsiteX11-691" fmla="*/ 3898900 w 5511800"/>
              <a:gd name="connsiteY11-692" fmla="*/ 44450 h 347787"/>
              <a:gd name="connsiteX12-693" fmla="*/ 4311650 w 5511800"/>
              <a:gd name="connsiteY12-694" fmla="*/ 342900 h 347787"/>
              <a:gd name="connsiteX13-695" fmla="*/ 4705350 w 5511800"/>
              <a:gd name="connsiteY13-696" fmla="*/ 69850 h 347787"/>
              <a:gd name="connsiteX14-697" fmla="*/ 5054600 w 5511800"/>
              <a:gd name="connsiteY14-698" fmla="*/ 317500 h 347787"/>
              <a:gd name="connsiteX15-699" fmla="*/ 5511800 w 5511800"/>
              <a:gd name="connsiteY15-700" fmla="*/ 0 h 347787"/>
              <a:gd name="connsiteX0-701" fmla="*/ 0 w 5511800"/>
              <a:gd name="connsiteY0-702" fmla="*/ 38100 h 342948"/>
              <a:gd name="connsiteX1-703" fmla="*/ 292100 w 5511800"/>
              <a:gd name="connsiteY1-704" fmla="*/ 304800 h 342948"/>
              <a:gd name="connsiteX2-705" fmla="*/ 596900 w 5511800"/>
              <a:gd name="connsiteY2-706" fmla="*/ 114300 h 342948"/>
              <a:gd name="connsiteX3-707" fmla="*/ 876300 w 5511800"/>
              <a:gd name="connsiteY3-708" fmla="*/ 323850 h 342948"/>
              <a:gd name="connsiteX4-709" fmla="*/ 1244600 w 5511800"/>
              <a:gd name="connsiteY4-710" fmla="*/ 101600 h 342948"/>
              <a:gd name="connsiteX5-711" fmla="*/ 1917700 w 5511800"/>
              <a:gd name="connsiteY5-712" fmla="*/ 304800 h 342948"/>
              <a:gd name="connsiteX6-713" fmla="*/ 2247900 w 5511800"/>
              <a:gd name="connsiteY6-714" fmla="*/ 25400 h 342948"/>
              <a:gd name="connsiteX7-715" fmla="*/ 2660650 w 5511800"/>
              <a:gd name="connsiteY7-716" fmla="*/ 330200 h 342948"/>
              <a:gd name="connsiteX8-717" fmla="*/ 3098800 w 5511800"/>
              <a:gd name="connsiteY8-718" fmla="*/ 19050 h 342948"/>
              <a:gd name="connsiteX9-719" fmla="*/ 3460750 w 5511800"/>
              <a:gd name="connsiteY9-720" fmla="*/ 342900 h 342948"/>
              <a:gd name="connsiteX10-721" fmla="*/ 3898900 w 5511800"/>
              <a:gd name="connsiteY10-722" fmla="*/ 44450 h 342948"/>
              <a:gd name="connsiteX11-723" fmla="*/ 4311650 w 5511800"/>
              <a:gd name="connsiteY11-724" fmla="*/ 342900 h 342948"/>
              <a:gd name="connsiteX12-725" fmla="*/ 4705350 w 5511800"/>
              <a:gd name="connsiteY12-726" fmla="*/ 69850 h 342948"/>
              <a:gd name="connsiteX13-727" fmla="*/ 5054600 w 5511800"/>
              <a:gd name="connsiteY13-728" fmla="*/ 317500 h 342948"/>
              <a:gd name="connsiteX14-729" fmla="*/ 5511800 w 5511800"/>
              <a:gd name="connsiteY14-730" fmla="*/ 0 h 342948"/>
              <a:gd name="connsiteX0-731" fmla="*/ 0 w 5511800"/>
              <a:gd name="connsiteY0-732" fmla="*/ 38100 h 342948"/>
              <a:gd name="connsiteX1-733" fmla="*/ 292100 w 5511800"/>
              <a:gd name="connsiteY1-734" fmla="*/ 304800 h 342948"/>
              <a:gd name="connsiteX2-735" fmla="*/ 596900 w 5511800"/>
              <a:gd name="connsiteY2-736" fmla="*/ 114300 h 342948"/>
              <a:gd name="connsiteX3-737" fmla="*/ 876300 w 5511800"/>
              <a:gd name="connsiteY3-738" fmla="*/ 323850 h 342948"/>
              <a:gd name="connsiteX4-739" fmla="*/ 1530350 w 5511800"/>
              <a:gd name="connsiteY4-740" fmla="*/ 63500 h 342948"/>
              <a:gd name="connsiteX5-741" fmla="*/ 1917700 w 5511800"/>
              <a:gd name="connsiteY5-742" fmla="*/ 304800 h 342948"/>
              <a:gd name="connsiteX6-743" fmla="*/ 2247900 w 5511800"/>
              <a:gd name="connsiteY6-744" fmla="*/ 25400 h 342948"/>
              <a:gd name="connsiteX7-745" fmla="*/ 2660650 w 5511800"/>
              <a:gd name="connsiteY7-746" fmla="*/ 330200 h 342948"/>
              <a:gd name="connsiteX8-747" fmla="*/ 3098800 w 5511800"/>
              <a:gd name="connsiteY8-748" fmla="*/ 19050 h 342948"/>
              <a:gd name="connsiteX9-749" fmla="*/ 3460750 w 5511800"/>
              <a:gd name="connsiteY9-750" fmla="*/ 342900 h 342948"/>
              <a:gd name="connsiteX10-751" fmla="*/ 3898900 w 5511800"/>
              <a:gd name="connsiteY10-752" fmla="*/ 44450 h 342948"/>
              <a:gd name="connsiteX11-753" fmla="*/ 4311650 w 5511800"/>
              <a:gd name="connsiteY11-754" fmla="*/ 342900 h 342948"/>
              <a:gd name="connsiteX12-755" fmla="*/ 4705350 w 5511800"/>
              <a:gd name="connsiteY12-756" fmla="*/ 69850 h 342948"/>
              <a:gd name="connsiteX13-757" fmla="*/ 5054600 w 5511800"/>
              <a:gd name="connsiteY13-758" fmla="*/ 317500 h 342948"/>
              <a:gd name="connsiteX14-759" fmla="*/ 5511800 w 5511800"/>
              <a:gd name="connsiteY14-760" fmla="*/ 0 h 342948"/>
              <a:gd name="connsiteX0-761" fmla="*/ 0 w 5511800"/>
              <a:gd name="connsiteY0-762" fmla="*/ 38100 h 374746"/>
              <a:gd name="connsiteX1-763" fmla="*/ 292100 w 5511800"/>
              <a:gd name="connsiteY1-764" fmla="*/ 304800 h 374746"/>
              <a:gd name="connsiteX2-765" fmla="*/ 596900 w 5511800"/>
              <a:gd name="connsiteY2-766" fmla="*/ 114300 h 374746"/>
              <a:gd name="connsiteX3-767" fmla="*/ 876300 w 5511800"/>
              <a:gd name="connsiteY3-768" fmla="*/ 323850 h 374746"/>
              <a:gd name="connsiteX4-769" fmla="*/ 1530350 w 5511800"/>
              <a:gd name="connsiteY4-770" fmla="*/ 63500 h 374746"/>
              <a:gd name="connsiteX5-771" fmla="*/ 1892300 w 5511800"/>
              <a:gd name="connsiteY5-772" fmla="*/ 374650 h 374746"/>
              <a:gd name="connsiteX6-773" fmla="*/ 2247900 w 5511800"/>
              <a:gd name="connsiteY6-774" fmla="*/ 25400 h 374746"/>
              <a:gd name="connsiteX7-775" fmla="*/ 2660650 w 5511800"/>
              <a:gd name="connsiteY7-776" fmla="*/ 330200 h 374746"/>
              <a:gd name="connsiteX8-777" fmla="*/ 3098800 w 5511800"/>
              <a:gd name="connsiteY8-778" fmla="*/ 19050 h 374746"/>
              <a:gd name="connsiteX9-779" fmla="*/ 3460750 w 5511800"/>
              <a:gd name="connsiteY9-780" fmla="*/ 342900 h 374746"/>
              <a:gd name="connsiteX10-781" fmla="*/ 3898900 w 5511800"/>
              <a:gd name="connsiteY10-782" fmla="*/ 44450 h 374746"/>
              <a:gd name="connsiteX11-783" fmla="*/ 4311650 w 5511800"/>
              <a:gd name="connsiteY11-784" fmla="*/ 342900 h 374746"/>
              <a:gd name="connsiteX12-785" fmla="*/ 4705350 w 5511800"/>
              <a:gd name="connsiteY12-786" fmla="*/ 69850 h 374746"/>
              <a:gd name="connsiteX13-787" fmla="*/ 5054600 w 5511800"/>
              <a:gd name="connsiteY13-788" fmla="*/ 317500 h 374746"/>
              <a:gd name="connsiteX14-789" fmla="*/ 5511800 w 5511800"/>
              <a:gd name="connsiteY14-790" fmla="*/ 0 h 374746"/>
              <a:gd name="connsiteX0-791" fmla="*/ 0 w 5511800"/>
              <a:gd name="connsiteY0-792" fmla="*/ 38100 h 374745"/>
              <a:gd name="connsiteX1-793" fmla="*/ 292100 w 5511800"/>
              <a:gd name="connsiteY1-794" fmla="*/ 304800 h 374745"/>
              <a:gd name="connsiteX2-795" fmla="*/ 596900 w 5511800"/>
              <a:gd name="connsiteY2-796" fmla="*/ 114300 h 374745"/>
              <a:gd name="connsiteX3-797" fmla="*/ 1162050 w 5511800"/>
              <a:gd name="connsiteY3-798" fmla="*/ 342900 h 374745"/>
              <a:gd name="connsiteX4-799" fmla="*/ 1530350 w 5511800"/>
              <a:gd name="connsiteY4-800" fmla="*/ 63500 h 374745"/>
              <a:gd name="connsiteX5-801" fmla="*/ 1892300 w 5511800"/>
              <a:gd name="connsiteY5-802" fmla="*/ 374650 h 374745"/>
              <a:gd name="connsiteX6-803" fmla="*/ 2247900 w 5511800"/>
              <a:gd name="connsiteY6-804" fmla="*/ 25400 h 374745"/>
              <a:gd name="connsiteX7-805" fmla="*/ 2660650 w 5511800"/>
              <a:gd name="connsiteY7-806" fmla="*/ 330200 h 374745"/>
              <a:gd name="connsiteX8-807" fmla="*/ 3098800 w 5511800"/>
              <a:gd name="connsiteY8-808" fmla="*/ 19050 h 374745"/>
              <a:gd name="connsiteX9-809" fmla="*/ 3460750 w 5511800"/>
              <a:gd name="connsiteY9-810" fmla="*/ 342900 h 374745"/>
              <a:gd name="connsiteX10-811" fmla="*/ 3898900 w 5511800"/>
              <a:gd name="connsiteY10-812" fmla="*/ 44450 h 374745"/>
              <a:gd name="connsiteX11-813" fmla="*/ 4311650 w 5511800"/>
              <a:gd name="connsiteY11-814" fmla="*/ 342900 h 374745"/>
              <a:gd name="connsiteX12-815" fmla="*/ 4705350 w 5511800"/>
              <a:gd name="connsiteY12-816" fmla="*/ 69850 h 374745"/>
              <a:gd name="connsiteX13-817" fmla="*/ 5054600 w 5511800"/>
              <a:gd name="connsiteY13-818" fmla="*/ 317500 h 374745"/>
              <a:gd name="connsiteX14-819" fmla="*/ 5511800 w 5511800"/>
              <a:gd name="connsiteY14-820" fmla="*/ 0 h 374745"/>
              <a:gd name="connsiteX0-821" fmla="*/ 0 w 5511800"/>
              <a:gd name="connsiteY0-822" fmla="*/ 38100 h 374652"/>
              <a:gd name="connsiteX1-823" fmla="*/ 292100 w 5511800"/>
              <a:gd name="connsiteY1-824" fmla="*/ 304800 h 374652"/>
              <a:gd name="connsiteX2-825" fmla="*/ 596900 w 5511800"/>
              <a:gd name="connsiteY2-826" fmla="*/ 114300 h 374652"/>
              <a:gd name="connsiteX3-827" fmla="*/ 1162050 w 5511800"/>
              <a:gd name="connsiteY3-828" fmla="*/ 342900 h 374652"/>
              <a:gd name="connsiteX4-829" fmla="*/ 1530350 w 5511800"/>
              <a:gd name="connsiteY4-830" fmla="*/ 31750 h 374652"/>
              <a:gd name="connsiteX5-831" fmla="*/ 1892300 w 5511800"/>
              <a:gd name="connsiteY5-832" fmla="*/ 374650 h 374652"/>
              <a:gd name="connsiteX6-833" fmla="*/ 2247900 w 5511800"/>
              <a:gd name="connsiteY6-834" fmla="*/ 25400 h 374652"/>
              <a:gd name="connsiteX7-835" fmla="*/ 2660650 w 5511800"/>
              <a:gd name="connsiteY7-836" fmla="*/ 330200 h 374652"/>
              <a:gd name="connsiteX8-837" fmla="*/ 3098800 w 5511800"/>
              <a:gd name="connsiteY8-838" fmla="*/ 19050 h 374652"/>
              <a:gd name="connsiteX9-839" fmla="*/ 3460750 w 5511800"/>
              <a:gd name="connsiteY9-840" fmla="*/ 342900 h 374652"/>
              <a:gd name="connsiteX10-841" fmla="*/ 3898900 w 5511800"/>
              <a:gd name="connsiteY10-842" fmla="*/ 44450 h 374652"/>
              <a:gd name="connsiteX11-843" fmla="*/ 4311650 w 5511800"/>
              <a:gd name="connsiteY11-844" fmla="*/ 342900 h 374652"/>
              <a:gd name="connsiteX12-845" fmla="*/ 4705350 w 5511800"/>
              <a:gd name="connsiteY12-846" fmla="*/ 69850 h 374652"/>
              <a:gd name="connsiteX13-847" fmla="*/ 5054600 w 5511800"/>
              <a:gd name="connsiteY13-848" fmla="*/ 317500 h 374652"/>
              <a:gd name="connsiteX14-849" fmla="*/ 5511800 w 5511800"/>
              <a:gd name="connsiteY14-850" fmla="*/ 0 h 374652"/>
              <a:gd name="connsiteX0-851" fmla="*/ 0 w 5511800"/>
              <a:gd name="connsiteY0-852" fmla="*/ 38100 h 374652"/>
              <a:gd name="connsiteX1-853" fmla="*/ 292100 w 5511800"/>
              <a:gd name="connsiteY1-854" fmla="*/ 304800 h 374652"/>
              <a:gd name="connsiteX2-855" fmla="*/ 825500 w 5511800"/>
              <a:gd name="connsiteY2-856" fmla="*/ 25400 h 374652"/>
              <a:gd name="connsiteX3-857" fmla="*/ 1162050 w 5511800"/>
              <a:gd name="connsiteY3-858" fmla="*/ 342900 h 374652"/>
              <a:gd name="connsiteX4-859" fmla="*/ 1530350 w 5511800"/>
              <a:gd name="connsiteY4-860" fmla="*/ 31750 h 374652"/>
              <a:gd name="connsiteX5-861" fmla="*/ 1892300 w 5511800"/>
              <a:gd name="connsiteY5-862" fmla="*/ 374650 h 374652"/>
              <a:gd name="connsiteX6-863" fmla="*/ 2247900 w 5511800"/>
              <a:gd name="connsiteY6-864" fmla="*/ 25400 h 374652"/>
              <a:gd name="connsiteX7-865" fmla="*/ 2660650 w 5511800"/>
              <a:gd name="connsiteY7-866" fmla="*/ 330200 h 374652"/>
              <a:gd name="connsiteX8-867" fmla="*/ 3098800 w 5511800"/>
              <a:gd name="connsiteY8-868" fmla="*/ 19050 h 374652"/>
              <a:gd name="connsiteX9-869" fmla="*/ 3460750 w 5511800"/>
              <a:gd name="connsiteY9-870" fmla="*/ 342900 h 374652"/>
              <a:gd name="connsiteX10-871" fmla="*/ 3898900 w 5511800"/>
              <a:gd name="connsiteY10-872" fmla="*/ 44450 h 374652"/>
              <a:gd name="connsiteX11-873" fmla="*/ 4311650 w 5511800"/>
              <a:gd name="connsiteY11-874" fmla="*/ 342900 h 374652"/>
              <a:gd name="connsiteX12-875" fmla="*/ 4705350 w 5511800"/>
              <a:gd name="connsiteY12-876" fmla="*/ 69850 h 374652"/>
              <a:gd name="connsiteX13-877" fmla="*/ 5054600 w 5511800"/>
              <a:gd name="connsiteY13-878" fmla="*/ 317500 h 374652"/>
              <a:gd name="connsiteX14-879" fmla="*/ 5511800 w 5511800"/>
              <a:gd name="connsiteY14-880" fmla="*/ 0 h 374652"/>
              <a:gd name="connsiteX0-881" fmla="*/ 0 w 5511800"/>
              <a:gd name="connsiteY0-882" fmla="*/ 38100 h 387364"/>
              <a:gd name="connsiteX1-883" fmla="*/ 285750 w 5511800"/>
              <a:gd name="connsiteY1-884" fmla="*/ 387350 h 387364"/>
              <a:gd name="connsiteX2-885" fmla="*/ 825500 w 5511800"/>
              <a:gd name="connsiteY2-886" fmla="*/ 25400 h 387364"/>
              <a:gd name="connsiteX3-887" fmla="*/ 1162050 w 5511800"/>
              <a:gd name="connsiteY3-888" fmla="*/ 342900 h 387364"/>
              <a:gd name="connsiteX4-889" fmla="*/ 1530350 w 5511800"/>
              <a:gd name="connsiteY4-890" fmla="*/ 31750 h 387364"/>
              <a:gd name="connsiteX5-891" fmla="*/ 1892300 w 5511800"/>
              <a:gd name="connsiteY5-892" fmla="*/ 374650 h 387364"/>
              <a:gd name="connsiteX6-893" fmla="*/ 2247900 w 5511800"/>
              <a:gd name="connsiteY6-894" fmla="*/ 25400 h 387364"/>
              <a:gd name="connsiteX7-895" fmla="*/ 2660650 w 5511800"/>
              <a:gd name="connsiteY7-896" fmla="*/ 330200 h 387364"/>
              <a:gd name="connsiteX8-897" fmla="*/ 3098800 w 5511800"/>
              <a:gd name="connsiteY8-898" fmla="*/ 19050 h 387364"/>
              <a:gd name="connsiteX9-899" fmla="*/ 3460750 w 5511800"/>
              <a:gd name="connsiteY9-900" fmla="*/ 342900 h 387364"/>
              <a:gd name="connsiteX10-901" fmla="*/ 3898900 w 5511800"/>
              <a:gd name="connsiteY10-902" fmla="*/ 44450 h 387364"/>
              <a:gd name="connsiteX11-903" fmla="*/ 4311650 w 5511800"/>
              <a:gd name="connsiteY11-904" fmla="*/ 342900 h 387364"/>
              <a:gd name="connsiteX12-905" fmla="*/ 4705350 w 5511800"/>
              <a:gd name="connsiteY12-906" fmla="*/ 69850 h 387364"/>
              <a:gd name="connsiteX13-907" fmla="*/ 5054600 w 5511800"/>
              <a:gd name="connsiteY13-908" fmla="*/ 317500 h 387364"/>
              <a:gd name="connsiteX14-909" fmla="*/ 5511800 w 5511800"/>
              <a:gd name="connsiteY14-910" fmla="*/ 0 h 387364"/>
              <a:gd name="connsiteX0-911" fmla="*/ 0 w 5511800"/>
              <a:gd name="connsiteY0-912" fmla="*/ 38100 h 438162"/>
              <a:gd name="connsiteX1-913" fmla="*/ 266700 w 5511800"/>
              <a:gd name="connsiteY1-914" fmla="*/ 438150 h 438162"/>
              <a:gd name="connsiteX2-915" fmla="*/ 825500 w 5511800"/>
              <a:gd name="connsiteY2-916" fmla="*/ 25400 h 438162"/>
              <a:gd name="connsiteX3-917" fmla="*/ 1162050 w 5511800"/>
              <a:gd name="connsiteY3-918" fmla="*/ 342900 h 438162"/>
              <a:gd name="connsiteX4-919" fmla="*/ 1530350 w 5511800"/>
              <a:gd name="connsiteY4-920" fmla="*/ 31750 h 438162"/>
              <a:gd name="connsiteX5-921" fmla="*/ 1892300 w 5511800"/>
              <a:gd name="connsiteY5-922" fmla="*/ 374650 h 438162"/>
              <a:gd name="connsiteX6-923" fmla="*/ 2247900 w 5511800"/>
              <a:gd name="connsiteY6-924" fmla="*/ 25400 h 438162"/>
              <a:gd name="connsiteX7-925" fmla="*/ 2660650 w 5511800"/>
              <a:gd name="connsiteY7-926" fmla="*/ 330200 h 438162"/>
              <a:gd name="connsiteX8-927" fmla="*/ 3098800 w 5511800"/>
              <a:gd name="connsiteY8-928" fmla="*/ 19050 h 438162"/>
              <a:gd name="connsiteX9-929" fmla="*/ 3460750 w 5511800"/>
              <a:gd name="connsiteY9-930" fmla="*/ 342900 h 438162"/>
              <a:gd name="connsiteX10-931" fmla="*/ 3898900 w 5511800"/>
              <a:gd name="connsiteY10-932" fmla="*/ 44450 h 438162"/>
              <a:gd name="connsiteX11-933" fmla="*/ 4311650 w 5511800"/>
              <a:gd name="connsiteY11-934" fmla="*/ 342900 h 438162"/>
              <a:gd name="connsiteX12-935" fmla="*/ 4705350 w 5511800"/>
              <a:gd name="connsiteY12-936" fmla="*/ 69850 h 438162"/>
              <a:gd name="connsiteX13-937" fmla="*/ 5054600 w 5511800"/>
              <a:gd name="connsiteY13-938" fmla="*/ 317500 h 438162"/>
              <a:gd name="connsiteX14-939" fmla="*/ 5511800 w 5511800"/>
              <a:gd name="connsiteY14-940" fmla="*/ 0 h 438162"/>
              <a:gd name="connsiteX0-941" fmla="*/ 3828 w 5515628"/>
              <a:gd name="connsiteY0-942" fmla="*/ 38100 h 438161"/>
              <a:gd name="connsiteX1-943" fmla="*/ 270528 w 5515628"/>
              <a:gd name="connsiteY1-944" fmla="*/ 438150 h 438161"/>
              <a:gd name="connsiteX2-945" fmla="*/ 829328 w 5515628"/>
              <a:gd name="connsiteY2-946" fmla="*/ 25400 h 438161"/>
              <a:gd name="connsiteX3-947" fmla="*/ 1165878 w 5515628"/>
              <a:gd name="connsiteY3-948" fmla="*/ 342900 h 438161"/>
              <a:gd name="connsiteX4-949" fmla="*/ 1534178 w 5515628"/>
              <a:gd name="connsiteY4-950" fmla="*/ 31750 h 438161"/>
              <a:gd name="connsiteX5-951" fmla="*/ 1896128 w 5515628"/>
              <a:gd name="connsiteY5-952" fmla="*/ 374650 h 438161"/>
              <a:gd name="connsiteX6-953" fmla="*/ 2251728 w 5515628"/>
              <a:gd name="connsiteY6-954" fmla="*/ 25400 h 438161"/>
              <a:gd name="connsiteX7-955" fmla="*/ 2664478 w 5515628"/>
              <a:gd name="connsiteY7-956" fmla="*/ 330200 h 438161"/>
              <a:gd name="connsiteX8-957" fmla="*/ 3102628 w 5515628"/>
              <a:gd name="connsiteY8-958" fmla="*/ 19050 h 438161"/>
              <a:gd name="connsiteX9-959" fmla="*/ 3464578 w 5515628"/>
              <a:gd name="connsiteY9-960" fmla="*/ 342900 h 438161"/>
              <a:gd name="connsiteX10-961" fmla="*/ 3902728 w 5515628"/>
              <a:gd name="connsiteY10-962" fmla="*/ 44450 h 438161"/>
              <a:gd name="connsiteX11-963" fmla="*/ 4315478 w 5515628"/>
              <a:gd name="connsiteY11-964" fmla="*/ 342900 h 438161"/>
              <a:gd name="connsiteX12-965" fmla="*/ 4709178 w 5515628"/>
              <a:gd name="connsiteY12-966" fmla="*/ 69850 h 438161"/>
              <a:gd name="connsiteX13-967" fmla="*/ 5058428 w 5515628"/>
              <a:gd name="connsiteY13-968" fmla="*/ 317500 h 438161"/>
              <a:gd name="connsiteX14-969" fmla="*/ 5515628 w 5515628"/>
              <a:gd name="connsiteY14-970" fmla="*/ 0 h 438161"/>
              <a:gd name="connsiteX0-971" fmla="*/ 0 w 5511800"/>
              <a:gd name="connsiteY0-972" fmla="*/ 38100 h 438161"/>
              <a:gd name="connsiteX1-973" fmla="*/ 266700 w 5511800"/>
              <a:gd name="connsiteY1-974" fmla="*/ 438150 h 438161"/>
              <a:gd name="connsiteX2-975" fmla="*/ 825500 w 5511800"/>
              <a:gd name="connsiteY2-976" fmla="*/ 25400 h 438161"/>
              <a:gd name="connsiteX3-977" fmla="*/ 1162050 w 5511800"/>
              <a:gd name="connsiteY3-978" fmla="*/ 342900 h 438161"/>
              <a:gd name="connsiteX4-979" fmla="*/ 1530350 w 5511800"/>
              <a:gd name="connsiteY4-980" fmla="*/ 31750 h 438161"/>
              <a:gd name="connsiteX5-981" fmla="*/ 1892300 w 5511800"/>
              <a:gd name="connsiteY5-982" fmla="*/ 374650 h 438161"/>
              <a:gd name="connsiteX6-983" fmla="*/ 2247900 w 5511800"/>
              <a:gd name="connsiteY6-984" fmla="*/ 25400 h 438161"/>
              <a:gd name="connsiteX7-985" fmla="*/ 2660650 w 5511800"/>
              <a:gd name="connsiteY7-986" fmla="*/ 330200 h 438161"/>
              <a:gd name="connsiteX8-987" fmla="*/ 3098800 w 5511800"/>
              <a:gd name="connsiteY8-988" fmla="*/ 19050 h 438161"/>
              <a:gd name="connsiteX9-989" fmla="*/ 3460750 w 5511800"/>
              <a:gd name="connsiteY9-990" fmla="*/ 342900 h 438161"/>
              <a:gd name="connsiteX10-991" fmla="*/ 3898900 w 5511800"/>
              <a:gd name="connsiteY10-992" fmla="*/ 44450 h 438161"/>
              <a:gd name="connsiteX11-993" fmla="*/ 4311650 w 5511800"/>
              <a:gd name="connsiteY11-994" fmla="*/ 342900 h 438161"/>
              <a:gd name="connsiteX12-995" fmla="*/ 4705350 w 5511800"/>
              <a:gd name="connsiteY12-996" fmla="*/ 69850 h 438161"/>
              <a:gd name="connsiteX13-997" fmla="*/ 5054600 w 5511800"/>
              <a:gd name="connsiteY13-998" fmla="*/ 317500 h 438161"/>
              <a:gd name="connsiteX14-999" fmla="*/ 5511800 w 5511800"/>
              <a:gd name="connsiteY14-1000" fmla="*/ 0 h 438161"/>
              <a:gd name="connsiteX0-1001" fmla="*/ 0 w 5511800"/>
              <a:gd name="connsiteY0-1002" fmla="*/ 38100 h 400063"/>
              <a:gd name="connsiteX1-1003" fmla="*/ 381000 w 5511800"/>
              <a:gd name="connsiteY1-1004" fmla="*/ 400050 h 400063"/>
              <a:gd name="connsiteX2-1005" fmla="*/ 825500 w 5511800"/>
              <a:gd name="connsiteY2-1006" fmla="*/ 25400 h 400063"/>
              <a:gd name="connsiteX3-1007" fmla="*/ 1162050 w 5511800"/>
              <a:gd name="connsiteY3-1008" fmla="*/ 342900 h 400063"/>
              <a:gd name="connsiteX4-1009" fmla="*/ 1530350 w 5511800"/>
              <a:gd name="connsiteY4-1010" fmla="*/ 31750 h 400063"/>
              <a:gd name="connsiteX5-1011" fmla="*/ 1892300 w 5511800"/>
              <a:gd name="connsiteY5-1012" fmla="*/ 374650 h 400063"/>
              <a:gd name="connsiteX6-1013" fmla="*/ 2247900 w 5511800"/>
              <a:gd name="connsiteY6-1014" fmla="*/ 25400 h 400063"/>
              <a:gd name="connsiteX7-1015" fmla="*/ 2660650 w 5511800"/>
              <a:gd name="connsiteY7-1016" fmla="*/ 330200 h 400063"/>
              <a:gd name="connsiteX8-1017" fmla="*/ 3098800 w 5511800"/>
              <a:gd name="connsiteY8-1018" fmla="*/ 19050 h 400063"/>
              <a:gd name="connsiteX9-1019" fmla="*/ 3460750 w 5511800"/>
              <a:gd name="connsiteY9-1020" fmla="*/ 342900 h 400063"/>
              <a:gd name="connsiteX10-1021" fmla="*/ 3898900 w 5511800"/>
              <a:gd name="connsiteY10-1022" fmla="*/ 44450 h 400063"/>
              <a:gd name="connsiteX11-1023" fmla="*/ 4311650 w 5511800"/>
              <a:gd name="connsiteY11-1024" fmla="*/ 342900 h 400063"/>
              <a:gd name="connsiteX12-1025" fmla="*/ 4705350 w 5511800"/>
              <a:gd name="connsiteY12-1026" fmla="*/ 69850 h 400063"/>
              <a:gd name="connsiteX13-1027" fmla="*/ 5054600 w 5511800"/>
              <a:gd name="connsiteY13-1028" fmla="*/ 317500 h 400063"/>
              <a:gd name="connsiteX14-1029" fmla="*/ 5511800 w 5511800"/>
              <a:gd name="connsiteY14-1030" fmla="*/ 0 h 400063"/>
              <a:gd name="connsiteX0-1031" fmla="*/ 0 w 5511800"/>
              <a:gd name="connsiteY0-1032" fmla="*/ 0 h 567152"/>
              <a:gd name="connsiteX1-1033" fmla="*/ 381000 w 5511800"/>
              <a:gd name="connsiteY1-1034" fmla="*/ 565340 h 567152"/>
              <a:gd name="connsiteX2-1035" fmla="*/ 825500 w 5511800"/>
              <a:gd name="connsiteY2-1036" fmla="*/ 190690 h 567152"/>
              <a:gd name="connsiteX3-1037" fmla="*/ 1162050 w 5511800"/>
              <a:gd name="connsiteY3-1038" fmla="*/ 508190 h 567152"/>
              <a:gd name="connsiteX4-1039" fmla="*/ 1530350 w 5511800"/>
              <a:gd name="connsiteY4-1040" fmla="*/ 197040 h 567152"/>
              <a:gd name="connsiteX5-1041" fmla="*/ 1892300 w 5511800"/>
              <a:gd name="connsiteY5-1042" fmla="*/ 539940 h 567152"/>
              <a:gd name="connsiteX6-1043" fmla="*/ 2247900 w 5511800"/>
              <a:gd name="connsiteY6-1044" fmla="*/ 190690 h 567152"/>
              <a:gd name="connsiteX7-1045" fmla="*/ 2660650 w 5511800"/>
              <a:gd name="connsiteY7-1046" fmla="*/ 495490 h 567152"/>
              <a:gd name="connsiteX8-1047" fmla="*/ 3098800 w 5511800"/>
              <a:gd name="connsiteY8-1048" fmla="*/ 184340 h 567152"/>
              <a:gd name="connsiteX9-1049" fmla="*/ 3460750 w 5511800"/>
              <a:gd name="connsiteY9-1050" fmla="*/ 508190 h 567152"/>
              <a:gd name="connsiteX10-1051" fmla="*/ 3898900 w 5511800"/>
              <a:gd name="connsiteY10-1052" fmla="*/ 209740 h 567152"/>
              <a:gd name="connsiteX11-1053" fmla="*/ 4311650 w 5511800"/>
              <a:gd name="connsiteY11-1054" fmla="*/ 508190 h 567152"/>
              <a:gd name="connsiteX12-1055" fmla="*/ 4705350 w 5511800"/>
              <a:gd name="connsiteY12-1056" fmla="*/ 235140 h 567152"/>
              <a:gd name="connsiteX13-1057" fmla="*/ 5054600 w 5511800"/>
              <a:gd name="connsiteY13-1058" fmla="*/ 482790 h 567152"/>
              <a:gd name="connsiteX14-1059" fmla="*/ 5511800 w 5511800"/>
              <a:gd name="connsiteY14-1060" fmla="*/ 165290 h 567152"/>
              <a:gd name="connsiteX0-1061" fmla="*/ 0 w 5499100"/>
              <a:gd name="connsiteY0-1062" fmla="*/ 154323 h 721475"/>
              <a:gd name="connsiteX1-1063" fmla="*/ 381000 w 5499100"/>
              <a:gd name="connsiteY1-1064" fmla="*/ 719663 h 721475"/>
              <a:gd name="connsiteX2-1065" fmla="*/ 825500 w 5499100"/>
              <a:gd name="connsiteY2-1066" fmla="*/ 345013 h 721475"/>
              <a:gd name="connsiteX3-1067" fmla="*/ 1162050 w 5499100"/>
              <a:gd name="connsiteY3-1068" fmla="*/ 662513 h 721475"/>
              <a:gd name="connsiteX4-1069" fmla="*/ 1530350 w 5499100"/>
              <a:gd name="connsiteY4-1070" fmla="*/ 351363 h 721475"/>
              <a:gd name="connsiteX5-1071" fmla="*/ 1892300 w 5499100"/>
              <a:gd name="connsiteY5-1072" fmla="*/ 694263 h 721475"/>
              <a:gd name="connsiteX6-1073" fmla="*/ 2247900 w 5499100"/>
              <a:gd name="connsiteY6-1074" fmla="*/ 345013 h 721475"/>
              <a:gd name="connsiteX7-1075" fmla="*/ 2660650 w 5499100"/>
              <a:gd name="connsiteY7-1076" fmla="*/ 649813 h 721475"/>
              <a:gd name="connsiteX8-1077" fmla="*/ 3098800 w 5499100"/>
              <a:gd name="connsiteY8-1078" fmla="*/ 338663 h 721475"/>
              <a:gd name="connsiteX9-1079" fmla="*/ 3460750 w 5499100"/>
              <a:gd name="connsiteY9-1080" fmla="*/ 662513 h 721475"/>
              <a:gd name="connsiteX10-1081" fmla="*/ 3898900 w 5499100"/>
              <a:gd name="connsiteY10-1082" fmla="*/ 364063 h 721475"/>
              <a:gd name="connsiteX11-1083" fmla="*/ 4311650 w 5499100"/>
              <a:gd name="connsiteY11-1084" fmla="*/ 662513 h 721475"/>
              <a:gd name="connsiteX12-1085" fmla="*/ 4705350 w 5499100"/>
              <a:gd name="connsiteY12-1086" fmla="*/ 389463 h 721475"/>
              <a:gd name="connsiteX13-1087" fmla="*/ 5054600 w 5499100"/>
              <a:gd name="connsiteY13-1088" fmla="*/ 637113 h 721475"/>
              <a:gd name="connsiteX14-1089" fmla="*/ 5499100 w 5499100"/>
              <a:gd name="connsiteY14-1090" fmla="*/ 0 h 721475"/>
              <a:gd name="connsiteX0-1091" fmla="*/ 0 w 5499100"/>
              <a:gd name="connsiteY0-1092" fmla="*/ 154323 h 721475"/>
              <a:gd name="connsiteX1-1093" fmla="*/ 381000 w 5499100"/>
              <a:gd name="connsiteY1-1094" fmla="*/ 719663 h 721475"/>
              <a:gd name="connsiteX2-1095" fmla="*/ 825500 w 5499100"/>
              <a:gd name="connsiteY2-1096" fmla="*/ 345013 h 721475"/>
              <a:gd name="connsiteX3-1097" fmla="*/ 1162050 w 5499100"/>
              <a:gd name="connsiteY3-1098" fmla="*/ 662513 h 721475"/>
              <a:gd name="connsiteX4-1099" fmla="*/ 1530350 w 5499100"/>
              <a:gd name="connsiteY4-1100" fmla="*/ 351363 h 721475"/>
              <a:gd name="connsiteX5-1101" fmla="*/ 1892300 w 5499100"/>
              <a:gd name="connsiteY5-1102" fmla="*/ 694263 h 721475"/>
              <a:gd name="connsiteX6-1103" fmla="*/ 2247900 w 5499100"/>
              <a:gd name="connsiteY6-1104" fmla="*/ 345013 h 721475"/>
              <a:gd name="connsiteX7-1105" fmla="*/ 2660650 w 5499100"/>
              <a:gd name="connsiteY7-1106" fmla="*/ 649813 h 721475"/>
              <a:gd name="connsiteX8-1107" fmla="*/ 3098800 w 5499100"/>
              <a:gd name="connsiteY8-1108" fmla="*/ 338663 h 721475"/>
              <a:gd name="connsiteX9-1109" fmla="*/ 3460750 w 5499100"/>
              <a:gd name="connsiteY9-1110" fmla="*/ 662513 h 721475"/>
              <a:gd name="connsiteX10-1111" fmla="*/ 3898900 w 5499100"/>
              <a:gd name="connsiteY10-1112" fmla="*/ 364063 h 721475"/>
              <a:gd name="connsiteX11-1113" fmla="*/ 4311650 w 5499100"/>
              <a:gd name="connsiteY11-1114" fmla="*/ 662513 h 721475"/>
              <a:gd name="connsiteX12-1115" fmla="*/ 4705350 w 5499100"/>
              <a:gd name="connsiteY12-1116" fmla="*/ 389463 h 721475"/>
              <a:gd name="connsiteX13-1117" fmla="*/ 5054600 w 5499100"/>
              <a:gd name="connsiteY13-1118" fmla="*/ 637113 h 721475"/>
              <a:gd name="connsiteX14-1119" fmla="*/ 5499100 w 5499100"/>
              <a:gd name="connsiteY14-1120" fmla="*/ 0 h 721475"/>
              <a:gd name="connsiteX0-1121" fmla="*/ 0 w 5518150"/>
              <a:gd name="connsiteY0-1122" fmla="*/ 197907 h 765059"/>
              <a:gd name="connsiteX1-1123" fmla="*/ 381000 w 5518150"/>
              <a:gd name="connsiteY1-1124" fmla="*/ 763247 h 765059"/>
              <a:gd name="connsiteX2-1125" fmla="*/ 825500 w 5518150"/>
              <a:gd name="connsiteY2-1126" fmla="*/ 388597 h 765059"/>
              <a:gd name="connsiteX3-1127" fmla="*/ 1162050 w 5518150"/>
              <a:gd name="connsiteY3-1128" fmla="*/ 706097 h 765059"/>
              <a:gd name="connsiteX4-1129" fmla="*/ 1530350 w 5518150"/>
              <a:gd name="connsiteY4-1130" fmla="*/ 394947 h 765059"/>
              <a:gd name="connsiteX5-1131" fmla="*/ 1892300 w 5518150"/>
              <a:gd name="connsiteY5-1132" fmla="*/ 737847 h 765059"/>
              <a:gd name="connsiteX6-1133" fmla="*/ 2247900 w 5518150"/>
              <a:gd name="connsiteY6-1134" fmla="*/ 388597 h 765059"/>
              <a:gd name="connsiteX7-1135" fmla="*/ 2660650 w 5518150"/>
              <a:gd name="connsiteY7-1136" fmla="*/ 693397 h 765059"/>
              <a:gd name="connsiteX8-1137" fmla="*/ 3098800 w 5518150"/>
              <a:gd name="connsiteY8-1138" fmla="*/ 382247 h 765059"/>
              <a:gd name="connsiteX9-1139" fmla="*/ 3460750 w 5518150"/>
              <a:gd name="connsiteY9-1140" fmla="*/ 706097 h 765059"/>
              <a:gd name="connsiteX10-1141" fmla="*/ 3898900 w 5518150"/>
              <a:gd name="connsiteY10-1142" fmla="*/ 407647 h 765059"/>
              <a:gd name="connsiteX11-1143" fmla="*/ 4311650 w 5518150"/>
              <a:gd name="connsiteY11-1144" fmla="*/ 706097 h 765059"/>
              <a:gd name="connsiteX12-1145" fmla="*/ 4705350 w 5518150"/>
              <a:gd name="connsiteY12-1146" fmla="*/ 433047 h 765059"/>
              <a:gd name="connsiteX13-1147" fmla="*/ 5054600 w 5518150"/>
              <a:gd name="connsiteY13-1148" fmla="*/ 680697 h 765059"/>
              <a:gd name="connsiteX14-1149" fmla="*/ 5518150 w 5518150"/>
              <a:gd name="connsiteY14-1150" fmla="*/ 0 h 765059"/>
              <a:gd name="connsiteX0-1151" fmla="*/ 0 w 5518150"/>
              <a:gd name="connsiteY0-1152" fmla="*/ 197907 h 765059"/>
              <a:gd name="connsiteX1-1153" fmla="*/ 381000 w 5518150"/>
              <a:gd name="connsiteY1-1154" fmla="*/ 763247 h 765059"/>
              <a:gd name="connsiteX2-1155" fmla="*/ 825500 w 5518150"/>
              <a:gd name="connsiteY2-1156" fmla="*/ 388597 h 765059"/>
              <a:gd name="connsiteX3-1157" fmla="*/ 1162050 w 5518150"/>
              <a:gd name="connsiteY3-1158" fmla="*/ 706097 h 765059"/>
              <a:gd name="connsiteX4-1159" fmla="*/ 1530350 w 5518150"/>
              <a:gd name="connsiteY4-1160" fmla="*/ 394947 h 765059"/>
              <a:gd name="connsiteX5-1161" fmla="*/ 1892300 w 5518150"/>
              <a:gd name="connsiteY5-1162" fmla="*/ 737847 h 765059"/>
              <a:gd name="connsiteX6-1163" fmla="*/ 2247900 w 5518150"/>
              <a:gd name="connsiteY6-1164" fmla="*/ 388597 h 765059"/>
              <a:gd name="connsiteX7-1165" fmla="*/ 2660650 w 5518150"/>
              <a:gd name="connsiteY7-1166" fmla="*/ 693397 h 765059"/>
              <a:gd name="connsiteX8-1167" fmla="*/ 3098800 w 5518150"/>
              <a:gd name="connsiteY8-1168" fmla="*/ 382247 h 765059"/>
              <a:gd name="connsiteX9-1169" fmla="*/ 3460750 w 5518150"/>
              <a:gd name="connsiteY9-1170" fmla="*/ 706097 h 765059"/>
              <a:gd name="connsiteX10-1171" fmla="*/ 3898900 w 5518150"/>
              <a:gd name="connsiteY10-1172" fmla="*/ 407647 h 765059"/>
              <a:gd name="connsiteX11-1173" fmla="*/ 4311650 w 5518150"/>
              <a:gd name="connsiteY11-1174" fmla="*/ 706097 h 765059"/>
              <a:gd name="connsiteX12-1175" fmla="*/ 4705350 w 5518150"/>
              <a:gd name="connsiteY12-1176" fmla="*/ 433047 h 765059"/>
              <a:gd name="connsiteX13-1177" fmla="*/ 5054600 w 5518150"/>
              <a:gd name="connsiteY13-1178" fmla="*/ 680697 h 765059"/>
              <a:gd name="connsiteX14-1179" fmla="*/ 5518150 w 5518150"/>
              <a:gd name="connsiteY14-1180" fmla="*/ 0 h 765059"/>
              <a:gd name="connsiteX0-1181" fmla="*/ 0 w 5518150"/>
              <a:gd name="connsiteY0-1182" fmla="*/ 197907 h 765059"/>
              <a:gd name="connsiteX1-1183" fmla="*/ 381000 w 5518150"/>
              <a:gd name="connsiteY1-1184" fmla="*/ 763247 h 765059"/>
              <a:gd name="connsiteX2-1185" fmla="*/ 825500 w 5518150"/>
              <a:gd name="connsiteY2-1186" fmla="*/ 388597 h 765059"/>
              <a:gd name="connsiteX3-1187" fmla="*/ 1162050 w 5518150"/>
              <a:gd name="connsiteY3-1188" fmla="*/ 706097 h 765059"/>
              <a:gd name="connsiteX4-1189" fmla="*/ 1530350 w 5518150"/>
              <a:gd name="connsiteY4-1190" fmla="*/ 394947 h 765059"/>
              <a:gd name="connsiteX5-1191" fmla="*/ 1892300 w 5518150"/>
              <a:gd name="connsiteY5-1192" fmla="*/ 737847 h 765059"/>
              <a:gd name="connsiteX6-1193" fmla="*/ 2247900 w 5518150"/>
              <a:gd name="connsiteY6-1194" fmla="*/ 388597 h 765059"/>
              <a:gd name="connsiteX7-1195" fmla="*/ 2660650 w 5518150"/>
              <a:gd name="connsiteY7-1196" fmla="*/ 693397 h 765059"/>
              <a:gd name="connsiteX8-1197" fmla="*/ 3098800 w 5518150"/>
              <a:gd name="connsiteY8-1198" fmla="*/ 382247 h 765059"/>
              <a:gd name="connsiteX9-1199" fmla="*/ 3460750 w 5518150"/>
              <a:gd name="connsiteY9-1200" fmla="*/ 706097 h 765059"/>
              <a:gd name="connsiteX10-1201" fmla="*/ 3898900 w 5518150"/>
              <a:gd name="connsiteY10-1202" fmla="*/ 407647 h 765059"/>
              <a:gd name="connsiteX11-1203" fmla="*/ 4311650 w 5518150"/>
              <a:gd name="connsiteY11-1204" fmla="*/ 706097 h 765059"/>
              <a:gd name="connsiteX12-1205" fmla="*/ 4705350 w 5518150"/>
              <a:gd name="connsiteY12-1206" fmla="*/ 433047 h 765059"/>
              <a:gd name="connsiteX13-1207" fmla="*/ 5073650 w 5518150"/>
              <a:gd name="connsiteY13-1208" fmla="*/ 695224 h 765059"/>
              <a:gd name="connsiteX14-1209" fmla="*/ 5518150 w 5518150"/>
              <a:gd name="connsiteY14-1210" fmla="*/ 0 h 765059"/>
              <a:gd name="connsiteX0-1211" fmla="*/ 0 w 5723890"/>
              <a:gd name="connsiteY0-1212" fmla="*/ 1 h 567153"/>
              <a:gd name="connsiteX1-1213" fmla="*/ 381000 w 5723890"/>
              <a:gd name="connsiteY1-1214" fmla="*/ 565341 h 567153"/>
              <a:gd name="connsiteX2-1215" fmla="*/ 825500 w 5723890"/>
              <a:gd name="connsiteY2-1216" fmla="*/ 190691 h 567153"/>
              <a:gd name="connsiteX3-1217" fmla="*/ 1162050 w 5723890"/>
              <a:gd name="connsiteY3-1218" fmla="*/ 508191 h 567153"/>
              <a:gd name="connsiteX4-1219" fmla="*/ 1530350 w 5723890"/>
              <a:gd name="connsiteY4-1220" fmla="*/ 197041 h 567153"/>
              <a:gd name="connsiteX5-1221" fmla="*/ 1892300 w 5723890"/>
              <a:gd name="connsiteY5-1222" fmla="*/ 539941 h 567153"/>
              <a:gd name="connsiteX6-1223" fmla="*/ 2247900 w 5723890"/>
              <a:gd name="connsiteY6-1224" fmla="*/ 190691 h 567153"/>
              <a:gd name="connsiteX7-1225" fmla="*/ 2660650 w 5723890"/>
              <a:gd name="connsiteY7-1226" fmla="*/ 495491 h 567153"/>
              <a:gd name="connsiteX8-1227" fmla="*/ 3098800 w 5723890"/>
              <a:gd name="connsiteY8-1228" fmla="*/ 184341 h 567153"/>
              <a:gd name="connsiteX9-1229" fmla="*/ 3460750 w 5723890"/>
              <a:gd name="connsiteY9-1230" fmla="*/ 508191 h 567153"/>
              <a:gd name="connsiteX10-1231" fmla="*/ 3898900 w 5723890"/>
              <a:gd name="connsiteY10-1232" fmla="*/ 209741 h 567153"/>
              <a:gd name="connsiteX11-1233" fmla="*/ 4311650 w 5723890"/>
              <a:gd name="connsiteY11-1234" fmla="*/ 508191 h 567153"/>
              <a:gd name="connsiteX12-1235" fmla="*/ 4705350 w 5723890"/>
              <a:gd name="connsiteY12-1236" fmla="*/ 235141 h 567153"/>
              <a:gd name="connsiteX13-1237" fmla="*/ 5073650 w 5723890"/>
              <a:gd name="connsiteY13-1238" fmla="*/ 497318 h 567153"/>
              <a:gd name="connsiteX14-1239" fmla="*/ 5723890 w 5723890"/>
              <a:gd name="connsiteY14-1240" fmla="*/ 115896 h 567153"/>
              <a:gd name="connsiteX0-1241" fmla="*/ 0 w 5640070"/>
              <a:gd name="connsiteY0-1242" fmla="*/ 1 h 567153"/>
              <a:gd name="connsiteX1-1243" fmla="*/ 381000 w 5640070"/>
              <a:gd name="connsiteY1-1244" fmla="*/ 565341 h 567153"/>
              <a:gd name="connsiteX2-1245" fmla="*/ 825500 w 5640070"/>
              <a:gd name="connsiteY2-1246" fmla="*/ 190691 h 567153"/>
              <a:gd name="connsiteX3-1247" fmla="*/ 1162050 w 5640070"/>
              <a:gd name="connsiteY3-1248" fmla="*/ 508191 h 567153"/>
              <a:gd name="connsiteX4-1249" fmla="*/ 1530350 w 5640070"/>
              <a:gd name="connsiteY4-1250" fmla="*/ 197041 h 567153"/>
              <a:gd name="connsiteX5-1251" fmla="*/ 1892300 w 5640070"/>
              <a:gd name="connsiteY5-1252" fmla="*/ 539941 h 567153"/>
              <a:gd name="connsiteX6-1253" fmla="*/ 2247900 w 5640070"/>
              <a:gd name="connsiteY6-1254" fmla="*/ 190691 h 567153"/>
              <a:gd name="connsiteX7-1255" fmla="*/ 2660650 w 5640070"/>
              <a:gd name="connsiteY7-1256" fmla="*/ 495491 h 567153"/>
              <a:gd name="connsiteX8-1257" fmla="*/ 3098800 w 5640070"/>
              <a:gd name="connsiteY8-1258" fmla="*/ 184341 h 567153"/>
              <a:gd name="connsiteX9-1259" fmla="*/ 3460750 w 5640070"/>
              <a:gd name="connsiteY9-1260" fmla="*/ 508191 h 567153"/>
              <a:gd name="connsiteX10-1261" fmla="*/ 3898900 w 5640070"/>
              <a:gd name="connsiteY10-1262" fmla="*/ 209741 h 567153"/>
              <a:gd name="connsiteX11-1263" fmla="*/ 4311650 w 5640070"/>
              <a:gd name="connsiteY11-1264" fmla="*/ 508191 h 567153"/>
              <a:gd name="connsiteX12-1265" fmla="*/ 4705350 w 5640070"/>
              <a:gd name="connsiteY12-1266" fmla="*/ 235141 h 567153"/>
              <a:gd name="connsiteX13-1267" fmla="*/ 5073650 w 5640070"/>
              <a:gd name="connsiteY13-1268" fmla="*/ 497318 h 567153"/>
              <a:gd name="connsiteX14-1269" fmla="*/ 5640070 w 5640070"/>
              <a:gd name="connsiteY14-1270" fmla="*/ 325098 h 567153"/>
              <a:gd name="connsiteX0-1271" fmla="*/ 0 w 5640070"/>
              <a:gd name="connsiteY0-1272" fmla="*/ 1 h 567153"/>
              <a:gd name="connsiteX1-1273" fmla="*/ 381000 w 5640070"/>
              <a:gd name="connsiteY1-1274" fmla="*/ 565341 h 567153"/>
              <a:gd name="connsiteX2-1275" fmla="*/ 825500 w 5640070"/>
              <a:gd name="connsiteY2-1276" fmla="*/ 190691 h 567153"/>
              <a:gd name="connsiteX3-1277" fmla="*/ 1162050 w 5640070"/>
              <a:gd name="connsiteY3-1278" fmla="*/ 508191 h 567153"/>
              <a:gd name="connsiteX4-1279" fmla="*/ 1530350 w 5640070"/>
              <a:gd name="connsiteY4-1280" fmla="*/ 197041 h 567153"/>
              <a:gd name="connsiteX5-1281" fmla="*/ 1892300 w 5640070"/>
              <a:gd name="connsiteY5-1282" fmla="*/ 539941 h 567153"/>
              <a:gd name="connsiteX6-1283" fmla="*/ 2247900 w 5640070"/>
              <a:gd name="connsiteY6-1284" fmla="*/ 190691 h 567153"/>
              <a:gd name="connsiteX7-1285" fmla="*/ 2660650 w 5640070"/>
              <a:gd name="connsiteY7-1286" fmla="*/ 495491 h 567153"/>
              <a:gd name="connsiteX8-1287" fmla="*/ 3098800 w 5640070"/>
              <a:gd name="connsiteY8-1288" fmla="*/ 184341 h 567153"/>
              <a:gd name="connsiteX9-1289" fmla="*/ 3460750 w 5640070"/>
              <a:gd name="connsiteY9-1290" fmla="*/ 508191 h 567153"/>
              <a:gd name="connsiteX10-1291" fmla="*/ 3898900 w 5640070"/>
              <a:gd name="connsiteY10-1292" fmla="*/ 209741 h 567153"/>
              <a:gd name="connsiteX11-1293" fmla="*/ 4311650 w 5640070"/>
              <a:gd name="connsiteY11-1294" fmla="*/ 508191 h 567153"/>
              <a:gd name="connsiteX12-1295" fmla="*/ 4705350 w 5640070"/>
              <a:gd name="connsiteY12-1296" fmla="*/ 235141 h 567153"/>
              <a:gd name="connsiteX13-1297" fmla="*/ 5073650 w 5640070"/>
              <a:gd name="connsiteY13-1298" fmla="*/ 497318 h 567153"/>
              <a:gd name="connsiteX14-1299" fmla="*/ 5640070 w 5640070"/>
              <a:gd name="connsiteY14-1300" fmla="*/ 325098 h 567153"/>
              <a:gd name="connsiteX0-1301" fmla="*/ 0 w 5640070"/>
              <a:gd name="connsiteY0-1302" fmla="*/ 1 h 567153"/>
              <a:gd name="connsiteX1-1303" fmla="*/ 381000 w 5640070"/>
              <a:gd name="connsiteY1-1304" fmla="*/ 565341 h 567153"/>
              <a:gd name="connsiteX2-1305" fmla="*/ 825500 w 5640070"/>
              <a:gd name="connsiteY2-1306" fmla="*/ 190691 h 567153"/>
              <a:gd name="connsiteX3-1307" fmla="*/ 1162050 w 5640070"/>
              <a:gd name="connsiteY3-1308" fmla="*/ 508191 h 567153"/>
              <a:gd name="connsiteX4-1309" fmla="*/ 1530350 w 5640070"/>
              <a:gd name="connsiteY4-1310" fmla="*/ 197041 h 567153"/>
              <a:gd name="connsiteX5-1311" fmla="*/ 1892300 w 5640070"/>
              <a:gd name="connsiteY5-1312" fmla="*/ 539941 h 567153"/>
              <a:gd name="connsiteX6-1313" fmla="*/ 2247900 w 5640070"/>
              <a:gd name="connsiteY6-1314" fmla="*/ 190691 h 567153"/>
              <a:gd name="connsiteX7-1315" fmla="*/ 2660650 w 5640070"/>
              <a:gd name="connsiteY7-1316" fmla="*/ 495491 h 567153"/>
              <a:gd name="connsiteX8-1317" fmla="*/ 3098800 w 5640070"/>
              <a:gd name="connsiteY8-1318" fmla="*/ 184341 h 567153"/>
              <a:gd name="connsiteX9-1319" fmla="*/ 3460750 w 5640070"/>
              <a:gd name="connsiteY9-1320" fmla="*/ 508191 h 567153"/>
              <a:gd name="connsiteX10-1321" fmla="*/ 3898900 w 5640070"/>
              <a:gd name="connsiteY10-1322" fmla="*/ 209741 h 567153"/>
              <a:gd name="connsiteX11-1323" fmla="*/ 4311650 w 5640070"/>
              <a:gd name="connsiteY11-1324" fmla="*/ 508191 h 567153"/>
              <a:gd name="connsiteX12-1325" fmla="*/ 4705350 w 5640070"/>
              <a:gd name="connsiteY12-1326" fmla="*/ 235141 h 567153"/>
              <a:gd name="connsiteX13-1327" fmla="*/ 5073650 w 5640070"/>
              <a:gd name="connsiteY13-1328" fmla="*/ 497318 h 567153"/>
              <a:gd name="connsiteX14-1329" fmla="*/ 5640070 w 5640070"/>
              <a:gd name="connsiteY14-1330" fmla="*/ 325098 h 567153"/>
              <a:gd name="connsiteX0-1331" fmla="*/ 0 w 5640070"/>
              <a:gd name="connsiteY0-1332" fmla="*/ 1 h 567153"/>
              <a:gd name="connsiteX1-1333" fmla="*/ 381000 w 5640070"/>
              <a:gd name="connsiteY1-1334" fmla="*/ 565341 h 567153"/>
              <a:gd name="connsiteX2-1335" fmla="*/ 825500 w 5640070"/>
              <a:gd name="connsiteY2-1336" fmla="*/ 190691 h 567153"/>
              <a:gd name="connsiteX3-1337" fmla="*/ 1162050 w 5640070"/>
              <a:gd name="connsiteY3-1338" fmla="*/ 508191 h 567153"/>
              <a:gd name="connsiteX4-1339" fmla="*/ 1530350 w 5640070"/>
              <a:gd name="connsiteY4-1340" fmla="*/ 197041 h 567153"/>
              <a:gd name="connsiteX5-1341" fmla="*/ 1892300 w 5640070"/>
              <a:gd name="connsiteY5-1342" fmla="*/ 539941 h 567153"/>
              <a:gd name="connsiteX6-1343" fmla="*/ 2247900 w 5640070"/>
              <a:gd name="connsiteY6-1344" fmla="*/ 190691 h 567153"/>
              <a:gd name="connsiteX7-1345" fmla="*/ 2660650 w 5640070"/>
              <a:gd name="connsiteY7-1346" fmla="*/ 495491 h 567153"/>
              <a:gd name="connsiteX8-1347" fmla="*/ 3098800 w 5640070"/>
              <a:gd name="connsiteY8-1348" fmla="*/ 184341 h 567153"/>
              <a:gd name="connsiteX9-1349" fmla="*/ 3460750 w 5640070"/>
              <a:gd name="connsiteY9-1350" fmla="*/ 508191 h 567153"/>
              <a:gd name="connsiteX10-1351" fmla="*/ 3898900 w 5640070"/>
              <a:gd name="connsiteY10-1352" fmla="*/ 209741 h 567153"/>
              <a:gd name="connsiteX11-1353" fmla="*/ 4311650 w 5640070"/>
              <a:gd name="connsiteY11-1354" fmla="*/ 508191 h 567153"/>
              <a:gd name="connsiteX12-1355" fmla="*/ 4705350 w 5640070"/>
              <a:gd name="connsiteY12-1356" fmla="*/ 235141 h 567153"/>
              <a:gd name="connsiteX13-1357" fmla="*/ 5073650 w 5640070"/>
              <a:gd name="connsiteY13-1358" fmla="*/ 497318 h 567153"/>
              <a:gd name="connsiteX14-1359" fmla="*/ 5640070 w 5640070"/>
              <a:gd name="connsiteY14-1360" fmla="*/ 325098 h 567153"/>
              <a:gd name="connsiteX0-1361" fmla="*/ 0 w 5739130"/>
              <a:gd name="connsiteY0-1362" fmla="*/ 1 h 567153"/>
              <a:gd name="connsiteX1-1363" fmla="*/ 381000 w 5739130"/>
              <a:gd name="connsiteY1-1364" fmla="*/ 565341 h 567153"/>
              <a:gd name="connsiteX2-1365" fmla="*/ 825500 w 5739130"/>
              <a:gd name="connsiteY2-1366" fmla="*/ 190691 h 567153"/>
              <a:gd name="connsiteX3-1367" fmla="*/ 1162050 w 5739130"/>
              <a:gd name="connsiteY3-1368" fmla="*/ 508191 h 567153"/>
              <a:gd name="connsiteX4-1369" fmla="*/ 1530350 w 5739130"/>
              <a:gd name="connsiteY4-1370" fmla="*/ 197041 h 567153"/>
              <a:gd name="connsiteX5-1371" fmla="*/ 1892300 w 5739130"/>
              <a:gd name="connsiteY5-1372" fmla="*/ 539941 h 567153"/>
              <a:gd name="connsiteX6-1373" fmla="*/ 2247900 w 5739130"/>
              <a:gd name="connsiteY6-1374" fmla="*/ 190691 h 567153"/>
              <a:gd name="connsiteX7-1375" fmla="*/ 2660650 w 5739130"/>
              <a:gd name="connsiteY7-1376" fmla="*/ 495491 h 567153"/>
              <a:gd name="connsiteX8-1377" fmla="*/ 3098800 w 5739130"/>
              <a:gd name="connsiteY8-1378" fmla="*/ 184341 h 567153"/>
              <a:gd name="connsiteX9-1379" fmla="*/ 3460750 w 5739130"/>
              <a:gd name="connsiteY9-1380" fmla="*/ 508191 h 567153"/>
              <a:gd name="connsiteX10-1381" fmla="*/ 3898900 w 5739130"/>
              <a:gd name="connsiteY10-1382" fmla="*/ 209741 h 567153"/>
              <a:gd name="connsiteX11-1383" fmla="*/ 4311650 w 5739130"/>
              <a:gd name="connsiteY11-1384" fmla="*/ 508191 h 567153"/>
              <a:gd name="connsiteX12-1385" fmla="*/ 4705350 w 5739130"/>
              <a:gd name="connsiteY12-1386" fmla="*/ 235141 h 567153"/>
              <a:gd name="connsiteX13-1387" fmla="*/ 5073650 w 5739130"/>
              <a:gd name="connsiteY13-1388" fmla="*/ 497318 h 567153"/>
              <a:gd name="connsiteX14-1389" fmla="*/ 5739130 w 5739130"/>
              <a:gd name="connsiteY14-1390" fmla="*/ 447132 h 567153"/>
              <a:gd name="connsiteX0-1391" fmla="*/ 0 w 5739130"/>
              <a:gd name="connsiteY0-1392" fmla="*/ 1 h 567153"/>
              <a:gd name="connsiteX1-1393" fmla="*/ 381000 w 5739130"/>
              <a:gd name="connsiteY1-1394" fmla="*/ 565341 h 567153"/>
              <a:gd name="connsiteX2-1395" fmla="*/ 825500 w 5739130"/>
              <a:gd name="connsiteY2-1396" fmla="*/ 190691 h 567153"/>
              <a:gd name="connsiteX3-1397" fmla="*/ 1162050 w 5739130"/>
              <a:gd name="connsiteY3-1398" fmla="*/ 508191 h 567153"/>
              <a:gd name="connsiteX4-1399" fmla="*/ 1530350 w 5739130"/>
              <a:gd name="connsiteY4-1400" fmla="*/ 197041 h 567153"/>
              <a:gd name="connsiteX5-1401" fmla="*/ 1892300 w 5739130"/>
              <a:gd name="connsiteY5-1402" fmla="*/ 539941 h 567153"/>
              <a:gd name="connsiteX6-1403" fmla="*/ 2247900 w 5739130"/>
              <a:gd name="connsiteY6-1404" fmla="*/ 190691 h 567153"/>
              <a:gd name="connsiteX7-1405" fmla="*/ 2660650 w 5739130"/>
              <a:gd name="connsiteY7-1406" fmla="*/ 495491 h 567153"/>
              <a:gd name="connsiteX8-1407" fmla="*/ 3098800 w 5739130"/>
              <a:gd name="connsiteY8-1408" fmla="*/ 184341 h 567153"/>
              <a:gd name="connsiteX9-1409" fmla="*/ 3460750 w 5739130"/>
              <a:gd name="connsiteY9-1410" fmla="*/ 508191 h 567153"/>
              <a:gd name="connsiteX10-1411" fmla="*/ 3898900 w 5739130"/>
              <a:gd name="connsiteY10-1412" fmla="*/ 209741 h 567153"/>
              <a:gd name="connsiteX11-1413" fmla="*/ 4311650 w 5739130"/>
              <a:gd name="connsiteY11-1414" fmla="*/ 508191 h 567153"/>
              <a:gd name="connsiteX12-1415" fmla="*/ 4705350 w 5739130"/>
              <a:gd name="connsiteY12-1416" fmla="*/ 235141 h 567153"/>
              <a:gd name="connsiteX13-1417" fmla="*/ 5073650 w 5739130"/>
              <a:gd name="connsiteY13-1418" fmla="*/ 497318 h 567153"/>
              <a:gd name="connsiteX14-1419" fmla="*/ 5739130 w 5739130"/>
              <a:gd name="connsiteY14-1420" fmla="*/ 447132 h 567153"/>
              <a:gd name="connsiteX0-1421" fmla="*/ 0 w 5746750"/>
              <a:gd name="connsiteY0-1422" fmla="*/ 1 h 567153"/>
              <a:gd name="connsiteX1-1423" fmla="*/ 381000 w 5746750"/>
              <a:gd name="connsiteY1-1424" fmla="*/ 565341 h 567153"/>
              <a:gd name="connsiteX2-1425" fmla="*/ 825500 w 5746750"/>
              <a:gd name="connsiteY2-1426" fmla="*/ 190691 h 567153"/>
              <a:gd name="connsiteX3-1427" fmla="*/ 1162050 w 5746750"/>
              <a:gd name="connsiteY3-1428" fmla="*/ 508191 h 567153"/>
              <a:gd name="connsiteX4-1429" fmla="*/ 1530350 w 5746750"/>
              <a:gd name="connsiteY4-1430" fmla="*/ 197041 h 567153"/>
              <a:gd name="connsiteX5-1431" fmla="*/ 1892300 w 5746750"/>
              <a:gd name="connsiteY5-1432" fmla="*/ 539941 h 567153"/>
              <a:gd name="connsiteX6-1433" fmla="*/ 2247900 w 5746750"/>
              <a:gd name="connsiteY6-1434" fmla="*/ 190691 h 567153"/>
              <a:gd name="connsiteX7-1435" fmla="*/ 2660650 w 5746750"/>
              <a:gd name="connsiteY7-1436" fmla="*/ 495491 h 567153"/>
              <a:gd name="connsiteX8-1437" fmla="*/ 3098800 w 5746750"/>
              <a:gd name="connsiteY8-1438" fmla="*/ 184341 h 567153"/>
              <a:gd name="connsiteX9-1439" fmla="*/ 3460750 w 5746750"/>
              <a:gd name="connsiteY9-1440" fmla="*/ 508191 h 567153"/>
              <a:gd name="connsiteX10-1441" fmla="*/ 3898900 w 5746750"/>
              <a:gd name="connsiteY10-1442" fmla="*/ 209741 h 567153"/>
              <a:gd name="connsiteX11-1443" fmla="*/ 4311650 w 5746750"/>
              <a:gd name="connsiteY11-1444" fmla="*/ 508191 h 567153"/>
              <a:gd name="connsiteX12-1445" fmla="*/ 4705350 w 5746750"/>
              <a:gd name="connsiteY12-1446" fmla="*/ 235141 h 567153"/>
              <a:gd name="connsiteX13-1447" fmla="*/ 5073650 w 5746750"/>
              <a:gd name="connsiteY13-1448" fmla="*/ 497318 h 567153"/>
              <a:gd name="connsiteX14-1449" fmla="*/ 5746750 w 5746750"/>
              <a:gd name="connsiteY14-1450" fmla="*/ 464565 h 5671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5746750" h="567153">
                <a:moveTo>
                  <a:pt x="0" y="1"/>
                </a:moveTo>
                <a:cubicBezTo>
                  <a:pt x="64558" y="120651"/>
                  <a:pt x="243417" y="533559"/>
                  <a:pt x="381000" y="565341"/>
                </a:cubicBezTo>
                <a:cubicBezTo>
                  <a:pt x="518583" y="597123"/>
                  <a:pt x="695325" y="200216"/>
                  <a:pt x="825500" y="190691"/>
                </a:cubicBezTo>
                <a:cubicBezTo>
                  <a:pt x="955675" y="181166"/>
                  <a:pt x="1044575" y="507133"/>
                  <a:pt x="1162050" y="508191"/>
                </a:cubicBezTo>
                <a:cubicBezTo>
                  <a:pt x="1279525" y="509249"/>
                  <a:pt x="1408642" y="191749"/>
                  <a:pt x="1530350" y="197041"/>
                </a:cubicBezTo>
                <a:cubicBezTo>
                  <a:pt x="1652058" y="202333"/>
                  <a:pt x="1772708" y="540999"/>
                  <a:pt x="1892300" y="539941"/>
                </a:cubicBezTo>
                <a:cubicBezTo>
                  <a:pt x="2011892" y="538883"/>
                  <a:pt x="2119842" y="198099"/>
                  <a:pt x="2247900" y="190691"/>
                </a:cubicBezTo>
                <a:cubicBezTo>
                  <a:pt x="2375958" y="183283"/>
                  <a:pt x="2518833" y="496549"/>
                  <a:pt x="2660650" y="495491"/>
                </a:cubicBezTo>
                <a:cubicBezTo>
                  <a:pt x="2802467" y="494433"/>
                  <a:pt x="2965450" y="182224"/>
                  <a:pt x="3098800" y="184341"/>
                </a:cubicBezTo>
                <a:cubicBezTo>
                  <a:pt x="3232150" y="186458"/>
                  <a:pt x="3327400" y="503958"/>
                  <a:pt x="3460750" y="508191"/>
                </a:cubicBezTo>
                <a:cubicBezTo>
                  <a:pt x="3594100" y="512424"/>
                  <a:pt x="3757083" y="209741"/>
                  <a:pt x="3898900" y="209741"/>
                </a:cubicBezTo>
                <a:cubicBezTo>
                  <a:pt x="4040717" y="209741"/>
                  <a:pt x="4177242" y="503958"/>
                  <a:pt x="4311650" y="508191"/>
                </a:cubicBezTo>
                <a:cubicBezTo>
                  <a:pt x="4446058" y="512424"/>
                  <a:pt x="4578350" y="236953"/>
                  <a:pt x="4705350" y="235141"/>
                </a:cubicBezTo>
                <a:cubicBezTo>
                  <a:pt x="4832350" y="233329"/>
                  <a:pt x="4900083" y="459081"/>
                  <a:pt x="5073650" y="497318"/>
                </a:cubicBezTo>
                <a:cubicBezTo>
                  <a:pt x="5247217" y="535555"/>
                  <a:pt x="5323205" y="-224325"/>
                  <a:pt x="5746750" y="464565"/>
                </a:cubicBezTo>
              </a:path>
            </a:pathLst>
          </a:custGeom>
          <a:noFill/>
          <a:ln w="38100">
            <a:solidFill>
              <a:srgbClr val="464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 descr="卡通人物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70502"/>
            <a:ext cx="929597" cy="1045172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PA-图片 8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717286" y="3068419"/>
            <a:ext cx="1676504" cy="165745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18090" y="5112868"/>
            <a:ext cx="4642708" cy="747880"/>
            <a:chOff x="2076404" y="4694358"/>
            <a:chExt cx="4642708" cy="747880"/>
          </a:xfrm>
        </p:grpSpPr>
        <p:sp>
          <p:nvSpPr>
            <p:cNvPr id="33" name="矩形: 圆角 32"/>
            <p:cNvSpPr/>
            <p:nvPr/>
          </p:nvSpPr>
          <p:spPr>
            <a:xfrm>
              <a:off x="2076404" y="4694358"/>
              <a:ext cx="4642708" cy="747880"/>
            </a:xfrm>
            <a:prstGeom prst="roundRect">
              <a:avLst/>
            </a:prstGeom>
            <a:gradFill>
              <a:gsLst>
                <a:gs pos="0">
                  <a:srgbClr val="F0595B">
                    <a:alpha val="93000"/>
                  </a:srgbClr>
                </a:gs>
                <a:gs pos="72000">
                  <a:srgbClr val="FFA6A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588760" y="4796606"/>
              <a:ext cx="3639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多留点时间陪陪孩子</a:t>
              </a:r>
            </a:p>
          </p:txBody>
        </p:sp>
      </p:grpSp>
      <p:pic>
        <p:nvPicPr>
          <p:cNvPr id="36" name="图片 35" descr="图片包含 玩具, 娃娃, 小, 书&#10;&#10;描述已自动生成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6778" y="3726931"/>
            <a:ext cx="5638550" cy="2885626"/>
          </a:xfrm>
          <a:prstGeom prst="rect">
            <a:avLst/>
          </a:prstGeom>
        </p:spPr>
      </p:pic>
      <p:pic>
        <p:nvPicPr>
          <p:cNvPr id="44" name="图片 43" descr="图片包含 游戏机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223" y="1677575"/>
            <a:ext cx="2132128" cy="2132128"/>
          </a:xfrm>
          <a:prstGeom prst="rect">
            <a:avLst/>
          </a:prstGeom>
        </p:spPr>
      </p:pic>
      <p:pic>
        <p:nvPicPr>
          <p:cNvPr id="45" name="图片 44" descr="图片包含 游戏机, 窗户, 桌子, 房间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46" name="图片 45" descr="绿色的卡通人物&#10;&#10;描述已自动生成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470052" y="2429183"/>
              <a:ext cx="548313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亲爱的宝贝六一儿童节快乐，祝你开心健康每一天。愿你在未来的日子童真而淳朴，努力而奋进！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16" name="图片 15" descr="图片包含 游戏机, 华美, 房间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7555">
            <a:off x="7363546" y="-15660"/>
            <a:ext cx="4656479" cy="4656479"/>
          </a:xfrm>
          <a:prstGeom prst="rect">
            <a:avLst/>
          </a:prstGeom>
        </p:spPr>
      </p:pic>
      <p:pic>
        <p:nvPicPr>
          <p:cNvPr id="17" name="图片 16" descr="卡通人物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355" y="3927162"/>
            <a:ext cx="1485730" cy="1670448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45590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42341" y="2771138"/>
              <a:ext cx="4932424" cy="2390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solidFill>
                    <a:srgbClr val="FFA6A9"/>
                  </a:solidFill>
                  <a:cs typeface="+mn-ea"/>
                  <a:sym typeface="+mn-lt"/>
                </a:rPr>
                <a:t>亲爱的孩子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愿你天黑有灯，下雨有伞，一路繁花，一路欢笑。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2913" y="2421825"/>
            <a:ext cx="4656479" cy="349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51668" y="1856953"/>
              <a:ext cx="8055133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未来是美好的，但美好的未来总与克服困难相伴，与奋力进取相依。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520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3302" y="4079395"/>
            <a:ext cx="5170734" cy="259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05399" y="1997682"/>
              <a:ext cx="7628996" cy="22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莺歌燕舞，欢快的六月写满着幸福；鸟语花香，热情的六月绽放着吉祥。祝福不断，和谐的六月带来了祝愿。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风车, 物体, 游戏机, 伞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48" y="3491288"/>
            <a:ext cx="2347989" cy="23479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31836" y="4218952"/>
            <a:ext cx="65086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A6A9"/>
                </a:solidFill>
                <a:cs typeface="+mn-ea"/>
                <a:sym typeface="+mn-lt"/>
              </a:rPr>
              <a:t>祝六一儿童节快乐，开心幸福每一天。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2972" y="1370662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65428" y="2418361"/>
              <a:ext cx="795457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最美的，是童年的时光；最铁的，是“童”窗的情谊；最深的，是“童”桌的印象；最纯的，是童心的无暇；最真的，是童真的美好。六一儿童节，愿你拥有童心，幸福快乐到永远！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, 食物, 标志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324" y="270060"/>
            <a:ext cx="4099214" cy="273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50796" y="1846185"/>
              <a:ext cx="8116273" cy="2944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想把你轻轻举高，看你咯咯大笑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想把你紧紧环抱，看你小脸咆哮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想跟你躲猫猫，看你满地乱跑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想给你讲讲故事，看你烂漫微笑。</a:t>
              </a: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814" y="3790735"/>
            <a:ext cx="2579314" cy="25793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56002" y="4552833"/>
            <a:ext cx="6135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A6A9"/>
                </a:solidFill>
                <a:cs typeface="+mn-ea"/>
                <a:sym typeface="+mn-lt"/>
              </a:rPr>
              <a:t>亲爱的小宝，儿童节快乐</a:t>
            </a:r>
            <a:r>
              <a:rPr lang="en-US" altLang="zh-CN" sz="4000" dirty="0">
                <a:solidFill>
                  <a:srgbClr val="FFA6A9"/>
                </a:solidFill>
                <a:cs typeface="+mn-ea"/>
                <a:sym typeface="+mn-lt"/>
              </a:rPr>
              <a:t>!</a:t>
            </a:r>
            <a:endParaRPr lang="zh-CN" altLang="en-US" sz="4000" dirty="0">
              <a:solidFill>
                <a:srgbClr val="FFA6A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333" y="1380391"/>
            <a:ext cx="9414072" cy="5091764"/>
            <a:chOff x="601898" y="1403493"/>
            <a:chExt cx="9414072" cy="5091764"/>
          </a:xfrm>
        </p:grpSpPr>
        <p:sp>
          <p:nvSpPr>
            <p:cNvPr id="22" name="矩形: 圆角 21"/>
            <p:cNvSpPr/>
            <p:nvPr/>
          </p:nvSpPr>
          <p:spPr>
            <a:xfrm>
              <a:off x="601898" y="1403493"/>
              <a:ext cx="9414072" cy="5091764"/>
            </a:xfrm>
            <a:prstGeom prst="roundRect">
              <a:avLst/>
            </a:prstGeom>
            <a:solidFill>
              <a:srgbClr val="FFE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1054567" y="1798128"/>
              <a:ext cx="8508733" cy="43024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65716" y="2073347"/>
              <a:ext cx="4585744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童年是最美妙的，充满自信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童年是最开心的，无忧无虑。童年是花朵，童年是种子，充满生机，富有活力</a:t>
              </a: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!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 descr="图片包含 游戏机, 窗户, 桌子, 房间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5332396"/>
            <a:ext cx="1926007" cy="16032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98"/>
            <a:ext cx="11825231" cy="785967"/>
          </a:xfrm>
          <a:prstGeom prst="rect">
            <a:avLst/>
          </a:prstGeom>
        </p:spPr>
      </p:pic>
      <p:pic>
        <p:nvPicPr>
          <p:cNvPr id="19" name="图片 18" descr="绿色的卡通人物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36" y="-106550"/>
            <a:ext cx="1549667" cy="1929633"/>
          </a:xfrm>
          <a:prstGeom prst="rect">
            <a:avLst/>
          </a:prstGeom>
        </p:spPr>
      </p:pic>
      <p:sp>
        <p:nvSpPr>
          <p:cNvPr id="30" name="PA-任意多边形 106"/>
          <p:cNvSpPr/>
          <p:nvPr>
            <p:custDataLst>
              <p:tags r:id="rId1"/>
            </p:custDataLst>
          </p:nvPr>
        </p:nvSpPr>
        <p:spPr>
          <a:xfrm>
            <a:off x="601898" y="2777368"/>
            <a:ext cx="1701905" cy="2990954"/>
          </a:xfrm>
          <a:custGeom>
            <a:avLst/>
            <a:gdLst/>
            <a:ahLst/>
            <a:cxnLst/>
            <a:rect l="0" t="0" r="0" b="0"/>
            <a:pathLst>
              <a:path w="1701905" h="2990954">
                <a:moveTo>
                  <a:pt x="0" y="0"/>
                </a:moveTo>
                <a:lnTo>
                  <a:pt x="1701904" y="0"/>
                </a:lnTo>
                <a:lnTo>
                  <a:pt x="1701904" y="2990953"/>
                </a:lnTo>
                <a:lnTo>
                  <a:pt x="0" y="2990953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58374" y="4688376"/>
            <a:ext cx="1953001" cy="2182321"/>
            <a:chOff x="8263507" y="2090636"/>
            <a:chExt cx="4389050" cy="4904410"/>
          </a:xfrm>
        </p:grpSpPr>
        <p:pic>
          <p:nvPicPr>
            <p:cNvPr id="28" name="图片 27" descr="绿色的卡通人物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724670" y="2090636"/>
              <a:ext cx="3874079" cy="4823975"/>
            </a:xfrm>
            <a:prstGeom prst="rect">
              <a:avLst/>
            </a:prstGeom>
          </p:spPr>
        </p:pic>
        <p:pic>
          <p:nvPicPr>
            <p:cNvPr id="29" name="图片 28" descr="图片包含 游戏机, 窗户, 桌子, 房间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626906" y="3615490"/>
              <a:ext cx="4025651" cy="33510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507" y="4592906"/>
              <a:ext cx="3521254" cy="2402140"/>
            </a:xfrm>
            <a:prstGeom prst="rect">
              <a:avLst/>
            </a:prstGeom>
          </p:spPr>
        </p:pic>
      </p:grpSp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029" y="1842878"/>
            <a:ext cx="3958936" cy="395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  <p:tag name="RESOURCELIBID_ANIM" val="4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  <p:tag name="RESOURCELIBID_ANIM" val="4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pnflqfw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nflqfw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827</Words>
  <Application>Microsoft Office PowerPoint</Application>
  <PresentationFormat>宽屏</PresentationFormat>
  <Paragraphs>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宋体</vt:lpstr>
      <vt:lpstr>微软雅黑</vt:lpstr>
      <vt:lpstr>字魂59号-创粗黑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</cp:revision>
  <dcterms:created xsi:type="dcterms:W3CDTF">2020-05-26T02:24:00Z</dcterms:created>
  <dcterms:modified xsi:type="dcterms:W3CDTF">2023-05-27T08:14:12Z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E674FF00318E4B0A98333A526D0530FF_12</vt:lpwstr>
  </property>
  <property fmtid="{D5CDD505-2E9C-101B-9397-08002B2CF9AE}" pid="3" name="KSOProductBuildVer">
    <vt:lpwstr>2052-11.1.0.14309</vt:lpwstr>
  </property>
</Properties>
</file>