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1" r:id="rId3"/>
  </p:sldMasterIdLst>
  <p:notesMasterIdLst>
    <p:notesMasterId r:id="rId34"/>
  </p:notesMasterIdLst>
  <p:sldIdLst>
    <p:sldId id="298" r:id="rId4"/>
    <p:sldId id="259" r:id="rId5"/>
    <p:sldId id="270" r:id="rId6"/>
    <p:sldId id="262" r:id="rId7"/>
    <p:sldId id="268" r:id="rId8"/>
    <p:sldId id="271" r:id="rId9"/>
    <p:sldId id="273" r:id="rId10"/>
    <p:sldId id="275" r:id="rId11"/>
    <p:sldId id="278" r:id="rId12"/>
    <p:sldId id="264" r:id="rId13"/>
    <p:sldId id="279" r:id="rId14"/>
    <p:sldId id="282" r:id="rId15"/>
    <p:sldId id="277" r:id="rId16"/>
    <p:sldId id="280" r:id="rId17"/>
    <p:sldId id="276" r:id="rId18"/>
    <p:sldId id="267" r:id="rId19"/>
    <p:sldId id="284" r:id="rId20"/>
    <p:sldId id="286" r:id="rId21"/>
    <p:sldId id="287" r:id="rId22"/>
    <p:sldId id="269" r:id="rId23"/>
    <p:sldId id="288" r:id="rId24"/>
    <p:sldId id="289" r:id="rId25"/>
    <p:sldId id="290" r:id="rId26"/>
    <p:sldId id="291" r:id="rId27"/>
    <p:sldId id="292" r:id="rId28"/>
    <p:sldId id="293" r:id="rId29"/>
    <p:sldId id="294" r:id="rId30"/>
    <p:sldId id="296" r:id="rId31"/>
    <p:sldId id="263" r:id="rId32"/>
    <p:sldId id="299"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FFB"/>
    <a:srgbClr val="05C2E2"/>
    <a:srgbClr val="C1BCFE"/>
    <a:srgbClr val="504AC4"/>
    <a:srgbClr val="303FB7"/>
    <a:srgbClr val="E5F6F7"/>
    <a:srgbClr val="439EFF"/>
    <a:srgbClr val="27A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6314" autoAdjust="0"/>
  </p:normalViewPr>
  <p:slideViewPr>
    <p:cSldViewPr snapToGrid="0">
      <p:cViewPr varScale="1">
        <p:scale>
          <a:sx n="108" d="100"/>
          <a:sy n="108" d="100"/>
        </p:scale>
        <p:origin x="666"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E1E5B-E29B-4F97-8DC6-953C1528CD39}" type="datetimeFigureOut">
              <a:rPr lang="zh-CN" altLang="en-US" smtClean="0"/>
              <a:t>2023/5/27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7ACB1-E75A-43E4-9388-0820C173B298}" type="slidenum">
              <a:rPr lang="zh-CN" altLang="en-US" smtClean="0"/>
              <a:t>‹#›</a:t>
            </a:fld>
            <a:endParaRPr lang="zh-CN" altLang="en-US"/>
          </a:p>
        </p:txBody>
      </p:sp>
    </p:spTree>
    <p:extLst>
      <p:ext uri="{BB962C8B-B14F-4D97-AF65-F5344CB8AC3E}">
        <p14:creationId xmlns:p14="http://schemas.microsoft.com/office/powerpoint/2010/main" val="194007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1</a:t>
            </a:fld>
            <a:endParaRPr lang="zh-CN" altLang="en-US"/>
          </a:p>
        </p:txBody>
      </p:sp>
    </p:spTree>
    <p:extLst>
      <p:ext uri="{BB962C8B-B14F-4D97-AF65-F5344CB8AC3E}">
        <p14:creationId xmlns:p14="http://schemas.microsoft.com/office/powerpoint/2010/main" val="421062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10</a:t>
            </a:fld>
            <a:endParaRPr lang="zh-CN" altLang="en-US"/>
          </a:p>
        </p:txBody>
      </p:sp>
    </p:spTree>
    <p:extLst>
      <p:ext uri="{BB962C8B-B14F-4D97-AF65-F5344CB8AC3E}">
        <p14:creationId xmlns:p14="http://schemas.microsoft.com/office/powerpoint/2010/main" val="65118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11</a:t>
            </a:fld>
            <a:endParaRPr lang="zh-CN" altLang="en-US"/>
          </a:p>
        </p:txBody>
      </p:sp>
    </p:spTree>
    <p:extLst>
      <p:ext uri="{BB962C8B-B14F-4D97-AF65-F5344CB8AC3E}">
        <p14:creationId xmlns:p14="http://schemas.microsoft.com/office/powerpoint/2010/main" val="87247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12</a:t>
            </a:fld>
            <a:endParaRPr lang="zh-CN" altLang="en-US"/>
          </a:p>
        </p:txBody>
      </p:sp>
    </p:spTree>
    <p:extLst>
      <p:ext uri="{BB962C8B-B14F-4D97-AF65-F5344CB8AC3E}">
        <p14:creationId xmlns:p14="http://schemas.microsoft.com/office/powerpoint/2010/main" val="3369172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13</a:t>
            </a:fld>
            <a:endParaRPr lang="zh-CN" altLang="en-US"/>
          </a:p>
        </p:txBody>
      </p:sp>
    </p:spTree>
    <p:extLst>
      <p:ext uri="{BB962C8B-B14F-4D97-AF65-F5344CB8AC3E}">
        <p14:creationId xmlns:p14="http://schemas.microsoft.com/office/powerpoint/2010/main" val="2643936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14</a:t>
            </a:fld>
            <a:endParaRPr lang="zh-CN" altLang="en-US"/>
          </a:p>
        </p:txBody>
      </p:sp>
    </p:spTree>
    <p:extLst>
      <p:ext uri="{BB962C8B-B14F-4D97-AF65-F5344CB8AC3E}">
        <p14:creationId xmlns:p14="http://schemas.microsoft.com/office/powerpoint/2010/main" val="319416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E67ACB1-E75A-43E4-9388-0820C173B298}" type="slidenum">
              <a:rPr lang="zh-CN" altLang="en-US" smtClean="0"/>
              <a:t>15</a:t>
            </a:fld>
            <a:endParaRPr lang="zh-CN" altLang="en-US"/>
          </a:p>
        </p:txBody>
      </p:sp>
    </p:spTree>
    <p:extLst>
      <p:ext uri="{BB962C8B-B14F-4D97-AF65-F5344CB8AC3E}">
        <p14:creationId xmlns:p14="http://schemas.microsoft.com/office/powerpoint/2010/main" val="1158955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16</a:t>
            </a:fld>
            <a:endParaRPr lang="zh-CN" altLang="en-US"/>
          </a:p>
        </p:txBody>
      </p:sp>
    </p:spTree>
    <p:extLst>
      <p:ext uri="{BB962C8B-B14F-4D97-AF65-F5344CB8AC3E}">
        <p14:creationId xmlns:p14="http://schemas.microsoft.com/office/powerpoint/2010/main" val="2134428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17</a:t>
            </a:fld>
            <a:endParaRPr lang="zh-CN" altLang="en-US"/>
          </a:p>
        </p:txBody>
      </p:sp>
    </p:spTree>
    <p:extLst>
      <p:ext uri="{BB962C8B-B14F-4D97-AF65-F5344CB8AC3E}">
        <p14:creationId xmlns:p14="http://schemas.microsoft.com/office/powerpoint/2010/main" val="6961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18</a:t>
            </a:fld>
            <a:endParaRPr lang="zh-CN" altLang="en-US"/>
          </a:p>
        </p:txBody>
      </p:sp>
    </p:spTree>
    <p:extLst>
      <p:ext uri="{BB962C8B-B14F-4D97-AF65-F5344CB8AC3E}">
        <p14:creationId xmlns:p14="http://schemas.microsoft.com/office/powerpoint/2010/main" val="1966412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19</a:t>
            </a:fld>
            <a:endParaRPr lang="zh-CN" altLang="en-US"/>
          </a:p>
        </p:txBody>
      </p:sp>
    </p:spTree>
    <p:extLst>
      <p:ext uri="{BB962C8B-B14F-4D97-AF65-F5344CB8AC3E}">
        <p14:creationId xmlns:p14="http://schemas.microsoft.com/office/powerpoint/2010/main" val="666022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2</a:t>
            </a:fld>
            <a:endParaRPr lang="zh-CN" altLang="en-US"/>
          </a:p>
        </p:txBody>
      </p:sp>
    </p:spTree>
    <p:extLst>
      <p:ext uri="{BB962C8B-B14F-4D97-AF65-F5344CB8AC3E}">
        <p14:creationId xmlns:p14="http://schemas.microsoft.com/office/powerpoint/2010/main" val="1966450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20</a:t>
            </a:fld>
            <a:endParaRPr lang="zh-CN" altLang="en-US"/>
          </a:p>
        </p:txBody>
      </p:sp>
    </p:spTree>
    <p:extLst>
      <p:ext uri="{BB962C8B-B14F-4D97-AF65-F5344CB8AC3E}">
        <p14:creationId xmlns:p14="http://schemas.microsoft.com/office/powerpoint/2010/main" val="1638642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21</a:t>
            </a:fld>
            <a:endParaRPr lang="zh-CN" altLang="en-US"/>
          </a:p>
        </p:txBody>
      </p:sp>
    </p:spTree>
    <p:extLst>
      <p:ext uri="{BB962C8B-B14F-4D97-AF65-F5344CB8AC3E}">
        <p14:creationId xmlns:p14="http://schemas.microsoft.com/office/powerpoint/2010/main" val="3327256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22</a:t>
            </a:fld>
            <a:endParaRPr lang="zh-CN" altLang="en-US"/>
          </a:p>
        </p:txBody>
      </p:sp>
    </p:spTree>
    <p:extLst>
      <p:ext uri="{BB962C8B-B14F-4D97-AF65-F5344CB8AC3E}">
        <p14:creationId xmlns:p14="http://schemas.microsoft.com/office/powerpoint/2010/main" val="1485670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23</a:t>
            </a:fld>
            <a:endParaRPr lang="zh-CN" altLang="en-US"/>
          </a:p>
        </p:txBody>
      </p:sp>
    </p:spTree>
    <p:extLst>
      <p:ext uri="{BB962C8B-B14F-4D97-AF65-F5344CB8AC3E}">
        <p14:creationId xmlns:p14="http://schemas.microsoft.com/office/powerpoint/2010/main" val="1042688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24</a:t>
            </a:fld>
            <a:endParaRPr lang="zh-CN" altLang="en-US"/>
          </a:p>
        </p:txBody>
      </p:sp>
    </p:spTree>
    <p:extLst>
      <p:ext uri="{BB962C8B-B14F-4D97-AF65-F5344CB8AC3E}">
        <p14:creationId xmlns:p14="http://schemas.microsoft.com/office/powerpoint/2010/main" val="1074249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25</a:t>
            </a:fld>
            <a:endParaRPr lang="zh-CN" altLang="en-US"/>
          </a:p>
        </p:txBody>
      </p:sp>
    </p:spTree>
    <p:extLst>
      <p:ext uri="{BB962C8B-B14F-4D97-AF65-F5344CB8AC3E}">
        <p14:creationId xmlns:p14="http://schemas.microsoft.com/office/powerpoint/2010/main" val="82819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26</a:t>
            </a:fld>
            <a:endParaRPr lang="zh-CN" altLang="en-US"/>
          </a:p>
        </p:txBody>
      </p:sp>
    </p:spTree>
    <p:extLst>
      <p:ext uri="{BB962C8B-B14F-4D97-AF65-F5344CB8AC3E}">
        <p14:creationId xmlns:p14="http://schemas.microsoft.com/office/powerpoint/2010/main" val="3523837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27</a:t>
            </a:fld>
            <a:endParaRPr lang="zh-CN" altLang="en-US"/>
          </a:p>
        </p:txBody>
      </p:sp>
    </p:spTree>
    <p:extLst>
      <p:ext uri="{BB962C8B-B14F-4D97-AF65-F5344CB8AC3E}">
        <p14:creationId xmlns:p14="http://schemas.microsoft.com/office/powerpoint/2010/main" val="3855928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28</a:t>
            </a:fld>
            <a:endParaRPr lang="zh-CN" altLang="en-US"/>
          </a:p>
        </p:txBody>
      </p:sp>
    </p:spTree>
    <p:extLst>
      <p:ext uri="{BB962C8B-B14F-4D97-AF65-F5344CB8AC3E}">
        <p14:creationId xmlns:p14="http://schemas.microsoft.com/office/powerpoint/2010/main" val="1113634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29</a:t>
            </a:fld>
            <a:endParaRPr lang="zh-CN" altLang="en-US"/>
          </a:p>
        </p:txBody>
      </p:sp>
    </p:spTree>
    <p:extLst>
      <p:ext uri="{BB962C8B-B14F-4D97-AF65-F5344CB8AC3E}">
        <p14:creationId xmlns:p14="http://schemas.microsoft.com/office/powerpoint/2010/main" val="238867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3</a:t>
            </a:fld>
            <a:endParaRPr lang="zh-CN" altLang="en-US"/>
          </a:p>
        </p:txBody>
      </p:sp>
    </p:spTree>
    <p:extLst>
      <p:ext uri="{BB962C8B-B14F-4D97-AF65-F5344CB8AC3E}">
        <p14:creationId xmlns:p14="http://schemas.microsoft.com/office/powerpoint/2010/main" val="1118947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59539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4</a:t>
            </a:fld>
            <a:endParaRPr lang="zh-CN" altLang="en-US"/>
          </a:p>
        </p:txBody>
      </p:sp>
    </p:spTree>
    <p:extLst>
      <p:ext uri="{BB962C8B-B14F-4D97-AF65-F5344CB8AC3E}">
        <p14:creationId xmlns:p14="http://schemas.microsoft.com/office/powerpoint/2010/main" val="123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5</a:t>
            </a:fld>
            <a:endParaRPr lang="zh-CN" altLang="en-US"/>
          </a:p>
        </p:txBody>
      </p:sp>
    </p:spTree>
    <p:extLst>
      <p:ext uri="{BB962C8B-B14F-4D97-AF65-F5344CB8AC3E}">
        <p14:creationId xmlns:p14="http://schemas.microsoft.com/office/powerpoint/2010/main" val="219717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6</a:t>
            </a:fld>
            <a:endParaRPr lang="zh-CN" altLang="en-US"/>
          </a:p>
        </p:txBody>
      </p:sp>
    </p:spTree>
    <p:extLst>
      <p:ext uri="{BB962C8B-B14F-4D97-AF65-F5344CB8AC3E}">
        <p14:creationId xmlns:p14="http://schemas.microsoft.com/office/powerpoint/2010/main" val="271962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7</a:t>
            </a:fld>
            <a:endParaRPr lang="zh-CN" altLang="en-US"/>
          </a:p>
        </p:txBody>
      </p:sp>
    </p:spTree>
    <p:extLst>
      <p:ext uri="{BB962C8B-B14F-4D97-AF65-F5344CB8AC3E}">
        <p14:creationId xmlns:p14="http://schemas.microsoft.com/office/powerpoint/2010/main" val="354709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8</a:t>
            </a:fld>
            <a:endParaRPr lang="zh-CN" altLang="en-US"/>
          </a:p>
        </p:txBody>
      </p:sp>
    </p:spTree>
    <p:extLst>
      <p:ext uri="{BB962C8B-B14F-4D97-AF65-F5344CB8AC3E}">
        <p14:creationId xmlns:p14="http://schemas.microsoft.com/office/powerpoint/2010/main" val="352329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7ACB1-E75A-43E4-9388-0820C173B298}" type="slidenum">
              <a:rPr lang="zh-CN" altLang="en-US" smtClean="0"/>
              <a:t>9</a:t>
            </a:fld>
            <a:endParaRPr lang="zh-CN" altLang="en-US"/>
          </a:p>
        </p:txBody>
      </p:sp>
    </p:spTree>
    <p:extLst>
      <p:ext uri="{BB962C8B-B14F-4D97-AF65-F5344CB8AC3E}">
        <p14:creationId xmlns:p14="http://schemas.microsoft.com/office/powerpoint/2010/main" val="145951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E4FFF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63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CD5130D-BEC0-4043-BF5C-8E592B8FEF21}" type="datetimeFigureOut">
              <a:rPr lang="zh-CN" altLang="en-US" smtClean="0"/>
              <a:t>2023/5/27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B2CEA5-7374-4F9B-9025-CC922BA29372}" type="slidenum">
              <a:rPr lang="zh-CN" altLang="en-US" smtClean="0"/>
              <a:t>‹#›</a:t>
            </a:fld>
            <a:endParaRPr lang="zh-CN" altLang="en-US"/>
          </a:p>
        </p:txBody>
      </p:sp>
    </p:spTree>
    <p:extLst>
      <p:ext uri="{BB962C8B-B14F-4D97-AF65-F5344CB8AC3E}">
        <p14:creationId xmlns:p14="http://schemas.microsoft.com/office/powerpoint/2010/main" val="291326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CD5130D-BEC0-4043-BF5C-8E592B8FEF21}" type="datetimeFigureOut">
              <a:rPr lang="zh-CN" altLang="en-US" smtClean="0"/>
              <a:t>2023/5/27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B2CEA5-7374-4F9B-9025-CC922BA29372}" type="slidenum">
              <a:rPr lang="zh-CN" altLang="en-US" smtClean="0"/>
              <a:t>‹#›</a:t>
            </a:fld>
            <a:endParaRPr lang="zh-CN" altLang="en-US"/>
          </a:p>
        </p:txBody>
      </p:sp>
    </p:spTree>
    <p:extLst>
      <p:ext uri="{BB962C8B-B14F-4D97-AF65-F5344CB8AC3E}">
        <p14:creationId xmlns:p14="http://schemas.microsoft.com/office/powerpoint/2010/main" val="3817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CD5130D-BEC0-4043-BF5C-8E592B8FEF21}" type="datetimeFigureOut">
              <a:rPr lang="zh-CN" altLang="en-US" smtClean="0"/>
              <a:t>2023/5/27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B2CEA5-7374-4F9B-9025-CC922BA29372}" type="slidenum">
              <a:rPr lang="zh-CN" altLang="en-US" smtClean="0"/>
              <a:t>‹#›</a:t>
            </a:fld>
            <a:endParaRPr lang="zh-CN" altLang="en-US"/>
          </a:p>
        </p:txBody>
      </p:sp>
      <p:sp>
        <p:nvSpPr>
          <p:cNvPr id="7" name="TextBox 6"/>
          <p:cNvSpPr txBox="1"/>
          <p:nvPr userDrawn="1"/>
        </p:nvSpPr>
        <p:spPr>
          <a:xfrm>
            <a:off x="866304" y="67395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www.ypppt.com/jieri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3706326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CD5130D-BEC0-4043-BF5C-8E592B8FEF21}" type="datetimeFigureOut">
              <a:rPr lang="zh-CN" altLang="en-US" smtClean="0"/>
              <a:t>2023/5/27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B2CEA5-7374-4F9B-9025-CC922BA29372}" type="slidenum">
              <a:rPr lang="zh-CN" altLang="en-US" smtClean="0"/>
              <a:t>‹#›</a:t>
            </a:fld>
            <a:endParaRPr lang="zh-CN" altLang="en-US"/>
          </a:p>
        </p:txBody>
      </p:sp>
    </p:spTree>
    <p:extLst>
      <p:ext uri="{BB962C8B-B14F-4D97-AF65-F5344CB8AC3E}">
        <p14:creationId xmlns:p14="http://schemas.microsoft.com/office/powerpoint/2010/main" val="2842335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CD5130D-BEC0-4043-BF5C-8E592B8FEF21}" type="datetimeFigureOut">
              <a:rPr lang="zh-CN" altLang="en-US" smtClean="0"/>
              <a:t>2023/5/27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B2CEA5-7374-4F9B-9025-CC922BA29372}" type="slidenum">
              <a:rPr lang="zh-CN" altLang="en-US" smtClean="0"/>
              <a:t>‹#›</a:t>
            </a:fld>
            <a:endParaRPr lang="zh-CN" altLang="en-US"/>
          </a:p>
        </p:txBody>
      </p:sp>
    </p:spTree>
    <p:extLst>
      <p:ext uri="{BB962C8B-B14F-4D97-AF65-F5344CB8AC3E}">
        <p14:creationId xmlns:p14="http://schemas.microsoft.com/office/powerpoint/2010/main" val="2491031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1857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77937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739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3376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239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3851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2784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645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9545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7410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97702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9300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4607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9126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487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97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62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p14="http://schemas.microsoft.com/office/powerpoint/2010/main" xmlns:a16="http://schemas.microsoft.com/office/drawing/2014/main" id="{4EDC453D-2618-4A99-A393-BA65E7593BD7}"/>
              </a:ext>
            </a:extLst>
          </p:cNvPr>
          <p:cNvSpPr>
            <a:spLocks noGrp="1"/>
          </p:cNvSpPr>
          <p:nvPr>
            <p:ph type="dt" sz="half" idx="10"/>
          </p:nvPr>
        </p:nvSpPr>
        <p:spPr/>
        <p:txBody>
          <a:bodyPr/>
          <a:lstStyle/>
          <a:p>
            <a:fld id="{FCD5130D-BEC0-4043-BF5C-8E592B8FEF21}" type="datetimeFigureOut">
              <a:rPr lang="zh-CN" altLang="en-US" smtClean="0"/>
              <a:t>2023/5/27</a:t>
            </a:fld>
            <a:endParaRPr lang="zh-CN" altLang="en-US"/>
          </a:p>
        </p:txBody>
      </p:sp>
      <p:sp>
        <p:nvSpPr>
          <p:cNvPr id="3" name="页脚占位符 2">
            <a:extLst>
              <a:ext uri="{FF2B5EF4-FFF2-40B4-BE49-F238E27FC236}">
                <a16:creationId xmlns="" xmlns:p14="http://schemas.microsoft.com/office/powerpoint/2010/main" xmlns:a16="http://schemas.microsoft.com/office/drawing/2014/main" id="{E11ED7DD-1175-416C-AEFC-DAD37BBD68A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p14="http://schemas.microsoft.com/office/powerpoint/2010/main" xmlns:a16="http://schemas.microsoft.com/office/drawing/2014/main" id="{DB84EF39-99C0-4050-B65C-97ECF75304AC}"/>
              </a:ext>
            </a:extLst>
          </p:cNvPr>
          <p:cNvSpPr>
            <a:spLocks noGrp="1"/>
          </p:cNvSpPr>
          <p:nvPr>
            <p:ph type="sldNum" sz="quarter" idx="12"/>
          </p:nvPr>
        </p:nvSpPr>
        <p:spPr/>
        <p:txBody>
          <a:bodyPr/>
          <a:lstStyle/>
          <a:p>
            <a:fld id="{56B2CEA5-7374-4F9B-9025-CC922BA29372}" type="slidenum">
              <a:rPr lang="zh-CN" altLang="en-US" smtClean="0"/>
              <a:t>‹#›</a:t>
            </a:fld>
            <a:endParaRPr lang="zh-CN" altLang="en-US"/>
          </a:p>
        </p:txBody>
      </p:sp>
    </p:spTree>
    <p:extLst>
      <p:ext uri="{BB962C8B-B14F-4D97-AF65-F5344CB8AC3E}">
        <p14:creationId xmlns:p14="http://schemas.microsoft.com/office/powerpoint/2010/main" val="137021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CD5130D-BEC0-4043-BF5C-8E592B8FEF21}" type="datetimeFigureOut">
              <a:rPr lang="zh-CN" altLang="en-US" smtClean="0"/>
              <a:t>2023/5/27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B2CEA5-7374-4F9B-9025-CC922BA29372}" type="slidenum">
              <a:rPr lang="zh-CN" altLang="en-US" smtClean="0"/>
              <a:t>‹#›</a:t>
            </a:fld>
            <a:endParaRPr lang="zh-CN" altLang="en-US"/>
          </a:p>
        </p:txBody>
      </p:sp>
    </p:spTree>
    <p:extLst>
      <p:ext uri="{BB962C8B-B14F-4D97-AF65-F5344CB8AC3E}">
        <p14:creationId xmlns:p14="http://schemas.microsoft.com/office/powerpoint/2010/main" val="276363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CD5130D-BEC0-4043-BF5C-8E592B8FEF21}" type="datetimeFigureOut">
              <a:rPr lang="zh-CN" altLang="en-US" smtClean="0"/>
              <a:t>2023/5/27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B2CEA5-7374-4F9B-9025-CC922BA29372}" type="slidenum">
              <a:rPr lang="zh-CN" altLang="en-US" smtClean="0"/>
              <a:t>‹#›</a:t>
            </a:fld>
            <a:endParaRPr lang="zh-CN" altLang="en-US"/>
          </a:p>
        </p:txBody>
      </p:sp>
    </p:spTree>
    <p:extLst>
      <p:ext uri="{BB962C8B-B14F-4D97-AF65-F5344CB8AC3E}">
        <p14:creationId xmlns:p14="http://schemas.microsoft.com/office/powerpoint/2010/main" val="392728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CD5130D-BEC0-4043-BF5C-8E592B8FEF21}" type="datetimeFigureOut">
              <a:rPr lang="zh-CN" altLang="en-US" smtClean="0"/>
              <a:t>2023/5/27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B2CEA5-7374-4F9B-9025-CC922BA29372}" type="slidenum">
              <a:rPr lang="zh-CN" altLang="en-US" smtClean="0"/>
              <a:t>‹#›</a:t>
            </a:fld>
            <a:endParaRPr lang="zh-CN" altLang="en-US"/>
          </a:p>
        </p:txBody>
      </p:sp>
    </p:spTree>
    <p:extLst>
      <p:ext uri="{BB962C8B-B14F-4D97-AF65-F5344CB8AC3E}">
        <p14:creationId xmlns:p14="http://schemas.microsoft.com/office/powerpoint/2010/main" val="292617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CD5130D-BEC0-4043-BF5C-8E592B8FEF21}" type="datetimeFigureOut">
              <a:rPr lang="zh-CN" altLang="en-US" smtClean="0"/>
              <a:t>2023/5/27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B2CEA5-7374-4F9B-9025-CC922BA29372}" type="slidenum">
              <a:rPr lang="zh-CN" altLang="en-US" smtClean="0"/>
              <a:t>‹#›</a:t>
            </a:fld>
            <a:endParaRPr lang="zh-CN" altLang="en-US"/>
          </a:p>
        </p:txBody>
      </p:sp>
    </p:spTree>
    <p:extLst>
      <p:ext uri="{BB962C8B-B14F-4D97-AF65-F5344CB8AC3E}">
        <p14:creationId xmlns:p14="http://schemas.microsoft.com/office/powerpoint/2010/main" val="52400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p14="http://schemas.microsoft.com/office/powerpoint/2010/main" xmlns:a16="http://schemas.microsoft.com/office/drawing/2014/main" id="{E9001CC3-12F5-4F38-9BC6-F288CEE982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79B8A0B4-E418-40D3-A28A-0E43A8A138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p14="http://schemas.microsoft.com/office/powerpoint/2010/main" xmlns:a16="http://schemas.microsoft.com/office/drawing/2014/main" id="{E5C7C8C4-A32C-4704-B4CD-195BC79BD6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5130D-BEC0-4043-BF5C-8E592B8FEF21}" type="datetimeFigureOut">
              <a:rPr lang="zh-CN" altLang="en-US" smtClean="0"/>
              <a:t>2023/5/27</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552BFFA2-7A94-431B-B71E-747C4C82F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AFE039B3-9054-4EBB-90CD-93E883786F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2CEA5-7374-4F9B-9025-CC922BA29372}" type="slidenum">
              <a:rPr lang="zh-CN" altLang="en-US" smtClean="0"/>
              <a:t>‹#›</a:t>
            </a:fld>
            <a:endParaRPr lang="zh-CN" altLang="en-US"/>
          </a:p>
        </p:txBody>
      </p:sp>
    </p:spTree>
    <p:extLst>
      <p:ext uri="{BB962C8B-B14F-4D97-AF65-F5344CB8AC3E}">
        <p14:creationId xmlns:p14="http://schemas.microsoft.com/office/powerpoint/2010/main" val="154675714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5"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9051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837447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4.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gif"/></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jp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5946F7-9A64-4C10-B24C-E724376AA506}"/>
              </a:ext>
            </a:extLst>
          </p:cNvPr>
          <p:cNvGrpSpPr/>
          <p:nvPr/>
        </p:nvGrpSpPr>
        <p:grpSpPr>
          <a:xfrm>
            <a:off x="-1466" y="0"/>
            <a:ext cx="12193466" cy="6865664"/>
            <a:chOff x="-1466" y="0"/>
            <a:chExt cx="12193466" cy="6865664"/>
          </a:xfrm>
        </p:grpSpPr>
        <p:pic>
          <p:nvPicPr>
            <p:cNvPr id="2" name="图片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B701B6-0840-49E8-BC7A-F06F99BA62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270171"/>
            </a:xfrm>
            <a:prstGeom prst="rect">
              <a:avLst/>
            </a:prstGeom>
          </p:spPr>
        </p:pic>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3287F6-31A0-4C13-9719-1022484D6E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66" y="6039315"/>
              <a:ext cx="12193466" cy="826349"/>
            </a:xfrm>
            <a:prstGeom prst="rect">
              <a:avLst/>
            </a:prstGeom>
          </p:spPr>
        </p:pic>
      </p:grpSp>
      <p:sp>
        <p:nvSpPr>
          <p:cNvPr id="5" name="任意多边形: 形状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4F97A1-2D6B-406E-83E9-C628D35031A8}"/>
              </a:ext>
            </a:extLst>
          </p:cNvPr>
          <p:cNvSpPr/>
          <p:nvPr/>
        </p:nvSpPr>
        <p:spPr>
          <a:xfrm>
            <a:off x="-1675036" y="5080589"/>
            <a:ext cx="15849147" cy="1920142"/>
          </a:xfrm>
          <a:custGeom>
            <a:avLst/>
            <a:gdLst>
              <a:gd name="connsiteX0" fmla="*/ 1424901 w 15849147"/>
              <a:gd name="connsiteY0" fmla="*/ 1212655 h 1920142"/>
              <a:gd name="connsiteX1" fmla="*/ 4227736 w 15849147"/>
              <a:gd name="connsiteY1" fmla="*/ 397646 h 1920142"/>
              <a:gd name="connsiteX2" fmla="*/ 6464040 w 15849147"/>
              <a:gd name="connsiteY2" fmla="*/ 1282229 h 1920142"/>
              <a:gd name="connsiteX3" fmla="*/ 8700345 w 15849147"/>
              <a:gd name="connsiteY3" fmla="*/ 328072 h 1920142"/>
              <a:gd name="connsiteX4" fmla="*/ 10658353 w 15849147"/>
              <a:gd name="connsiteY4" fmla="*/ 1331925 h 1920142"/>
              <a:gd name="connsiteX5" fmla="*/ 12079649 w 15849147"/>
              <a:gd name="connsiteY5" fmla="*/ 81 h 1920142"/>
              <a:gd name="connsiteX6" fmla="*/ 13302162 w 15849147"/>
              <a:gd name="connsiteY6" fmla="*/ 1262351 h 1920142"/>
              <a:gd name="connsiteX7" fmla="*/ 14057536 w 15849147"/>
              <a:gd name="connsiteY7" fmla="*/ 278377 h 1920142"/>
              <a:gd name="connsiteX8" fmla="*/ 15061388 w 15849147"/>
              <a:gd name="connsiteY8" fmla="*/ 1759307 h 1920142"/>
              <a:gd name="connsiteX9" fmla="*/ 1255936 w 15849147"/>
              <a:gd name="connsiteY9" fmla="*/ 1818942 h 1920142"/>
              <a:gd name="connsiteX10" fmla="*/ 1484536 w 15849147"/>
              <a:gd name="connsiteY10" fmla="*/ 1212655 h 192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9147" h="1920142">
                <a:moveTo>
                  <a:pt x="1424901" y="1212655"/>
                </a:moveTo>
                <a:cubicBezTo>
                  <a:pt x="2406390" y="799352"/>
                  <a:pt x="3387880" y="386050"/>
                  <a:pt x="4227736" y="397646"/>
                </a:cubicBezTo>
                <a:cubicBezTo>
                  <a:pt x="5067592" y="409242"/>
                  <a:pt x="5718605" y="1293825"/>
                  <a:pt x="6464040" y="1282229"/>
                </a:cubicBezTo>
                <a:cubicBezTo>
                  <a:pt x="7209475" y="1270633"/>
                  <a:pt x="8001293" y="319789"/>
                  <a:pt x="8700345" y="328072"/>
                </a:cubicBezTo>
                <a:cubicBezTo>
                  <a:pt x="9399397" y="336355"/>
                  <a:pt x="10095136" y="1386590"/>
                  <a:pt x="10658353" y="1331925"/>
                </a:cubicBezTo>
                <a:cubicBezTo>
                  <a:pt x="11221570" y="1277260"/>
                  <a:pt x="11639014" y="11677"/>
                  <a:pt x="12079649" y="81"/>
                </a:cubicBezTo>
                <a:cubicBezTo>
                  <a:pt x="12520284" y="-11515"/>
                  <a:pt x="12972514" y="1215968"/>
                  <a:pt x="13302162" y="1262351"/>
                </a:cubicBezTo>
                <a:cubicBezTo>
                  <a:pt x="13631810" y="1308734"/>
                  <a:pt x="13764332" y="195551"/>
                  <a:pt x="14057536" y="278377"/>
                </a:cubicBezTo>
                <a:cubicBezTo>
                  <a:pt x="14350740" y="361203"/>
                  <a:pt x="17194988" y="1502546"/>
                  <a:pt x="15061388" y="1759307"/>
                </a:cubicBezTo>
                <a:cubicBezTo>
                  <a:pt x="12927788" y="2016068"/>
                  <a:pt x="3518745" y="1910051"/>
                  <a:pt x="1255936" y="1818942"/>
                </a:cubicBezTo>
                <a:cubicBezTo>
                  <a:pt x="-1006873" y="1727833"/>
                  <a:pt x="238831" y="1470244"/>
                  <a:pt x="1484536" y="1212655"/>
                </a:cubicBezTo>
              </a:path>
            </a:pathLst>
          </a:custGeom>
          <a:gradFill>
            <a:gsLst>
              <a:gs pos="2000">
                <a:srgbClr val="AEEAF5"/>
              </a:gs>
              <a:gs pos="100000">
                <a:schemeClr val="accent1">
                  <a:lumMod val="60000"/>
                  <a:lumOff val="40000"/>
                </a:schemeClr>
              </a:gs>
            </a:gsLst>
            <a:lin ang="5400000" scaled="1"/>
          </a:gradFill>
          <a:ln>
            <a:noFill/>
          </a:ln>
          <a:effectLst>
            <a:outerShdw blurRad="254000" dist="38100" dir="16200000" rotWithShape="0">
              <a:srgbClr val="0070C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形状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D84022-D795-4B52-A28C-344B172B9858}"/>
              </a:ext>
            </a:extLst>
          </p:cNvPr>
          <p:cNvSpPr/>
          <p:nvPr/>
        </p:nvSpPr>
        <p:spPr>
          <a:xfrm>
            <a:off x="-2295873" y="4024373"/>
            <a:ext cx="16854233" cy="3061656"/>
          </a:xfrm>
          <a:custGeom>
            <a:avLst/>
            <a:gdLst>
              <a:gd name="connsiteX0" fmla="*/ 1200912 w 16854233"/>
              <a:gd name="connsiteY0" fmla="*/ 1662584 h 3061656"/>
              <a:gd name="connsiteX1" fmla="*/ 2115312 w 16854233"/>
              <a:gd name="connsiteY1" fmla="*/ 2080027 h 3061656"/>
              <a:gd name="connsiteX2" fmla="*/ 3467034 w 16854233"/>
              <a:gd name="connsiteY2" fmla="*/ 1086114 h 3061656"/>
              <a:gd name="connsiteX3" fmla="*/ 5514495 w 16854233"/>
              <a:gd name="connsiteY3" fmla="*/ 2189358 h 3061656"/>
              <a:gd name="connsiteX4" fmla="*/ 7253843 w 16854233"/>
              <a:gd name="connsiteY4" fmla="*/ 440071 h 3061656"/>
              <a:gd name="connsiteX5" fmla="*/ 9231730 w 16854233"/>
              <a:gd name="connsiteY5" fmla="*/ 2288749 h 3061656"/>
              <a:gd name="connsiteX6" fmla="*/ 11945112 w 16854233"/>
              <a:gd name="connsiteY6" fmla="*/ 1304775 h 3061656"/>
              <a:gd name="connsiteX7" fmla="*/ 13386286 w 16854233"/>
              <a:gd name="connsiteY7" fmla="*/ 1722219 h 3061656"/>
              <a:gd name="connsiteX8" fmla="*/ 14499469 w 16854233"/>
              <a:gd name="connsiteY8" fmla="*/ 12688 h 3061656"/>
              <a:gd name="connsiteX9" fmla="*/ 16099669 w 16854233"/>
              <a:gd name="connsiteY9" fmla="*/ 2765827 h 3061656"/>
              <a:gd name="connsiteX10" fmla="*/ 1121399 w 16854233"/>
              <a:gd name="connsiteY10" fmla="*/ 2865219 h 3061656"/>
              <a:gd name="connsiteX11" fmla="*/ 1200912 w 16854233"/>
              <a:gd name="connsiteY11" fmla="*/ 1662584 h 306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4233" h="3061656">
                <a:moveTo>
                  <a:pt x="1200912" y="1662584"/>
                </a:moveTo>
                <a:cubicBezTo>
                  <a:pt x="1366564" y="1531719"/>
                  <a:pt x="1737625" y="2176105"/>
                  <a:pt x="2115312" y="2080027"/>
                </a:cubicBezTo>
                <a:cubicBezTo>
                  <a:pt x="2492999" y="1983949"/>
                  <a:pt x="2900504" y="1067892"/>
                  <a:pt x="3467034" y="1086114"/>
                </a:cubicBezTo>
                <a:cubicBezTo>
                  <a:pt x="4033564" y="1104336"/>
                  <a:pt x="4883360" y="2297032"/>
                  <a:pt x="5514495" y="2189358"/>
                </a:cubicBezTo>
                <a:cubicBezTo>
                  <a:pt x="6145630" y="2081684"/>
                  <a:pt x="6634304" y="423506"/>
                  <a:pt x="7253843" y="440071"/>
                </a:cubicBezTo>
                <a:cubicBezTo>
                  <a:pt x="7873382" y="456636"/>
                  <a:pt x="8449852" y="2144632"/>
                  <a:pt x="9231730" y="2288749"/>
                </a:cubicBezTo>
                <a:cubicBezTo>
                  <a:pt x="10013608" y="2432866"/>
                  <a:pt x="11252686" y="1399197"/>
                  <a:pt x="11945112" y="1304775"/>
                </a:cubicBezTo>
                <a:cubicBezTo>
                  <a:pt x="12637538" y="1210353"/>
                  <a:pt x="12960560" y="1937567"/>
                  <a:pt x="13386286" y="1722219"/>
                </a:cubicBezTo>
                <a:cubicBezTo>
                  <a:pt x="13812012" y="1506871"/>
                  <a:pt x="14047239" y="-161247"/>
                  <a:pt x="14499469" y="12688"/>
                </a:cubicBezTo>
                <a:cubicBezTo>
                  <a:pt x="14951700" y="186623"/>
                  <a:pt x="18329347" y="2290405"/>
                  <a:pt x="16099669" y="2765827"/>
                </a:cubicBezTo>
                <a:cubicBezTo>
                  <a:pt x="13869991" y="3241249"/>
                  <a:pt x="3607838" y="3042467"/>
                  <a:pt x="1121399" y="2865219"/>
                </a:cubicBezTo>
                <a:cubicBezTo>
                  <a:pt x="-1365040" y="2687971"/>
                  <a:pt x="1035260" y="1793449"/>
                  <a:pt x="1200912" y="1662584"/>
                </a:cubicBezTo>
                <a:close/>
              </a:path>
            </a:pathLst>
          </a:custGeom>
          <a:gradFill>
            <a:gsLst>
              <a:gs pos="2000">
                <a:srgbClr val="AEEAF5"/>
              </a:gs>
              <a:gs pos="100000">
                <a:schemeClr val="accent1">
                  <a:lumMod val="60000"/>
                  <a:lumOff val="40000"/>
                </a:schemeClr>
              </a:gs>
            </a:gsLst>
            <a:lin ang="5400000" scaled="1"/>
          </a:gradFill>
          <a:ln>
            <a:noFill/>
          </a:ln>
          <a:effectLst>
            <a:outerShdw blurRad="254000" dist="38100" dir="16200000" rotWithShape="0">
              <a:srgbClr val="0070C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形状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DDB87F-2362-4CC8-9BCD-3A3F37B592AA}"/>
              </a:ext>
            </a:extLst>
          </p:cNvPr>
          <p:cNvSpPr/>
          <p:nvPr/>
        </p:nvSpPr>
        <p:spPr>
          <a:xfrm>
            <a:off x="-1368167" y="5180638"/>
            <a:ext cx="15501763" cy="1494797"/>
          </a:xfrm>
          <a:custGeom>
            <a:avLst/>
            <a:gdLst>
              <a:gd name="connsiteX0" fmla="*/ 1124165 w 15501763"/>
              <a:gd name="connsiteY0" fmla="*/ 1109434 h 1494797"/>
              <a:gd name="connsiteX1" fmla="*/ 3118335 w 15501763"/>
              <a:gd name="connsiteY1" fmla="*/ 768966 h 1494797"/>
              <a:gd name="connsiteX2" fmla="*/ 4567756 w 15501763"/>
              <a:gd name="connsiteY2" fmla="*/ 1303987 h 1494797"/>
              <a:gd name="connsiteX3" fmla="*/ 6017178 w 15501763"/>
              <a:gd name="connsiteY3" fmla="*/ 481 h 1494797"/>
              <a:gd name="connsiteX4" fmla="*/ 7291501 w 15501763"/>
              <a:gd name="connsiteY4" fmla="*/ 1148345 h 1494797"/>
              <a:gd name="connsiteX5" fmla="*/ 8254539 w 15501763"/>
              <a:gd name="connsiteY5" fmla="*/ 866242 h 1494797"/>
              <a:gd name="connsiteX6" fmla="*/ 9898514 w 15501763"/>
              <a:gd name="connsiteY6" fmla="*/ 1294259 h 1494797"/>
              <a:gd name="connsiteX7" fmla="*/ 10608633 w 15501763"/>
              <a:gd name="connsiteY7" fmla="*/ 1401264 h 1494797"/>
              <a:gd name="connsiteX8" fmla="*/ 11075561 w 15501763"/>
              <a:gd name="connsiteY8" fmla="*/ 1352625 h 1494797"/>
              <a:gd name="connsiteX9" fmla="*/ 12116420 w 15501763"/>
              <a:gd name="connsiteY9" fmla="*/ 652234 h 1494797"/>
              <a:gd name="connsiteX10" fmla="*/ 12554165 w 15501763"/>
              <a:gd name="connsiteY10" fmla="*/ 457681 h 1494797"/>
              <a:gd name="connsiteX11" fmla="*/ 12845995 w 15501763"/>
              <a:gd name="connsiteY11" fmla="*/ 438225 h 1494797"/>
              <a:gd name="connsiteX12" fmla="*/ 13098914 w 15501763"/>
              <a:gd name="connsiteY12" fmla="*/ 496591 h 1494797"/>
              <a:gd name="connsiteX13" fmla="*/ 13400471 w 15501763"/>
              <a:gd name="connsiteY13" fmla="*/ 632779 h 1494797"/>
              <a:gd name="connsiteX14" fmla="*/ 13867399 w 15501763"/>
              <a:gd name="connsiteY14" fmla="*/ 885698 h 1494797"/>
              <a:gd name="connsiteX15" fmla="*/ 14694250 w 15501763"/>
              <a:gd name="connsiteY15" fmla="*/ 1440174 h 1494797"/>
              <a:gd name="connsiteX16" fmla="*/ 1065799 w 15501763"/>
              <a:gd name="connsiteY16" fmla="*/ 1440174 h 1494797"/>
              <a:gd name="connsiteX17" fmla="*/ 1124165 w 15501763"/>
              <a:gd name="connsiteY17" fmla="*/ 1109434 h 149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1763" h="1494797">
                <a:moveTo>
                  <a:pt x="1124165" y="1109434"/>
                </a:moveTo>
                <a:cubicBezTo>
                  <a:pt x="1466254" y="997566"/>
                  <a:pt x="2544403" y="736540"/>
                  <a:pt x="3118335" y="768966"/>
                </a:cubicBezTo>
                <a:cubicBezTo>
                  <a:pt x="3692267" y="801391"/>
                  <a:pt x="4084616" y="1432068"/>
                  <a:pt x="4567756" y="1303987"/>
                </a:cubicBezTo>
                <a:cubicBezTo>
                  <a:pt x="5050896" y="1175906"/>
                  <a:pt x="5563221" y="26421"/>
                  <a:pt x="6017178" y="481"/>
                </a:cubicBezTo>
                <a:cubicBezTo>
                  <a:pt x="6471135" y="-25459"/>
                  <a:pt x="6918608" y="1004052"/>
                  <a:pt x="7291501" y="1148345"/>
                </a:cubicBezTo>
                <a:cubicBezTo>
                  <a:pt x="7664394" y="1292638"/>
                  <a:pt x="7820037" y="841923"/>
                  <a:pt x="8254539" y="866242"/>
                </a:cubicBezTo>
                <a:cubicBezTo>
                  <a:pt x="8689041" y="890561"/>
                  <a:pt x="9506165" y="1205089"/>
                  <a:pt x="9898514" y="1294259"/>
                </a:cubicBezTo>
                <a:cubicBezTo>
                  <a:pt x="10290863" y="1383429"/>
                  <a:pt x="10412459" y="1391536"/>
                  <a:pt x="10608633" y="1401264"/>
                </a:cubicBezTo>
                <a:cubicBezTo>
                  <a:pt x="10804807" y="1410992"/>
                  <a:pt x="10824263" y="1477463"/>
                  <a:pt x="11075561" y="1352625"/>
                </a:cubicBezTo>
                <a:cubicBezTo>
                  <a:pt x="11326859" y="1227787"/>
                  <a:pt x="11869986" y="801391"/>
                  <a:pt x="12116420" y="652234"/>
                </a:cubicBezTo>
                <a:cubicBezTo>
                  <a:pt x="12362854" y="503077"/>
                  <a:pt x="12432569" y="493349"/>
                  <a:pt x="12554165" y="457681"/>
                </a:cubicBezTo>
                <a:cubicBezTo>
                  <a:pt x="12675761" y="422013"/>
                  <a:pt x="12755204" y="431740"/>
                  <a:pt x="12845995" y="438225"/>
                </a:cubicBezTo>
                <a:cubicBezTo>
                  <a:pt x="12936786" y="444710"/>
                  <a:pt x="13006501" y="464165"/>
                  <a:pt x="13098914" y="496591"/>
                </a:cubicBezTo>
                <a:cubicBezTo>
                  <a:pt x="13191327" y="529017"/>
                  <a:pt x="13272390" y="567928"/>
                  <a:pt x="13400471" y="632779"/>
                </a:cubicBezTo>
                <a:cubicBezTo>
                  <a:pt x="13528552" y="697630"/>
                  <a:pt x="13651769" y="751132"/>
                  <a:pt x="13867399" y="885698"/>
                </a:cubicBezTo>
                <a:cubicBezTo>
                  <a:pt x="14083029" y="1020264"/>
                  <a:pt x="16827850" y="1347761"/>
                  <a:pt x="14694250" y="1440174"/>
                </a:cubicBezTo>
                <a:cubicBezTo>
                  <a:pt x="12560650" y="1532587"/>
                  <a:pt x="3320995" y="1490433"/>
                  <a:pt x="1065799" y="1440174"/>
                </a:cubicBezTo>
                <a:cubicBezTo>
                  <a:pt x="-1189397" y="1389915"/>
                  <a:pt x="782076" y="1221302"/>
                  <a:pt x="1124165" y="1109434"/>
                </a:cubicBezTo>
                <a:close/>
              </a:path>
            </a:pathLst>
          </a:custGeom>
          <a:gradFill flip="none" rotWithShape="1">
            <a:gsLst>
              <a:gs pos="2000">
                <a:srgbClr val="AEEAF5"/>
              </a:gs>
              <a:gs pos="100000">
                <a:schemeClr val="accent1">
                  <a:lumMod val="60000"/>
                  <a:lumOff val="40000"/>
                </a:schemeClr>
              </a:gs>
            </a:gsLst>
            <a:lin ang="5400000" scaled="1"/>
            <a:tileRect/>
          </a:gradFill>
          <a:ln>
            <a:noFill/>
          </a:ln>
          <a:effectLst>
            <a:outerShdw blurRad="254000" dist="38100" dir="16200000" rotWithShape="0">
              <a:srgbClr val="0070C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A5A610-D472-46FD-9FE4-8FA996F3745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66" y="5088254"/>
            <a:ext cx="12191999" cy="1777999"/>
          </a:xfrm>
          <a:prstGeom prst="rect">
            <a:avLst/>
          </a:prstGeom>
        </p:spPr>
      </p:pic>
      <p:pic>
        <p:nvPicPr>
          <p:cNvPr id="9" name="图片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229769-5C57-4421-AEBB-616B6339CA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16678" y="0"/>
            <a:ext cx="5425045" cy="6858000"/>
          </a:xfrm>
          <a:prstGeom prst="rect">
            <a:avLst/>
          </a:prstGeom>
        </p:spPr>
      </p:pic>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910FC51-35BC-4831-9821-0E8350FAA6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59331" y="3254560"/>
            <a:ext cx="3855063" cy="3544960"/>
          </a:xfrm>
          <a:prstGeom prst="rect">
            <a:avLst/>
          </a:prstGeom>
        </p:spPr>
      </p:pic>
      <p:sp>
        <p:nvSpPr>
          <p:cNvPr id="11"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040229-77C9-484F-B326-AD365A7D9F81}"/>
              </a:ext>
            </a:extLst>
          </p:cNvPr>
          <p:cNvSpPr txBox="1"/>
          <p:nvPr/>
        </p:nvSpPr>
        <p:spPr>
          <a:xfrm>
            <a:off x="6525882" y="1182819"/>
            <a:ext cx="439093" cy="1861020"/>
          </a:xfrm>
          <a:prstGeom prst="rect">
            <a:avLst/>
          </a:prstGeom>
          <a:noFill/>
        </p:spPr>
        <p:txBody>
          <a:bodyPr vert="eaVert" wrap="none" lIns="65023" tIns="32511" rIns="65023" bIns="32511" rtlCol="0">
            <a:spAutoFit/>
          </a:bodyPr>
          <a:lstStyle/>
          <a:p>
            <a:pPr marL="0" lvl="1"/>
            <a:r>
              <a:rPr lang="zh-CN" altLang="en-US" sz="2000" b="1" dirty="0">
                <a:gradFill>
                  <a:gsLst>
                    <a:gs pos="100000">
                      <a:srgbClr val="05C2E2"/>
                    </a:gs>
                    <a:gs pos="0">
                      <a:srgbClr val="439EFF">
                        <a:alpha val="69804"/>
                      </a:srgbClr>
                    </a:gs>
                  </a:gsLst>
                  <a:lin ang="0" scaled="1"/>
                </a:gradFill>
                <a:effectLst>
                  <a:outerShdw blurRad="254000" dist="38100" dir="8100000" algn="tr" rotWithShape="0">
                    <a:srgbClr val="05C2E2">
                      <a:alpha val="40000"/>
                    </a:srgbClr>
                  </a:outerShdw>
                </a:effectLst>
                <a:cs typeface="+mn-ea"/>
                <a:sym typeface="+mn-lt"/>
              </a:rPr>
              <a:t>父亲</a:t>
            </a:r>
            <a:r>
              <a:rPr lang="zh-CN" altLang="en-US" sz="20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节主题班会</a:t>
            </a:r>
          </a:p>
        </p:txBody>
      </p:sp>
      <p:pic>
        <p:nvPicPr>
          <p:cNvPr id="13" name="图片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D7A46DA-9D78-4308-BBD8-71A363C92000}"/>
              </a:ext>
            </a:extLst>
          </p:cNvPr>
          <p:cNvPicPr>
            <a:picLocks noChangeAspect="1"/>
          </p:cNvPicPr>
          <p:nvPr/>
        </p:nvPicPr>
        <p:blipFill>
          <a:blip r:embed="rId8">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1123240" y="25315"/>
            <a:ext cx="2453376" cy="1989628"/>
          </a:xfrm>
          <a:prstGeom prst="rect">
            <a:avLst/>
          </a:prstGeom>
        </p:spPr>
      </p:pic>
      <p:pic>
        <p:nvPicPr>
          <p:cNvPr id="14" name="图片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F19175-A480-48DF-ABAD-F77B0330857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463637" y="604644"/>
            <a:ext cx="1892121" cy="1080176"/>
          </a:xfrm>
          <a:prstGeom prst="rect">
            <a:avLst/>
          </a:prstGeom>
          <a:effectLst>
            <a:outerShdw blurRad="254000" dist="254000" dir="8100000" algn="tr" rotWithShape="0">
              <a:srgbClr val="0070C0">
                <a:alpha val="40000"/>
              </a:srgbClr>
            </a:outerShdw>
          </a:effectLst>
        </p:spPr>
      </p:pic>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576499B-3E59-4805-A0F3-9D8C44BBFF8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782303" y="771889"/>
            <a:ext cx="1372823" cy="861923"/>
          </a:xfrm>
          <a:prstGeom prst="rect">
            <a:avLst/>
          </a:prstGeom>
          <a:effectLst>
            <a:outerShdw blurRad="254000" dist="254000" dir="18900000" algn="bl" rotWithShape="0">
              <a:srgbClr val="0070C0">
                <a:alpha val="40000"/>
              </a:srgbClr>
            </a:outerShdw>
          </a:effectLst>
        </p:spPr>
      </p:pic>
      <p:pic>
        <p:nvPicPr>
          <p:cNvPr id="16" name="图片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46BFD0-6B41-4484-A330-3A51E67817F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5266" y="1847831"/>
            <a:ext cx="988886" cy="620869"/>
          </a:xfrm>
          <a:prstGeom prst="rect">
            <a:avLst/>
          </a:prstGeom>
          <a:effectLst>
            <a:outerShdw blurRad="254000" dist="254000" dir="18900000" algn="bl" rotWithShape="0">
              <a:srgbClr val="0070C0">
                <a:alpha val="40000"/>
              </a:srgbClr>
            </a:outerShdw>
          </a:effectLst>
        </p:spPr>
      </p:pic>
      <p:pic>
        <p:nvPicPr>
          <p:cNvPr id="17" name="图片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C6D126-FCF7-42F1-937B-20C63A2C3DF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064463" y="2208223"/>
            <a:ext cx="988886" cy="620869"/>
          </a:xfrm>
          <a:prstGeom prst="rect">
            <a:avLst/>
          </a:prstGeom>
          <a:effectLst>
            <a:outerShdw blurRad="254000" dist="254000" dir="18900000" algn="bl" rotWithShape="0">
              <a:srgbClr val="0070C0">
                <a:alpha val="40000"/>
              </a:srgbClr>
            </a:outerShdw>
          </a:effectLst>
        </p:spPr>
      </p:pic>
    </p:spTree>
    <p:extLst>
      <p:ext uri="{BB962C8B-B14F-4D97-AF65-F5344CB8AC3E}">
        <p14:creationId xmlns:p14="http://schemas.microsoft.com/office/powerpoint/2010/main" val="24855151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xmlns:a16="http://schemas.microsoft.com/office/drawing/2014/main" xmlns:a14="http://schemas.microsoft.com/office/drawing/2010/main">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4500"/>
                            </p:stCondLst>
                            <p:childTnLst>
                              <p:par>
                                <p:cTn id="9" presetID="17"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ppt_h/2"/>
                                          </p:val>
                                        </p:tav>
                                        <p:tav tm="100000">
                                          <p:val>
                                            <p:strVal val="#ppt_y"/>
                                          </p:val>
                                        </p:tav>
                                      </p:tavLst>
                                    </p:anim>
                                    <p:anim calcmode="lin" valueType="num">
                                      <p:cBhvr>
                                        <p:cTn id="13" dur="1000" fill="hold"/>
                                        <p:tgtEl>
                                          <p:spTgt spid="5"/>
                                        </p:tgtEl>
                                        <p:attrNameLst>
                                          <p:attrName>ppt_w</p:attrName>
                                        </p:attrNameLst>
                                      </p:cBhvr>
                                      <p:tavLst>
                                        <p:tav tm="0">
                                          <p:val>
                                            <p:strVal val="#ppt_w"/>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childTnLst>
                                </p:cTn>
                              </p:par>
                              <p:par>
                                <p:cTn id="15" presetID="17" presetClass="entr" presetSubtype="4"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ppt_h/2"/>
                                          </p:val>
                                        </p:tav>
                                        <p:tav tm="100000">
                                          <p:val>
                                            <p:strVal val="#ppt_y"/>
                                          </p:val>
                                        </p:tav>
                                      </p:tavLst>
                                    </p:anim>
                                    <p:anim calcmode="lin" valueType="num">
                                      <p:cBhvr>
                                        <p:cTn id="19" dur="1000" fill="hold"/>
                                        <p:tgtEl>
                                          <p:spTgt spid="6"/>
                                        </p:tgtEl>
                                        <p:attrNameLst>
                                          <p:attrName>ppt_w</p:attrName>
                                        </p:attrNameLst>
                                      </p:cBhvr>
                                      <p:tavLst>
                                        <p:tav tm="0">
                                          <p:val>
                                            <p:strVal val="#ppt_w"/>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childTnLst>
                                </p:cTn>
                              </p:par>
                              <p:par>
                                <p:cTn id="21" presetID="17" presetClass="entr" presetSubtype="4" fill="hold" grpId="0" nodeType="withEffect">
                                  <p:stCondLst>
                                    <p:cond delay="100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ppt_h/2"/>
                                          </p:val>
                                        </p:tav>
                                        <p:tav tm="100000">
                                          <p:val>
                                            <p:strVal val="#ppt_y"/>
                                          </p:val>
                                        </p:tav>
                                      </p:tavLst>
                                    </p:anim>
                                    <p:anim calcmode="lin" valueType="num">
                                      <p:cBhvr>
                                        <p:cTn id="25" dur="1000" fill="hold"/>
                                        <p:tgtEl>
                                          <p:spTgt spid="7"/>
                                        </p:tgtEl>
                                        <p:attrNameLst>
                                          <p:attrName>ppt_w</p:attrName>
                                        </p:attrNameLst>
                                      </p:cBhvr>
                                      <p:tavLst>
                                        <p:tav tm="0">
                                          <p:val>
                                            <p:strVal val="#ppt_w"/>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childTnLst>
                                </p:cTn>
                              </p:par>
                            </p:childTnLst>
                          </p:cTn>
                        </p:par>
                        <p:par>
                          <p:cTn id="27" fill="hold">
                            <p:stCondLst>
                              <p:cond delay="16500"/>
                            </p:stCondLst>
                            <p:childTnLst>
                              <p:par>
                                <p:cTn id="28" presetID="55"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strVal val="#ppt_w*0.70"/>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animEffect transition="in" filter="fade">
                                      <p:cBhvr>
                                        <p:cTn id="32" dur="1000"/>
                                        <p:tgtEl>
                                          <p:spTgt spid="9"/>
                                        </p:tgtEl>
                                      </p:cBhvr>
                                    </p:animEffect>
                                  </p:childTnLst>
                                </p:cTn>
                              </p:par>
                            </p:childTnLst>
                          </p:cTn>
                        </p:par>
                        <p:par>
                          <p:cTn id="33" fill="hold">
                            <p:stCondLst>
                              <p:cond delay="17500"/>
                            </p:stCondLst>
                            <p:childTnLst>
                              <p:par>
                                <p:cTn id="34" presetID="49" presetClass="entr" presetSubtype="0" decel="10000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 calcmode="lin" valueType="num">
                                      <p:cBhvr>
                                        <p:cTn id="38" dur="500" fill="hold"/>
                                        <p:tgtEl>
                                          <p:spTgt spid="11"/>
                                        </p:tgtEl>
                                        <p:attrNameLst>
                                          <p:attrName>style.rotation</p:attrName>
                                        </p:attrNameLst>
                                      </p:cBhvr>
                                      <p:tavLst>
                                        <p:tav tm="0">
                                          <p:val>
                                            <p:fltVal val="360"/>
                                          </p:val>
                                        </p:tav>
                                        <p:tav tm="100000">
                                          <p:val>
                                            <p:fltVal val="0"/>
                                          </p:val>
                                        </p:tav>
                                      </p:tavLst>
                                    </p:anim>
                                    <p:animEffect transition="in" filter="fade">
                                      <p:cBhvr>
                                        <p:cTn id="39" dur="500"/>
                                        <p:tgtEl>
                                          <p:spTgt spid="11"/>
                                        </p:tgtEl>
                                      </p:cBhvr>
                                    </p:animEffect>
                                  </p:childTnLst>
                                </p:cTn>
                              </p:par>
                              <p:par>
                                <p:cTn id="40" presetID="2" presetClass="entr" presetSubtype="2" fill="hold" nodeType="withEffect">
                                  <p:stCondLst>
                                    <p:cond delay="50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1000" fill="hold"/>
                                        <p:tgtEl>
                                          <p:spTgt spid="15"/>
                                        </p:tgtEl>
                                        <p:attrNameLst>
                                          <p:attrName>ppt_x</p:attrName>
                                        </p:attrNameLst>
                                      </p:cBhvr>
                                      <p:tavLst>
                                        <p:tav tm="0">
                                          <p:val>
                                            <p:strVal val="1+#ppt_w/2"/>
                                          </p:val>
                                        </p:tav>
                                        <p:tav tm="100000">
                                          <p:val>
                                            <p:strVal val="#ppt_x"/>
                                          </p:val>
                                        </p:tav>
                                      </p:tavLst>
                                    </p:anim>
                                    <p:anim calcmode="lin" valueType="num">
                                      <p:cBhvr additive="base">
                                        <p:cTn id="43" dur="10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50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fill="hold"/>
                                        <p:tgtEl>
                                          <p:spTgt spid="16"/>
                                        </p:tgtEl>
                                        <p:attrNameLst>
                                          <p:attrName>ppt_x</p:attrName>
                                        </p:attrNameLst>
                                      </p:cBhvr>
                                      <p:tavLst>
                                        <p:tav tm="0">
                                          <p:val>
                                            <p:strVal val="0-#ppt_w/2"/>
                                          </p:val>
                                        </p:tav>
                                        <p:tav tm="100000">
                                          <p:val>
                                            <p:strVal val="#ppt_x"/>
                                          </p:val>
                                        </p:tav>
                                      </p:tavLst>
                                    </p:anim>
                                    <p:anim calcmode="lin" valueType="num">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1000" fill="hold"/>
                                        <p:tgtEl>
                                          <p:spTgt spid="14"/>
                                        </p:tgtEl>
                                        <p:attrNameLst>
                                          <p:attrName>ppt_x</p:attrName>
                                        </p:attrNameLst>
                                      </p:cBhvr>
                                      <p:tavLst>
                                        <p:tav tm="0">
                                          <p:val>
                                            <p:strVal val="0-#ppt_w/2"/>
                                          </p:val>
                                        </p:tav>
                                        <p:tav tm="100000">
                                          <p:val>
                                            <p:strVal val="#ppt_x"/>
                                          </p:val>
                                        </p:tav>
                                      </p:tavLst>
                                    </p:anim>
                                    <p:anim calcmode="lin" valueType="num">
                                      <p:cBhvr additive="base">
                                        <p:cTn id="51" dur="1000" fill="hold"/>
                                        <p:tgtEl>
                                          <p:spTgt spid="1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80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1000" fill="hold"/>
                                        <p:tgtEl>
                                          <p:spTgt spid="17"/>
                                        </p:tgtEl>
                                        <p:attrNameLst>
                                          <p:attrName>ppt_x</p:attrName>
                                        </p:attrNameLst>
                                      </p:cBhvr>
                                      <p:tavLst>
                                        <p:tav tm="0">
                                          <p:val>
                                            <p:strVal val="1+#ppt_w/2"/>
                                          </p:val>
                                        </p:tav>
                                        <p:tav tm="100000">
                                          <p:val>
                                            <p:strVal val="#ppt_x"/>
                                          </p:val>
                                        </p:tav>
                                      </p:tavLst>
                                    </p:anim>
                                    <p:anim calcmode="lin" valueType="num">
                                      <p:cBhvr additive="base">
                                        <p:cTn id="55" dur="1000" fill="hold"/>
                                        <p:tgtEl>
                                          <p:spTgt spid="17"/>
                                        </p:tgtEl>
                                        <p:attrNameLst>
                                          <p:attrName>ppt_y</p:attrName>
                                        </p:attrNameLst>
                                      </p:cBhvr>
                                      <p:tavLst>
                                        <p:tav tm="0">
                                          <p:val>
                                            <p:strVal val="#ppt_y"/>
                                          </p:val>
                                        </p:tav>
                                        <p:tav tm="100000">
                                          <p:val>
                                            <p:strVal val="#ppt_y"/>
                                          </p:val>
                                        </p:tav>
                                      </p:tavLst>
                                    </p:anim>
                                  </p:childTnLst>
                                </p:cTn>
                              </p:par>
                            </p:childTnLst>
                          </p:cTn>
                        </p:par>
                        <p:par>
                          <p:cTn id="56" fill="hold">
                            <p:stCondLst>
                              <p:cond delay="19300"/>
                            </p:stCondLst>
                            <p:childTnLst>
                              <p:par>
                                <p:cTn id="57" presetID="42"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2000" fill="hold"/>
                                        <p:tgtEl>
                                          <p:spTgt spid="10"/>
                                        </p:tgtEl>
                                        <p:attrNameLst>
                                          <p:attrName>ppt_x</p:attrName>
                                        </p:attrNameLst>
                                      </p:cBhvr>
                                      <p:tavLst>
                                        <p:tav tm="0">
                                          <p:val>
                                            <p:strVal val="0-#ppt_w/2"/>
                                          </p:val>
                                        </p:tav>
                                        <p:tav tm="100000">
                                          <p:val>
                                            <p:strVal val="#ppt_x"/>
                                          </p:val>
                                        </p:tav>
                                      </p:tavLst>
                                    </p:anim>
                                    <p:anim calcmode="lin" valueType="num">
                                      <p:cBhvr additive="base">
                                        <p:cTn id="65" dur="2000" fill="hold"/>
                                        <p:tgtEl>
                                          <p:spTgt spid="10"/>
                                        </p:tgtEl>
                                        <p:attrNameLst>
                                          <p:attrName>ppt_y</p:attrName>
                                        </p:attrNameLst>
                                      </p:cBhvr>
                                      <p:tavLst>
                                        <p:tav tm="0">
                                          <p:val>
                                            <p:strVal val="#ppt_y"/>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ppt_x</p:attrName>
                                        </p:attrNameLst>
                                      </p:cBhvr>
                                      <p:tavLst>
                                        <p:tav tm="0">
                                          <p:val>
                                            <p:strVal val="#ppt_x"/>
                                          </p:val>
                                        </p:tav>
                                        <p:tav tm="100000">
                                          <p:val>
                                            <p:strVal val="#ppt_x"/>
                                          </p:val>
                                        </p:tav>
                                      </p:tavLst>
                                    </p:anim>
                                    <p:anim calcmode="lin" valueType="num">
                                      <p:cBhvr>
                                        <p:cTn id="7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BFB333-A799-424C-8CF7-06933D04ED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08259" y="-21514"/>
            <a:ext cx="6997959" cy="1379577"/>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FD4128-8942-46A0-83B4-1872BDA4E63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0C9ECA3-F0EB-453A-B177-2B777894AD7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6967" y="1158605"/>
            <a:ext cx="5042830" cy="5042830"/>
          </a:xfrm>
          <a:prstGeom prst="rect">
            <a:avLst/>
          </a:prstGeom>
          <a:effectLst/>
        </p:spPr>
      </p:pic>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3E36EA-550B-4856-9C5F-0C3BBAE1CA7E}"/>
              </a:ext>
            </a:extLst>
          </p:cNvPr>
          <p:cNvSpPr txBox="1"/>
          <p:nvPr/>
        </p:nvSpPr>
        <p:spPr>
          <a:xfrm>
            <a:off x="1958413" y="3192933"/>
            <a:ext cx="2139270" cy="1323439"/>
          </a:xfrm>
          <a:prstGeom prst="rect">
            <a:avLst/>
          </a:prstGeom>
          <a:noFill/>
        </p:spPr>
        <p:txBody>
          <a:bodyPr wrap="square" rtlCol="0">
            <a:spAutoFit/>
          </a:bodyPr>
          <a:lstStyle/>
          <a:p>
            <a:pPr algn="ctr"/>
            <a:r>
              <a:rPr lang="en-US" altLang="zh-CN" sz="8000" b="1" dirty="0">
                <a:solidFill>
                  <a:srgbClr val="E5F6F7"/>
                </a:solidFill>
                <a:cs typeface="+mn-ea"/>
                <a:sym typeface="+mn-lt"/>
              </a:rPr>
              <a:t>02</a:t>
            </a:r>
            <a:endParaRPr lang="zh-CN" altLang="en-US" sz="8000" b="1" dirty="0">
              <a:solidFill>
                <a:srgbClr val="E5F6F7"/>
              </a:solidFill>
              <a:cs typeface="+mn-ea"/>
              <a:sym typeface="+mn-lt"/>
            </a:endParaRPr>
          </a:p>
        </p:txBody>
      </p:sp>
      <p:sp>
        <p:nvSpPr>
          <p:cNvPr id="35" name="文本框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A0B676E-F2BA-49B6-8E6D-41A2FD47C12F}"/>
              </a:ext>
            </a:extLst>
          </p:cNvPr>
          <p:cNvSpPr txBox="1"/>
          <p:nvPr/>
        </p:nvSpPr>
        <p:spPr>
          <a:xfrm>
            <a:off x="1968973" y="3182273"/>
            <a:ext cx="2139270" cy="1323439"/>
          </a:xfrm>
          <a:prstGeom prst="rect">
            <a:avLst/>
          </a:prstGeom>
          <a:noFill/>
          <a:effectLst/>
        </p:spPr>
        <p:txBody>
          <a:bodyPr wrap="square" rtlCol="0">
            <a:spAutoFit/>
          </a:bodyPr>
          <a:lstStyle/>
          <a:p>
            <a:pPr algn="ctr"/>
            <a:r>
              <a:rPr lang="en-US" altLang="zh-CN" sz="8000" b="1" dirty="0">
                <a:solidFill>
                  <a:srgbClr val="DEEEF5"/>
                </a:solidFill>
                <a:cs typeface="+mn-ea"/>
                <a:sym typeface="+mn-lt"/>
              </a:rPr>
              <a:t>02</a:t>
            </a:r>
            <a:endParaRPr lang="zh-CN" altLang="en-US" sz="8000" b="1" dirty="0">
              <a:solidFill>
                <a:srgbClr val="DEEEF5"/>
              </a:solidFill>
              <a:cs typeface="+mn-ea"/>
              <a:sym typeface="+mn-lt"/>
            </a:endParaRPr>
          </a:p>
        </p:txBody>
      </p:sp>
      <p:sp>
        <p:nvSpPr>
          <p:cNvPr id="36" name="文本框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5C0CA1-AC8C-4CE0-8EDC-F5BCC777F67A}"/>
              </a:ext>
            </a:extLst>
          </p:cNvPr>
          <p:cNvSpPr txBox="1"/>
          <p:nvPr/>
        </p:nvSpPr>
        <p:spPr>
          <a:xfrm>
            <a:off x="1979534" y="3171614"/>
            <a:ext cx="2139270" cy="1323439"/>
          </a:xfrm>
          <a:prstGeom prst="rect">
            <a:avLst/>
          </a:prstGeom>
          <a:noFill/>
          <a:effectLst/>
        </p:spPr>
        <p:txBody>
          <a:bodyPr wrap="square" rtlCol="0">
            <a:spAutoFit/>
          </a:bodyPr>
          <a:lstStyle/>
          <a:p>
            <a:pPr algn="ctr"/>
            <a:r>
              <a:rPr lang="en-US" altLang="zh-CN" sz="8000" b="1" dirty="0">
                <a:solidFill>
                  <a:srgbClr val="D7E6F3"/>
                </a:solidFill>
                <a:cs typeface="+mn-ea"/>
                <a:sym typeface="+mn-lt"/>
              </a:rPr>
              <a:t>02</a:t>
            </a:r>
            <a:endParaRPr lang="zh-CN" altLang="en-US" sz="8000" b="1" dirty="0">
              <a:solidFill>
                <a:srgbClr val="D7E6F3"/>
              </a:solidFill>
              <a:cs typeface="+mn-ea"/>
              <a:sym typeface="+mn-lt"/>
            </a:endParaRPr>
          </a:p>
        </p:txBody>
      </p:sp>
      <p:sp>
        <p:nvSpPr>
          <p:cNvPr id="37" name="文本框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0D1A88-0AA8-4707-B906-559E3DC78923}"/>
              </a:ext>
            </a:extLst>
          </p:cNvPr>
          <p:cNvSpPr txBox="1"/>
          <p:nvPr/>
        </p:nvSpPr>
        <p:spPr>
          <a:xfrm>
            <a:off x="1990094" y="3160954"/>
            <a:ext cx="2139270" cy="1323439"/>
          </a:xfrm>
          <a:prstGeom prst="rect">
            <a:avLst/>
          </a:prstGeom>
          <a:noFill/>
          <a:effectLst/>
        </p:spPr>
        <p:txBody>
          <a:bodyPr wrap="square" rtlCol="0">
            <a:spAutoFit/>
          </a:bodyPr>
          <a:lstStyle/>
          <a:p>
            <a:pPr algn="ctr"/>
            <a:r>
              <a:rPr lang="en-US" altLang="zh-CN" sz="8000" b="1" dirty="0">
                <a:solidFill>
                  <a:srgbClr val="D0DEF1"/>
                </a:solidFill>
                <a:cs typeface="+mn-ea"/>
                <a:sym typeface="+mn-lt"/>
              </a:rPr>
              <a:t>02</a:t>
            </a:r>
            <a:endParaRPr lang="zh-CN" altLang="en-US" sz="8000" b="1" dirty="0">
              <a:solidFill>
                <a:srgbClr val="D0DEF1"/>
              </a:solidFill>
              <a:cs typeface="+mn-ea"/>
              <a:sym typeface="+mn-lt"/>
            </a:endParaRPr>
          </a:p>
        </p:txBody>
      </p:sp>
      <p:sp>
        <p:nvSpPr>
          <p:cNvPr id="38" name="文本框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E32684-37E8-40CD-9E50-BE6FE7CD55F1}"/>
              </a:ext>
            </a:extLst>
          </p:cNvPr>
          <p:cNvSpPr txBox="1"/>
          <p:nvPr/>
        </p:nvSpPr>
        <p:spPr>
          <a:xfrm>
            <a:off x="2000654" y="3150294"/>
            <a:ext cx="2139270" cy="1323439"/>
          </a:xfrm>
          <a:prstGeom prst="rect">
            <a:avLst/>
          </a:prstGeom>
          <a:noFill/>
          <a:effectLst/>
        </p:spPr>
        <p:txBody>
          <a:bodyPr wrap="square" rtlCol="0">
            <a:spAutoFit/>
          </a:bodyPr>
          <a:lstStyle/>
          <a:p>
            <a:pPr algn="ctr"/>
            <a:r>
              <a:rPr lang="en-US" altLang="zh-CN" sz="8000" b="1" dirty="0">
                <a:solidFill>
                  <a:srgbClr val="C9D6EF"/>
                </a:solidFill>
                <a:cs typeface="+mn-ea"/>
                <a:sym typeface="+mn-lt"/>
              </a:rPr>
              <a:t>02</a:t>
            </a:r>
            <a:endParaRPr lang="zh-CN" altLang="en-US" sz="8000" b="1" dirty="0">
              <a:solidFill>
                <a:srgbClr val="C9D6EF"/>
              </a:solidFill>
              <a:cs typeface="+mn-ea"/>
              <a:sym typeface="+mn-lt"/>
            </a:endParaRPr>
          </a:p>
        </p:txBody>
      </p:sp>
      <p:sp>
        <p:nvSpPr>
          <p:cNvPr id="39" name="文本框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940E0D-7980-4498-9766-F6B9D04356D9}"/>
              </a:ext>
            </a:extLst>
          </p:cNvPr>
          <p:cNvSpPr txBox="1"/>
          <p:nvPr/>
        </p:nvSpPr>
        <p:spPr>
          <a:xfrm>
            <a:off x="2011215" y="3139634"/>
            <a:ext cx="2139270" cy="1323439"/>
          </a:xfrm>
          <a:prstGeom prst="rect">
            <a:avLst/>
          </a:prstGeom>
          <a:noFill/>
          <a:effectLst/>
        </p:spPr>
        <p:txBody>
          <a:bodyPr wrap="square" rtlCol="0">
            <a:spAutoFit/>
          </a:bodyPr>
          <a:lstStyle/>
          <a:p>
            <a:pPr algn="ctr"/>
            <a:r>
              <a:rPr lang="en-US" altLang="zh-CN" sz="8000" b="1" dirty="0">
                <a:solidFill>
                  <a:srgbClr val="C2CEED"/>
                </a:solidFill>
                <a:cs typeface="+mn-ea"/>
                <a:sym typeface="+mn-lt"/>
              </a:rPr>
              <a:t>02</a:t>
            </a:r>
            <a:endParaRPr lang="zh-CN" altLang="en-US" sz="8000" b="1" dirty="0">
              <a:solidFill>
                <a:srgbClr val="C2CEED"/>
              </a:solidFill>
              <a:cs typeface="+mn-ea"/>
              <a:sym typeface="+mn-lt"/>
            </a:endParaRPr>
          </a:p>
        </p:txBody>
      </p:sp>
      <p:sp>
        <p:nvSpPr>
          <p:cNvPr id="40" name="文本框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CC548E-353C-4D2A-8035-BBEC86001D12}"/>
              </a:ext>
            </a:extLst>
          </p:cNvPr>
          <p:cNvSpPr txBox="1"/>
          <p:nvPr/>
        </p:nvSpPr>
        <p:spPr>
          <a:xfrm>
            <a:off x="2021775" y="3128975"/>
            <a:ext cx="2139270" cy="1323439"/>
          </a:xfrm>
          <a:prstGeom prst="rect">
            <a:avLst/>
          </a:prstGeom>
          <a:noFill/>
          <a:effectLst/>
        </p:spPr>
        <p:txBody>
          <a:bodyPr wrap="square" rtlCol="0">
            <a:spAutoFit/>
          </a:bodyPr>
          <a:lstStyle/>
          <a:p>
            <a:pPr algn="ctr"/>
            <a:r>
              <a:rPr lang="en-US" altLang="zh-CN" sz="8000" b="1" dirty="0">
                <a:solidFill>
                  <a:srgbClr val="BBC6EB"/>
                </a:solidFill>
                <a:cs typeface="+mn-ea"/>
                <a:sym typeface="+mn-lt"/>
              </a:rPr>
              <a:t>02</a:t>
            </a:r>
            <a:endParaRPr lang="zh-CN" altLang="en-US" sz="8000" b="1" dirty="0">
              <a:solidFill>
                <a:srgbClr val="BBC6EB"/>
              </a:solidFill>
              <a:cs typeface="+mn-ea"/>
              <a:sym typeface="+mn-lt"/>
            </a:endParaRPr>
          </a:p>
        </p:txBody>
      </p:sp>
      <p:sp>
        <p:nvSpPr>
          <p:cNvPr id="41" name="文本框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3309C5-20DB-4576-B26B-3E4FC93E6AA2}"/>
              </a:ext>
            </a:extLst>
          </p:cNvPr>
          <p:cNvSpPr txBox="1"/>
          <p:nvPr/>
        </p:nvSpPr>
        <p:spPr>
          <a:xfrm>
            <a:off x="2032335" y="3118315"/>
            <a:ext cx="2139270" cy="1323439"/>
          </a:xfrm>
          <a:prstGeom prst="rect">
            <a:avLst/>
          </a:prstGeom>
          <a:noFill/>
          <a:effectLst/>
        </p:spPr>
        <p:txBody>
          <a:bodyPr wrap="square" rtlCol="0">
            <a:spAutoFit/>
          </a:bodyPr>
          <a:lstStyle/>
          <a:p>
            <a:pPr algn="ctr"/>
            <a:r>
              <a:rPr lang="en-US" altLang="zh-CN" sz="8000" b="1" dirty="0">
                <a:solidFill>
                  <a:srgbClr val="B4BEE9"/>
                </a:solidFill>
                <a:cs typeface="+mn-ea"/>
                <a:sym typeface="+mn-lt"/>
              </a:rPr>
              <a:t>02</a:t>
            </a:r>
            <a:endParaRPr lang="zh-CN" altLang="en-US" sz="8000" b="1" dirty="0">
              <a:solidFill>
                <a:srgbClr val="B4BEE9"/>
              </a:solidFill>
              <a:cs typeface="+mn-ea"/>
              <a:sym typeface="+mn-lt"/>
            </a:endParaRPr>
          </a:p>
        </p:txBody>
      </p:sp>
      <p:sp>
        <p:nvSpPr>
          <p:cNvPr id="42" name="文本框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5C542E5-51F7-4ABA-96BD-481175B03992}"/>
              </a:ext>
            </a:extLst>
          </p:cNvPr>
          <p:cNvSpPr txBox="1"/>
          <p:nvPr/>
        </p:nvSpPr>
        <p:spPr>
          <a:xfrm>
            <a:off x="2042896" y="3107655"/>
            <a:ext cx="2139270" cy="1323439"/>
          </a:xfrm>
          <a:prstGeom prst="rect">
            <a:avLst/>
          </a:prstGeom>
          <a:noFill/>
          <a:effectLst/>
        </p:spPr>
        <p:txBody>
          <a:bodyPr wrap="square" rtlCol="0">
            <a:spAutoFit/>
          </a:bodyPr>
          <a:lstStyle/>
          <a:p>
            <a:pPr algn="ctr"/>
            <a:r>
              <a:rPr lang="en-US" altLang="zh-CN" sz="8000" b="1" dirty="0">
                <a:solidFill>
                  <a:srgbClr val="ADB6E7"/>
                </a:solidFill>
                <a:cs typeface="+mn-ea"/>
                <a:sym typeface="+mn-lt"/>
              </a:rPr>
              <a:t>02</a:t>
            </a:r>
            <a:endParaRPr lang="zh-CN" altLang="en-US" sz="8000" b="1" dirty="0">
              <a:solidFill>
                <a:srgbClr val="ADB6E7"/>
              </a:solidFill>
              <a:cs typeface="+mn-ea"/>
              <a:sym typeface="+mn-lt"/>
            </a:endParaRPr>
          </a:p>
        </p:txBody>
      </p:sp>
      <p:sp>
        <p:nvSpPr>
          <p:cNvPr id="43" name="文本框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EA3A7E-19CA-41ED-8761-226C140E0FD7}"/>
              </a:ext>
            </a:extLst>
          </p:cNvPr>
          <p:cNvSpPr txBox="1"/>
          <p:nvPr/>
        </p:nvSpPr>
        <p:spPr>
          <a:xfrm>
            <a:off x="2053456" y="3096995"/>
            <a:ext cx="2139270" cy="1323439"/>
          </a:xfrm>
          <a:prstGeom prst="rect">
            <a:avLst/>
          </a:prstGeom>
          <a:noFill/>
          <a:effectLst/>
        </p:spPr>
        <p:txBody>
          <a:bodyPr wrap="square" rtlCol="0">
            <a:spAutoFit/>
          </a:bodyPr>
          <a:lstStyle/>
          <a:p>
            <a:pPr algn="ctr"/>
            <a:r>
              <a:rPr lang="en-US" altLang="zh-CN" sz="8000" b="1" dirty="0">
                <a:solidFill>
                  <a:srgbClr val="A6AEE5"/>
                </a:solidFill>
                <a:cs typeface="+mn-ea"/>
                <a:sym typeface="+mn-lt"/>
              </a:rPr>
              <a:t>02</a:t>
            </a:r>
            <a:endParaRPr lang="zh-CN" altLang="en-US" sz="8000" b="1" dirty="0">
              <a:solidFill>
                <a:srgbClr val="A6AEE5"/>
              </a:solidFill>
              <a:cs typeface="+mn-ea"/>
              <a:sym typeface="+mn-lt"/>
            </a:endParaRPr>
          </a:p>
        </p:txBody>
      </p:sp>
      <p:sp>
        <p:nvSpPr>
          <p:cNvPr id="44" name="文本框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A3527A-CEFA-42B1-8BBD-F7EEB1DEE4E3}"/>
              </a:ext>
            </a:extLst>
          </p:cNvPr>
          <p:cNvSpPr txBox="1"/>
          <p:nvPr/>
        </p:nvSpPr>
        <p:spPr>
          <a:xfrm>
            <a:off x="2064016" y="3086335"/>
            <a:ext cx="2139270" cy="1323439"/>
          </a:xfrm>
          <a:prstGeom prst="rect">
            <a:avLst/>
          </a:prstGeom>
          <a:noFill/>
          <a:effectLst/>
        </p:spPr>
        <p:txBody>
          <a:bodyPr wrap="square" rtlCol="0">
            <a:spAutoFit/>
          </a:bodyPr>
          <a:lstStyle/>
          <a:p>
            <a:pPr algn="ctr"/>
            <a:r>
              <a:rPr lang="en-US" altLang="zh-CN" sz="8000" b="1" dirty="0">
                <a:solidFill>
                  <a:srgbClr val="9FA6E3"/>
                </a:solidFill>
                <a:cs typeface="+mn-ea"/>
                <a:sym typeface="+mn-lt"/>
              </a:rPr>
              <a:t>02</a:t>
            </a:r>
            <a:endParaRPr lang="zh-CN" altLang="en-US" sz="8000" b="1" dirty="0">
              <a:solidFill>
                <a:srgbClr val="9FA6E3"/>
              </a:solidFill>
              <a:cs typeface="+mn-ea"/>
              <a:sym typeface="+mn-lt"/>
            </a:endParaRPr>
          </a:p>
        </p:txBody>
      </p:sp>
      <p:sp>
        <p:nvSpPr>
          <p:cNvPr id="45" name="文本框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90A803-332C-42AE-A371-93D2A665530A}"/>
              </a:ext>
            </a:extLst>
          </p:cNvPr>
          <p:cNvSpPr txBox="1"/>
          <p:nvPr/>
        </p:nvSpPr>
        <p:spPr>
          <a:xfrm>
            <a:off x="2074577" y="3075676"/>
            <a:ext cx="2139270" cy="1323439"/>
          </a:xfrm>
          <a:prstGeom prst="rect">
            <a:avLst/>
          </a:prstGeom>
          <a:noFill/>
          <a:effectLst/>
        </p:spPr>
        <p:txBody>
          <a:bodyPr wrap="square" rtlCol="0">
            <a:spAutoFit/>
          </a:bodyPr>
          <a:lstStyle/>
          <a:p>
            <a:pPr algn="ctr"/>
            <a:r>
              <a:rPr lang="en-US" altLang="zh-CN" sz="8000" b="1" dirty="0">
                <a:solidFill>
                  <a:srgbClr val="989EE1"/>
                </a:solidFill>
                <a:cs typeface="+mn-ea"/>
                <a:sym typeface="+mn-lt"/>
              </a:rPr>
              <a:t>02</a:t>
            </a:r>
            <a:endParaRPr lang="zh-CN" altLang="en-US" sz="8000" b="1" dirty="0">
              <a:solidFill>
                <a:srgbClr val="989EE1"/>
              </a:solidFill>
              <a:cs typeface="+mn-ea"/>
              <a:sym typeface="+mn-lt"/>
            </a:endParaRPr>
          </a:p>
        </p:txBody>
      </p:sp>
      <p:sp>
        <p:nvSpPr>
          <p:cNvPr id="46" name="文本框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92F6A4-9D5E-438D-A613-A7270A3F4392}"/>
              </a:ext>
            </a:extLst>
          </p:cNvPr>
          <p:cNvSpPr txBox="1"/>
          <p:nvPr/>
        </p:nvSpPr>
        <p:spPr>
          <a:xfrm>
            <a:off x="2085137" y="3065016"/>
            <a:ext cx="2139270" cy="1323439"/>
          </a:xfrm>
          <a:prstGeom prst="rect">
            <a:avLst/>
          </a:prstGeom>
          <a:noFill/>
          <a:effectLst/>
        </p:spPr>
        <p:txBody>
          <a:bodyPr wrap="square" rtlCol="0">
            <a:spAutoFit/>
          </a:bodyPr>
          <a:lstStyle/>
          <a:p>
            <a:pPr algn="ctr"/>
            <a:r>
              <a:rPr lang="en-US" altLang="zh-CN" sz="8000" b="1" dirty="0">
                <a:solidFill>
                  <a:srgbClr val="9196DF"/>
                </a:solidFill>
                <a:cs typeface="+mn-ea"/>
                <a:sym typeface="+mn-lt"/>
              </a:rPr>
              <a:t>02</a:t>
            </a:r>
            <a:endParaRPr lang="zh-CN" altLang="en-US" sz="8000" b="1" dirty="0">
              <a:solidFill>
                <a:srgbClr val="9196DF"/>
              </a:solidFill>
              <a:cs typeface="+mn-ea"/>
              <a:sym typeface="+mn-lt"/>
            </a:endParaRPr>
          </a:p>
        </p:txBody>
      </p:sp>
      <p:sp>
        <p:nvSpPr>
          <p:cNvPr id="47" name="文本框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D6443F-E6CC-4B46-A150-EF4277B30841}"/>
              </a:ext>
            </a:extLst>
          </p:cNvPr>
          <p:cNvSpPr txBox="1"/>
          <p:nvPr/>
        </p:nvSpPr>
        <p:spPr>
          <a:xfrm>
            <a:off x="2095697" y="3054356"/>
            <a:ext cx="2139270" cy="1323439"/>
          </a:xfrm>
          <a:prstGeom prst="rect">
            <a:avLst/>
          </a:prstGeom>
          <a:noFill/>
          <a:effectLst/>
        </p:spPr>
        <p:txBody>
          <a:bodyPr wrap="square" rtlCol="0">
            <a:spAutoFit/>
          </a:bodyPr>
          <a:lstStyle/>
          <a:p>
            <a:pPr algn="ctr"/>
            <a:r>
              <a:rPr lang="en-US" altLang="zh-CN" sz="8000" b="1" dirty="0">
                <a:solidFill>
                  <a:srgbClr val="8A8EDD"/>
                </a:solidFill>
                <a:cs typeface="+mn-ea"/>
                <a:sym typeface="+mn-lt"/>
              </a:rPr>
              <a:t>02</a:t>
            </a:r>
            <a:endParaRPr lang="zh-CN" altLang="en-US" sz="8000" b="1" dirty="0">
              <a:solidFill>
                <a:srgbClr val="8A8EDD"/>
              </a:solidFill>
              <a:cs typeface="+mn-ea"/>
              <a:sym typeface="+mn-lt"/>
            </a:endParaRPr>
          </a:p>
        </p:txBody>
      </p:sp>
      <p:sp>
        <p:nvSpPr>
          <p:cNvPr id="48" name="文本框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2D4A9B-F724-4FE7-BF42-592120CD52BB}"/>
              </a:ext>
            </a:extLst>
          </p:cNvPr>
          <p:cNvSpPr txBox="1"/>
          <p:nvPr/>
        </p:nvSpPr>
        <p:spPr>
          <a:xfrm>
            <a:off x="2106258" y="3043696"/>
            <a:ext cx="2139270" cy="1323439"/>
          </a:xfrm>
          <a:prstGeom prst="rect">
            <a:avLst/>
          </a:prstGeom>
          <a:noFill/>
          <a:effectLst/>
        </p:spPr>
        <p:txBody>
          <a:bodyPr wrap="square" rtlCol="0">
            <a:spAutoFit/>
          </a:bodyPr>
          <a:lstStyle/>
          <a:p>
            <a:pPr algn="ctr"/>
            <a:r>
              <a:rPr lang="en-US" altLang="zh-CN" sz="8000" b="1" dirty="0">
                <a:solidFill>
                  <a:srgbClr val="8386DB"/>
                </a:solidFill>
                <a:cs typeface="+mn-ea"/>
                <a:sym typeface="+mn-lt"/>
              </a:rPr>
              <a:t>02</a:t>
            </a:r>
            <a:endParaRPr lang="zh-CN" altLang="en-US" sz="8000" b="1" dirty="0">
              <a:solidFill>
                <a:srgbClr val="8386DB"/>
              </a:solidFill>
              <a:cs typeface="+mn-ea"/>
              <a:sym typeface="+mn-lt"/>
            </a:endParaRPr>
          </a:p>
        </p:txBody>
      </p:sp>
      <p:sp>
        <p:nvSpPr>
          <p:cNvPr id="49" name="文本框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DDC44F-BDBE-42A7-B211-B0BE784719F0}"/>
              </a:ext>
            </a:extLst>
          </p:cNvPr>
          <p:cNvSpPr txBox="1"/>
          <p:nvPr/>
        </p:nvSpPr>
        <p:spPr>
          <a:xfrm>
            <a:off x="2116818" y="3033037"/>
            <a:ext cx="2139270" cy="1323439"/>
          </a:xfrm>
          <a:prstGeom prst="rect">
            <a:avLst/>
          </a:prstGeom>
          <a:noFill/>
          <a:effectLst/>
        </p:spPr>
        <p:txBody>
          <a:bodyPr wrap="square" rtlCol="0">
            <a:spAutoFit/>
          </a:bodyPr>
          <a:lstStyle/>
          <a:p>
            <a:pPr algn="ctr"/>
            <a:r>
              <a:rPr lang="en-US" altLang="zh-CN" sz="8000" b="1" dirty="0">
                <a:solidFill>
                  <a:srgbClr val="7C7ED9"/>
                </a:solidFill>
                <a:cs typeface="+mn-ea"/>
                <a:sym typeface="+mn-lt"/>
              </a:rPr>
              <a:t>02</a:t>
            </a:r>
            <a:endParaRPr lang="zh-CN" altLang="en-US" sz="8000" b="1" dirty="0">
              <a:solidFill>
                <a:srgbClr val="7C7ED9"/>
              </a:solidFill>
              <a:cs typeface="+mn-ea"/>
              <a:sym typeface="+mn-lt"/>
            </a:endParaRPr>
          </a:p>
        </p:txBody>
      </p:sp>
      <p:sp>
        <p:nvSpPr>
          <p:cNvPr id="50" name="文本框 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727501-2B9A-4F56-AD57-212038712323}"/>
              </a:ext>
            </a:extLst>
          </p:cNvPr>
          <p:cNvSpPr txBox="1"/>
          <p:nvPr/>
        </p:nvSpPr>
        <p:spPr>
          <a:xfrm>
            <a:off x="2127378" y="3022377"/>
            <a:ext cx="2139270" cy="1323439"/>
          </a:xfrm>
          <a:prstGeom prst="rect">
            <a:avLst/>
          </a:prstGeom>
          <a:noFill/>
          <a:effectLst/>
        </p:spPr>
        <p:txBody>
          <a:bodyPr wrap="square" rtlCol="0">
            <a:spAutoFit/>
          </a:bodyPr>
          <a:lstStyle/>
          <a:p>
            <a:pPr algn="ctr"/>
            <a:r>
              <a:rPr lang="en-US" altLang="zh-CN" sz="8000" b="1" dirty="0">
                <a:solidFill>
                  <a:srgbClr val="7576D7"/>
                </a:solidFill>
                <a:cs typeface="+mn-ea"/>
                <a:sym typeface="+mn-lt"/>
              </a:rPr>
              <a:t>02</a:t>
            </a:r>
            <a:endParaRPr lang="zh-CN" altLang="en-US" sz="8000" b="1" dirty="0">
              <a:solidFill>
                <a:srgbClr val="7576D7"/>
              </a:solidFill>
              <a:cs typeface="+mn-ea"/>
              <a:sym typeface="+mn-lt"/>
            </a:endParaRPr>
          </a:p>
        </p:txBody>
      </p:sp>
      <p:sp>
        <p:nvSpPr>
          <p:cNvPr id="51" name="文本框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58E2AB-386F-48D6-90E1-3B8CA961B012}"/>
              </a:ext>
            </a:extLst>
          </p:cNvPr>
          <p:cNvSpPr txBox="1"/>
          <p:nvPr/>
        </p:nvSpPr>
        <p:spPr>
          <a:xfrm>
            <a:off x="2137938" y="3011717"/>
            <a:ext cx="2139270" cy="1323439"/>
          </a:xfrm>
          <a:prstGeom prst="rect">
            <a:avLst/>
          </a:prstGeom>
          <a:noFill/>
          <a:effectLst/>
        </p:spPr>
        <p:txBody>
          <a:bodyPr wrap="square" rtlCol="0">
            <a:spAutoFit/>
          </a:bodyPr>
          <a:lstStyle/>
          <a:p>
            <a:pPr algn="ctr"/>
            <a:r>
              <a:rPr lang="en-US" altLang="zh-CN" sz="8000" b="1" dirty="0">
                <a:solidFill>
                  <a:srgbClr val="6E6ED5"/>
                </a:solidFill>
                <a:cs typeface="+mn-ea"/>
                <a:sym typeface="+mn-lt"/>
              </a:rPr>
              <a:t>02</a:t>
            </a:r>
            <a:endParaRPr lang="zh-CN" altLang="en-US" sz="8000" b="1" dirty="0">
              <a:solidFill>
                <a:srgbClr val="6E6ED5"/>
              </a:solidFill>
              <a:cs typeface="+mn-ea"/>
              <a:sym typeface="+mn-lt"/>
            </a:endParaRPr>
          </a:p>
        </p:txBody>
      </p:sp>
      <p:sp>
        <p:nvSpPr>
          <p:cNvPr id="52" name="文本框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996ABF-A51D-4513-8519-EE8A20BAB287}"/>
              </a:ext>
            </a:extLst>
          </p:cNvPr>
          <p:cNvSpPr txBox="1"/>
          <p:nvPr/>
        </p:nvSpPr>
        <p:spPr>
          <a:xfrm>
            <a:off x="2148499" y="3001057"/>
            <a:ext cx="2139270" cy="1323439"/>
          </a:xfrm>
          <a:prstGeom prst="rect">
            <a:avLst/>
          </a:prstGeom>
          <a:noFill/>
          <a:effectLst/>
        </p:spPr>
        <p:txBody>
          <a:bodyPr wrap="square" rtlCol="0">
            <a:spAutoFit/>
          </a:bodyPr>
          <a:lstStyle/>
          <a:p>
            <a:pPr algn="ctr"/>
            <a:r>
              <a:rPr lang="en-US" altLang="zh-CN" sz="8000" b="1" dirty="0">
                <a:solidFill>
                  <a:srgbClr val="6766D3"/>
                </a:solidFill>
                <a:cs typeface="+mn-ea"/>
                <a:sym typeface="+mn-lt"/>
              </a:rPr>
              <a:t>02</a:t>
            </a:r>
            <a:endParaRPr lang="zh-CN" altLang="en-US" sz="8000" b="1" dirty="0">
              <a:solidFill>
                <a:srgbClr val="6766D3"/>
              </a:solidFill>
              <a:cs typeface="+mn-ea"/>
              <a:sym typeface="+mn-lt"/>
            </a:endParaRPr>
          </a:p>
        </p:txBody>
      </p:sp>
      <p:sp>
        <p:nvSpPr>
          <p:cNvPr id="53" name="文本框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AD2B07-A428-4619-B135-2B39F6CA14DF}"/>
              </a:ext>
            </a:extLst>
          </p:cNvPr>
          <p:cNvSpPr txBox="1"/>
          <p:nvPr/>
        </p:nvSpPr>
        <p:spPr>
          <a:xfrm>
            <a:off x="2159059" y="2990398"/>
            <a:ext cx="2139270" cy="1323439"/>
          </a:xfrm>
          <a:prstGeom prst="rect">
            <a:avLst/>
          </a:prstGeom>
          <a:noFill/>
          <a:effectLst/>
        </p:spPr>
        <p:txBody>
          <a:bodyPr wrap="square" rtlCol="0">
            <a:spAutoFit/>
          </a:bodyPr>
          <a:lstStyle/>
          <a:p>
            <a:pPr algn="ctr"/>
            <a:r>
              <a:rPr lang="en-US" altLang="zh-CN" sz="8000" b="1" dirty="0">
                <a:solidFill>
                  <a:srgbClr val="605ED1"/>
                </a:solidFill>
                <a:cs typeface="+mn-ea"/>
                <a:sym typeface="+mn-lt"/>
              </a:rPr>
              <a:t>02</a:t>
            </a:r>
            <a:endParaRPr lang="zh-CN" altLang="en-US" sz="8000" b="1" dirty="0">
              <a:solidFill>
                <a:srgbClr val="605ED1"/>
              </a:solidFill>
              <a:cs typeface="+mn-ea"/>
              <a:sym typeface="+mn-lt"/>
            </a:endParaRPr>
          </a:p>
        </p:txBody>
      </p:sp>
      <p:sp>
        <p:nvSpPr>
          <p:cNvPr id="54" name="文本框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503D150-A02C-490E-AFDF-D7014C6D6470}"/>
              </a:ext>
            </a:extLst>
          </p:cNvPr>
          <p:cNvSpPr txBox="1"/>
          <p:nvPr/>
        </p:nvSpPr>
        <p:spPr>
          <a:xfrm>
            <a:off x="2169620" y="2979738"/>
            <a:ext cx="2139270" cy="1323439"/>
          </a:xfrm>
          <a:prstGeom prst="rect">
            <a:avLst/>
          </a:prstGeom>
          <a:noFill/>
          <a:effectLst/>
        </p:spPr>
        <p:txBody>
          <a:bodyPr wrap="square" rtlCol="0">
            <a:spAutoFit/>
          </a:bodyPr>
          <a:lstStyle/>
          <a:p>
            <a:pPr algn="ctr"/>
            <a:r>
              <a:rPr lang="en-US" altLang="zh-CN" sz="8000" b="1" dirty="0">
                <a:solidFill>
                  <a:srgbClr val="5956CF"/>
                </a:solidFill>
                <a:cs typeface="+mn-ea"/>
                <a:sym typeface="+mn-lt"/>
              </a:rPr>
              <a:t>02</a:t>
            </a:r>
            <a:endParaRPr lang="zh-CN" altLang="en-US" sz="8000" b="1" dirty="0">
              <a:solidFill>
                <a:srgbClr val="5956CF"/>
              </a:solidFill>
              <a:cs typeface="+mn-ea"/>
              <a:sym typeface="+mn-lt"/>
            </a:endParaRPr>
          </a:p>
        </p:txBody>
      </p:sp>
      <p:sp>
        <p:nvSpPr>
          <p:cNvPr id="92"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8E1E4F-7F9D-4C53-861C-A4E79275E2C5}"/>
              </a:ext>
            </a:extLst>
          </p:cNvPr>
          <p:cNvSpPr txBox="1"/>
          <p:nvPr/>
        </p:nvSpPr>
        <p:spPr>
          <a:xfrm>
            <a:off x="5615853" y="3332831"/>
            <a:ext cx="4747964" cy="681210"/>
          </a:xfrm>
          <a:prstGeom prst="rect">
            <a:avLst/>
          </a:prstGeom>
          <a:noFill/>
        </p:spPr>
        <p:txBody>
          <a:bodyPr wrap="none" lIns="65023" tIns="32511" rIns="65023" bIns="32511" rtlCol="0">
            <a:spAutoFit/>
          </a:bodyPr>
          <a:lstStyle/>
          <a:p>
            <a:pPr marL="0" lvl="1" algn="ctr"/>
            <a:r>
              <a:rPr lang="zh-CN" altLang="en-US" sz="40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庆祝时间和节日花朵</a:t>
            </a:r>
          </a:p>
        </p:txBody>
      </p:sp>
      <p:sp>
        <p:nvSpPr>
          <p:cNvPr id="9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0E93F6-3144-40FE-ADB7-240D51D68BEE}"/>
              </a:ext>
            </a:extLst>
          </p:cNvPr>
          <p:cNvSpPr txBox="1"/>
          <p:nvPr/>
        </p:nvSpPr>
        <p:spPr>
          <a:xfrm>
            <a:off x="6756972" y="4037420"/>
            <a:ext cx="2465726" cy="234934"/>
          </a:xfrm>
          <a:prstGeom prst="rect">
            <a:avLst/>
          </a:prstGeom>
          <a:noFill/>
        </p:spPr>
        <p:txBody>
          <a:bodyPr wrap="square" lIns="65023" tIns="32511" rIns="65023" bIns="32511" rtlCol="0">
            <a:spAutoFit/>
          </a:bodyPr>
          <a:lstStyle/>
          <a:p>
            <a:pPr marL="0" lvl="1" algn="ctr"/>
            <a:r>
              <a:rPr lang="en-US" altLang="zh-CN" sz="1100"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The origin of father's day</a:t>
            </a:r>
          </a:p>
        </p:txBody>
      </p:sp>
      <p:pic>
        <p:nvPicPr>
          <p:cNvPr id="94" name="图片 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3F856C-6F87-4AA1-B6C4-77DAB5A776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01122" y="2027208"/>
            <a:ext cx="1347666" cy="769357"/>
          </a:xfrm>
          <a:prstGeom prst="rect">
            <a:avLst/>
          </a:prstGeom>
          <a:effectLst>
            <a:outerShdw blurRad="254000" dist="254000" dir="8100000" algn="tr" rotWithShape="0">
              <a:srgbClr val="0070C0">
                <a:alpha val="40000"/>
              </a:srgbClr>
            </a:outerShdw>
          </a:effectLst>
        </p:spPr>
      </p:pic>
      <p:pic>
        <p:nvPicPr>
          <p:cNvPr id="96" name="图片 9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DC1E4E-CA29-43D5-811A-6FECD7E5B4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485" y="397141"/>
            <a:ext cx="988886" cy="620869"/>
          </a:xfrm>
          <a:prstGeom prst="rect">
            <a:avLst/>
          </a:prstGeom>
          <a:effectLst>
            <a:outerShdw blurRad="254000" dist="254000" dir="18900000" algn="bl" rotWithShape="0">
              <a:srgbClr val="0070C0">
                <a:alpha val="40000"/>
              </a:srgbClr>
            </a:outerShdw>
          </a:effectLst>
        </p:spPr>
      </p:pic>
      <p:pic>
        <p:nvPicPr>
          <p:cNvPr id="33" name="图片 32" descr="图片包含 人员, 男士, 掌握&#10;&#10;已生成高可信度的说明">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559759-BB5F-4DA3-9F76-5994FD7178E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73994" y="1770454"/>
            <a:ext cx="1505814" cy="5003800"/>
          </a:xfrm>
          <a:prstGeom prst="rect">
            <a:avLst/>
          </a:prstGeom>
        </p:spPr>
      </p:pic>
      <p:pic>
        <p:nvPicPr>
          <p:cNvPr id="95" name="图片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E20A87-B584-44FD-B2C3-F512D5BF45E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11909" y="908531"/>
            <a:ext cx="1372823" cy="861923"/>
          </a:xfrm>
          <a:prstGeom prst="rect">
            <a:avLst/>
          </a:prstGeom>
          <a:effectLst>
            <a:outerShdw blurRad="254000" dist="254000" dir="18900000" algn="bl" rotWithShape="0">
              <a:srgbClr val="0070C0">
                <a:alpha val="40000"/>
              </a:srgbClr>
            </a:outerShdw>
          </a:effectLst>
        </p:spPr>
      </p:pic>
      <p:sp>
        <p:nvSpPr>
          <p:cNvPr id="34" name="文本框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519A28-6150-44C3-A369-DCAF417107CD}"/>
              </a:ext>
            </a:extLst>
          </p:cNvPr>
          <p:cNvSpPr txBox="1"/>
          <p:nvPr/>
        </p:nvSpPr>
        <p:spPr>
          <a:xfrm>
            <a:off x="2180180" y="2969078"/>
            <a:ext cx="2139270" cy="1323439"/>
          </a:xfrm>
          <a:prstGeom prst="rect">
            <a:avLst/>
          </a:prstGeom>
          <a:noFill/>
        </p:spPr>
        <p:txBody>
          <a:bodyPr wrap="square" rtlCol="0">
            <a:spAutoFit/>
          </a:bodyPr>
          <a:lstStyle/>
          <a:p>
            <a:pPr algn="ctr"/>
            <a:r>
              <a:rPr lang="en-US" altLang="zh-CN" sz="8000" b="1" dirty="0">
                <a:solidFill>
                  <a:srgbClr val="504AC4"/>
                </a:solidFill>
                <a:cs typeface="+mn-ea"/>
                <a:sym typeface="+mn-lt"/>
              </a:rPr>
              <a:t>02</a:t>
            </a:r>
            <a:endParaRPr lang="zh-CN" altLang="en-US" sz="8000" b="1" dirty="0">
              <a:solidFill>
                <a:srgbClr val="504AC4"/>
              </a:solidFill>
              <a:cs typeface="+mn-ea"/>
              <a:sym typeface="+mn-lt"/>
            </a:endParaRPr>
          </a:p>
        </p:txBody>
      </p:sp>
      <p:sp>
        <p:nvSpPr>
          <p:cNvPr id="55" name="文本框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9ECECF-9973-4F83-BDB9-C3EAE2857E96}"/>
              </a:ext>
            </a:extLst>
          </p:cNvPr>
          <p:cNvSpPr txBox="1"/>
          <p:nvPr/>
        </p:nvSpPr>
        <p:spPr>
          <a:xfrm>
            <a:off x="2588095" y="5124656"/>
            <a:ext cx="1323439" cy="400110"/>
          </a:xfrm>
          <a:prstGeom prst="rect">
            <a:avLst/>
          </a:prstGeom>
          <a:noFill/>
        </p:spPr>
        <p:txBody>
          <a:bodyPr wrap="square" rtlCol="0">
            <a:spAutoFit/>
          </a:bodyPr>
          <a:lstStyle/>
          <a:p>
            <a:r>
              <a:rPr lang="en-US" altLang="zh-CN" sz="2000" b="1" dirty="0">
                <a:gradFill flip="none" rotWithShape="1">
                  <a:gsLst>
                    <a:gs pos="47148">
                      <a:schemeClr val="bg1"/>
                    </a:gs>
                    <a:gs pos="88000">
                      <a:schemeClr val="bg1"/>
                    </a:gs>
                    <a:gs pos="54000">
                      <a:schemeClr val="bg1">
                        <a:lumMod val="65000"/>
                      </a:schemeClr>
                    </a:gs>
                  </a:gsLst>
                  <a:lin ang="0" scaled="1"/>
                  <a:tileRect/>
                </a:gradFill>
                <a:effectLst>
                  <a:outerShdw blurRad="101600" dist="152400" dir="15600000" sy="30000" kx="-1800000" algn="bl" rotWithShape="0">
                    <a:prstClr val="black">
                      <a:alpha val="32000"/>
                    </a:prstClr>
                  </a:outerShdw>
                </a:effectLst>
                <a:cs typeface="+mn-ea"/>
                <a:sym typeface="+mn-lt"/>
              </a:rPr>
              <a:t>Part two</a:t>
            </a:r>
            <a:endParaRPr lang="zh-CN" altLang="en-US" sz="2000" b="1" dirty="0">
              <a:gradFill flip="none" rotWithShape="1">
                <a:gsLst>
                  <a:gs pos="47148">
                    <a:schemeClr val="bg1"/>
                  </a:gs>
                  <a:gs pos="88000">
                    <a:schemeClr val="bg1"/>
                  </a:gs>
                  <a:gs pos="54000">
                    <a:schemeClr val="bg1">
                      <a:lumMod val="65000"/>
                    </a:schemeClr>
                  </a:gs>
                </a:gsLst>
                <a:lin ang="0" scaled="1"/>
                <a:tileRect/>
              </a:gradFill>
              <a:effectLst>
                <a:outerShdw blurRad="101600" dist="152400" dir="15600000" sy="30000" kx="-1800000" algn="bl" rotWithShape="0">
                  <a:prstClr val="black">
                    <a:alpha val="32000"/>
                  </a:prstClr>
                </a:outerShdw>
              </a:effectLst>
              <a:cs typeface="+mn-ea"/>
              <a:sym typeface="+mn-lt"/>
            </a:endParaRPr>
          </a:p>
        </p:txBody>
      </p:sp>
    </p:spTree>
    <p:extLst>
      <p:ext uri="{BB962C8B-B14F-4D97-AF65-F5344CB8AC3E}">
        <p14:creationId xmlns:p14="http://schemas.microsoft.com/office/powerpoint/2010/main" val="2267832636"/>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7000">
                                          <p:cBhvr additive="base">
                                            <p:cTn id="7" dur="2000" fill="hold"/>
                                            <p:tgtEl>
                                              <p:spTgt spid="6"/>
                                            </p:tgtEl>
                                            <p:attrNameLst>
                                              <p:attrName>ppt_x</p:attrName>
                                            </p:attrNameLst>
                                          </p:cBhvr>
                                          <p:tavLst>
                                            <p:tav tm="0">
                                              <p:val>
                                                <p:strVal val="#ppt_x"/>
                                              </p:val>
                                            </p:tav>
                                            <p:tav tm="100000">
                                              <p:val>
                                                <p:strVal val="#ppt_x"/>
                                              </p:val>
                                            </p:tav>
                                          </p:tavLst>
                                        </p:anim>
                                        <p:anim calcmode="lin" valueType="num" p14:bounceEnd="67000">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6"/>
                                            </p:tgtEl>
                                            <p:attrNameLst>
                                              <p:attrName>r</p:attrName>
                                            </p:attrNameLst>
                                          </p:cBhvr>
                                        </p:animRo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childTnLst>
                                    </p:cTn>
                                  </p:par>
                                </p:childTnLst>
                              </p:cTn>
                            </p:par>
                            <p:par>
                              <p:cTn id="15" fill="hold">
                                <p:stCondLst>
                                  <p:cond delay="2100"/>
                                </p:stCondLst>
                                <p:childTnLst>
                                  <p:par>
                                    <p:cTn id="16" presetID="10" presetClass="entr" presetSubtype="0" fill="hold" grpId="1"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
                                            <p:tgtEl>
                                              <p:spTgt spid="8"/>
                                            </p:tgtEl>
                                          </p:cBhvr>
                                        </p:animEffect>
                                      </p:childTnLst>
                                    </p:cTn>
                                  </p:par>
                                </p:childTnLst>
                              </p:cTn>
                            </p:par>
                            <p:par>
                              <p:cTn id="19" fill="hold">
                                <p:stCondLst>
                                  <p:cond delay="2200"/>
                                </p:stCondLst>
                                <p:childTnLst>
                                  <p:par>
                                    <p:cTn id="20" presetID="10"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
                                            <p:tgtEl>
                                              <p:spTgt spid="35"/>
                                            </p:tgtEl>
                                          </p:cBhvr>
                                        </p:animEffect>
                                      </p:childTnLst>
                                    </p:cTn>
                                  </p:par>
                                </p:childTnLst>
                              </p:cTn>
                            </p:par>
                            <p:par>
                              <p:cTn id="23" fill="hold">
                                <p:stCondLst>
                                  <p:cond delay="2300"/>
                                </p:stCondLst>
                                <p:childTnLst>
                                  <p:par>
                                    <p:cTn id="24" presetID="10"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
                                            <p:tgtEl>
                                              <p:spTgt spid="36"/>
                                            </p:tgtEl>
                                          </p:cBhvr>
                                        </p:animEffect>
                                      </p:childTnLst>
                                    </p:cTn>
                                  </p:par>
                                </p:childTnLst>
                              </p:cTn>
                            </p:par>
                            <p:par>
                              <p:cTn id="27" fill="hold">
                                <p:stCondLst>
                                  <p:cond delay="24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
                                            <p:tgtEl>
                                              <p:spTgt spid="37"/>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
                                            <p:tgtEl>
                                              <p:spTgt spid="38"/>
                                            </p:tgtEl>
                                          </p:cBhvr>
                                        </p:animEffect>
                                      </p:childTnLst>
                                    </p:cTn>
                                  </p:par>
                                </p:childTnLst>
                              </p:cTn>
                            </p:par>
                            <p:par>
                              <p:cTn id="35" fill="hold">
                                <p:stCondLst>
                                  <p:cond delay="2600"/>
                                </p:stCondLst>
                                <p:childTnLst>
                                  <p:par>
                                    <p:cTn id="36" presetID="10"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
                                            <p:tgtEl>
                                              <p:spTgt spid="39"/>
                                            </p:tgtEl>
                                          </p:cBhvr>
                                        </p:animEffect>
                                      </p:childTnLst>
                                    </p:cTn>
                                  </p:par>
                                </p:childTnLst>
                              </p:cTn>
                            </p:par>
                            <p:par>
                              <p:cTn id="39" fill="hold">
                                <p:stCondLst>
                                  <p:cond delay="2700"/>
                                </p:stCondLst>
                                <p:childTnLst>
                                  <p:par>
                                    <p:cTn id="40" presetID="10"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
                                            <p:tgtEl>
                                              <p:spTgt spid="40"/>
                                            </p:tgtEl>
                                          </p:cBhvr>
                                        </p:animEffect>
                                      </p:childTnLst>
                                    </p:cTn>
                                  </p:par>
                                </p:childTnLst>
                              </p:cTn>
                            </p:par>
                            <p:par>
                              <p:cTn id="43" fill="hold">
                                <p:stCondLst>
                                  <p:cond delay="2800"/>
                                </p:stCondLst>
                                <p:childTnLst>
                                  <p:par>
                                    <p:cTn id="44" presetID="10"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
                                            <p:tgtEl>
                                              <p:spTgt spid="41"/>
                                            </p:tgtEl>
                                          </p:cBhvr>
                                        </p:animEffect>
                                      </p:childTnLst>
                                    </p:cTn>
                                  </p:par>
                                </p:childTnLst>
                              </p:cTn>
                            </p:par>
                            <p:par>
                              <p:cTn id="47" fill="hold">
                                <p:stCondLst>
                                  <p:cond delay="2900"/>
                                </p:stCondLst>
                                <p:childTnLst>
                                  <p:par>
                                    <p:cTn id="48" presetID="10" presetClass="entr" presetSubtype="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
                                            <p:tgtEl>
                                              <p:spTgt spid="42"/>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
                                            <p:tgtEl>
                                              <p:spTgt spid="43"/>
                                            </p:tgtEl>
                                          </p:cBhvr>
                                        </p:animEffect>
                                      </p:childTnLst>
                                    </p:cTn>
                                  </p:par>
                                </p:childTnLst>
                              </p:cTn>
                            </p:par>
                            <p:par>
                              <p:cTn id="55" fill="hold">
                                <p:stCondLst>
                                  <p:cond delay="3100"/>
                                </p:stCondLst>
                                <p:childTnLst>
                                  <p:par>
                                    <p:cTn id="56" presetID="10"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
                                            <p:tgtEl>
                                              <p:spTgt spid="44"/>
                                            </p:tgtEl>
                                          </p:cBhvr>
                                        </p:animEffect>
                                      </p:childTnLst>
                                    </p:cTn>
                                  </p:par>
                                </p:childTnLst>
                              </p:cTn>
                            </p:par>
                            <p:par>
                              <p:cTn id="59" fill="hold">
                                <p:stCondLst>
                                  <p:cond delay="3200"/>
                                </p:stCondLst>
                                <p:childTnLst>
                                  <p:par>
                                    <p:cTn id="60" presetID="10" presetClass="entr" presetSubtype="0"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
                                            <p:tgtEl>
                                              <p:spTgt spid="45"/>
                                            </p:tgtEl>
                                          </p:cBhvr>
                                        </p:animEffect>
                                      </p:childTnLst>
                                    </p:cTn>
                                  </p:par>
                                </p:childTnLst>
                              </p:cTn>
                            </p:par>
                            <p:par>
                              <p:cTn id="63" fill="hold">
                                <p:stCondLst>
                                  <p:cond delay="3300"/>
                                </p:stCondLst>
                                <p:childTnLst>
                                  <p:par>
                                    <p:cTn id="64" presetID="10" presetClass="entr" presetSubtype="0"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100"/>
                                            <p:tgtEl>
                                              <p:spTgt spid="46"/>
                                            </p:tgtEl>
                                          </p:cBhvr>
                                        </p:animEffect>
                                      </p:childTnLst>
                                    </p:cTn>
                                  </p:par>
                                </p:childTnLst>
                              </p:cTn>
                            </p:par>
                            <p:par>
                              <p:cTn id="67" fill="hold">
                                <p:stCondLst>
                                  <p:cond delay="3400"/>
                                </p:stCondLst>
                                <p:childTnLst>
                                  <p:par>
                                    <p:cTn id="68" presetID="10"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
                                            <p:tgtEl>
                                              <p:spTgt spid="47"/>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100"/>
                                            <p:tgtEl>
                                              <p:spTgt spid="48"/>
                                            </p:tgtEl>
                                          </p:cBhvr>
                                        </p:animEffect>
                                      </p:childTnLst>
                                    </p:cTn>
                                  </p:par>
                                </p:childTnLst>
                              </p:cTn>
                            </p:par>
                            <p:par>
                              <p:cTn id="75" fill="hold">
                                <p:stCondLst>
                                  <p:cond delay="3600"/>
                                </p:stCondLst>
                                <p:childTnLst>
                                  <p:par>
                                    <p:cTn id="76" presetID="10"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
                                            <p:tgtEl>
                                              <p:spTgt spid="49"/>
                                            </p:tgtEl>
                                          </p:cBhvr>
                                        </p:animEffect>
                                      </p:childTnLst>
                                    </p:cTn>
                                  </p:par>
                                </p:childTnLst>
                              </p:cTn>
                            </p:par>
                            <p:par>
                              <p:cTn id="79" fill="hold">
                                <p:stCondLst>
                                  <p:cond delay="3700"/>
                                </p:stCondLst>
                                <p:childTnLst>
                                  <p:par>
                                    <p:cTn id="80" presetID="10" presetClass="entr" presetSubtype="0" fill="hold" grpId="0" nodeType="after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100"/>
                                            <p:tgtEl>
                                              <p:spTgt spid="50"/>
                                            </p:tgtEl>
                                          </p:cBhvr>
                                        </p:animEffect>
                                      </p:childTnLst>
                                    </p:cTn>
                                  </p:par>
                                </p:childTnLst>
                              </p:cTn>
                            </p:par>
                            <p:par>
                              <p:cTn id="83" fill="hold">
                                <p:stCondLst>
                                  <p:cond delay="3800"/>
                                </p:stCondLst>
                                <p:childTnLst>
                                  <p:par>
                                    <p:cTn id="84" presetID="10" presetClass="entr" presetSubtype="0" fill="hold" grpId="0"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
                                            <p:tgtEl>
                                              <p:spTgt spid="51"/>
                                            </p:tgtEl>
                                          </p:cBhvr>
                                        </p:animEffect>
                                      </p:childTnLst>
                                    </p:cTn>
                                  </p:par>
                                </p:childTnLst>
                              </p:cTn>
                            </p:par>
                            <p:par>
                              <p:cTn id="87" fill="hold">
                                <p:stCondLst>
                                  <p:cond delay="3900"/>
                                </p:stCondLst>
                                <p:childTnLst>
                                  <p:par>
                                    <p:cTn id="88" presetID="10" presetClass="entr" presetSubtype="0"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
                                            <p:tgtEl>
                                              <p:spTgt spid="52"/>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100"/>
                                            <p:tgtEl>
                                              <p:spTgt spid="53"/>
                                            </p:tgtEl>
                                          </p:cBhvr>
                                        </p:animEffect>
                                      </p:childTnLst>
                                    </p:cTn>
                                  </p:par>
                                </p:childTnLst>
                              </p:cTn>
                            </p:par>
                            <p:par>
                              <p:cTn id="95" fill="hold">
                                <p:stCondLst>
                                  <p:cond delay="4100"/>
                                </p:stCondLst>
                                <p:childTnLst>
                                  <p:par>
                                    <p:cTn id="96" presetID="10" presetClass="entr" presetSubtype="0" fill="hold" grpId="0"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100"/>
                                            <p:tgtEl>
                                              <p:spTgt spid="54"/>
                                            </p:tgtEl>
                                          </p:cBhvr>
                                        </p:animEffect>
                                      </p:childTnLst>
                                    </p:cTn>
                                  </p:par>
                                </p:childTnLst>
                              </p:cTn>
                            </p:par>
                            <p:par>
                              <p:cTn id="99" fill="hold">
                                <p:stCondLst>
                                  <p:cond delay="4200"/>
                                </p:stCondLst>
                                <p:childTnLst>
                                  <p:par>
                                    <p:cTn id="100" presetID="10" presetClass="entr" presetSubtype="0" fill="hold" grpId="1"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
                                            <p:tgtEl>
                                              <p:spTgt spid="34"/>
                                            </p:tgtEl>
                                          </p:cBhvr>
                                        </p:animEffect>
                                      </p:childTnLst>
                                    </p:cTn>
                                  </p:par>
                                  <p:par>
                                    <p:cTn id="103" presetID="2" presetClass="entr" presetSubtype="4" fill="hold" grpId="0" nodeType="withEffect" p14:presetBounceEnd="67000">
                                      <p:stCondLst>
                                        <p:cond delay="0"/>
                                      </p:stCondLst>
                                      <p:childTnLst>
                                        <p:set>
                                          <p:cBhvr>
                                            <p:cTn id="104" dur="1" fill="hold">
                                              <p:stCondLst>
                                                <p:cond delay="0"/>
                                              </p:stCondLst>
                                            </p:cTn>
                                            <p:tgtEl>
                                              <p:spTgt spid="92"/>
                                            </p:tgtEl>
                                            <p:attrNameLst>
                                              <p:attrName>style.visibility</p:attrName>
                                            </p:attrNameLst>
                                          </p:cBhvr>
                                          <p:to>
                                            <p:strVal val="visible"/>
                                          </p:to>
                                        </p:set>
                                        <p:anim calcmode="lin" valueType="num" p14:bounceEnd="67000">
                                          <p:cBhvr additive="base">
                                            <p:cTn id="105" dur="2000" fill="hold"/>
                                            <p:tgtEl>
                                              <p:spTgt spid="92"/>
                                            </p:tgtEl>
                                            <p:attrNameLst>
                                              <p:attrName>ppt_x</p:attrName>
                                            </p:attrNameLst>
                                          </p:cBhvr>
                                          <p:tavLst>
                                            <p:tav tm="0">
                                              <p:val>
                                                <p:strVal val="#ppt_x"/>
                                              </p:val>
                                            </p:tav>
                                            <p:tav tm="100000">
                                              <p:val>
                                                <p:strVal val="#ppt_x"/>
                                              </p:val>
                                            </p:tav>
                                          </p:tavLst>
                                        </p:anim>
                                        <p:anim calcmode="lin" valueType="num" p14:bounceEnd="67000">
                                          <p:cBhvr additive="base">
                                            <p:cTn id="106" dur="2000" fill="hold"/>
                                            <p:tgtEl>
                                              <p:spTgt spid="92"/>
                                            </p:tgtEl>
                                            <p:attrNameLst>
                                              <p:attrName>ppt_y</p:attrName>
                                            </p:attrNameLst>
                                          </p:cBhvr>
                                          <p:tavLst>
                                            <p:tav tm="0">
                                              <p:val>
                                                <p:strVal val="1+#ppt_h/2"/>
                                              </p:val>
                                            </p:tav>
                                            <p:tav tm="100000">
                                              <p:val>
                                                <p:strVal val="#ppt_y"/>
                                              </p:val>
                                            </p:tav>
                                          </p:tavLst>
                                        </p:anim>
                                      </p:childTnLst>
                                    </p:cTn>
                                  </p:par>
                                </p:childTnLst>
                              </p:cTn>
                            </p:par>
                            <p:par>
                              <p:cTn id="107" fill="hold">
                                <p:stCondLst>
                                  <p:cond delay="6200"/>
                                </p:stCondLst>
                                <p:childTnLst>
                                  <p:par>
                                    <p:cTn id="108" presetID="2" presetClass="entr" presetSubtype="4" fill="hold" grpId="0" nodeType="afterEffect">
                                      <p:stCondLst>
                                        <p:cond delay="0"/>
                                      </p:stCondLst>
                                      <p:iterate type="lt">
                                        <p:tmPct val="10000"/>
                                      </p:iterate>
                                      <p:childTnLst>
                                        <p:set>
                                          <p:cBhvr>
                                            <p:cTn id="109" dur="1" fill="hold">
                                              <p:stCondLst>
                                                <p:cond delay="0"/>
                                              </p:stCondLst>
                                            </p:cTn>
                                            <p:tgtEl>
                                              <p:spTgt spid="93"/>
                                            </p:tgtEl>
                                            <p:attrNameLst>
                                              <p:attrName>style.visibility</p:attrName>
                                            </p:attrNameLst>
                                          </p:cBhvr>
                                          <p:to>
                                            <p:strVal val="visible"/>
                                          </p:to>
                                        </p:set>
                                        <p:anim calcmode="lin" valueType="num">
                                          <p:cBhvr>
                                            <p:cTn id="110" dur="500" fill="hold"/>
                                            <p:tgtEl>
                                              <p:spTgt spid="93"/>
                                            </p:tgtEl>
                                            <p:attrNameLst>
                                              <p:attrName>ppt_x</p:attrName>
                                            </p:attrNameLst>
                                          </p:cBhvr>
                                          <p:tavLst>
                                            <p:tav tm="0">
                                              <p:val>
                                                <p:strVal val="#ppt_x"/>
                                              </p:val>
                                            </p:tav>
                                            <p:tav tm="100000">
                                              <p:val>
                                                <p:strVal val="#ppt_x"/>
                                              </p:val>
                                            </p:tav>
                                          </p:tavLst>
                                        </p:anim>
                                        <p:anim calcmode="lin" valueType="num">
                                          <p:cBhvr>
                                            <p:cTn id="111" dur="500" fill="hold"/>
                                            <p:tgtEl>
                                              <p:spTgt spid="93"/>
                                            </p:tgtEl>
                                            <p:attrNameLst>
                                              <p:attrName>ppt_y</p:attrName>
                                            </p:attrNameLst>
                                          </p:cBhvr>
                                          <p:tavLst>
                                            <p:tav tm="0">
                                              <p:val>
                                                <p:strVal val="1+#ppt_h/2"/>
                                              </p:val>
                                            </p:tav>
                                            <p:tav tm="100000">
                                              <p:val>
                                                <p:strVal val="#ppt_y"/>
                                              </p:val>
                                            </p:tav>
                                          </p:tavLst>
                                        </p:anim>
                                      </p:childTnLst>
                                    </p:cTn>
                                  </p:par>
                                  <p:par>
                                    <p:cTn id="112" presetID="2" presetClass="entr" presetSubtype="2" fill="hold" nodeType="withEffect">
                                      <p:stCondLst>
                                        <p:cond delay="500"/>
                                      </p:stCondLst>
                                      <p:childTnLst>
                                        <p:set>
                                          <p:cBhvr>
                                            <p:cTn id="113" dur="1" fill="hold">
                                              <p:stCondLst>
                                                <p:cond delay="0"/>
                                              </p:stCondLst>
                                            </p:cTn>
                                            <p:tgtEl>
                                              <p:spTgt spid="95"/>
                                            </p:tgtEl>
                                            <p:attrNameLst>
                                              <p:attrName>style.visibility</p:attrName>
                                            </p:attrNameLst>
                                          </p:cBhvr>
                                          <p:to>
                                            <p:strVal val="visible"/>
                                          </p:to>
                                        </p:set>
                                        <p:anim calcmode="lin" valueType="num">
                                          <p:cBhvr additive="base">
                                            <p:cTn id="114" dur="1000" fill="hold"/>
                                            <p:tgtEl>
                                              <p:spTgt spid="95"/>
                                            </p:tgtEl>
                                            <p:attrNameLst>
                                              <p:attrName>ppt_x</p:attrName>
                                            </p:attrNameLst>
                                          </p:cBhvr>
                                          <p:tavLst>
                                            <p:tav tm="0">
                                              <p:val>
                                                <p:strVal val="1+#ppt_w/2"/>
                                              </p:val>
                                            </p:tav>
                                            <p:tav tm="100000">
                                              <p:val>
                                                <p:strVal val="#ppt_x"/>
                                              </p:val>
                                            </p:tav>
                                          </p:tavLst>
                                        </p:anim>
                                        <p:anim calcmode="lin" valueType="num">
                                          <p:cBhvr additive="base">
                                            <p:cTn id="115" dur="1000" fill="hold"/>
                                            <p:tgtEl>
                                              <p:spTgt spid="95"/>
                                            </p:tgtEl>
                                            <p:attrNameLst>
                                              <p:attrName>ppt_y</p:attrName>
                                            </p:attrNameLst>
                                          </p:cBhvr>
                                          <p:tavLst>
                                            <p:tav tm="0">
                                              <p:val>
                                                <p:strVal val="#ppt_y"/>
                                              </p:val>
                                            </p:tav>
                                            <p:tav tm="100000">
                                              <p:val>
                                                <p:strVal val="#ppt_y"/>
                                              </p:val>
                                            </p:tav>
                                          </p:tavLst>
                                        </p:anim>
                                      </p:childTnLst>
                                    </p:cTn>
                                  </p:par>
                                  <p:par>
                                    <p:cTn id="116" presetID="2" presetClass="entr" presetSubtype="8" fill="hold" nodeType="withEffect">
                                      <p:stCondLst>
                                        <p:cond delay="500"/>
                                      </p:stCondLst>
                                      <p:childTnLst>
                                        <p:set>
                                          <p:cBhvr>
                                            <p:cTn id="117" dur="1" fill="hold">
                                              <p:stCondLst>
                                                <p:cond delay="0"/>
                                              </p:stCondLst>
                                            </p:cTn>
                                            <p:tgtEl>
                                              <p:spTgt spid="96"/>
                                            </p:tgtEl>
                                            <p:attrNameLst>
                                              <p:attrName>style.visibility</p:attrName>
                                            </p:attrNameLst>
                                          </p:cBhvr>
                                          <p:to>
                                            <p:strVal val="visible"/>
                                          </p:to>
                                        </p:set>
                                        <p:anim calcmode="lin" valueType="num">
                                          <p:cBhvr additive="base">
                                            <p:cTn id="118" dur="1000" fill="hold"/>
                                            <p:tgtEl>
                                              <p:spTgt spid="96"/>
                                            </p:tgtEl>
                                            <p:attrNameLst>
                                              <p:attrName>ppt_x</p:attrName>
                                            </p:attrNameLst>
                                          </p:cBhvr>
                                          <p:tavLst>
                                            <p:tav tm="0">
                                              <p:val>
                                                <p:strVal val="0-#ppt_w/2"/>
                                              </p:val>
                                            </p:tav>
                                            <p:tav tm="100000">
                                              <p:val>
                                                <p:strVal val="#ppt_x"/>
                                              </p:val>
                                            </p:tav>
                                          </p:tavLst>
                                        </p:anim>
                                        <p:anim calcmode="lin" valueType="num">
                                          <p:cBhvr additive="base">
                                            <p:cTn id="119" dur="1000" fill="hold"/>
                                            <p:tgtEl>
                                              <p:spTgt spid="96"/>
                                            </p:tgtEl>
                                            <p:attrNameLst>
                                              <p:attrName>ppt_y</p:attrName>
                                            </p:attrNameLst>
                                          </p:cBhvr>
                                          <p:tavLst>
                                            <p:tav tm="0">
                                              <p:val>
                                                <p:strVal val="#ppt_y"/>
                                              </p:val>
                                            </p:tav>
                                            <p:tav tm="100000">
                                              <p:val>
                                                <p:strVal val="#ppt_y"/>
                                              </p:val>
                                            </p:tav>
                                          </p:tavLst>
                                        </p:anim>
                                      </p:childTnLst>
                                    </p:cTn>
                                  </p:par>
                                  <p:par>
                                    <p:cTn id="120" presetID="2" presetClass="entr" presetSubtype="8" fill="hold" nodeType="withEffect">
                                      <p:stCondLst>
                                        <p:cond delay="500"/>
                                      </p:stCondLst>
                                      <p:childTnLst>
                                        <p:set>
                                          <p:cBhvr>
                                            <p:cTn id="121" dur="1" fill="hold">
                                              <p:stCondLst>
                                                <p:cond delay="0"/>
                                              </p:stCondLst>
                                            </p:cTn>
                                            <p:tgtEl>
                                              <p:spTgt spid="94"/>
                                            </p:tgtEl>
                                            <p:attrNameLst>
                                              <p:attrName>style.visibility</p:attrName>
                                            </p:attrNameLst>
                                          </p:cBhvr>
                                          <p:to>
                                            <p:strVal val="visible"/>
                                          </p:to>
                                        </p:set>
                                        <p:anim calcmode="lin" valueType="num">
                                          <p:cBhvr additive="base">
                                            <p:cTn id="122" dur="1000" fill="hold"/>
                                            <p:tgtEl>
                                              <p:spTgt spid="94"/>
                                            </p:tgtEl>
                                            <p:attrNameLst>
                                              <p:attrName>ppt_x</p:attrName>
                                            </p:attrNameLst>
                                          </p:cBhvr>
                                          <p:tavLst>
                                            <p:tav tm="0">
                                              <p:val>
                                                <p:strVal val="0-#ppt_w/2"/>
                                              </p:val>
                                            </p:tav>
                                            <p:tav tm="100000">
                                              <p:val>
                                                <p:strVal val="#ppt_x"/>
                                              </p:val>
                                            </p:tav>
                                          </p:tavLst>
                                        </p:anim>
                                        <p:anim calcmode="lin" valueType="num">
                                          <p:cBhvr additive="base">
                                            <p:cTn id="123" dur="1000" fill="hold"/>
                                            <p:tgtEl>
                                              <p:spTgt spid="94"/>
                                            </p:tgtEl>
                                            <p:attrNameLst>
                                              <p:attrName>ppt_y</p:attrName>
                                            </p:attrNameLst>
                                          </p:cBhvr>
                                          <p:tavLst>
                                            <p:tav tm="0">
                                              <p:val>
                                                <p:strVal val="#ppt_y"/>
                                              </p:val>
                                            </p:tav>
                                            <p:tav tm="100000">
                                              <p:val>
                                                <p:strVal val="#ppt_y"/>
                                              </p:val>
                                            </p:tav>
                                          </p:tavLst>
                                        </p:anim>
                                      </p:childTnLst>
                                    </p:cTn>
                                  </p:par>
                                </p:childTnLst>
                              </p:cTn>
                            </p:par>
                            <p:par>
                              <p:cTn id="124" fill="hold">
                                <p:stCondLst>
                                  <p:cond delay="7750"/>
                                </p:stCondLst>
                                <p:childTnLst>
                                  <p:par>
                                    <p:cTn id="125" presetID="2" presetClass="entr" presetSubtype="4" fill="hold" nodeType="after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additive="base">
                                            <p:cTn id="127" dur="500" fill="hold"/>
                                            <p:tgtEl>
                                              <p:spTgt spid="33"/>
                                            </p:tgtEl>
                                            <p:attrNameLst>
                                              <p:attrName>ppt_x</p:attrName>
                                            </p:attrNameLst>
                                          </p:cBhvr>
                                          <p:tavLst>
                                            <p:tav tm="0">
                                              <p:val>
                                                <p:strVal val="#ppt_x"/>
                                              </p:val>
                                            </p:tav>
                                            <p:tav tm="100000">
                                              <p:val>
                                                <p:strVal val="#ppt_x"/>
                                              </p:val>
                                            </p:tav>
                                          </p:tavLst>
                                        </p:anim>
                                        <p:anim calcmode="lin" valueType="num">
                                          <p:cBhvr additive="base">
                                            <p:cTn id="128" dur="500" fill="hold"/>
                                            <p:tgtEl>
                                              <p:spTgt spid="33"/>
                                            </p:tgtEl>
                                            <p:attrNameLst>
                                              <p:attrName>ppt_y</p:attrName>
                                            </p:attrNameLst>
                                          </p:cBhvr>
                                          <p:tavLst>
                                            <p:tav tm="0">
                                              <p:val>
                                                <p:strVal val="1+#ppt_h/2"/>
                                              </p:val>
                                            </p:tav>
                                            <p:tav tm="100000">
                                              <p:val>
                                                <p:strVal val="#ppt_y"/>
                                              </p:val>
                                            </p:tav>
                                          </p:tavLst>
                                        </p:anim>
                                      </p:childTnLst>
                                    </p:cTn>
                                  </p:par>
                                </p:childTnLst>
                              </p:cTn>
                            </p:par>
                            <p:par>
                              <p:cTn id="129" fill="hold">
                                <p:stCondLst>
                                  <p:cond delay="8250"/>
                                </p:stCondLst>
                                <p:childTnLst>
                                  <p:par>
                                    <p:cTn id="130" presetID="49" presetClass="entr" presetSubtype="0" decel="100000" fill="hold" grpId="0" nodeType="afterEffect">
                                      <p:stCondLst>
                                        <p:cond delay="0"/>
                                      </p:stCondLst>
                                      <p:childTnLst>
                                        <p:set>
                                          <p:cBhvr>
                                            <p:cTn id="131" dur="1" fill="hold">
                                              <p:stCondLst>
                                                <p:cond delay="0"/>
                                              </p:stCondLst>
                                            </p:cTn>
                                            <p:tgtEl>
                                              <p:spTgt spid="55"/>
                                            </p:tgtEl>
                                            <p:attrNameLst>
                                              <p:attrName>style.visibility</p:attrName>
                                            </p:attrNameLst>
                                          </p:cBhvr>
                                          <p:to>
                                            <p:strVal val="visible"/>
                                          </p:to>
                                        </p:set>
                                        <p:anim calcmode="lin" valueType="num">
                                          <p:cBhvr>
                                            <p:cTn id="132" dur="500" fill="hold"/>
                                            <p:tgtEl>
                                              <p:spTgt spid="55"/>
                                            </p:tgtEl>
                                            <p:attrNameLst>
                                              <p:attrName>ppt_w</p:attrName>
                                            </p:attrNameLst>
                                          </p:cBhvr>
                                          <p:tavLst>
                                            <p:tav tm="0">
                                              <p:val>
                                                <p:fltVal val="0"/>
                                              </p:val>
                                            </p:tav>
                                            <p:tav tm="100000">
                                              <p:val>
                                                <p:strVal val="#ppt_w"/>
                                              </p:val>
                                            </p:tav>
                                          </p:tavLst>
                                        </p:anim>
                                        <p:anim calcmode="lin" valueType="num">
                                          <p:cBhvr>
                                            <p:cTn id="133" dur="500" fill="hold"/>
                                            <p:tgtEl>
                                              <p:spTgt spid="55"/>
                                            </p:tgtEl>
                                            <p:attrNameLst>
                                              <p:attrName>ppt_h</p:attrName>
                                            </p:attrNameLst>
                                          </p:cBhvr>
                                          <p:tavLst>
                                            <p:tav tm="0">
                                              <p:val>
                                                <p:fltVal val="0"/>
                                              </p:val>
                                            </p:tav>
                                            <p:tav tm="100000">
                                              <p:val>
                                                <p:strVal val="#ppt_h"/>
                                              </p:val>
                                            </p:tav>
                                          </p:tavLst>
                                        </p:anim>
                                        <p:anim calcmode="lin" valueType="num">
                                          <p:cBhvr>
                                            <p:cTn id="134" dur="500" fill="hold"/>
                                            <p:tgtEl>
                                              <p:spTgt spid="55"/>
                                            </p:tgtEl>
                                            <p:attrNameLst>
                                              <p:attrName>style.rotation</p:attrName>
                                            </p:attrNameLst>
                                          </p:cBhvr>
                                          <p:tavLst>
                                            <p:tav tm="0">
                                              <p:val>
                                                <p:fltVal val="360"/>
                                              </p:val>
                                            </p:tav>
                                            <p:tav tm="100000">
                                              <p:val>
                                                <p:fltVal val="0"/>
                                              </p:val>
                                            </p:tav>
                                          </p:tavLst>
                                        </p:anim>
                                        <p:animEffect transition="in" filter="fade">
                                          <p:cBhvr>
                                            <p:cTn id="13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92" grpId="0"/>
          <p:bldP spid="93" grpId="0"/>
          <p:bldP spid="34" grpId="1"/>
          <p:bldP spid="55"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6"/>
                                            </p:tgtEl>
                                            <p:attrNameLst>
                                              <p:attrName>r</p:attrName>
                                            </p:attrNameLst>
                                          </p:cBhvr>
                                        </p:animRo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childTnLst>
                                    </p:cTn>
                                  </p:par>
                                </p:childTnLst>
                              </p:cTn>
                            </p:par>
                            <p:par>
                              <p:cTn id="15" fill="hold">
                                <p:stCondLst>
                                  <p:cond delay="2100"/>
                                </p:stCondLst>
                                <p:childTnLst>
                                  <p:par>
                                    <p:cTn id="16" presetID="10" presetClass="entr" presetSubtype="0" fill="hold" grpId="1"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
                                            <p:tgtEl>
                                              <p:spTgt spid="8"/>
                                            </p:tgtEl>
                                          </p:cBhvr>
                                        </p:animEffect>
                                      </p:childTnLst>
                                    </p:cTn>
                                  </p:par>
                                </p:childTnLst>
                              </p:cTn>
                            </p:par>
                            <p:par>
                              <p:cTn id="19" fill="hold">
                                <p:stCondLst>
                                  <p:cond delay="2200"/>
                                </p:stCondLst>
                                <p:childTnLst>
                                  <p:par>
                                    <p:cTn id="20" presetID="10"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
                                            <p:tgtEl>
                                              <p:spTgt spid="35"/>
                                            </p:tgtEl>
                                          </p:cBhvr>
                                        </p:animEffect>
                                      </p:childTnLst>
                                    </p:cTn>
                                  </p:par>
                                </p:childTnLst>
                              </p:cTn>
                            </p:par>
                            <p:par>
                              <p:cTn id="23" fill="hold">
                                <p:stCondLst>
                                  <p:cond delay="2300"/>
                                </p:stCondLst>
                                <p:childTnLst>
                                  <p:par>
                                    <p:cTn id="24" presetID="10"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
                                            <p:tgtEl>
                                              <p:spTgt spid="36"/>
                                            </p:tgtEl>
                                          </p:cBhvr>
                                        </p:animEffect>
                                      </p:childTnLst>
                                    </p:cTn>
                                  </p:par>
                                </p:childTnLst>
                              </p:cTn>
                            </p:par>
                            <p:par>
                              <p:cTn id="27" fill="hold">
                                <p:stCondLst>
                                  <p:cond delay="24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
                                            <p:tgtEl>
                                              <p:spTgt spid="37"/>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
                                            <p:tgtEl>
                                              <p:spTgt spid="38"/>
                                            </p:tgtEl>
                                          </p:cBhvr>
                                        </p:animEffect>
                                      </p:childTnLst>
                                    </p:cTn>
                                  </p:par>
                                </p:childTnLst>
                              </p:cTn>
                            </p:par>
                            <p:par>
                              <p:cTn id="35" fill="hold">
                                <p:stCondLst>
                                  <p:cond delay="2600"/>
                                </p:stCondLst>
                                <p:childTnLst>
                                  <p:par>
                                    <p:cTn id="36" presetID="10"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
                                            <p:tgtEl>
                                              <p:spTgt spid="39"/>
                                            </p:tgtEl>
                                          </p:cBhvr>
                                        </p:animEffect>
                                      </p:childTnLst>
                                    </p:cTn>
                                  </p:par>
                                </p:childTnLst>
                              </p:cTn>
                            </p:par>
                            <p:par>
                              <p:cTn id="39" fill="hold">
                                <p:stCondLst>
                                  <p:cond delay="2700"/>
                                </p:stCondLst>
                                <p:childTnLst>
                                  <p:par>
                                    <p:cTn id="40" presetID="10"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
                                            <p:tgtEl>
                                              <p:spTgt spid="40"/>
                                            </p:tgtEl>
                                          </p:cBhvr>
                                        </p:animEffect>
                                      </p:childTnLst>
                                    </p:cTn>
                                  </p:par>
                                </p:childTnLst>
                              </p:cTn>
                            </p:par>
                            <p:par>
                              <p:cTn id="43" fill="hold">
                                <p:stCondLst>
                                  <p:cond delay="2800"/>
                                </p:stCondLst>
                                <p:childTnLst>
                                  <p:par>
                                    <p:cTn id="44" presetID="10"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
                                            <p:tgtEl>
                                              <p:spTgt spid="41"/>
                                            </p:tgtEl>
                                          </p:cBhvr>
                                        </p:animEffect>
                                      </p:childTnLst>
                                    </p:cTn>
                                  </p:par>
                                </p:childTnLst>
                              </p:cTn>
                            </p:par>
                            <p:par>
                              <p:cTn id="47" fill="hold">
                                <p:stCondLst>
                                  <p:cond delay="2900"/>
                                </p:stCondLst>
                                <p:childTnLst>
                                  <p:par>
                                    <p:cTn id="48" presetID="10" presetClass="entr" presetSubtype="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
                                            <p:tgtEl>
                                              <p:spTgt spid="42"/>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
                                            <p:tgtEl>
                                              <p:spTgt spid="43"/>
                                            </p:tgtEl>
                                          </p:cBhvr>
                                        </p:animEffect>
                                      </p:childTnLst>
                                    </p:cTn>
                                  </p:par>
                                </p:childTnLst>
                              </p:cTn>
                            </p:par>
                            <p:par>
                              <p:cTn id="55" fill="hold">
                                <p:stCondLst>
                                  <p:cond delay="3100"/>
                                </p:stCondLst>
                                <p:childTnLst>
                                  <p:par>
                                    <p:cTn id="56" presetID="10"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
                                            <p:tgtEl>
                                              <p:spTgt spid="44"/>
                                            </p:tgtEl>
                                          </p:cBhvr>
                                        </p:animEffect>
                                      </p:childTnLst>
                                    </p:cTn>
                                  </p:par>
                                </p:childTnLst>
                              </p:cTn>
                            </p:par>
                            <p:par>
                              <p:cTn id="59" fill="hold">
                                <p:stCondLst>
                                  <p:cond delay="3200"/>
                                </p:stCondLst>
                                <p:childTnLst>
                                  <p:par>
                                    <p:cTn id="60" presetID="10" presetClass="entr" presetSubtype="0"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
                                            <p:tgtEl>
                                              <p:spTgt spid="45"/>
                                            </p:tgtEl>
                                          </p:cBhvr>
                                        </p:animEffect>
                                      </p:childTnLst>
                                    </p:cTn>
                                  </p:par>
                                </p:childTnLst>
                              </p:cTn>
                            </p:par>
                            <p:par>
                              <p:cTn id="63" fill="hold">
                                <p:stCondLst>
                                  <p:cond delay="3300"/>
                                </p:stCondLst>
                                <p:childTnLst>
                                  <p:par>
                                    <p:cTn id="64" presetID="10" presetClass="entr" presetSubtype="0"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100"/>
                                            <p:tgtEl>
                                              <p:spTgt spid="46"/>
                                            </p:tgtEl>
                                          </p:cBhvr>
                                        </p:animEffect>
                                      </p:childTnLst>
                                    </p:cTn>
                                  </p:par>
                                </p:childTnLst>
                              </p:cTn>
                            </p:par>
                            <p:par>
                              <p:cTn id="67" fill="hold">
                                <p:stCondLst>
                                  <p:cond delay="3400"/>
                                </p:stCondLst>
                                <p:childTnLst>
                                  <p:par>
                                    <p:cTn id="68" presetID="10"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
                                            <p:tgtEl>
                                              <p:spTgt spid="47"/>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100"/>
                                            <p:tgtEl>
                                              <p:spTgt spid="48"/>
                                            </p:tgtEl>
                                          </p:cBhvr>
                                        </p:animEffect>
                                      </p:childTnLst>
                                    </p:cTn>
                                  </p:par>
                                </p:childTnLst>
                              </p:cTn>
                            </p:par>
                            <p:par>
                              <p:cTn id="75" fill="hold">
                                <p:stCondLst>
                                  <p:cond delay="3600"/>
                                </p:stCondLst>
                                <p:childTnLst>
                                  <p:par>
                                    <p:cTn id="76" presetID="10"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
                                            <p:tgtEl>
                                              <p:spTgt spid="49"/>
                                            </p:tgtEl>
                                          </p:cBhvr>
                                        </p:animEffect>
                                      </p:childTnLst>
                                    </p:cTn>
                                  </p:par>
                                </p:childTnLst>
                              </p:cTn>
                            </p:par>
                            <p:par>
                              <p:cTn id="79" fill="hold">
                                <p:stCondLst>
                                  <p:cond delay="3700"/>
                                </p:stCondLst>
                                <p:childTnLst>
                                  <p:par>
                                    <p:cTn id="80" presetID="10" presetClass="entr" presetSubtype="0" fill="hold" grpId="0" nodeType="after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100"/>
                                            <p:tgtEl>
                                              <p:spTgt spid="50"/>
                                            </p:tgtEl>
                                          </p:cBhvr>
                                        </p:animEffect>
                                      </p:childTnLst>
                                    </p:cTn>
                                  </p:par>
                                </p:childTnLst>
                              </p:cTn>
                            </p:par>
                            <p:par>
                              <p:cTn id="83" fill="hold">
                                <p:stCondLst>
                                  <p:cond delay="3800"/>
                                </p:stCondLst>
                                <p:childTnLst>
                                  <p:par>
                                    <p:cTn id="84" presetID="10" presetClass="entr" presetSubtype="0" fill="hold" grpId="0"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
                                            <p:tgtEl>
                                              <p:spTgt spid="51"/>
                                            </p:tgtEl>
                                          </p:cBhvr>
                                        </p:animEffect>
                                      </p:childTnLst>
                                    </p:cTn>
                                  </p:par>
                                </p:childTnLst>
                              </p:cTn>
                            </p:par>
                            <p:par>
                              <p:cTn id="87" fill="hold">
                                <p:stCondLst>
                                  <p:cond delay="3900"/>
                                </p:stCondLst>
                                <p:childTnLst>
                                  <p:par>
                                    <p:cTn id="88" presetID="10" presetClass="entr" presetSubtype="0"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
                                            <p:tgtEl>
                                              <p:spTgt spid="52"/>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100"/>
                                            <p:tgtEl>
                                              <p:spTgt spid="53"/>
                                            </p:tgtEl>
                                          </p:cBhvr>
                                        </p:animEffect>
                                      </p:childTnLst>
                                    </p:cTn>
                                  </p:par>
                                </p:childTnLst>
                              </p:cTn>
                            </p:par>
                            <p:par>
                              <p:cTn id="95" fill="hold">
                                <p:stCondLst>
                                  <p:cond delay="4100"/>
                                </p:stCondLst>
                                <p:childTnLst>
                                  <p:par>
                                    <p:cTn id="96" presetID="10" presetClass="entr" presetSubtype="0" fill="hold" grpId="0"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100"/>
                                            <p:tgtEl>
                                              <p:spTgt spid="54"/>
                                            </p:tgtEl>
                                          </p:cBhvr>
                                        </p:animEffect>
                                      </p:childTnLst>
                                    </p:cTn>
                                  </p:par>
                                </p:childTnLst>
                              </p:cTn>
                            </p:par>
                            <p:par>
                              <p:cTn id="99" fill="hold">
                                <p:stCondLst>
                                  <p:cond delay="4200"/>
                                </p:stCondLst>
                                <p:childTnLst>
                                  <p:par>
                                    <p:cTn id="100" presetID="10" presetClass="entr" presetSubtype="0" fill="hold" grpId="1"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
                                            <p:tgtEl>
                                              <p:spTgt spid="34"/>
                                            </p:tgtEl>
                                          </p:cBhvr>
                                        </p:animEffect>
                                      </p:childTnLst>
                                    </p:cTn>
                                  </p:par>
                                  <p:par>
                                    <p:cTn id="103" presetID="2" presetClass="entr" presetSubtype="4" fill="hold" grpId="0" nodeType="withEffect">
                                      <p:stCondLst>
                                        <p:cond delay="0"/>
                                      </p:stCondLst>
                                      <p:childTnLst>
                                        <p:set>
                                          <p:cBhvr>
                                            <p:cTn id="104" dur="1" fill="hold">
                                              <p:stCondLst>
                                                <p:cond delay="0"/>
                                              </p:stCondLst>
                                            </p:cTn>
                                            <p:tgtEl>
                                              <p:spTgt spid="92"/>
                                            </p:tgtEl>
                                            <p:attrNameLst>
                                              <p:attrName>style.visibility</p:attrName>
                                            </p:attrNameLst>
                                          </p:cBhvr>
                                          <p:to>
                                            <p:strVal val="visible"/>
                                          </p:to>
                                        </p:set>
                                        <p:anim calcmode="lin" valueType="num">
                                          <p:cBhvr additive="base">
                                            <p:cTn id="105" dur="2000" fill="hold"/>
                                            <p:tgtEl>
                                              <p:spTgt spid="92"/>
                                            </p:tgtEl>
                                            <p:attrNameLst>
                                              <p:attrName>ppt_x</p:attrName>
                                            </p:attrNameLst>
                                          </p:cBhvr>
                                          <p:tavLst>
                                            <p:tav tm="0">
                                              <p:val>
                                                <p:strVal val="#ppt_x"/>
                                              </p:val>
                                            </p:tav>
                                            <p:tav tm="100000">
                                              <p:val>
                                                <p:strVal val="#ppt_x"/>
                                              </p:val>
                                            </p:tav>
                                          </p:tavLst>
                                        </p:anim>
                                        <p:anim calcmode="lin" valueType="num">
                                          <p:cBhvr additive="base">
                                            <p:cTn id="106" dur="2000" fill="hold"/>
                                            <p:tgtEl>
                                              <p:spTgt spid="92"/>
                                            </p:tgtEl>
                                            <p:attrNameLst>
                                              <p:attrName>ppt_y</p:attrName>
                                            </p:attrNameLst>
                                          </p:cBhvr>
                                          <p:tavLst>
                                            <p:tav tm="0">
                                              <p:val>
                                                <p:strVal val="1+#ppt_h/2"/>
                                              </p:val>
                                            </p:tav>
                                            <p:tav tm="100000">
                                              <p:val>
                                                <p:strVal val="#ppt_y"/>
                                              </p:val>
                                            </p:tav>
                                          </p:tavLst>
                                        </p:anim>
                                      </p:childTnLst>
                                    </p:cTn>
                                  </p:par>
                                </p:childTnLst>
                              </p:cTn>
                            </p:par>
                            <p:par>
                              <p:cTn id="107" fill="hold">
                                <p:stCondLst>
                                  <p:cond delay="6200"/>
                                </p:stCondLst>
                                <p:childTnLst>
                                  <p:par>
                                    <p:cTn id="108" presetID="2" presetClass="entr" presetSubtype="4" fill="hold" grpId="0" nodeType="afterEffect">
                                      <p:stCondLst>
                                        <p:cond delay="0"/>
                                      </p:stCondLst>
                                      <p:iterate type="lt">
                                        <p:tmPct val="10000"/>
                                      </p:iterate>
                                      <p:childTnLst>
                                        <p:set>
                                          <p:cBhvr>
                                            <p:cTn id="109" dur="1" fill="hold">
                                              <p:stCondLst>
                                                <p:cond delay="0"/>
                                              </p:stCondLst>
                                            </p:cTn>
                                            <p:tgtEl>
                                              <p:spTgt spid="93"/>
                                            </p:tgtEl>
                                            <p:attrNameLst>
                                              <p:attrName>style.visibility</p:attrName>
                                            </p:attrNameLst>
                                          </p:cBhvr>
                                          <p:to>
                                            <p:strVal val="visible"/>
                                          </p:to>
                                        </p:set>
                                        <p:anim calcmode="lin" valueType="num">
                                          <p:cBhvr>
                                            <p:cTn id="110" dur="500" fill="hold"/>
                                            <p:tgtEl>
                                              <p:spTgt spid="93"/>
                                            </p:tgtEl>
                                            <p:attrNameLst>
                                              <p:attrName>ppt_x</p:attrName>
                                            </p:attrNameLst>
                                          </p:cBhvr>
                                          <p:tavLst>
                                            <p:tav tm="0">
                                              <p:val>
                                                <p:strVal val="#ppt_x"/>
                                              </p:val>
                                            </p:tav>
                                            <p:tav tm="100000">
                                              <p:val>
                                                <p:strVal val="#ppt_x"/>
                                              </p:val>
                                            </p:tav>
                                          </p:tavLst>
                                        </p:anim>
                                        <p:anim calcmode="lin" valueType="num">
                                          <p:cBhvr>
                                            <p:cTn id="111" dur="500" fill="hold"/>
                                            <p:tgtEl>
                                              <p:spTgt spid="93"/>
                                            </p:tgtEl>
                                            <p:attrNameLst>
                                              <p:attrName>ppt_y</p:attrName>
                                            </p:attrNameLst>
                                          </p:cBhvr>
                                          <p:tavLst>
                                            <p:tav tm="0">
                                              <p:val>
                                                <p:strVal val="1+#ppt_h/2"/>
                                              </p:val>
                                            </p:tav>
                                            <p:tav tm="100000">
                                              <p:val>
                                                <p:strVal val="#ppt_y"/>
                                              </p:val>
                                            </p:tav>
                                          </p:tavLst>
                                        </p:anim>
                                      </p:childTnLst>
                                    </p:cTn>
                                  </p:par>
                                  <p:par>
                                    <p:cTn id="112" presetID="2" presetClass="entr" presetSubtype="2" fill="hold" nodeType="withEffect">
                                      <p:stCondLst>
                                        <p:cond delay="500"/>
                                      </p:stCondLst>
                                      <p:childTnLst>
                                        <p:set>
                                          <p:cBhvr>
                                            <p:cTn id="113" dur="1" fill="hold">
                                              <p:stCondLst>
                                                <p:cond delay="0"/>
                                              </p:stCondLst>
                                            </p:cTn>
                                            <p:tgtEl>
                                              <p:spTgt spid="95"/>
                                            </p:tgtEl>
                                            <p:attrNameLst>
                                              <p:attrName>style.visibility</p:attrName>
                                            </p:attrNameLst>
                                          </p:cBhvr>
                                          <p:to>
                                            <p:strVal val="visible"/>
                                          </p:to>
                                        </p:set>
                                        <p:anim calcmode="lin" valueType="num">
                                          <p:cBhvr additive="base">
                                            <p:cTn id="114" dur="1000" fill="hold"/>
                                            <p:tgtEl>
                                              <p:spTgt spid="95"/>
                                            </p:tgtEl>
                                            <p:attrNameLst>
                                              <p:attrName>ppt_x</p:attrName>
                                            </p:attrNameLst>
                                          </p:cBhvr>
                                          <p:tavLst>
                                            <p:tav tm="0">
                                              <p:val>
                                                <p:strVal val="1+#ppt_w/2"/>
                                              </p:val>
                                            </p:tav>
                                            <p:tav tm="100000">
                                              <p:val>
                                                <p:strVal val="#ppt_x"/>
                                              </p:val>
                                            </p:tav>
                                          </p:tavLst>
                                        </p:anim>
                                        <p:anim calcmode="lin" valueType="num">
                                          <p:cBhvr additive="base">
                                            <p:cTn id="115" dur="1000" fill="hold"/>
                                            <p:tgtEl>
                                              <p:spTgt spid="95"/>
                                            </p:tgtEl>
                                            <p:attrNameLst>
                                              <p:attrName>ppt_y</p:attrName>
                                            </p:attrNameLst>
                                          </p:cBhvr>
                                          <p:tavLst>
                                            <p:tav tm="0">
                                              <p:val>
                                                <p:strVal val="#ppt_y"/>
                                              </p:val>
                                            </p:tav>
                                            <p:tav tm="100000">
                                              <p:val>
                                                <p:strVal val="#ppt_y"/>
                                              </p:val>
                                            </p:tav>
                                          </p:tavLst>
                                        </p:anim>
                                      </p:childTnLst>
                                    </p:cTn>
                                  </p:par>
                                  <p:par>
                                    <p:cTn id="116" presetID="2" presetClass="entr" presetSubtype="8" fill="hold" nodeType="withEffect">
                                      <p:stCondLst>
                                        <p:cond delay="500"/>
                                      </p:stCondLst>
                                      <p:childTnLst>
                                        <p:set>
                                          <p:cBhvr>
                                            <p:cTn id="117" dur="1" fill="hold">
                                              <p:stCondLst>
                                                <p:cond delay="0"/>
                                              </p:stCondLst>
                                            </p:cTn>
                                            <p:tgtEl>
                                              <p:spTgt spid="96"/>
                                            </p:tgtEl>
                                            <p:attrNameLst>
                                              <p:attrName>style.visibility</p:attrName>
                                            </p:attrNameLst>
                                          </p:cBhvr>
                                          <p:to>
                                            <p:strVal val="visible"/>
                                          </p:to>
                                        </p:set>
                                        <p:anim calcmode="lin" valueType="num">
                                          <p:cBhvr additive="base">
                                            <p:cTn id="118" dur="1000" fill="hold"/>
                                            <p:tgtEl>
                                              <p:spTgt spid="96"/>
                                            </p:tgtEl>
                                            <p:attrNameLst>
                                              <p:attrName>ppt_x</p:attrName>
                                            </p:attrNameLst>
                                          </p:cBhvr>
                                          <p:tavLst>
                                            <p:tav tm="0">
                                              <p:val>
                                                <p:strVal val="0-#ppt_w/2"/>
                                              </p:val>
                                            </p:tav>
                                            <p:tav tm="100000">
                                              <p:val>
                                                <p:strVal val="#ppt_x"/>
                                              </p:val>
                                            </p:tav>
                                          </p:tavLst>
                                        </p:anim>
                                        <p:anim calcmode="lin" valueType="num">
                                          <p:cBhvr additive="base">
                                            <p:cTn id="119" dur="1000" fill="hold"/>
                                            <p:tgtEl>
                                              <p:spTgt spid="96"/>
                                            </p:tgtEl>
                                            <p:attrNameLst>
                                              <p:attrName>ppt_y</p:attrName>
                                            </p:attrNameLst>
                                          </p:cBhvr>
                                          <p:tavLst>
                                            <p:tav tm="0">
                                              <p:val>
                                                <p:strVal val="#ppt_y"/>
                                              </p:val>
                                            </p:tav>
                                            <p:tav tm="100000">
                                              <p:val>
                                                <p:strVal val="#ppt_y"/>
                                              </p:val>
                                            </p:tav>
                                          </p:tavLst>
                                        </p:anim>
                                      </p:childTnLst>
                                    </p:cTn>
                                  </p:par>
                                  <p:par>
                                    <p:cTn id="120" presetID="2" presetClass="entr" presetSubtype="8" fill="hold" nodeType="withEffect">
                                      <p:stCondLst>
                                        <p:cond delay="500"/>
                                      </p:stCondLst>
                                      <p:childTnLst>
                                        <p:set>
                                          <p:cBhvr>
                                            <p:cTn id="121" dur="1" fill="hold">
                                              <p:stCondLst>
                                                <p:cond delay="0"/>
                                              </p:stCondLst>
                                            </p:cTn>
                                            <p:tgtEl>
                                              <p:spTgt spid="94"/>
                                            </p:tgtEl>
                                            <p:attrNameLst>
                                              <p:attrName>style.visibility</p:attrName>
                                            </p:attrNameLst>
                                          </p:cBhvr>
                                          <p:to>
                                            <p:strVal val="visible"/>
                                          </p:to>
                                        </p:set>
                                        <p:anim calcmode="lin" valueType="num">
                                          <p:cBhvr additive="base">
                                            <p:cTn id="122" dur="1000" fill="hold"/>
                                            <p:tgtEl>
                                              <p:spTgt spid="94"/>
                                            </p:tgtEl>
                                            <p:attrNameLst>
                                              <p:attrName>ppt_x</p:attrName>
                                            </p:attrNameLst>
                                          </p:cBhvr>
                                          <p:tavLst>
                                            <p:tav tm="0">
                                              <p:val>
                                                <p:strVal val="0-#ppt_w/2"/>
                                              </p:val>
                                            </p:tav>
                                            <p:tav tm="100000">
                                              <p:val>
                                                <p:strVal val="#ppt_x"/>
                                              </p:val>
                                            </p:tav>
                                          </p:tavLst>
                                        </p:anim>
                                        <p:anim calcmode="lin" valueType="num">
                                          <p:cBhvr additive="base">
                                            <p:cTn id="123" dur="1000" fill="hold"/>
                                            <p:tgtEl>
                                              <p:spTgt spid="94"/>
                                            </p:tgtEl>
                                            <p:attrNameLst>
                                              <p:attrName>ppt_y</p:attrName>
                                            </p:attrNameLst>
                                          </p:cBhvr>
                                          <p:tavLst>
                                            <p:tav tm="0">
                                              <p:val>
                                                <p:strVal val="#ppt_y"/>
                                              </p:val>
                                            </p:tav>
                                            <p:tav tm="100000">
                                              <p:val>
                                                <p:strVal val="#ppt_y"/>
                                              </p:val>
                                            </p:tav>
                                          </p:tavLst>
                                        </p:anim>
                                      </p:childTnLst>
                                    </p:cTn>
                                  </p:par>
                                </p:childTnLst>
                              </p:cTn>
                            </p:par>
                            <p:par>
                              <p:cTn id="124" fill="hold">
                                <p:stCondLst>
                                  <p:cond delay="7750"/>
                                </p:stCondLst>
                                <p:childTnLst>
                                  <p:par>
                                    <p:cTn id="125" presetID="2" presetClass="entr" presetSubtype="4" fill="hold" nodeType="after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additive="base">
                                            <p:cTn id="127" dur="500" fill="hold"/>
                                            <p:tgtEl>
                                              <p:spTgt spid="33"/>
                                            </p:tgtEl>
                                            <p:attrNameLst>
                                              <p:attrName>ppt_x</p:attrName>
                                            </p:attrNameLst>
                                          </p:cBhvr>
                                          <p:tavLst>
                                            <p:tav tm="0">
                                              <p:val>
                                                <p:strVal val="#ppt_x"/>
                                              </p:val>
                                            </p:tav>
                                            <p:tav tm="100000">
                                              <p:val>
                                                <p:strVal val="#ppt_x"/>
                                              </p:val>
                                            </p:tav>
                                          </p:tavLst>
                                        </p:anim>
                                        <p:anim calcmode="lin" valueType="num">
                                          <p:cBhvr additive="base">
                                            <p:cTn id="128" dur="500" fill="hold"/>
                                            <p:tgtEl>
                                              <p:spTgt spid="33"/>
                                            </p:tgtEl>
                                            <p:attrNameLst>
                                              <p:attrName>ppt_y</p:attrName>
                                            </p:attrNameLst>
                                          </p:cBhvr>
                                          <p:tavLst>
                                            <p:tav tm="0">
                                              <p:val>
                                                <p:strVal val="1+#ppt_h/2"/>
                                              </p:val>
                                            </p:tav>
                                            <p:tav tm="100000">
                                              <p:val>
                                                <p:strVal val="#ppt_y"/>
                                              </p:val>
                                            </p:tav>
                                          </p:tavLst>
                                        </p:anim>
                                      </p:childTnLst>
                                    </p:cTn>
                                  </p:par>
                                </p:childTnLst>
                              </p:cTn>
                            </p:par>
                            <p:par>
                              <p:cTn id="129" fill="hold">
                                <p:stCondLst>
                                  <p:cond delay="8250"/>
                                </p:stCondLst>
                                <p:childTnLst>
                                  <p:par>
                                    <p:cTn id="130" presetID="49" presetClass="entr" presetSubtype="0" decel="100000" fill="hold" grpId="0" nodeType="afterEffect">
                                      <p:stCondLst>
                                        <p:cond delay="0"/>
                                      </p:stCondLst>
                                      <p:childTnLst>
                                        <p:set>
                                          <p:cBhvr>
                                            <p:cTn id="131" dur="1" fill="hold">
                                              <p:stCondLst>
                                                <p:cond delay="0"/>
                                              </p:stCondLst>
                                            </p:cTn>
                                            <p:tgtEl>
                                              <p:spTgt spid="55"/>
                                            </p:tgtEl>
                                            <p:attrNameLst>
                                              <p:attrName>style.visibility</p:attrName>
                                            </p:attrNameLst>
                                          </p:cBhvr>
                                          <p:to>
                                            <p:strVal val="visible"/>
                                          </p:to>
                                        </p:set>
                                        <p:anim calcmode="lin" valueType="num">
                                          <p:cBhvr>
                                            <p:cTn id="132" dur="500" fill="hold"/>
                                            <p:tgtEl>
                                              <p:spTgt spid="55"/>
                                            </p:tgtEl>
                                            <p:attrNameLst>
                                              <p:attrName>ppt_w</p:attrName>
                                            </p:attrNameLst>
                                          </p:cBhvr>
                                          <p:tavLst>
                                            <p:tav tm="0">
                                              <p:val>
                                                <p:fltVal val="0"/>
                                              </p:val>
                                            </p:tav>
                                            <p:tav tm="100000">
                                              <p:val>
                                                <p:strVal val="#ppt_w"/>
                                              </p:val>
                                            </p:tav>
                                          </p:tavLst>
                                        </p:anim>
                                        <p:anim calcmode="lin" valueType="num">
                                          <p:cBhvr>
                                            <p:cTn id="133" dur="500" fill="hold"/>
                                            <p:tgtEl>
                                              <p:spTgt spid="55"/>
                                            </p:tgtEl>
                                            <p:attrNameLst>
                                              <p:attrName>ppt_h</p:attrName>
                                            </p:attrNameLst>
                                          </p:cBhvr>
                                          <p:tavLst>
                                            <p:tav tm="0">
                                              <p:val>
                                                <p:fltVal val="0"/>
                                              </p:val>
                                            </p:tav>
                                            <p:tav tm="100000">
                                              <p:val>
                                                <p:strVal val="#ppt_h"/>
                                              </p:val>
                                            </p:tav>
                                          </p:tavLst>
                                        </p:anim>
                                        <p:anim calcmode="lin" valueType="num">
                                          <p:cBhvr>
                                            <p:cTn id="134" dur="500" fill="hold"/>
                                            <p:tgtEl>
                                              <p:spTgt spid="55"/>
                                            </p:tgtEl>
                                            <p:attrNameLst>
                                              <p:attrName>style.rotation</p:attrName>
                                            </p:attrNameLst>
                                          </p:cBhvr>
                                          <p:tavLst>
                                            <p:tav tm="0">
                                              <p:val>
                                                <p:fltVal val="360"/>
                                              </p:val>
                                            </p:tav>
                                            <p:tav tm="100000">
                                              <p:val>
                                                <p:fltVal val="0"/>
                                              </p:val>
                                            </p:tav>
                                          </p:tavLst>
                                        </p:anim>
                                        <p:animEffect transition="in" filter="fade">
                                          <p:cBhvr>
                                            <p:cTn id="13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92" grpId="0"/>
          <p:bldP spid="93" grpId="0"/>
          <p:bldP spid="34" grpId="1"/>
          <p:bldP spid="5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B14F659-DC28-4FF5-AF0D-B88CE3AA5D25}"/>
              </a:ext>
            </a:extLst>
          </p:cNvPr>
          <p:cNvGrpSpPr/>
          <p:nvPr/>
        </p:nvGrpSpPr>
        <p:grpSpPr>
          <a:xfrm>
            <a:off x="1019280" y="1072055"/>
            <a:ext cx="10194564" cy="5946658"/>
            <a:chOff x="1571625" y="625569"/>
            <a:chExt cx="7115301" cy="4637547"/>
          </a:xfrm>
        </p:grpSpPr>
        <p:pic>
          <p:nvPicPr>
            <p:cNvPr id="21" name="Picture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F391079-422F-4AD1-A010-153EA1AD5B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flipH="1">
              <a:off x="4858931" y="1435121"/>
              <a:ext cx="569391" cy="7086599"/>
            </a:xfrm>
            <a:prstGeom prst="rect">
              <a:avLst/>
            </a:prstGeom>
          </p:spPr>
        </p:pic>
        <p:sp>
          <p:nvSpPr>
            <p:cNvPr id="22" name="矩形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A6C020-AC83-4F33-B8C0-6377B42C06FE}"/>
                </a:ext>
              </a:extLst>
            </p:cNvPr>
            <p:cNvSpPr/>
            <p:nvPr/>
          </p:nvSpPr>
          <p:spPr>
            <a:xfrm>
              <a:off x="1571625" y="625569"/>
              <a:ext cx="7086600" cy="4098830"/>
            </a:xfrm>
            <a:prstGeom prst="rect">
              <a:avLst/>
            </a:prstGeom>
            <a:solidFill>
              <a:schemeClr val="bg1"/>
            </a:solidFill>
            <a:ln>
              <a:noFill/>
            </a:ln>
            <a:effectLst>
              <a:glow>
                <a:schemeClr val="accent1">
                  <a:alpha val="60000"/>
                </a:schemeClr>
              </a:glow>
              <a:outerShdw dir="672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grpSp>
      <p:pic>
        <p:nvPicPr>
          <p:cNvPr id="126" name="图片 1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96BAE9B-A0D3-41AF-9BFF-ADCA931D37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02921" y="455916"/>
            <a:ext cx="5068409" cy="915236"/>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B13CE1-3C4D-4346-8E46-2236BE880F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26968" y="601868"/>
            <a:ext cx="5007130" cy="1104282"/>
          </a:xfrm>
          <a:prstGeom prst="rect">
            <a:avLst/>
          </a:prstGeom>
        </p:spPr>
      </p:pic>
      <p:sp>
        <p:nvSpPr>
          <p:cNvPr id="109" name="文本框 10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5985288-9A35-4CD1-BF59-4442A7534F0C}"/>
              </a:ext>
            </a:extLst>
          </p:cNvPr>
          <p:cNvSpPr txBox="1"/>
          <p:nvPr/>
        </p:nvSpPr>
        <p:spPr>
          <a:xfrm>
            <a:off x="4566090" y="825750"/>
            <a:ext cx="3300904" cy="461665"/>
          </a:xfrm>
          <a:prstGeom prst="rect">
            <a:avLst/>
          </a:prstGeom>
          <a:noFill/>
        </p:spPr>
        <p:txBody>
          <a:bodyPr wrap="none" rtlCol="0">
            <a:spAutoFit/>
          </a:bodyPr>
          <a:lstStyle/>
          <a:p>
            <a:pPr algn="ctr"/>
            <a:r>
              <a:rPr lang="zh-CN" altLang="en-US" sz="2400" spc="300" dirty="0">
                <a:solidFill>
                  <a:schemeClr val="bg1"/>
                </a:solidFill>
                <a:cs typeface="+mn-ea"/>
                <a:sym typeface="+mn-lt"/>
              </a:rPr>
              <a:t>世界各国父亲节时间</a:t>
            </a:r>
          </a:p>
        </p:txBody>
      </p:sp>
      <p:pic>
        <p:nvPicPr>
          <p:cNvPr id="28" name="图片 27" descr="图片包含 动物&#10;&#10;已生成极高可信度的说明">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0F8E736-0395-41F2-89E8-2313F22137F5}"/>
              </a:ext>
            </a:extLst>
          </p:cNvPr>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b="8168"/>
          <a:stretch/>
        </p:blipFill>
        <p:spPr>
          <a:xfrm>
            <a:off x="1019276" y="3209635"/>
            <a:ext cx="10153441" cy="3118287"/>
          </a:xfrm>
          <a:prstGeom prst="rect">
            <a:avLst/>
          </a:prstGeom>
        </p:spPr>
      </p:pic>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F30B24-4322-4D18-BBBE-2DA3C9DF95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21106" y="3742910"/>
            <a:ext cx="3745888" cy="3745888"/>
          </a:xfrm>
          <a:prstGeom prst="rect">
            <a:avLst/>
          </a:prstGeom>
        </p:spPr>
      </p:pic>
      <p:sp>
        <p:nvSpPr>
          <p:cNvPr id="18" name="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4D8DD4A-22BC-4BF1-8A01-3F3B2A0859C2}"/>
              </a:ext>
            </a:extLst>
          </p:cNvPr>
          <p:cNvSpPr/>
          <p:nvPr/>
        </p:nvSpPr>
        <p:spPr>
          <a:xfrm>
            <a:off x="5786566" y="3197087"/>
            <a:ext cx="3445721" cy="92333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每年</a:t>
            </a:r>
            <a:r>
              <a:rPr lang="en-US" altLang="zh-CN" sz="1200" dirty="0">
                <a:solidFill>
                  <a:schemeClr val="tx1">
                    <a:lumMod val="75000"/>
                    <a:lumOff val="25000"/>
                  </a:schemeClr>
                </a:solidFill>
                <a:cs typeface="+mn-ea"/>
                <a:sym typeface="+mn-lt"/>
              </a:rPr>
              <a:t>6</a:t>
            </a:r>
            <a:r>
              <a:rPr lang="zh-CN" altLang="en-US" sz="1200" dirty="0">
                <a:solidFill>
                  <a:schemeClr val="tx1">
                    <a:lumMod val="75000"/>
                    <a:lumOff val="25000"/>
                  </a:schemeClr>
                </a:solidFill>
                <a:cs typeface="+mn-ea"/>
                <a:sym typeface="+mn-lt"/>
              </a:rPr>
              <a:t>月</a:t>
            </a:r>
            <a:r>
              <a:rPr lang="en-US" altLang="zh-CN" sz="1200" dirty="0">
                <a:solidFill>
                  <a:schemeClr val="tx1">
                    <a:lumMod val="75000"/>
                    <a:lumOff val="25000"/>
                  </a:schemeClr>
                </a:solidFill>
                <a:cs typeface="+mn-ea"/>
                <a:sym typeface="+mn-lt"/>
              </a:rPr>
              <a:t>4</a:t>
            </a:r>
            <a:r>
              <a:rPr lang="zh-CN" altLang="en-US" sz="1200" dirty="0">
                <a:solidFill>
                  <a:schemeClr val="tx1">
                    <a:lumMod val="75000"/>
                    <a:lumOff val="25000"/>
                  </a:schemeClr>
                </a:solidFill>
                <a:cs typeface="+mn-ea"/>
                <a:sym typeface="+mn-lt"/>
              </a:rPr>
              <a:t>日：丹麦</a:t>
            </a:r>
          </a:p>
          <a:p>
            <a:pPr>
              <a:lnSpc>
                <a:spcPct val="150000"/>
              </a:lnSpc>
            </a:pPr>
            <a:r>
              <a:rPr lang="zh-CN" altLang="en-US" sz="1200" dirty="0">
                <a:solidFill>
                  <a:schemeClr val="tx1">
                    <a:lumMod val="75000"/>
                    <a:lumOff val="25000"/>
                  </a:schemeClr>
                </a:solidFill>
                <a:cs typeface="+mn-ea"/>
                <a:sym typeface="+mn-lt"/>
              </a:rPr>
              <a:t>每年</a:t>
            </a:r>
            <a:r>
              <a:rPr lang="en-US" altLang="zh-CN" sz="1200" dirty="0">
                <a:solidFill>
                  <a:schemeClr val="tx1">
                    <a:lumMod val="75000"/>
                    <a:lumOff val="25000"/>
                  </a:schemeClr>
                </a:solidFill>
                <a:cs typeface="+mn-ea"/>
                <a:sym typeface="+mn-lt"/>
              </a:rPr>
              <a:t>6</a:t>
            </a:r>
            <a:r>
              <a:rPr lang="zh-CN" altLang="en-US" sz="1200" dirty="0">
                <a:solidFill>
                  <a:schemeClr val="tx1">
                    <a:lumMod val="75000"/>
                    <a:lumOff val="25000"/>
                  </a:schemeClr>
                </a:solidFill>
                <a:cs typeface="+mn-ea"/>
                <a:sym typeface="+mn-lt"/>
              </a:rPr>
              <a:t>月第一个星期日：立陶宛</a:t>
            </a:r>
          </a:p>
          <a:p>
            <a:pPr>
              <a:lnSpc>
                <a:spcPct val="150000"/>
              </a:lnSpc>
            </a:pPr>
            <a:r>
              <a:rPr lang="zh-CN" altLang="en-US" sz="1200" dirty="0">
                <a:solidFill>
                  <a:schemeClr val="tx1">
                    <a:lumMod val="75000"/>
                    <a:lumOff val="25000"/>
                  </a:schemeClr>
                </a:solidFill>
                <a:cs typeface="+mn-ea"/>
                <a:sym typeface="+mn-lt"/>
              </a:rPr>
              <a:t>每年</a:t>
            </a:r>
            <a:r>
              <a:rPr lang="en-US" altLang="zh-CN" sz="1200" dirty="0">
                <a:solidFill>
                  <a:schemeClr val="tx1">
                    <a:lumMod val="75000"/>
                    <a:lumOff val="25000"/>
                  </a:schemeClr>
                </a:solidFill>
                <a:cs typeface="+mn-ea"/>
                <a:sym typeface="+mn-lt"/>
              </a:rPr>
              <a:t>6</a:t>
            </a:r>
            <a:r>
              <a:rPr lang="zh-CN" altLang="en-US" sz="1200" dirty="0">
                <a:solidFill>
                  <a:schemeClr val="tx1">
                    <a:lumMod val="75000"/>
                    <a:lumOff val="25000"/>
                  </a:schemeClr>
                </a:solidFill>
                <a:cs typeface="+mn-ea"/>
                <a:sym typeface="+mn-lt"/>
              </a:rPr>
              <a:t>月第二个星期日：奥地利、比利时</a:t>
            </a:r>
          </a:p>
        </p:txBody>
      </p:sp>
      <p:sp>
        <p:nvSpPr>
          <p:cNvPr id="34" name="矩形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585662-6487-43A2-82B4-2500ACC004A2}"/>
              </a:ext>
            </a:extLst>
          </p:cNvPr>
          <p:cNvSpPr/>
          <p:nvPr/>
        </p:nvSpPr>
        <p:spPr>
          <a:xfrm>
            <a:off x="3097692" y="2180353"/>
            <a:ext cx="4943278" cy="1200329"/>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每年</a:t>
            </a:r>
            <a:r>
              <a:rPr lang="en-US" altLang="zh-CN" sz="1200" dirty="0">
                <a:solidFill>
                  <a:schemeClr val="tx1">
                    <a:lumMod val="75000"/>
                    <a:lumOff val="25000"/>
                  </a:schemeClr>
                </a:solidFill>
                <a:cs typeface="+mn-ea"/>
                <a:sym typeface="+mn-lt"/>
              </a:rPr>
              <a:t>2</a:t>
            </a:r>
            <a:r>
              <a:rPr lang="zh-CN" altLang="en-US" sz="1200" dirty="0">
                <a:solidFill>
                  <a:schemeClr val="tx1">
                    <a:lumMod val="75000"/>
                    <a:lumOff val="25000"/>
                  </a:schemeClr>
                </a:solidFill>
                <a:cs typeface="+mn-ea"/>
                <a:sym typeface="+mn-lt"/>
              </a:rPr>
              <a:t>月</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日：俄罗斯</a:t>
            </a:r>
          </a:p>
          <a:p>
            <a:pPr>
              <a:lnSpc>
                <a:spcPct val="150000"/>
              </a:lnSpc>
            </a:pPr>
            <a:r>
              <a:rPr lang="zh-CN" altLang="en-US" sz="1200" dirty="0">
                <a:solidFill>
                  <a:schemeClr val="tx1">
                    <a:lumMod val="75000"/>
                    <a:lumOff val="25000"/>
                  </a:schemeClr>
                </a:solidFill>
                <a:cs typeface="+mn-ea"/>
                <a:sym typeface="+mn-lt"/>
              </a:rPr>
              <a:t>每年</a:t>
            </a:r>
            <a:r>
              <a:rPr lang="en-US" altLang="zh-CN" sz="1200" dirty="0">
                <a:solidFill>
                  <a:schemeClr val="tx1">
                    <a:lumMod val="75000"/>
                    <a:lumOff val="25000"/>
                  </a:schemeClr>
                </a:solidFill>
                <a:cs typeface="+mn-ea"/>
                <a:sym typeface="+mn-lt"/>
              </a:rPr>
              <a:t>3</a:t>
            </a:r>
            <a:r>
              <a:rPr lang="zh-CN" altLang="en-US" sz="1200" dirty="0">
                <a:solidFill>
                  <a:schemeClr val="tx1">
                    <a:lumMod val="75000"/>
                    <a:lumOff val="25000"/>
                  </a:schemeClr>
                </a:solidFill>
                <a:cs typeface="+mn-ea"/>
                <a:sym typeface="+mn-lt"/>
              </a:rPr>
              <a:t>月</a:t>
            </a:r>
            <a:r>
              <a:rPr lang="en-US" altLang="zh-CN" sz="1200" dirty="0">
                <a:solidFill>
                  <a:schemeClr val="tx1">
                    <a:lumMod val="75000"/>
                    <a:lumOff val="25000"/>
                  </a:schemeClr>
                </a:solidFill>
                <a:cs typeface="+mn-ea"/>
                <a:sym typeface="+mn-lt"/>
              </a:rPr>
              <a:t>19</a:t>
            </a:r>
            <a:r>
              <a:rPr lang="zh-CN" altLang="en-US" sz="1200" dirty="0">
                <a:solidFill>
                  <a:schemeClr val="tx1">
                    <a:lumMod val="75000"/>
                    <a:lumOff val="25000"/>
                  </a:schemeClr>
                </a:solidFill>
                <a:cs typeface="+mn-ea"/>
                <a:sym typeface="+mn-lt"/>
              </a:rPr>
              <a:t>日：比利时、意大利、葡萄牙、西班牙（圣约瑟日）</a:t>
            </a:r>
          </a:p>
          <a:p>
            <a:pPr>
              <a:lnSpc>
                <a:spcPct val="150000"/>
              </a:lnSpc>
            </a:pPr>
            <a:r>
              <a:rPr lang="zh-CN" altLang="en-US" sz="1200" dirty="0">
                <a:solidFill>
                  <a:schemeClr val="tx1">
                    <a:lumMod val="75000"/>
                    <a:lumOff val="25000"/>
                  </a:schemeClr>
                </a:solidFill>
                <a:cs typeface="+mn-ea"/>
                <a:sym typeface="+mn-lt"/>
              </a:rPr>
              <a:t>每年</a:t>
            </a:r>
            <a:r>
              <a:rPr lang="en-US" altLang="zh-CN" sz="1200" dirty="0">
                <a:solidFill>
                  <a:schemeClr val="tx1">
                    <a:lumMod val="75000"/>
                    <a:lumOff val="25000"/>
                  </a:schemeClr>
                </a:solidFill>
                <a:cs typeface="+mn-ea"/>
                <a:sym typeface="+mn-lt"/>
              </a:rPr>
              <a:t>5</a:t>
            </a:r>
            <a:r>
              <a:rPr lang="zh-CN" altLang="en-US" sz="1200" dirty="0">
                <a:solidFill>
                  <a:schemeClr val="tx1">
                    <a:lumMod val="75000"/>
                    <a:lumOff val="25000"/>
                  </a:schemeClr>
                </a:solidFill>
                <a:cs typeface="+mn-ea"/>
                <a:sym typeface="+mn-lt"/>
              </a:rPr>
              <a:t>月</a:t>
            </a:r>
            <a:r>
              <a:rPr lang="en-US" altLang="zh-CN" sz="1200" dirty="0">
                <a:solidFill>
                  <a:schemeClr val="tx1">
                    <a:lumMod val="75000"/>
                    <a:lumOff val="25000"/>
                  </a:schemeClr>
                </a:solidFill>
                <a:cs typeface="+mn-ea"/>
                <a:sym typeface="+mn-lt"/>
              </a:rPr>
              <a:t>8</a:t>
            </a:r>
            <a:r>
              <a:rPr lang="zh-CN" altLang="en-US" sz="1200" dirty="0">
                <a:solidFill>
                  <a:schemeClr val="tx1">
                    <a:lumMod val="75000"/>
                    <a:lumOff val="25000"/>
                  </a:schemeClr>
                </a:solidFill>
                <a:cs typeface="+mn-ea"/>
                <a:sym typeface="+mn-lt"/>
              </a:rPr>
              <a:t>日：韩国（双亲节）</a:t>
            </a:r>
          </a:p>
          <a:p>
            <a:pPr>
              <a:lnSpc>
                <a:spcPct val="150000"/>
              </a:lnSpc>
            </a:pPr>
            <a:r>
              <a:rPr lang="zh-CN" altLang="en-US" sz="1200" dirty="0">
                <a:solidFill>
                  <a:schemeClr val="tx1">
                    <a:lumMod val="75000"/>
                    <a:lumOff val="25000"/>
                  </a:schemeClr>
                </a:solidFill>
                <a:cs typeface="+mn-ea"/>
                <a:sym typeface="+mn-lt"/>
              </a:rPr>
              <a:t>每年</a:t>
            </a:r>
            <a:r>
              <a:rPr lang="en-US" altLang="zh-CN" sz="1200" dirty="0">
                <a:solidFill>
                  <a:schemeClr val="tx1">
                    <a:lumMod val="75000"/>
                    <a:lumOff val="25000"/>
                  </a:schemeClr>
                </a:solidFill>
                <a:cs typeface="+mn-ea"/>
                <a:sym typeface="+mn-lt"/>
              </a:rPr>
              <a:t>5</a:t>
            </a:r>
            <a:r>
              <a:rPr lang="zh-CN" altLang="en-US" sz="1200" dirty="0">
                <a:solidFill>
                  <a:schemeClr val="tx1">
                    <a:lumMod val="75000"/>
                    <a:lumOff val="25000"/>
                  </a:schemeClr>
                </a:solidFill>
                <a:cs typeface="+mn-ea"/>
                <a:sym typeface="+mn-lt"/>
              </a:rPr>
              <a:t>月</a:t>
            </a:r>
            <a:r>
              <a:rPr lang="en-US" altLang="zh-CN" sz="1200" dirty="0">
                <a:solidFill>
                  <a:schemeClr val="tx1">
                    <a:lumMod val="75000"/>
                    <a:lumOff val="25000"/>
                  </a:schemeClr>
                </a:solidFill>
                <a:cs typeface="+mn-ea"/>
                <a:sym typeface="+mn-lt"/>
              </a:rPr>
              <a:t>31</a:t>
            </a:r>
            <a:r>
              <a:rPr lang="zh-CN" altLang="en-US" sz="1200" dirty="0">
                <a:solidFill>
                  <a:schemeClr val="tx1">
                    <a:lumMod val="75000"/>
                    <a:lumOff val="25000"/>
                  </a:schemeClr>
                </a:solidFill>
                <a:cs typeface="+mn-ea"/>
                <a:sym typeface="+mn-lt"/>
              </a:rPr>
              <a:t>日：德国</a:t>
            </a:r>
          </a:p>
        </p:txBody>
      </p:sp>
      <p:sp>
        <p:nvSpPr>
          <p:cNvPr id="35" name="椭圆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E07AE6-C6DF-4C14-9C91-90734DC303F2}"/>
              </a:ext>
            </a:extLst>
          </p:cNvPr>
          <p:cNvSpPr/>
          <p:nvPr/>
        </p:nvSpPr>
        <p:spPr>
          <a:xfrm>
            <a:off x="9232287" y="1397787"/>
            <a:ext cx="1333228" cy="1333228"/>
          </a:xfrm>
          <a:prstGeom prst="ellipse">
            <a:avLst/>
          </a:prstGeom>
          <a:solidFill>
            <a:srgbClr val="FCE0E6"/>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6" name="图片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0FB624-6752-49AA-8E16-33B8B5C5854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19382" y="2263035"/>
            <a:ext cx="988886" cy="620869"/>
          </a:xfrm>
          <a:prstGeom prst="rect">
            <a:avLst/>
          </a:prstGeom>
          <a:effectLst>
            <a:outerShdw blurRad="254000" dist="254000" dir="8100000" algn="tr" rotWithShape="0">
              <a:srgbClr val="0070C0">
                <a:alpha val="40000"/>
              </a:srgbClr>
            </a:outerShdw>
          </a:effectLst>
        </p:spPr>
      </p:pic>
      <p:pic>
        <p:nvPicPr>
          <p:cNvPr id="37" name="图片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ECD0F2-3FEC-4F08-A083-BADDCF62473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8666" y="1318430"/>
            <a:ext cx="1372823" cy="861923"/>
          </a:xfrm>
          <a:prstGeom prst="rect">
            <a:avLst/>
          </a:prstGeom>
          <a:effectLst>
            <a:outerShdw blurRad="254000" dist="254000" dir="8100000" algn="tr" rotWithShape="0">
              <a:srgbClr val="0070C0">
                <a:alpha val="40000"/>
              </a:srgbClr>
            </a:outerShdw>
          </a:effectLst>
        </p:spPr>
      </p:pic>
    </p:spTree>
    <p:extLst>
      <p:ext uri="{BB962C8B-B14F-4D97-AF65-F5344CB8AC3E}">
        <p14:creationId xmlns:p14="http://schemas.microsoft.com/office/powerpoint/2010/main" val="3280577850"/>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randombar(horizontal)">
                                      <p:cBhvr>
                                        <p:cTn id="14" dur="500"/>
                                        <p:tgtEl>
                                          <p:spTgt spid="109"/>
                                        </p:tgtEl>
                                      </p:cBhvr>
                                    </p:animEffect>
                                  </p:childTnLst>
                                </p:cTn>
                              </p:par>
                              <p:par>
                                <p:cTn id="15" presetID="55" presetClass="entr" presetSubtype="0" fill="hold" nodeType="withEffect">
                                  <p:stCondLst>
                                    <p:cond delay="0"/>
                                  </p:stCondLst>
                                  <p:childTnLst>
                                    <p:set>
                                      <p:cBhvr>
                                        <p:cTn id="16" dur="1" fill="hold">
                                          <p:stCondLst>
                                            <p:cond delay="0"/>
                                          </p:stCondLst>
                                        </p:cTn>
                                        <p:tgtEl>
                                          <p:spTgt spid="126"/>
                                        </p:tgtEl>
                                        <p:attrNameLst>
                                          <p:attrName>style.visibility</p:attrName>
                                        </p:attrNameLst>
                                      </p:cBhvr>
                                      <p:to>
                                        <p:strVal val="visible"/>
                                      </p:to>
                                    </p:set>
                                    <p:anim calcmode="lin" valueType="num">
                                      <p:cBhvr>
                                        <p:cTn id="17" dur="1000" fill="hold"/>
                                        <p:tgtEl>
                                          <p:spTgt spid="126"/>
                                        </p:tgtEl>
                                        <p:attrNameLst>
                                          <p:attrName>ppt_w</p:attrName>
                                        </p:attrNameLst>
                                      </p:cBhvr>
                                      <p:tavLst>
                                        <p:tav tm="0">
                                          <p:val>
                                            <p:strVal val="#ppt_w*0.70"/>
                                          </p:val>
                                        </p:tav>
                                        <p:tav tm="100000">
                                          <p:val>
                                            <p:strVal val="#ppt_w"/>
                                          </p:val>
                                        </p:tav>
                                      </p:tavLst>
                                    </p:anim>
                                    <p:anim calcmode="lin" valueType="num">
                                      <p:cBhvr>
                                        <p:cTn id="18" dur="1000" fill="hold"/>
                                        <p:tgtEl>
                                          <p:spTgt spid="126"/>
                                        </p:tgtEl>
                                        <p:attrNameLst>
                                          <p:attrName>ppt_h</p:attrName>
                                        </p:attrNameLst>
                                      </p:cBhvr>
                                      <p:tavLst>
                                        <p:tav tm="0">
                                          <p:val>
                                            <p:strVal val="#ppt_h"/>
                                          </p:val>
                                        </p:tav>
                                        <p:tav tm="100000">
                                          <p:val>
                                            <p:strVal val="#ppt_h"/>
                                          </p:val>
                                        </p:tav>
                                      </p:tavLst>
                                    </p:anim>
                                    <p:animEffect transition="in" filter="fade">
                                      <p:cBhvr>
                                        <p:cTn id="19" dur="1000"/>
                                        <p:tgtEl>
                                          <p:spTgt spid="126"/>
                                        </p:tgtEl>
                                      </p:cBhvr>
                                    </p:animEffect>
                                  </p:childTnLst>
                                </p:cTn>
                              </p:par>
                            </p:childTnLst>
                          </p:cTn>
                        </p:par>
                        <p:par>
                          <p:cTn id="20" fill="hold">
                            <p:stCondLst>
                              <p:cond delay="1500"/>
                            </p:stCondLst>
                            <p:childTnLst>
                              <p:par>
                                <p:cTn id="21" presetID="17"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ppt_x</p:attrName>
                                        </p:attrNameLst>
                                      </p:cBhvr>
                                      <p:tavLst>
                                        <p:tav tm="0">
                                          <p:val>
                                            <p:strVal val="#ppt_x"/>
                                          </p:val>
                                        </p:tav>
                                        <p:tav tm="100000">
                                          <p:val>
                                            <p:strVal val="#ppt_x"/>
                                          </p:val>
                                        </p:tav>
                                      </p:tavLst>
                                    </p:anim>
                                    <p:anim calcmode="lin" valueType="num">
                                      <p:cBhvr>
                                        <p:cTn id="24" dur="500" fill="hold"/>
                                        <p:tgtEl>
                                          <p:spTgt spid="28"/>
                                        </p:tgtEl>
                                        <p:attrNameLst>
                                          <p:attrName>ppt_y</p:attrName>
                                        </p:attrNameLst>
                                      </p:cBhvr>
                                      <p:tavLst>
                                        <p:tav tm="0">
                                          <p:val>
                                            <p:strVal val="#ppt_y+#ppt_h/2"/>
                                          </p:val>
                                        </p:tav>
                                        <p:tav tm="100000">
                                          <p:val>
                                            <p:strVal val="#ppt_y"/>
                                          </p:val>
                                        </p:tav>
                                      </p:tavLst>
                                    </p:anim>
                                    <p:anim calcmode="lin" valueType="num">
                                      <p:cBhvr>
                                        <p:cTn id="25" dur="500" fill="hold"/>
                                        <p:tgtEl>
                                          <p:spTgt spid="28"/>
                                        </p:tgtEl>
                                        <p:attrNameLst>
                                          <p:attrName>ppt_w</p:attrName>
                                        </p:attrNameLst>
                                      </p:cBhvr>
                                      <p:tavLst>
                                        <p:tav tm="0">
                                          <p:val>
                                            <p:strVal val="#ppt_w"/>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anim calcmode="lin" valueType="num">
                                      <p:cBhvr>
                                        <p:cTn id="31" dur="1000" fill="hold"/>
                                        <p:tgtEl>
                                          <p:spTgt spid="35"/>
                                        </p:tgtEl>
                                        <p:attrNameLst>
                                          <p:attrName>ppt_x</p:attrName>
                                        </p:attrNameLst>
                                      </p:cBhvr>
                                      <p:tavLst>
                                        <p:tav tm="0">
                                          <p:val>
                                            <p:strVal val="#ppt_x"/>
                                          </p:val>
                                        </p:tav>
                                        <p:tav tm="100000">
                                          <p:val>
                                            <p:strVal val="#ppt_x"/>
                                          </p:val>
                                        </p:tav>
                                      </p:tavLst>
                                    </p:anim>
                                    <p:anim calcmode="lin" valueType="num">
                                      <p:cBhvr>
                                        <p:cTn id="32" dur="1000" fill="hold"/>
                                        <p:tgtEl>
                                          <p:spTgt spid="3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1000" fill="hold"/>
                                        <p:tgtEl>
                                          <p:spTgt spid="36"/>
                                        </p:tgtEl>
                                        <p:attrNameLst>
                                          <p:attrName>ppt_x</p:attrName>
                                        </p:attrNameLst>
                                      </p:cBhvr>
                                      <p:tavLst>
                                        <p:tav tm="0">
                                          <p:val>
                                            <p:strVal val="1+#ppt_w/2"/>
                                          </p:val>
                                        </p:tav>
                                        <p:tav tm="100000">
                                          <p:val>
                                            <p:strVal val="#ppt_x"/>
                                          </p:val>
                                        </p:tav>
                                      </p:tavLst>
                                    </p:anim>
                                    <p:anim calcmode="lin" valueType="num">
                                      <p:cBhvr additive="base">
                                        <p:cTn id="37" dur="1000" fill="hold"/>
                                        <p:tgtEl>
                                          <p:spTgt spid="36"/>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50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1000" fill="hold"/>
                                        <p:tgtEl>
                                          <p:spTgt spid="37"/>
                                        </p:tgtEl>
                                        <p:attrNameLst>
                                          <p:attrName>ppt_x</p:attrName>
                                        </p:attrNameLst>
                                      </p:cBhvr>
                                      <p:tavLst>
                                        <p:tav tm="0">
                                          <p:val>
                                            <p:strVal val="1+#ppt_w/2"/>
                                          </p:val>
                                        </p:tav>
                                        <p:tav tm="100000">
                                          <p:val>
                                            <p:strVal val="#ppt_x"/>
                                          </p:val>
                                        </p:tav>
                                      </p:tavLst>
                                    </p:anim>
                                    <p:anim calcmode="lin" valueType="num">
                                      <p:cBhvr additive="base">
                                        <p:cTn id="41" dur="1000" fill="hold"/>
                                        <p:tgtEl>
                                          <p:spTgt spid="37"/>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4" presetClass="entr" presetSubtype="10" fill="hold" grpId="0" nodeType="afterEffect">
                                  <p:stCondLst>
                                    <p:cond delay="0"/>
                                  </p:stCondLst>
                                  <p:iterate type="lt">
                                    <p:tmPct val="10000"/>
                                  </p:iterate>
                                  <p:childTnLst>
                                    <p:set>
                                      <p:cBhvr>
                                        <p:cTn id="44" dur="1" fill="hold">
                                          <p:stCondLst>
                                            <p:cond delay="0"/>
                                          </p:stCondLst>
                                        </p:cTn>
                                        <p:tgtEl>
                                          <p:spTgt spid="34"/>
                                        </p:tgtEl>
                                        <p:attrNameLst>
                                          <p:attrName>style.visibility</p:attrName>
                                        </p:attrNameLst>
                                      </p:cBhvr>
                                      <p:to>
                                        <p:strVal val="visible"/>
                                      </p:to>
                                    </p:set>
                                    <p:animEffect transition="in" filter="randombar(horizontal)">
                                      <p:cBhvr>
                                        <p:cTn id="45" dur="300"/>
                                        <p:tgtEl>
                                          <p:spTgt spid="34"/>
                                        </p:tgtEl>
                                      </p:cBhvr>
                                    </p:animEffect>
                                  </p:childTnLst>
                                </p:cTn>
                              </p:par>
                            </p:childTnLst>
                          </p:cTn>
                        </p:par>
                        <p:par>
                          <p:cTn id="46" fill="hold">
                            <p:stCondLst>
                              <p:cond delay="6690"/>
                            </p:stCondLst>
                            <p:childTnLst>
                              <p:par>
                                <p:cTn id="47" presetID="14" presetClass="entr" presetSubtype="10"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Effect transition="in" filter="randombar(horizontal)">
                                      <p:cBhvr>
                                        <p:cTn id="49"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8" grpId="0"/>
      <p:bldP spid="34"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CE69D9-E955-487B-81A6-88644B40A4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2921" y="455916"/>
            <a:ext cx="5068409" cy="915236"/>
          </a:xfrm>
          <a:prstGeom prst="rect">
            <a:avLst/>
          </a:prstGeom>
        </p:spPr>
      </p:pic>
      <p:pic>
        <p:nvPicPr>
          <p:cNvPr id="36" name="图片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172699-EF6E-40B1-A26C-A27203037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6968" y="601868"/>
            <a:ext cx="5007130" cy="1104282"/>
          </a:xfrm>
          <a:prstGeom prst="rect">
            <a:avLst/>
          </a:prstGeom>
        </p:spPr>
      </p:pic>
      <p:sp>
        <p:nvSpPr>
          <p:cNvPr id="37" name="文本框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439A02-3493-4210-894F-9FF1B83B4C4F}"/>
              </a:ext>
            </a:extLst>
          </p:cNvPr>
          <p:cNvSpPr txBox="1"/>
          <p:nvPr/>
        </p:nvSpPr>
        <p:spPr>
          <a:xfrm>
            <a:off x="4566090" y="825750"/>
            <a:ext cx="3300904" cy="461665"/>
          </a:xfrm>
          <a:prstGeom prst="rect">
            <a:avLst/>
          </a:prstGeom>
          <a:noFill/>
        </p:spPr>
        <p:txBody>
          <a:bodyPr wrap="none" rtlCol="0">
            <a:spAutoFit/>
          </a:bodyPr>
          <a:lstStyle/>
          <a:p>
            <a:pPr algn="ctr"/>
            <a:r>
              <a:rPr lang="zh-CN" altLang="en-US" sz="2400" spc="300" dirty="0">
                <a:solidFill>
                  <a:schemeClr val="bg1"/>
                </a:solidFill>
                <a:cs typeface="+mn-ea"/>
                <a:sym typeface="+mn-lt"/>
              </a:rPr>
              <a:t>世界各国父亲节时间</a:t>
            </a: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04007E-4E00-46E2-9890-8D9BC7F71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7574" y="1766537"/>
            <a:ext cx="3819101" cy="5005897"/>
          </a:xfrm>
          <a:prstGeom prst="rect">
            <a:avLst/>
          </a:prstGeom>
        </p:spPr>
      </p:pic>
      <p:sp>
        <p:nvSpPr>
          <p:cNvPr id="10" name="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21CC5B-EC30-4EF4-BCF3-947C914DDD1D}"/>
              </a:ext>
            </a:extLst>
          </p:cNvPr>
          <p:cNvSpPr/>
          <p:nvPr/>
        </p:nvSpPr>
        <p:spPr>
          <a:xfrm>
            <a:off x="860048" y="3498369"/>
            <a:ext cx="2627285" cy="1708160"/>
          </a:xfrm>
          <a:prstGeom prst="rect">
            <a:avLst/>
          </a:prstGeom>
        </p:spPr>
        <p:txBody>
          <a:bodyPr wrap="square">
            <a:spAutoFit/>
          </a:bodyPr>
          <a:lstStyle/>
          <a:p>
            <a:pPr>
              <a:lnSpc>
                <a:spcPct val="150000"/>
              </a:lnSpc>
            </a:pPr>
            <a:r>
              <a:rPr lang="zh-CN" altLang="en-US" sz="1000" dirty="0">
                <a:cs typeface="+mn-ea"/>
                <a:sym typeface="+mn-lt"/>
              </a:rPr>
              <a:t>每年</a:t>
            </a:r>
            <a:r>
              <a:rPr lang="en-US" altLang="zh-CN" sz="1000" dirty="0">
                <a:cs typeface="+mn-ea"/>
                <a:sym typeface="+mn-lt"/>
              </a:rPr>
              <a:t>6</a:t>
            </a:r>
            <a:r>
              <a:rPr lang="zh-CN" altLang="en-US" sz="1000" dirty="0">
                <a:cs typeface="+mn-ea"/>
                <a:sym typeface="+mn-lt"/>
              </a:rPr>
              <a:t>月第三个星期日：中国、新加坡、阿根廷、加拿大、智利、哥伦比亚、哥斯达黎加、古巴、厄瓜多尔、法国、印度、爱尔兰、日本、马来西亚、马耳他、墨西哥、荷兰、巴基斯坦、巴拿马、秘鲁、菲律宾、斯洛伐克、南非、瑞士、土耳其、英国、美国、委内瑞拉、津巴布韦等</a:t>
            </a:r>
            <a:r>
              <a:rPr lang="en-US" altLang="zh-CN" sz="1000" dirty="0">
                <a:cs typeface="+mn-ea"/>
                <a:sym typeface="+mn-lt"/>
              </a:rPr>
              <a:t>52</a:t>
            </a:r>
            <a:r>
              <a:rPr lang="zh-CN" altLang="en-US" sz="1000" dirty="0">
                <a:cs typeface="+mn-ea"/>
                <a:sym typeface="+mn-lt"/>
              </a:rPr>
              <a:t>个国家和地区</a:t>
            </a:r>
          </a:p>
        </p:txBody>
      </p:sp>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CCCAFEF-AD04-4F17-82F9-CB963EF71F37}"/>
              </a:ext>
            </a:extLst>
          </p:cNvPr>
          <p:cNvSpPr/>
          <p:nvPr/>
        </p:nvSpPr>
        <p:spPr>
          <a:xfrm>
            <a:off x="8891752" y="3585562"/>
            <a:ext cx="2960865" cy="2169825"/>
          </a:xfrm>
          <a:prstGeom prst="rect">
            <a:avLst/>
          </a:prstGeom>
        </p:spPr>
        <p:txBody>
          <a:bodyPr wrap="square">
            <a:spAutoFit/>
          </a:bodyPr>
          <a:lstStyle/>
          <a:p>
            <a:pPr>
              <a:lnSpc>
                <a:spcPct val="150000"/>
              </a:lnSpc>
            </a:pPr>
            <a:r>
              <a:rPr lang="zh-CN" altLang="en-US" sz="1000" dirty="0">
                <a:cs typeface="+mn-ea"/>
                <a:sym typeface="+mn-lt"/>
              </a:rPr>
              <a:t>每年</a:t>
            </a:r>
            <a:r>
              <a:rPr lang="en-US" altLang="zh-CN" sz="1000" dirty="0">
                <a:cs typeface="+mn-ea"/>
                <a:sym typeface="+mn-lt"/>
              </a:rPr>
              <a:t>6</a:t>
            </a:r>
            <a:r>
              <a:rPr lang="zh-CN" altLang="en-US" sz="1000" dirty="0">
                <a:cs typeface="+mn-ea"/>
                <a:sym typeface="+mn-lt"/>
              </a:rPr>
              <a:t>月</a:t>
            </a:r>
            <a:r>
              <a:rPr lang="en-US" altLang="zh-CN" sz="1000" dirty="0">
                <a:cs typeface="+mn-ea"/>
                <a:sym typeface="+mn-lt"/>
              </a:rPr>
              <a:t>20</a:t>
            </a:r>
            <a:r>
              <a:rPr lang="zh-CN" altLang="en-US" sz="1000" dirty="0">
                <a:cs typeface="+mn-ea"/>
                <a:sym typeface="+mn-lt"/>
              </a:rPr>
              <a:t>日：保加利亚</a:t>
            </a:r>
          </a:p>
          <a:p>
            <a:pPr>
              <a:lnSpc>
                <a:spcPct val="150000"/>
              </a:lnSpc>
            </a:pPr>
            <a:r>
              <a:rPr lang="zh-CN" altLang="en-US" sz="1000" dirty="0">
                <a:cs typeface="+mn-ea"/>
                <a:sym typeface="+mn-lt"/>
              </a:rPr>
              <a:t>每年</a:t>
            </a:r>
            <a:r>
              <a:rPr lang="en-US" altLang="zh-CN" sz="1000" dirty="0">
                <a:cs typeface="+mn-ea"/>
                <a:sym typeface="+mn-lt"/>
              </a:rPr>
              <a:t>6</a:t>
            </a:r>
            <a:r>
              <a:rPr lang="zh-CN" altLang="en-US" sz="1000" dirty="0">
                <a:cs typeface="+mn-ea"/>
                <a:sym typeface="+mn-lt"/>
              </a:rPr>
              <a:t>月</a:t>
            </a:r>
            <a:r>
              <a:rPr lang="en-US" altLang="zh-CN" sz="1000" dirty="0">
                <a:cs typeface="+mn-ea"/>
                <a:sym typeface="+mn-lt"/>
              </a:rPr>
              <a:t>23</a:t>
            </a:r>
            <a:r>
              <a:rPr lang="zh-CN" altLang="en-US" sz="1000" dirty="0">
                <a:cs typeface="+mn-ea"/>
                <a:sym typeface="+mn-lt"/>
              </a:rPr>
              <a:t>日：尼加拉瓜、波兰</a:t>
            </a:r>
          </a:p>
          <a:p>
            <a:pPr>
              <a:lnSpc>
                <a:spcPct val="150000"/>
              </a:lnSpc>
            </a:pPr>
            <a:r>
              <a:rPr lang="zh-CN" altLang="en-US" sz="1000" dirty="0">
                <a:cs typeface="+mn-ea"/>
                <a:sym typeface="+mn-lt"/>
              </a:rPr>
              <a:t>每年</a:t>
            </a:r>
            <a:r>
              <a:rPr lang="en-US" altLang="zh-CN" sz="1000" dirty="0">
                <a:cs typeface="+mn-ea"/>
                <a:sym typeface="+mn-lt"/>
              </a:rPr>
              <a:t>7</a:t>
            </a:r>
            <a:r>
              <a:rPr lang="zh-CN" altLang="en-US" sz="1000" dirty="0">
                <a:cs typeface="+mn-ea"/>
                <a:sym typeface="+mn-lt"/>
              </a:rPr>
              <a:t>月最后一个星期日：多米尼加共和国</a:t>
            </a:r>
          </a:p>
          <a:p>
            <a:pPr>
              <a:lnSpc>
                <a:spcPct val="150000"/>
              </a:lnSpc>
            </a:pPr>
            <a:r>
              <a:rPr lang="zh-CN" altLang="en-US" sz="1000" dirty="0">
                <a:cs typeface="+mn-ea"/>
                <a:sym typeface="+mn-lt"/>
              </a:rPr>
              <a:t>每年</a:t>
            </a:r>
            <a:r>
              <a:rPr lang="en-US" altLang="zh-CN" sz="1000" dirty="0">
                <a:cs typeface="+mn-ea"/>
                <a:sym typeface="+mn-lt"/>
              </a:rPr>
              <a:t>8</a:t>
            </a:r>
            <a:r>
              <a:rPr lang="zh-CN" altLang="en-US" sz="1000" dirty="0">
                <a:cs typeface="+mn-ea"/>
                <a:sym typeface="+mn-lt"/>
              </a:rPr>
              <a:t>月</a:t>
            </a:r>
            <a:r>
              <a:rPr lang="en-US" altLang="zh-CN" sz="1000" dirty="0">
                <a:cs typeface="+mn-ea"/>
                <a:sym typeface="+mn-lt"/>
              </a:rPr>
              <a:t>8</a:t>
            </a:r>
            <a:r>
              <a:rPr lang="zh-CN" altLang="en-US" sz="1000" dirty="0">
                <a:cs typeface="+mn-ea"/>
                <a:sym typeface="+mn-lt"/>
              </a:rPr>
              <a:t>日：中国台湾</a:t>
            </a:r>
          </a:p>
          <a:p>
            <a:pPr>
              <a:lnSpc>
                <a:spcPct val="150000"/>
              </a:lnSpc>
            </a:pPr>
            <a:r>
              <a:rPr lang="zh-CN" altLang="en-US" sz="1000" dirty="0">
                <a:cs typeface="+mn-ea"/>
                <a:sym typeface="+mn-lt"/>
              </a:rPr>
              <a:t>每年</a:t>
            </a:r>
            <a:r>
              <a:rPr lang="en-US" altLang="zh-CN" sz="1000" dirty="0">
                <a:cs typeface="+mn-ea"/>
                <a:sym typeface="+mn-lt"/>
              </a:rPr>
              <a:t>8</a:t>
            </a:r>
            <a:r>
              <a:rPr lang="zh-CN" altLang="en-US" sz="1000" dirty="0">
                <a:cs typeface="+mn-ea"/>
                <a:sym typeface="+mn-lt"/>
              </a:rPr>
              <a:t>月第二个星期日：巴西</a:t>
            </a:r>
          </a:p>
          <a:p>
            <a:pPr>
              <a:lnSpc>
                <a:spcPct val="150000"/>
              </a:lnSpc>
            </a:pPr>
            <a:r>
              <a:rPr lang="zh-CN" altLang="en-US" sz="1000" dirty="0">
                <a:cs typeface="+mn-ea"/>
                <a:sym typeface="+mn-lt"/>
              </a:rPr>
              <a:t>每年</a:t>
            </a:r>
            <a:r>
              <a:rPr lang="en-US" altLang="zh-CN" sz="1000" dirty="0">
                <a:cs typeface="+mn-ea"/>
                <a:sym typeface="+mn-lt"/>
              </a:rPr>
              <a:t>9</a:t>
            </a:r>
            <a:r>
              <a:rPr lang="zh-CN" altLang="en-US" sz="1000" dirty="0">
                <a:cs typeface="+mn-ea"/>
                <a:sym typeface="+mn-lt"/>
              </a:rPr>
              <a:t>月第一个星期日：新西兰、澳大利亚</a:t>
            </a:r>
          </a:p>
          <a:p>
            <a:pPr>
              <a:lnSpc>
                <a:spcPct val="150000"/>
              </a:lnSpc>
            </a:pPr>
            <a:r>
              <a:rPr lang="zh-CN" altLang="en-US" sz="1000" dirty="0">
                <a:cs typeface="+mn-ea"/>
                <a:sym typeface="+mn-lt"/>
              </a:rPr>
              <a:t>每年</a:t>
            </a:r>
            <a:r>
              <a:rPr lang="en-US" altLang="zh-CN" sz="1000" dirty="0">
                <a:cs typeface="+mn-ea"/>
                <a:sym typeface="+mn-lt"/>
              </a:rPr>
              <a:t>11</a:t>
            </a:r>
            <a:r>
              <a:rPr lang="zh-CN" altLang="en-US" sz="1000" dirty="0">
                <a:cs typeface="+mn-ea"/>
                <a:sym typeface="+mn-lt"/>
              </a:rPr>
              <a:t>月第二个星期日：爱沙尼亚、芬兰、挪威、瑞典</a:t>
            </a:r>
          </a:p>
          <a:p>
            <a:pPr>
              <a:lnSpc>
                <a:spcPct val="150000"/>
              </a:lnSpc>
            </a:pPr>
            <a:r>
              <a:rPr lang="zh-CN" altLang="en-US" sz="1000" dirty="0">
                <a:cs typeface="+mn-ea"/>
                <a:sym typeface="+mn-lt"/>
              </a:rPr>
              <a:t>每年</a:t>
            </a:r>
            <a:r>
              <a:rPr lang="en-US" altLang="zh-CN" sz="1000" dirty="0">
                <a:cs typeface="+mn-ea"/>
                <a:sym typeface="+mn-lt"/>
              </a:rPr>
              <a:t>12</a:t>
            </a:r>
            <a:r>
              <a:rPr lang="zh-CN" altLang="en-US" sz="1000" dirty="0">
                <a:cs typeface="+mn-ea"/>
                <a:sym typeface="+mn-lt"/>
              </a:rPr>
              <a:t>月</a:t>
            </a:r>
            <a:r>
              <a:rPr lang="en-US" altLang="zh-CN" sz="1000" dirty="0">
                <a:cs typeface="+mn-ea"/>
                <a:sym typeface="+mn-lt"/>
              </a:rPr>
              <a:t>5</a:t>
            </a:r>
            <a:r>
              <a:rPr lang="zh-CN" altLang="en-US" sz="1000" dirty="0">
                <a:cs typeface="+mn-ea"/>
                <a:sym typeface="+mn-lt"/>
              </a:rPr>
              <a:t>日：泰国（普密蓬阿杜德国王的生日）</a:t>
            </a:r>
          </a:p>
        </p:txBody>
      </p:sp>
      <p:grpSp>
        <p:nvGrpSpPr>
          <p:cNvPr id="12" name="Group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33273E-8702-4270-A708-89AC47F0DB92}"/>
              </a:ext>
            </a:extLst>
          </p:cNvPr>
          <p:cNvGrpSpPr/>
          <p:nvPr/>
        </p:nvGrpSpPr>
        <p:grpSpPr>
          <a:xfrm>
            <a:off x="1813958" y="2686317"/>
            <a:ext cx="615688" cy="615689"/>
            <a:chOff x="1374129" y="1857370"/>
            <a:chExt cx="680702" cy="680702"/>
          </a:xfrm>
        </p:grpSpPr>
        <p:sp>
          <p:nvSpPr>
            <p:cNvPr id="13" name="Oval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15D186-8F49-401F-9BD2-CF469A2B308F}"/>
                </a:ext>
              </a:extLst>
            </p:cNvPr>
            <p:cNvSpPr/>
            <p:nvPr/>
          </p:nvSpPr>
          <p:spPr>
            <a:xfrm>
              <a:off x="1374129" y="1857370"/>
              <a:ext cx="680702" cy="680702"/>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14" name="Group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06E5B3-12EB-449C-B747-BF6E09EFC0C4}"/>
                </a:ext>
              </a:extLst>
            </p:cNvPr>
            <p:cNvGrpSpPr/>
            <p:nvPr/>
          </p:nvGrpSpPr>
          <p:grpSpPr>
            <a:xfrm>
              <a:off x="1531359" y="2072984"/>
              <a:ext cx="366051" cy="320998"/>
              <a:chOff x="1178347" y="1308393"/>
              <a:chExt cx="366051" cy="320998"/>
            </a:xfrm>
            <a:solidFill>
              <a:schemeClr val="bg1">
                <a:lumMod val="65000"/>
              </a:schemeClr>
            </a:solidFill>
          </p:grpSpPr>
          <p:sp>
            <p:nvSpPr>
              <p:cNvPr id="15" name="AutoShape 1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1D4CAB2-5AD7-4005-922C-8B2880FD0911}"/>
                  </a:ext>
                </a:extLst>
              </p:cNvPr>
              <p:cNvSpPr>
                <a:spLocks/>
              </p:cNvSpPr>
              <p:nvPr/>
            </p:nvSpPr>
            <p:spPr bwMode="auto">
              <a:xfrm>
                <a:off x="1178347" y="1308393"/>
                <a:ext cx="366051" cy="320998"/>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tx1">
                  <a:lumMod val="85000"/>
                  <a:lumOff val="1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cs typeface="+mn-ea"/>
                  <a:sym typeface="+mn-lt"/>
                </a:endParaRPr>
              </a:p>
            </p:txBody>
          </p:sp>
          <p:sp>
            <p:nvSpPr>
              <p:cNvPr id="16" name="AutoShape 1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EB2352-BFB0-49BB-A36F-F7438F53E3F1}"/>
                  </a:ext>
                </a:extLst>
              </p:cNvPr>
              <p:cNvSpPr>
                <a:spLocks/>
              </p:cNvSpPr>
              <p:nvPr/>
            </p:nvSpPr>
            <p:spPr bwMode="auto">
              <a:xfrm>
                <a:off x="1235287" y="1365960"/>
                <a:ext cx="54438" cy="54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chemeClr val="tx1">
                  <a:lumMod val="85000"/>
                  <a:lumOff val="1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cs typeface="+mn-ea"/>
                  <a:sym typeface="+mn-lt"/>
                </a:endParaRPr>
              </a:p>
            </p:txBody>
          </p:sp>
        </p:grpSp>
      </p:grpSp>
      <p:grpSp>
        <p:nvGrpSpPr>
          <p:cNvPr id="18" name="Group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49EDA6-42A4-4C13-9F3C-53E716496450}"/>
              </a:ext>
            </a:extLst>
          </p:cNvPr>
          <p:cNvGrpSpPr/>
          <p:nvPr/>
        </p:nvGrpSpPr>
        <p:grpSpPr>
          <a:xfrm>
            <a:off x="9733643" y="2706256"/>
            <a:ext cx="615689" cy="615689"/>
            <a:chOff x="3357554" y="1857370"/>
            <a:chExt cx="680702" cy="680702"/>
          </a:xfrm>
        </p:grpSpPr>
        <p:sp>
          <p:nvSpPr>
            <p:cNvPr id="19" name="Oval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375EA9D-87C5-4E4B-B1C7-BF2724ECBAD7}"/>
                </a:ext>
              </a:extLst>
            </p:cNvPr>
            <p:cNvSpPr/>
            <p:nvPr/>
          </p:nvSpPr>
          <p:spPr>
            <a:xfrm>
              <a:off x="3357554" y="1857370"/>
              <a:ext cx="680702" cy="680702"/>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AutoShape 1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1DC121-6584-4493-AF86-BABAFE458F6C}"/>
                </a:ext>
              </a:extLst>
            </p:cNvPr>
            <p:cNvSpPr>
              <a:spLocks/>
            </p:cNvSpPr>
            <p:nvPr/>
          </p:nvSpPr>
          <p:spPr bwMode="auto">
            <a:xfrm>
              <a:off x="3524123" y="2075278"/>
              <a:ext cx="366051" cy="27469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tx1">
                <a:lumMod val="85000"/>
                <a:lumOff val="1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cs typeface="+mn-ea"/>
                <a:sym typeface="+mn-lt"/>
              </a:endParaRPr>
            </a:p>
          </p:txBody>
        </p:sp>
      </p:grpSp>
    </p:spTree>
    <p:extLst>
      <p:ext uri="{BB962C8B-B14F-4D97-AF65-F5344CB8AC3E}">
        <p14:creationId xmlns:p14="http://schemas.microsoft.com/office/powerpoint/2010/main" val="2827373895"/>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par>
                                <p:cTn id="15" presetID="55"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0.70"/>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55"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par>
                          <p:cTn id="38" fill="hold">
                            <p:stCondLst>
                              <p:cond delay="5500"/>
                            </p:stCondLst>
                            <p:childTnLst>
                              <p:par>
                                <p:cTn id="39" presetID="42"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55"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strVal val="#ppt_w*0.70"/>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Effect transition="in" filter="fade">
                                      <p:cBhvr>
                                        <p:cTn id="4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FE87D78-8267-46CF-BBD1-9E691F8C8631}"/>
              </a:ext>
            </a:extLst>
          </p:cNvPr>
          <p:cNvSpPr/>
          <p:nvPr/>
        </p:nvSpPr>
        <p:spPr>
          <a:xfrm>
            <a:off x="3483396" y="1930032"/>
            <a:ext cx="6816757" cy="2826121"/>
          </a:xfrm>
          <a:prstGeom prst="rect">
            <a:avLst/>
          </a:prstGeom>
          <a:noFill/>
          <a:ln w="9525">
            <a:solidFill>
              <a:srgbClr val="FAC8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33" name="图片 3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FD7EF20-6AD5-464F-BD00-B46611E90D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2921" y="455916"/>
            <a:ext cx="5068409" cy="915236"/>
          </a:xfrm>
          <a:prstGeom prst="rect">
            <a:avLst/>
          </a:prstGeom>
        </p:spPr>
      </p:pic>
      <p:pic>
        <p:nvPicPr>
          <p:cNvPr id="34" name="图片 3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7CBE352-FB60-4E47-9E06-2FD5105484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6968" y="601868"/>
            <a:ext cx="5007130" cy="1104282"/>
          </a:xfrm>
          <a:prstGeom prst="rect">
            <a:avLst/>
          </a:prstGeom>
        </p:spPr>
      </p:pic>
      <p:sp>
        <p:nvSpPr>
          <p:cNvPr id="35" name="文本框 3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8738B13-C50D-4C98-9245-D85C9FCBA566}"/>
              </a:ext>
            </a:extLst>
          </p:cNvPr>
          <p:cNvSpPr txBox="1"/>
          <p:nvPr/>
        </p:nvSpPr>
        <p:spPr>
          <a:xfrm>
            <a:off x="4912339" y="825750"/>
            <a:ext cx="2608406" cy="461665"/>
          </a:xfrm>
          <a:prstGeom prst="rect">
            <a:avLst/>
          </a:prstGeom>
          <a:noFill/>
        </p:spPr>
        <p:txBody>
          <a:bodyPr wrap="none" rtlCol="0">
            <a:spAutoFit/>
          </a:bodyPr>
          <a:lstStyle/>
          <a:p>
            <a:pPr algn="ctr"/>
            <a:r>
              <a:rPr lang="zh-CN" altLang="en-US" sz="2400" spc="300" dirty="0">
                <a:solidFill>
                  <a:schemeClr val="bg1"/>
                </a:solidFill>
                <a:cs typeface="+mn-ea"/>
                <a:sym typeface="+mn-lt"/>
              </a:rPr>
              <a:t>父亲节节日花朵</a:t>
            </a: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4F8F1DF-B4A6-472B-8543-B54F7920930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9315" y="176574"/>
            <a:ext cx="4831439" cy="6858000"/>
          </a:xfrm>
          <a:prstGeom prst="rect">
            <a:avLst/>
          </a:prstGeom>
        </p:spPr>
      </p:pic>
      <p:sp>
        <p:nvSpPr>
          <p:cNvPr id="37" name="矩形 3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4236F68-BC19-4F32-ADBC-0666571C2EC7}"/>
              </a:ext>
            </a:extLst>
          </p:cNvPr>
          <p:cNvSpPr/>
          <p:nvPr/>
        </p:nvSpPr>
        <p:spPr>
          <a:xfrm>
            <a:off x="4350606" y="2759246"/>
            <a:ext cx="4951049" cy="1200329"/>
          </a:xfrm>
          <a:prstGeom prst="rect">
            <a:avLst/>
          </a:prstGeom>
        </p:spPr>
        <p:txBody>
          <a:bodyPr wrap="square">
            <a:spAutoFit/>
          </a:bodyPr>
          <a:lstStyle/>
          <a:p>
            <a:pPr>
              <a:lnSpc>
                <a:spcPct val="150000"/>
              </a:lnSpc>
            </a:pPr>
            <a:r>
              <a:rPr lang="zh-CN" altLang="en-US" sz="1200" dirty="0">
                <a:cs typeface="+mn-ea"/>
                <a:sym typeface="+mn-lt"/>
              </a:rPr>
              <a:t>在父亲节这天，人们选择特定的鲜花来表达对父亲的敬意和思念，人们采纳了多德夫人的建议，佩戴红玫瑰向健在的父亲表示爱戴，佩戴白玫瑰则表达对亡父的悼念，这种习俗一直流传至今。美国在父亲节那日给自己的父亲献上红玫瑰。</a:t>
            </a:r>
          </a:p>
        </p:txBody>
      </p:sp>
      <p:pic>
        <p:nvPicPr>
          <p:cNvPr id="39" name="图片 3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33F6418-8931-4386-A722-03689DBC9E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2941" y="3701609"/>
            <a:ext cx="2951606" cy="3104100"/>
          </a:xfrm>
          <a:prstGeom prst="rect">
            <a:avLst/>
          </a:prstGeom>
        </p:spPr>
      </p:pic>
      <p:sp>
        <p:nvSpPr>
          <p:cNvPr id="40" name="TextBox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5BFAC21-30B9-470E-BD0A-DEB1E99E78C7}"/>
              </a:ext>
            </a:extLst>
          </p:cNvPr>
          <p:cNvSpPr txBox="1"/>
          <p:nvPr/>
        </p:nvSpPr>
        <p:spPr>
          <a:xfrm>
            <a:off x="4429060" y="5161275"/>
            <a:ext cx="3140153" cy="619655"/>
          </a:xfrm>
          <a:prstGeom prst="rect">
            <a:avLst/>
          </a:prstGeom>
          <a:noFill/>
        </p:spPr>
        <p:txBody>
          <a:bodyPr wrap="none" lIns="65023" tIns="32511" rIns="65023" bIns="32511" rtlCol="0">
            <a:spAutoFit/>
          </a:bodyPr>
          <a:lstStyle/>
          <a:p>
            <a:pPr marL="0" lvl="1"/>
            <a:r>
              <a:rPr lang="zh-CN" altLang="en-US" sz="36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玫瑰</a:t>
            </a:r>
            <a:r>
              <a:rPr lang="en-US" altLang="zh-CN" sz="32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a:t>
            </a:r>
            <a:r>
              <a:rPr lang="zh-CN" altLang="en-US" sz="32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象征祝福</a:t>
            </a:r>
          </a:p>
        </p:txBody>
      </p:sp>
    </p:spTree>
    <p:extLst>
      <p:ext uri="{BB962C8B-B14F-4D97-AF65-F5344CB8AC3E}">
        <p14:creationId xmlns:p14="http://schemas.microsoft.com/office/powerpoint/2010/main" val="1143283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style.rotation</p:attrName>
                                            </p:attrNameLst>
                                          </p:cBhvr>
                                          <p:tavLst>
                                            <p:tav tm="0">
                                              <p:val>
                                                <p:fltVal val="360"/>
                                              </p:val>
                                            </p:tav>
                                            <p:tav tm="100000">
                                              <p:val>
                                                <p:fltVal val="0"/>
                                              </p:val>
                                            </p:tav>
                                          </p:tavLst>
                                        </p:anim>
                                        <p:animEffect transition="in" filter="fade">
                                          <p:cBhvr>
                                            <p:cTn id="10" dur="500"/>
                                            <p:tgtEl>
                                              <p:spTgt spid="3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par>
                                    <p:cTn id="15" presetID="55"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1000" fill="hold"/>
                                            <p:tgtEl>
                                              <p:spTgt spid="33"/>
                                            </p:tgtEl>
                                            <p:attrNameLst>
                                              <p:attrName>ppt_w</p:attrName>
                                            </p:attrNameLst>
                                          </p:cBhvr>
                                          <p:tavLst>
                                            <p:tav tm="0">
                                              <p:val>
                                                <p:strVal val="#ppt_w*0.70"/>
                                              </p:val>
                                            </p:tav>
                                            <p:tav tm="100000">
                                              <p:val>
                                                <p:strVal val="#ppt_w"/>
                                              </p:val>
                                            </p:tav>
                                          </p:tavLst>
                                        </p:anim>
                                        <p:anim calcmode="lin" valueType="num">
                                          <p:cBhvr>
                                            <p:cTn id="18" dur="1000" fill="hold"/>
                                            <p:tgtEl>
                                              <p:spTgt spid="33"/>
                                            </p:tgtEl>
                                            <p:attrNameLst>
                                              <p:attrName>ppt_h</p:attrName>
                                            </p:attrNameLst>
                                          </p:cBhvr>
                                          <p:tavLst>
                                            <p:tav tm="0">
                                              <p:val>
                                                <p:strVal val="#ppt_h"/>
                                              </p:val>
                                            </p:tav>
                                            <p:tav tm="100000">
                                              <p:val>
                                                <p:strVal val="#ppt_h"/>
                                              </p:val>
                                            </p:tav>
                                          </p:tavLst>
                                        </p:anim>
                                        <p:animEffect transition="in" filter="fade">
                                          <p:cBhvr>
                                            <p:cTn id="19" dur="1000"/>
                                            <p:tgtEl>
                                              <p:spTgt spid="33"/>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1"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heel(1)">
                                          <p:cBhvr>
                                            <p:cTn id="29" dur="2000"/>
                                            <p:tgtEl>
                                              <p:spTgt spid="38"/>
                                            </p:tgtEl>
                                          </p:cBhvr>
                                        </p:animEffect>
                                      </p:childTnLst>
                                    </p:cTn>
                                  </p:par>
                                  <p:par>
                                    <p:cTn id="30" presetID="2" presetClass="entr" presetSubtype="4" fill="hold" grpId="0" nodeType="withEffect" p14:presetBounceEnd="67000">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14:bounceEnd="67000">
                                          <p:cBhvr additive="base">
                                            <p:cTn id="32" dur="2000" fill="hold"/>
                                            <p:tgtEl>
                                              <p:spTgt spid="40"/>
                                            </p:tgtEl>
                                            <p:attrNameLst>
                                              <p:attrName>ppt_x</p:attrName>
                                            </p:attrNameLst>
                                          </p:cBhvr>
                                          <p:tavLst>
                                            <p:tav tm="0">
                                              <p:val>
                                                <p:strVal val="#ppt_x"/>
                                              </p:val>
                                            </p:tav>
                                            <p:tav tm="100000">
                                              <p:val>
                                                <p:strVal val="#ppt_x"/>
                                              </p:val>
                                            </p:tav>
                                          </p:tavLst>
                                        </p:anim>
                                        <p:anim calcmode="lin" valueType="num" p14:bounceEnd="67000">
                                          <p:cBhvr additive="base">
                                            <p:cTn id="33" dur="2000" fill="hold"/>
                                            <p:tgtEl>
                                              <p:spTgt spid="40"/>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14" presetClass="entr" presetSubtype="10" fill="hold" grpId="0" nodeType="afterEffect">
                                      <p:stCondLst>
                                        <p:cond delay="0"/>
                                      </p:stCondLst>
                                      <p:iterate type="lt">
                                        <p:tmPct val="10000"/>
                                      </p:iterate>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300"/>
                                            <p:tgtEl>
                                              <p:spTgt spid="37"/>
                                            </p:tgtEl>
                                          </p:cBhvr>
                                        </p:animEffect>
                                      </p:childTnLst>
                                    </p:cTn>
                                  </p:par>
                                  <p:par>
                                    <p:cTn id="38" presetID="2" presetClass="entr" presetSubtype="2"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1000" fill="hold"/>
                                            <p:tgtEl>
                                              <p:spTgt spid="39"/>
                                            </p:tgtEl>
                                            <p:attrNameLst>
                                              <p:attrName>ppt_x</p:attrName>
                                            </p:attrNameLst>
                                          </p:cBhvr>
                                          <p:tavLst>
                                            <p:tav tm="0">
                                              <p:val>
                                                <p:strVal val="1+#ppt_w/2"/>
                                              </p:val>
                                            </p:tav>
                                            <p:tav tm="100000">
                                              <p:val>
                                                <p:strVal val="#ppt_x"/>
                                              </p:val>
                                            </p:tav>
                                          </p:tavLst>
                                        </p:anim>
                                        <p:anim calcmode="lin" valueType="num">
                                          <p:cBhvr additive="base">
                                            <p:cTn id="41"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5" grpId="0"/>
          <p:bldP spid="37" grpId="0"/>
          <p:bldP spid="40" grpId="0"/>
        </p:bldLst>
      </p:timing>
    </mc:Choice>
    <mc:Fallback xmlns="" xmlns:a16="http://schemas.microsoft.com/office/drawing/2014/main" xmlns:a14="http://schemas.microsoft.com/office/drawing/2010/main" xmlns:p15="http://schemas.microsoft.com/office/powerpoint/2012/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style.rotation</p:attrName>
                                            </p:attrNameLst>
                                          </p:cBhvr>
                                          <p:tavLst>
                                            <p:tav tm="0">
                                              <p:val>
                                                <p:fltVal val="360"/>
                                              </p:val>
                                            </p:tav>
                                            <p:tav tm="100000">
                                              <p:val>
                                                <p:fltVal val="0"/>
                                              </p:val>
                                            </p:tav>
                                          </p:tavLst>
                                        </p:anim>
                                        <p:animEffect transition="in" filter="fade">
                                          <p:cBhvr>
                                            <p:cTn id="10" dur="500"/>
                                            <p:tgtEl>
                                              <p:spTgt spid="3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par>
                                    <p:cTn id="15" presetID="55"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1000" fill="hold"/>
                                            <p:tgtEl>
                                              <p:spTgt spid="33"/>
                                            </p:tgtEl>
                                            <p:attrNameLst>
                                              <p:attrName>ppt_w</p:attrName>
                                            </p:attrNameLst>
                                          </p:cBhvr>
                                          <p:tavLst>
                                            <p:tav tm="0">
                                              <p:val>
                                                <p:strVal val="#ppt_w*0.70"/>
                                              </p:val>
                                            </p:tav>
                                            <p:tav tm="100000">
                                              <p:val>
                                                <p:strVal val="#ppt_w"/>
                                              </p:val>
                                            </p:tav>
                                          </p:tavLst>
                                        </p:anim>
                                        <p:anim calcmode="lin" valueType="num">
                                          <p:cBhvr>
                                            <p:cTn id="18" dur="1000" fill="hold"/>
                                            <p:tgtEl>
                                              <p:spTgt spid="33"/>
                                            </p:tgtEl>
                                            <p:attrNameLst>
                                              <p:attrName>ppt_h</p:attrName>
                                            </p:attrNameLst>
                                          </p:cBhvr>
                                          <p:tavLst>
                                            <p:tav tm="0">
                                              <p:val>
                                                <p:strVal val="#ppt_h"/>
                                              </p:val>
                                            </p:tav>
                                            <p:tav tm="100000">
                                              <p:val>
                                                <p:strVal val="#ppt_h"/>
                                              </p:val>
                                            </p:tav>
                                          </p:tavLst>
                                        </p:anim>
                                        <p:animEffect transition="in" filter="fade">
                                          <p:cBhvr>
                                            <p:cTn id="19" dur="1000"/>
                                            <p:tgtEl>
                                              <p:spTgt spid="33"/>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1"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heel(1)">
                                          <p:cBhvr>
                                            <p:cTn id="29" dur="2000"/>
                                            <p:tgtEl>
                                              <p:spTgt spid="38"/>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2000" fill="hold"/>
                                            <p:tgtEl>
                                              <p:spTgt spid="40"/>
                                            </p:tgtEl>
                                            <p:attrNameLst>
                                              <p:attrName>ppt_x</p:attrName>
                                            </p:attrNameLst>
                                          </p:cBhvr>
                                          <p:tavLst>
                                            <p:tav tm="0">
                                              <p:val>
                                                <p:strVal val="#ppt_x"/>
                                              </p:val>
                                            </p:tav>
                                            <p:tav tm="100000">
                                              <p:val>
                                                <p:strVal val="#ppt_x"/>
                                              </p:val>
                                            </p:tav>
                                          </p:tavLst>
                                        </p:anim>
                                        <p:anim calcmode="lin" valueType="num">
                                          <p:cBhvr additive="base">
                                            <p:cTn id="33" dur="2000" fill="hold"/>
                                            <p:tgtEl>
                                              <p:spTgt spid="40"/>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14" presetClass="entr" presetSubtype="10" fill="hold" grpId="0" nodeType="afterEffect">
                                      <p:stCondLst>
                                        <p:cond delay="0"/>
                                      </p:stCondLst>
                                      <p:iterate type="lt">
                                        <p:tmPct val="10000"/>
                                      </p:iterate>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300"/>
                                            <p:tgtEl>
                                              <p:spTgt spid="37"/>
                                            </p:tgtEl>
                                          </p:cBhvr>
                                        </p:animEffect>
                                      </p:childTnLst>
                                    </p:cTn>
                                  </p:par>
                                  <p:par>
                                    <p:cTn id="38" presetID="2" presetClass="entr" presetSubtype="2"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1000" fill="hold"/>
                                            <p:tgtEl>
                                              <p:spTgt spid="39"/>
                                            </p:tgtEl>
                                            <p:attrNameLst>
                                              <p:attrName>ppt_x</p:attrName>
                                            </p:attrNameLst>
                                          </p:cBhvr>
                                          <p:tavLst>
                                            <p:tav tm="0">
                                              <p:val>
                                                <p:strVal val="1+#ppt_w/2"/>
                                              </p:val>
                                            </p:tav>
                                            <p:tav tm="100000">
                                              <p:val>
                                                <p:strVal val="#ppt_x"/>
                                              </p:val>
                                            </p:tav>
                                          </p:tavLst>
                                        </p:anim>
                                        <p:anim calcmode="lin" valueType="num">
                                          <p:cBhvr additive="base">
                                            <p:cTn id="41"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5" grpId="0"/>
          <p:bldP spid="37" grpId="0"/>
          <p:bldP spid="40"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11E700-0326-4563-960A-27E5F20223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1331" y="-599089"/>
            <a:ext cx="5968496" cy="8462930"/>
          </a:xfrm>
          <a:prstGeom prst="rect">
            <a:avLst/>
          </a:prstGeom>
        </p:spPr>
      </p:pic>
      <p:sp>
        <p:nvSpPr>
          <p:cNvPr id="23" name="矩形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382A32-6C9E-4654-A26E-BF869A4A9F2F}"/>
              </a:ext>
            </a:extLst>
          </p:cNvPr>
          <p:cNvSpPr/>
          <p:nvPr/>
        </p:nvSpPr>
        <p:spPr>
          <a:xfrm>
            <a:off x="4767493" y="3630798"/>
            <a:ext cx="6719940" cy="92333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　　由于石斛兰具有秉性刚强、祥和可亲的气质，有许多国家把它作为“父亲节之花”。父亲节送石斛兰，表示坚毅、勇敢。石斛的花语是：欢迎、祝福、纯洁、吉祥、幸福。黄色的石斛兰是在父亲节或父亲的生日时赠送父亲的花，寓意父亲的刚毅、亲切而威严，表达对父亲的敬意。</a:t>
            </a:r>
          </a:p>
        </p:txBody>
      </p:sp>
      <p:sp>
        <p:nvSpPr>
          <p:cNvPr id="25"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81188D3-6A13-4218-B247-8210423F301A}"/>
              </a:ext>
            </a:extLst>
          </p:cNvPr>
          <p:cNvSpPr txBox="1"/>
          <p:nvPr/>
        </p:nvSpPr>
        <p:spPr>
          <a:xfrm>
            <a:off x="1215370" y="1313161"/>
            <a:ext cx="3891961" cy="1112097"/>
          </a:xfrm>
          <a:prstGeom prst="rect">
            <a:avLst/>
          </a:prstGeom>
          <a:noFill/>
        </p:spPr>
        <p:txBody>
          <a:bodyPr wrap="none" lIns="65023" tIns="32511" rIns="65023" bIns="32511" rtlCol="0">
            <a:spAutoFit/>
          </a:bodyPr>
          <a:lstStyle/>
          <a:p>
            <a:pPr marL="0" lvl="1"/>
            <a:r>
              <a:rPr lang="zh-CN" altLang="en-US" sz="36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石斛兰</a:t>
            </a:r>
            <a:endParaRPr lang="en-US" altLang="zh-CN" sz="36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endParaRPr>
          </a:p>
          <a:p>
            <a:pPr marL="0" lvl="1"/>
            <a:r>
              <a:rPr lang="en-US" altLang="zh-CN" sz="32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a:t>
            </a:r>
            <a:r>
              <a:rPr lang="zh-CN" altLang="en-US" sz="32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父亲节之花”</a:t>
            </a:r>
          </a:p>
        </p:txBody>
      </p:sp>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0AADA9-F301-45B8-A8CB-D9411F85D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2173" y="3158358"/>
            <a:ext cx="3266615" cy="3266615"/>
          </a:xfrm>
          <a:prstGeom prst="rect">
            <a:avLst/>
          </a:prstGeom>
        </p:spPr>
      </p:pic>
    </p:spTree>
    <p:extLst>
      <p:ext uri="{BB962C8B-B14F-4D97-AF65-F5344CB8AC3E}">
        <p14:creationId xmlns:p14="http://schemas.microsoft.com/office/powerpoint/2010/main" val="1410775642"/>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67000">
                                          <p:cBhvr additive="base">
                                            <p:cTn id="7" dur="2000" fill="hold"/>
                                            <p:tgtEl>
                                              <p:spTgt spid="25"/>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300"/>
                                            <p:tgtEl>
                                              <p:spTgt spid="23"/>
                                            </p:tgtEl>
                                          </p:cBhvr>
                                        </p:animEffect>
                                      </p:childTnLst>
                                    </p:cTn>
                                  </p:par>
                                  <p:par>
                                    <p:cTn id="13" presetID="55"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strVal val="#ppt_w*0.70"/>
                                              </p:val>
                                            </p:tav>
                                            <p:tav tm="100000">
                                              <p:val>
                                                <p:strVal val="#ppt_w"/>
                                              </p:val>
                                            </p:tav>
                                          </p:tavLst>
                                        </p:anim>
                                        <p:anim calcmode="lin" valueType="num">
                                          <p:cBhvr>
                                            <p:cTn id="16" dur="1000" fill="hold"/>
                                            <p:tgtEl>
                                              <p:spTgt spid="15"/>
                                            </p:tgtEl>
                                            <p:attrNameLst>
                                              <p:attrName>ppt_h</p:attrName>
                                            </p:attrNameLst>
                                          </p:cBhvr>
                                          <p:tavLst>
                                            <p:tav tm="0">
                                              <p:val>
                                                <p:strVal val="#ppt_h"/>
                                              </p:val>
                                            </p:tav>
                                            <p:tav tm="100000">
                                              <p:val>
                                                <p:strVal val="#ppt_h"/>
                                              </p:val>
                                            </p:tav>
                                          </p:tavLst>
                                        </p:anim>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000" fill="hold"/>
                                            <p:tgtEl>
                                              <p:spTgt spid="25"/>
                                            </p:tgtEl>
                                            <p:attrNameLst>
                                              <p:attrName>ppt_x</p:attrName>
                                            </p:attrNameLst>
                                          </p:cBhvr>
                                          <p:tavLst>
                                            <p:tav tm="0">
                                              <p:val>
                                                <p:strVal val="0-#ppt_w/2"/>
                                              </p:val>
                                            </p:tav>
                                            <p:tav tm="100000">
                                              <p:val>
                                                <p:strVal val="#ppt_x"/>
                                              </p:val>
                                            </p:tav>
                                          </p:tavLst>
                                        </p:anim>
                                        <p:anim calcmode="lin" valueType="num">
                                          <p:cBhvr additive="base">
                                            <p:cTn id="8" dur="2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300"/>
                                            <p:tgtEl>
                                              <p:spTgt spid="23"/>
                                            </p:tgtEl>
                                          </p:cBhvr>
                                        </p:animEffect>
                                      </p:childTnLst>
                                    </p:cTn>
                                  </p:par>
                                  <p:par>
                                    <p:cTn id="13" presetID="55"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strVal val="#ppt_w*0.70"/>
                                              </p:val>
                                            </p:tav>
                                            <p:tav tm="100000">
                                              <p:val>
                                                <p:strVal val="#ppt_w"/>
                                              </p:val>
                                            </p:tav>
                                          </p:tavLst>
                                        </p:anim>
                                        <p:anim calcmode="lin" valueType="num">
                                          <p:cBhvr>
                                            <p:cTn id="16" dur="1000" fill="hold"/>
                                            <p:tgtEl>
                                              <p:spTgt spid="15"/>
                                            </p:tgtEl>
                                            <p:attrNameLst>
                                              <p:attrName>ppt_h</p:attrName>
                                            </p:attrNameLst>
                                          </p:cBhvr>
                                          <p:tavLst>
                                            <p:tav tm="0">
                                              <p:val>
                                                <p:strVal val="#ppt_h"/>
                                              </p:val>
                                            </p:tav>
                                            <p:tav tm="100000">
                                              <p:val>
                                                <p:strVal val="#ppt_h"/>
                                              </p:val>
                                            </p:tav>
                                          </p:tavLst>
                                        </p:anim>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83B1F2-EDC0-4C1B-BC78-04D534A23D08}"/>
              </a:ext>
            </a:extLst>
          </p:cNvPr>
          <p:cNvGrpSpPr/>
          <p:nvPr/>
        </p:nvGrpSpPr>
        <p:grpSpPr>
          <a:xfrm>
            <a:off x="1019280" y="482072"/>
            <a:ext cx="10194564" cy="6536641"/>
            <a:chOff x="1571625" y="625569"/>
            <a:chExt cx="7115301" cy="4637547"/>
          </a:xfrm>
        </p:grpSpPr>
        <p:pic>
          <p:nvPicPr>
            <p:cNvPr id="44" name="Picture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F4BE45-ACE9-4FC5-82C2-6C314B2B4B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flipH="1">
              <a:off x="4858931" y="1435121"/>
              <a:ext cx="569391" cy="7086599"/>
            </a:xfrm>
            <a:prstGeom prst="rect">
              <a:avLst/>
            </a:prstGeom>
          </p:spPr>
        </p:pic>
        <p:sp>
          <p:nvSpPr>
            <p:cNvPr id="45" name="矩形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625F92-3043-44A0-9D6D-4A5BE637ADD9}"/>
                </a:ext>
              </a:extLst>
            </p:cNvPr>
            <p:cNvSpPr/>
            <p:nvPr/>
          </p:nvSpPr>
          <p:spPr>
            <a:xfrm>
              <a:off x="1571625" y="625569"/>
              <a:ext cx="7086600" cy="4098830"/>
            </a:xfrm>
            <a:prstGeom prst="rect">
              <a:avLst/>
            </a:prstGeom>
            <a:solidFill>
              <a:schemeClr val="bg1"/>
            </a:solidFill>
            <a:ln>
              <a:noFill/>
            </a:ln>
            <a:effectLst>
              <a:glow>
                <a:schemeClr val="accent1">
                  <a:alpha val="60000"/>
                </a:schemeClr>
              </a:glow>
              <a:outerShdw dir="672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grpSp>
      <p:sp>
        <p:nvSpPr>
          <p:cNvPr id="40" name="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0283644-37CD-4DB6-AEC1-B335AD10F1D3}"/>
              </a:ext>
            </a:extLst>
          </p:cNvPr>
          <p:cNvSpPr/>
          <p:nvPr/>
        </p:nvSpPr>
        <p:spPr>
          <a:xfrm>
            <a:off x="5365109" y="604887"/>
            <a:ext cx="4311076" cy="4294526"/>
          </a:xfrm>
          <a:prstGeom prst="ellipse">
            <a:avLst/>
          </a:prstGeom>
          <a:noFill/>
          <a:ln w="9525">
            <a:solidFill>
              <a:srgbClr val="FAC8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8" name="矩形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9F63575-81F1-42A5-AFDA-E92DE8DC24BF}"/>
              </a:ext>
            </a:extLst>
          </p:cNvPr>
          <p:cNvSpPr/>
          <p:nvPr/>
        </p:nvSpPr>
        <p:spPr>
          <a:xfrm>
            <a:off x="6303835" y="1891305"/>
            <a:ext cx="2577837" cy="1754326"/>
          </a:xfrm>
          <a:prstGeom prst="rect">
            <a:avLst/>
          </a:prstGeom>
        </p:spPr>
        <p:txBody>
          <a:bodyPr wrap="square">
            <a:spAutoFit/>
          </a:bodyPr>
          <a:lstStyle/>
          <a:p>
            <a:pPr>
              <a:lnSpc>
                <a:spcPct val="150000"/>
              </a:lnSpc>
            </a:pPr>
            <a:r>
              <a:rPr lang="zh-CN" altLang="en-US" sz="1200" dirty="0">
                <a:cs typeface="+mn-ea"/>
                <a:sym typeface="+mn-lt"/>
              </a:rPr>
              <a:t>有的国家流行父亲节送太阳花，寓意父亲像伟大的太阳。万物生长靠太阳，寓意在父亲的关爱下，子女才得以茁壮成长。此太阳花可以是向日葵，也可以是扶郎花。花语：深沉的爱</a:t>
            </a:r>
          </a:p>
        </p:txBody>
      </p:sp>
      <p:sp>
        <p:nvSpPr>
          <p:cNvPr id="41"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C86DB5-318D-4D1B-AB2F-8FDF5CECEA3A}"/>
              </a:ext>
            </a:extLst>
          </p:cNvPr>
          <p:cNvSpPr txBox="1"/>
          <p:nvPr/>
        </p:nvSpPr>
        <p:spPr>
          <a:xfrm>
            <a:off x="7830581" y="4780293"/>
            <a:ext cx="3481592" cy="1112097"/>
          </a:xfrm>
          <a:prstGeom prst="rect">
            <a:avLst/>
          </a:prstGeom>
          <a:noFill/>
        </p:spPr>
        <p:txBody>
          <a:bodyPr wrap="none" lIns="65023" tIns="32511" rIns="65023" bIns="32511" rtlCol="0">
            <a:spAutoFit/>
          </a:bodyPr>
          <a:lstStyle/>
          <a:p>
            <a:pPr marL="0" lvl="1"/>
            <a:r>
              <a:rPr lang="zh-CN" altLang="en-US" sz="36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太阳花</a:t>
            </a:r>
            <a:endParaRPr lang="en-US" altLang="zh-CN" sz="36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endParaRPr>
          </a:p>
          <a:p>
            <a:pPr marL="0" lvl="1"/>
            <a:r>
              <a:rPr lang="en-US" altLang="zh-CN" sz="32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a:t>
            </a:r>
            <a:r>
              <a:rPr lang="zh-CN" altLang="en-US" sz="32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深沉的爱”</a:t>
            </a:r>
          </a:p>
        </p:txBody>
      </p:sp>
      <p:pic>
        <p:nvPicPr>
          <p:cNvPr id="42" name="图片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7D3E3A-B2E0-4E7F-A449-3FADFC46EC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905" t="8827" r="16283" b="6483"/>
          <a:stretch/>
        </p:blipFill>
        <p:spPr>
          <a:xfrm>
            <a:off x="781844" y="507296"/>
            <a:ext cx="4981903" cy="5808016"/>
          </a:xfrm>
          <a:prstGeom prst="rect">
            <a:avLst/>
          </a:prstGeom>
        </p:spPr>
      </p:pic>
      <p:pic>
        <p:nvPicPr>
          <p:cNvPr id="46" name="图片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C4631E-7D54-46A2-9A05-147F6BAF5F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859" y="3467072"/>
            <a:ext cx="1277976" cy="729572"/>
          </a:xfrm>
          <a:prstGeom prst="rect">
            <a:avLst/>
          </a:prstGeom>
          <a:effectLst/>
        </p:spPr>
      </p:pic>
      <p:pic>
        <p:nvPicPr>
          <p:cNvPr id="47" name="图片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C407DF-6933-40AD-BAB9-E9EBAC403F9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793915" y="896240"/>
            <a:ext cx="1645075" cy="939142"/>
          </a:xfrm>
          <a:prstGeom prst="rect">
            <a:avLst/>
          </a:prstGeom>
          <a:effectLst/>
        </p:spPr>
      </p:pic>
    </p:spTree>
    <p:extLst>
      <p:ext uri="{BB962C8B-B14F-4D97-AF65-F5344CB8AC3E}">
        <p14:creationId xmlns:p14="http://schemas.microsoft.com/office/powerpoint/2010/main" val="2479558496"/>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childTnLst>
                              </p:cTn>
                            </p:par>
                            <p:par>
                              <p:cTn id="8" fill="hold">
                                <p:stCondLst>
                                  <p:cond delay="2000"/>
                                </p:stCondLst>
                                <p:childTnLst>
                                  <p:par>
                                    <p:cTn id="9" presetID="2" presetClass="entr" presetSubtype="2" fill="hold" grpId="0" nodeType="afterEffect" p14:presetBounceEnd="67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67000">
                                          <p:cBhvr additive="base">
                                            <p:cTn id="11" dur="2000" fill="hold"/>
                                            <p:tgtEl>
                                              <p:spTgt spid="41"/>
                                            </p:tgtEl>
                                            <p:attrNameLst>
                                              <p:attrName>ppt_x</p:attrName>
                                            </p:attrNameLst>
                                          </p:cBhvr>
                                          <p:tavLst>
                                            <p:tav tm="0">
                                              <p:val>
                                                <p:strVal val="1+#ppt_w/2"/>
                                              </p:val>
                                            </p:tav>
                                            <p:tav tm="100000">
                                              <p:val>
                                                <p:strVal val="#ppt_x"/>
                                              </p:val>
                                            </p:tav>
                                          </p:tavLst>
                                        </p:anim>
                                        <p:anim calcmode="lin" valueType="num" p14:bounceEnd="67000">
                                          <p:cBhvr additive="base">
                                            <p:cTn id="12" dur="20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55"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1000" fill="hold"/>
                                            <p:tgtEl>
                                              <p:spTgt spid="38"/>
                                            </p:tgtEl>
                                            <p:attrNameLst>
                                              <p:attrName>ppt_w</p:attrName>
                                            </p:attrNameLst>
                                          </p:cBhvr>
                                          <p:tavLst>
                                            <p:tav tm="0">
                                              <p:val>
                                                <p:strVal val="#ppt_w*0.70"/>
                                              </p:val>
                                            </p:tav>
                                            <p:tav tm="100000">
                                              <p:val>
                                                <p:strVal val="#ppt_w"/>
                                              </p:val>
                                            </p:tav>
                                          </p:tavLst>
                                        </p:anim>
                                        <p:anim calcmode="lin" valueType="num">
                                          <p:cBhvr>
                                            <p:cTn id="17" dur="1000" fill="hold"/>
                                            <p:tgtEl>
                                              <p:spTgt spid="38"/>
                                            </p:tgtEl>
                                            <p:attrNameLst>
                                              <p:attrName>ppt_h</p:attrName>
                                            </p:attrNameLst>
                                          </p:cBhvr>
                                          <p:tavLst>
                                            <p:tav tm="0">
                                              <p:val>
                                                <p:strVal val="#ppt_h"/>
                                              </p:val>
                                            </p:tav>
                                            <p:tav tm="100000">
                                              <p:val>
                                                <p:strVal val="#ppt_h"/>
                                              </p:val>
                                            </p:tav>
                                          </p:tavLst>
                                        </p:anim>
                                        <p:animEffect transition="in" filter="fade">
                                          <p:cBhvr>
                                            <p:cTn id="18" dur="1000"/>
                                            <p:tgtEl>
                                              <p:spTgt spid="38"/>
                                            </p:tgtEl>
                                          </p:cBhvr>
                                        </p:animEffect>
                                      </p:childTnLst>
                                    </p:cTn>
                                  </p:par>
                                </p:childTnLst>
                              </p:cTn>
                            </p:par>
                            <p:par>
                              <p:cTn id="19" fill="hold">
                                <p:stCondLst>
                                  <p:cond delay="5000"/>
                                </p:stCondLst>
                                <p:childTnLst>
                                  <p:par>
                                    <p:cTn id="20" presetID="17" presetClass="entr" presetSubtype="1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1000" fill="hold"/>
                                            <p:tgtEl>
                                              <p:spTgt spid="46"/>
                                            </p:tgtEl>
                                            <p:attrNameLst>
                                              <p:attrName>ppt_w</p:attrName>
                                            </p:attrNameLst>
                                          </p:cBhvr>
                                          <p:tavLst>
                                            <p:tav tm="0">
                                              <p:val>
                                                <p:fltVal val="0"/>
                                              </p:val>
                                            </p:tav>
                                            <p:tav tm="100000">
                                              <p:val>
                                                <p:strVal val="#ppt_w"/>
                                              </p:val>
                                            </p:tav>
                                          </p:tavLst>
                                        </p:anim>
                                        <p:anim calcmode="lin" valueType="num">
                                          <p:cBhvr>
                                            <p:cTn id="23" dur="1000" fill="hold"/>
                                            <p:tgtEl>
                                              <p:spTgt spid="46"/>
                                            </p:tgtEl>
                                            <p:attrNameLst>
                                              <p:attrName>ppt_h</p:attrName>
                                            </p:attrNameLst>
                                          </p:cBhvr>
                                          <p:tavLst>
                                            <p:tav tm="0">
                                              <p:val>
                                                <p:strVal val="#ppt_h"/>
                                              </p:val>
                                            </p:tav>
                                            <p:tav tm="100000">
                                              <p:val>
                                                <p:strVal val="#ppt_h"/>
                                              </p:val>
                                            </p:tav>
                                          </p:tavLst>
                                        </p:anim>
                                      </p:childTnLst>
                                    </p:cTn>
                                  </p:par>
                                </p:childTnLst>
                              </p:cTn>
                            </p:par>
                            <p:par>
                              <p:cTn id="24" fill="hold">
                                <p:stCondLst>
                                  <p:cond delay="6000"/>
                                </p:stCondLst>
                                <p:childTnLst>
                                  <p:par>
                                    <p:cTn id="25" presetID="17" presetClass="entr" presetSubtype="1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8" grpId="0"/>
          <p:bldP spid="41"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childTnLst>
                              </p:cTn>
                            </p:par>
                            <p:par>
                              <p:cTn id="8" fill="hold">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2000" fill="hold"/>
                                            <p:tgtEl>
                                              <p:spTgt spid="41"/>
                                            </p:tgtEl>
                                            <p:attrNameLst>
                                              <p:attrName>ppt_x</p:attrName>
                                            </p:attrNameLst>
                                          </p:cBhvr>
                                          <p:tavLst>
                                            <p:tav tm="0">
                                              <p:val>
                                                <p:strVal val="1+#ppt_w/2"/>
                                              </p:val>
                                            </p:tav>
                                            <p:tav tm="100000">
                                              <p:val>
                                                <p:strVal val="#ppt_x"/>
                                              </p:val>
                                            </p:tav>
                                          </p:tavLst>
                                        </p:anim>
                                        <p:anim calcmode="lin" valueType="num">
                                          <p:cBhvr additive="base">
                                            <p:cTn id="12" dur="20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55"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1000" fill="hold"/>
                                            <p:tgtEl>
                                              <p:spTgt spid="38"/>
                                            </p:tgtEl>
                                            <p:attrNameLst>
                                              <p:attrName>ppt_w</p:attrName>
                                            </p:attrNameLst>
                                          </p:cBhvr>
                                          <p:tavLst>
                                            <p:tav tm="0">
                                              <p:val>
                                                <p:strVal val="#ppt_w*0.70"/>
                                              </p:val>
                                            </p:tav>
                                            <p:tav tm="100000">
                                              <p:val>
                                                <p:strVal val="#ppt_w"/>
                                              </p:val>
                                            </p:tav>
                                          </p:tavLst>
                                        </p:anim>
                                        <p:anim calcmode="lin" valueType="num">
                                          <p:cBhvr>
                                            <p:cTn id="17" dur="1000" fill="hold"/>
                                            <p:tgtEl>
                                              <p:spTgt spid="38"/>
                                            </p:tgtEl>
                                            <p:attrNameLst>
                                              <p:attrName>ppt_h</p:attrName>
                                            </p:attrNameLst>
                                          </p:cBhvr>
                                          <p:tavLst>
                                            <p:tav tm="0">
                                              <p:val>
                                                <p:strVal val="#ppt_h"/>
                                              </p:val>
                                            </p:tav>
                                            <p:tav tm="100000">
                                              <p:val>
                                                <p:strVal val="#ppt_h"/>
                                              </p:val>
                                            </p:tav>
                                          </p:tavLst>
                                        </p:anim>
                                        <p:animEffect transition="in" filter="fade">
                                          <p:cBhvr>
                                            <p:cTn id="18" dur="1000"/>
                                            <p:tgtEl>
                                              <p:spTgt spid="38"/>
                                            </p:tgtEl>
                                          </p:cBhvr>
                                        </p:animEffect>
                                      </p:childTnLst>
                                    </p:cTn>
                                  </p:par>
                                </p:childTnLst>
                              </p:cTn>
                            </p:par>
                            <p:par>
                              <p:cTn id="19" fill="hold">
                                <p:stCondLst>
                                  <p:cond delay="5000"/>
                                </p:stCondLst>
                                <p:childTnLst>
                                  <p:par>
                                    <p:cTn id="20" presetID="17" presetClass="entr" presetSubtype="1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1000" fill="hold"/>
                                            <p:tgtEl>
                                              <p:spTgt spid="46"/>
                                            </p:tgtEl>
                                            <p:attrNameLst>
                                              <p:attrName>ppt_w</p:attrName>
                                            </p:attrNameLst>
                                          </p:cBhvr>
                                          <p:tavLst>
                                            <p:tav tm="0">
                                              <p:val>
                                                <p:fltVal val="0"/>
                                              </p:val>
                                            </p:tav>
                                            <p:tav tm="100000">
                                              <p:val>
                                                <p:strVal val="#ppt_w"/>
                                              </p:val>
                                            </p:tav>
                                          </p:tavLst>
                                        </p:anim>
                                        <p:anim calcmode="lin" valueType="num">
                                          <p:cBhvr>
                                            <p:cTn id="23" dur="1000" fill="hold"/>
                                            <p:tgtEl>
                                              <p:spTgt spid="46"/>
                                            </p:tgtEl>
                                            <p:attrNameLst>
                                              <p:attrName>ppt_h</p:attrName>
                                            </p:attrNameLst>
                                          </p:cBhvr>
                                          <p:tavLst>
                                            <p:tav tm="0">
                                              <p:val>
                                                <p:strVal val="#ppt_h"/>
                                              </p:val>
                                            </p:tav>
                                            <p:tav tm="100000">
                                              <p:val>
                                                <p:strVal val="#ppt_h"/>
                                              </p:val>
                                            </p:tav>
                                          </p:tavLst>
                                        </p:anim>
                                      </p:childTnLst>
                                    </p:cTn>
                                  </p:par>
                                </p:childTnLst>
                              </p:cTn>
                            </p:par>
                            <p:par>
                              <p:cTn id="24" fill="hold">
                                <p:stCondLst>
                                  <p:cond delay="6000"/>
                                </p:stCondLst>
                                <p:childTnLst>
                                  <p:par>
                                    <p:cTn id="25" presetID="17" presetClass="entr" presetSubtype="1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8" grpId="0"/>
          <p:bldP spid="4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FD4128-8942-46A0-83B4-1872BDA4E6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0C9ECA3-F0EB-453A-B177-2B777894AD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6967" y="1158605"/>
            <a:ext cx="5042830" cy="5042830"/>
          </a:xfrm>
          <a:prstGeom prst="rect">
            <a:avLst/>
          </a:prstGeom>
          <a:effectLst/>
        </p:spPr>
      </p:pic>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3E36EA-550B-4856-9C5F-0C3BBAE1CA7E}"/>
              </a:ext>
            </a:extLst>
          </p:cNvPr>
          <p:cNvSpPr txBox="1"/>
          <p:nvPr/>
        </p:nvSpPr>
        <p:spPr>
          <a:xfrm>
            <a:off x="1958413" y="3192933"/>
            <a:ext cx="2139270" cy="1323439"/>
          </a:xfrm>
          <a:prstGeom prst="rect">
            <a:avLst/>
          </a:prstGeom>
          <a:noFill/>
        </p:spPr>
        <p:txBody>
          <a:bodyPr wrap="square" rtlCol="0">
            <a:spAutoFit/>
          </a:bodyPr>
          <a:lstStyle/>
          <a:p>
            <a:pPr algn="ctr"/>
            <a:r>
              <a:rPr lang="en-US" altLang="zh-CN" sz="8000" b="1" dirty="0">
                <a:solidFill>
                  <a:srgbClr val="E5F6F7"/>
                </a:solidFill>
                <a:cs typeface="+mn-ea"/>
                <a:sym typeface="+mn-lt"/>
              </a:rPr>
              <a:t>03</a:t>
            </a:r>
            <a:endParaRPr lang="zh-CN" altLang="en-US" sz="8000" b="1" dirty="0">
              <a:solidFill>
                <a:srgbClr val="E5F6F7"/>
              </a:solidFill>
              <a:cs typeface="+mn-ea"/>
              <a:sym typeface="+mn-lt"/>
            </a:endParaRPr>
          </a:p>
        </p:txBody>
      </p:sp>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CEEF0A-BB74-4B2A-9851-F06A69E70DEB}"/>
              </a:ext>
            </a:extLst>
          </p:cNvPr>
          <p:cNvSpPr txBox="1"/>
          <p:nvPr/>
        </p:nvSpPr>
        <p:spPr>
          <a:xfrm>
            <a:off x="1968973" y="3182273"/>
            <a:ext cx="2139270" cy="1323439"/>
          </a:xfrm>
          <a:prstGeom prst="rect">
            <a:avLst/>
          </a:prstGeom>
          <a:noFill/>
          <a:effectLst/>
        </p:spPr>
        <p:txBody>
          <a:bodyPr wrap="square" rtlCol="0">
            <a:spAutoFit/>
          </a:bodyPr>
          <a:lstStyle/>
          <a:p>
            <a:pPr algn="ctr"/>
            <a:r>
              <a:rPr lang="en-US" altLang="zh-CN" sz="8000" b="1" dirty="0">
                <a:solidFill>
                  <a:srgbClr val="DEEEF5"/>
                </a:solidFill>
                <a:cs typeface="+mn-ea"/>
                <a:sym typeface="+mn-lt"/>
              </a:rPr>
              <a:t>03</a:t>
            </a:r>
            <a:endParaRPr lang="zh-CN" altLang="en-US" sz="8000" b="1" dirty="0">
              <a:solidFill>
                <a:srgbClr val="DEEEF5"/>
              </a:solidFill>
              <a:cs typeface="+mn-ea"/>
              <a:sym typeface="+mn-lt"/>
            </a:endParaRPr>
          </a:p>
        </p:txBody>
      </p:sp>
      <p:sp>
        <p:nvSpPr>
          <p:cNvPr id="14" name="文本框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951CFD-795C-409D-9532-8950899D4320}"/>
              </a:ext>
            </a:extLst>
          </p:cNvPr>
          <p:cNvSpPr txBox="1"/>
          <p:nvPr/>
        </p:nvSpPr>
        <p:spPr>
          <a:xfrm>
            <a:off x="1979534" y="3171614"/>
            <a:ext cx="2139270" cy="1323439"/>
          </a:xfrm>
          <a:prstGeom prst="rect">
            <a:avLst/>
          </a:prstGeom>
          <a:noFill/>
          <a:effectLst/>
        </p:spPr>
        <p:txBody>
          <a:bodyPr wrap="square" rtlCol="0">
            <a:spAutoFit/>
          </a:bodyPr>
          <a:lstStyle/>
          <a:p>
            <a:pPr algn="ctr"/>
            <a:r>
              <a:rPr lang="en-US" altLang="zh-CN" sz="8000" b="1" dirty="0">
                <a:solidFill>
                  <a:srgbClr val="D7E6F3"/>
                </a:solidFill>
                <a:cs typeface="+mn-ea"/>
                <a:sym typeface="+mn-lt"/>
              </a:rPr>
              <a:t>03</a:t>
            </a:r>
            <a:endParaRPr lang="zh-CN" altLang="en-US" sz="8000" b="1" dirty="0">
              <a:solidFill>
                <a:srgbClr val="D7E6F3"/>
              </a:solidFill>
              <a:cs typeface="+mn-ea"/>
              <a:sym typeface="+mn-lt"/>
            </a:endParaRPr>
          </a:p>
        </p:txBody>
      </p:sp>
      <p:sp>
        <p:nvSpPr>
          <p:cNvPr id="15" name="文本框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D32F345-8D34-46D9-B7F5-5F8CE2F8E6C8}"/>
              </a:ext>
            </a:extLst>
          </p:cNvPr>
          <p:cNvSpPr txBox="1"/>
          <p:nvPr/>
        </p:nvSpPr>
        <p:spPr>
          <a:xfrm>
            <a:off x="1990094" y="3160954"/>
            <a:ext cx="2139270" cy="1323439"/>
          </a:xfrm>
          <a:prstGeom prst="rect">
            <a:avLst/>
          </a:prstGeom>
          <a:noFill/>
          <a:effectLst/>
        </p:spPr>
        <p:txBody>
          <a:bodyPr wrap="square" rtlCol="0">
            <a:spAutoFit/>
          </a:bodyPr>
          <a:lstStyle/>
          <a:p>
            <a:pPr algn="ctr"/>
            <a:r>
              <a:rPr lang="en-US" altLang="zh-CN" sz="8000" b="1" dirty="0">
                <a:solidFill>
                  <a:srgbClr val="D0DEF1"/>
                </a:solidFill>
                <a:cs typeface="+mn-ea"/>
                <a:sym typeface="+mn-lt"/>
              </a:rPr>
              <a:t>03</a:t>
            </a:r>
            <a:endParaRPr lang="zh-CN" altLang="en-US" sz="8000" b="1" dirty="0">
              <a:solidFill>
                <a:srgbClr val="D0DEF1"/>
              </a:solidFill>
              <a:cs typeface="+mn-ea"/>
              <a:sym typeface="+mn-lt"/>
            </a:endParaRPr>
          </a:p>
        </p:txBody>
      </p:sp>
      <p:sp>
        <p:nvSpPr>
          <p:cNvPr id="16" name="文本框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95E3DD-3FA5-4024-8936-87D386478E55}"/>
              </a:ext>
            </a:extLst>
          </p:cNvPr>
          <p:cNvSpPr txBox="1"/>
          <p:nvPr/>
        </p:nvSpPr>
        <p:spPr>
          <a:xfrm>
            <a:off x="2000654" y="3150294"/>
            <a:ext cx="2139270" cy="1323439"/>
          </a:xfrm>
          <a:prstGeom prst="rect">
            <a:avLst/>
          </a:prstGeom>
          <a:noFill/>
          <a:effectLst/>
        </p:spPr>
        <p:txBody>
          <a:bodyPr wrap="square" rtlCol="0">
            <a:spAutoFit/>
          </a:bodyPr>
          <a:lstStyle/>
          <a:p>
            <a:pPr algn="ctr"/>
            <a:r>
              <a:rPr lang="en-US" altLang="zh-CN" sz="8000" b="1" dirty="0">
                <a:solidFill>
                  <a:srgbClr val="C9D6EF"/>
                </a:solidFill>
                <a:cs typeface="+mn-ea"/>
                <a:sym typeface="+mn-lt"/>
              </a:rPr>
              <a:t>03</a:t>
            </a:r>
            <a:endParaRPr lang="zh-CN" altLang="en-US" sz="8000" b="1" dirty="0">
              <a:solidFill>
                <a:srgbClr val="C9D6EF"/>
              </a:solidFill>
              <a:cs typeface="+mn-ea"/>
              <a:sym typeface="+mn-lt"/>
            </a:endParaRPr>
          </a:p>
        </p:txBody>
      </p:sp>
      <p:sp>
        <p:nvSpPr>
          <p:cNvPr id="17" name="文本框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8B17DD-EEEE-489C-84D4-64F0AC18AC52}"/>
              </a:ext>
            </a:extLst>
          </p:cNvPr>
          <p:cNvSpPr txBox="1"/>
          <p:nvPr/>
        </p:nvSpPr>
        <p:spPr>
          <a:xfrm>
            <a:off x="2011215" y="3139634"/>
            <a:ext cx="2139270" cy="1323439"/>
          </a:xfrm>
          <a:prstGeom prst="rect">
            <a:avLst/>
          </a:prstGeom>
          <a:noFill/>
          <a:effectLst/>
        </p:spPr>
        <p:txBody>
          <a:bodyPr wrap="square" rtlCol="0">
            <a:spAutoFit/>
          </a:bodyPr>
          <a:lstStyle/>
          <a:p>
            <a:pPr algn="ctr"/>
            <a:r>
              <a:rPr lang="en-US" altLang="zh-CN" sz="8000" b="1" dirty="0">
                <a:solidFill>
                  <a:srgbClr val="C2CEED"/>
                </a:solidFill>
                <a:cs typeface="+mn-ea"/>
                <a:sym typeface="+mn-lt"/>
              </a:rPr>
              <a:t>03</a:t>
            </a:r>
            <a:endParaRPr lang="zh-CN" altLang="en-US" sz="8000" b="1" dirty="0">
              <a:solidFill>
                <a:srgbClr val="C2CEED"/>
              </a:solidFill>
              <a:cs typeface="+mn-ea"/>
              <a:sym typeface="+mn-lt"/>
            </a:endParaRPr>
          </a:p>
        </p:txBody>
      </p:sp>
      <p:sp>
        <p:nvSpPr>
          <p:cNvPr id="18" name="文本框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CACB8A-7D05-411E-B101-2223F61D3382}"/>
              </a:ext>
            </a:extLst>
          </p:cNvPr>
          <p:cNvSpPr txBox="1"/>
          <p:nvPr/>
        </p:nvSpPr>
        <p:spPr>
          <a:xfrm>
            <a:off x="2021775" y="3128975"/>
            <a:ext cx="2139270" cy="1323439"/>
          </a:xfrm>
          <a:prstGeom prst="rect">
            <a:avLst/>
          </a:prstGeom>
          <a:noFill/>
          <a:effectLst/>
        </p:spPr>
        <p:txBody>
          <a:bodyPr wrap="square" rtlCol="0">
            <a:spAutoFit/>
          </a:bodyPr>
          <a:lstStyle/>
          <a:p>
            <a:pPr algn="ctr"/>
            <a:r>
              <a:rPr lang="en-US" altLang="zh-CN" sz="8000" b="1" dirty="0">
                <a:solidFill>
                  <a:srgbClr val="BBC6EB"/>
                </a:solidFill>
                <a:cs typeface="+mn-ea"/>
                <a:sym typeface="+mn-lt"/>
              </a:rPr>
              <a:t>03</a:t>
            </a:r>
            <a:endParaRPr lang="zh-CN" altLang="en-US" sz="8000" b="1" dirty="0">
              <a:solidFill>
                <a:srgbClr val="BBC6EB"/>
              </a:solidFill>
              <a:cs typeface="+mn-ea"/>
              <a:sym typeface="+mn-lt"/>
            </a:endParaRPr>
          </a:p>
        </p:txBody>
      </p:sp>
      <p:sp>
        <p:nvSpPr>
          <p:cNvPr id="19" name="文本框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52CB6A-BFF8-4FDC-BB3B-3ADCA653D587}"/>
              </a:ext>
            </a:extLst>
          </p:cNvPr>
          <p:cNvSpPr txBox="1"/>
          <p:nvPr/>
        </p:nvSpPr>
        <p:spPr>
          <a:xfrm>
            <a:off x="2032335" y="3118315"/>
            <a:ext cx="2139270" cy="1323439"/>
          </a:xfrm>
          <a:prstGeom prst="rect">
            <a:avLst/>
          </a:prstGeom>
          <a:noFill/>
          <a:effectLst/>
        </p:spPr>
        <p:txBody>
          <a:bodyPr wrap="square" rtlCol="0">
            <a:spAutoFit/>
          </a:bodyPr>
          <a:lstStyle/>
          <a:p>
            <a:pPr algn="ctr"/>
            <a:r>
              <a:rPr lang="en-US" altLang="zh-CN" sz="8000" b="1" dirty="0">
                <a:solidFill>
                  <a:srgbClr val="B4BEE9"/>
                </a:solidFill>
                <a:cs typeface="+mn-ea"/>
                <a:sym typeface="+mn-lt"/>
              </a:rPr>
              <a:t>03</a:t>
            </a:r>
            <a:endParaRPr lang="zh-CN" altLang="en-US" sz="8000" b="1" dirty="0">
              <a:solidFill>
                <a:srgbClr val="B4BEE9"/>
              </a:solidFill>
              <a:cs typeface="+mn-ea"/>
              <a:sym typeface="+mn-lt"/>
            </a:endParaRPr>
          </a:p>
        </p:txBody>
      </p:sp>
      <p:sp>
        <p:nvSpPr>
          <p:cNvPr id="20" name="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7A193D-6B24-4FE9-AE6F-ECF064B1EE81}"/>
              </a:ext>
            </a:extLst>
          </p:cNvPr>
          <p:cNvSpPr txBox="1"/>
          <p:nvPr/>
        </p:nvSpPr>
        <p:spPr>
          <a:xfrm>
            <a:off x="2042896" y="3107655"/>
            <a:ext cx="2139270" cy="1323439"/>
          </a:xfrm>
          <a:prstGeom prst="rect">
            <a:avLst/>
          </a:prstGeom>
          <a:noFill/>
          <a:effectLst/>
        </p:spPr>
        <p:txBody>
          <a:bodyPr wrap="square" rtlCol="0">
            <a:spAutoFit/>
          </a:bodyPr>
          <a:lstStyle/>
          <a:p>
            <a:pPr algn="ctr"/>
            <a:r>
              <a:rPr lang="en-US" altLang="zh-CN" sz="8000" b="1" dirty="0">
                <a:solidFill>
                  <a:srgbClr val="ADB6E7"/>
                </a:solidFill>
                <a:cs typeface="+mn-ea"/>
                <a:sym typeface="+mn-lt"/>
              </a:rPr>
              <a:t>03</a:t>
            </a:r>
            <a:endParaRPr lang="zh-CN" altLang="en-US" sz="8000" b="1" dirty="0">
              <a:solidFill>
                <a:srgbClr val="ADB6E7"/>
              </a:solidFill>
              <a:cs typeface="+mn-ea"/>
              <a:sym typeface="+mn-lt"/>
            </a:endParaRPr>
          </a:p>
        </p:txBody>
      </p:sp>
      <p:sp>
        <p:nvSpPr>
          <p:cNvPr id="21" name="文本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047D53-2F02-4454-AA33-AFFC6A7F0E6C}"/>
              </a:ext>
            </a:extLst>
          </p:cNvPr>
          <p:cNvSpPr txBox="1"/>
          <p:nvPr/>
        </p:nvSpPr>
        <p:spPr>
          <a:xfrm>
            <a:off x="2053456" y="3096995"/>
            <a:ext cx="2139270" cy="1323439"/>
          </a:xfrm>
          <a:prstGeom prst="rect">
            <a:avLst/>
          </a:prstGeom>
          <a:noFill/>
          <a:effectLst/>
        </p:spPr>
        <p:txBody>
          <a:bodyPr wrap="square" rtlCol="0">
            <a:spAutoFit/>
          </a:bodyPr>
          <a:lstStyle/>
          <a:p>
            <a:pPr algn="ctr"/>
            <a:r>
              <a:rPr lang="en-US" altLang="zh-CN" sz="8000" b="1" dirty="0">
                <a:solidFill>
                  <a:srgbClr val="A6AEE5"/>
                </a:solidFill>
                <a:cs typeface="+mn-ea"/>
                <a:sym typeface="+mn-lt"/>
              </a:rPr>
              <a:t>03</a:t>
            </a:r>
            <a:endParaRPr lang="zh-CN" altLang="en-US" sz="8000" b="1" dirty="0">
              <a:solidFill>
                <a:srgbClr val="A6AEE5"/>
              </a:solidFill>
              <a:cs typeface="+mn-ea"/>
              <a:sym typeface="+mn-lt"/>
            </a:endParaRPr>
          </a:p>
        </p:txBody>
      </p:sp>
      <p:sp>
        <p:nvSpPr>
          <p:cNvPr id="22" name="文本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853D999-C3B2-4799-916C-0103A6680489}"/>
              </a:ext>
            </a:extLst>
          </p:cNvPr>
          <p:cNvSpPr txBox="1"/>
          <p:nvPr/>
        </p:nvSpPr>
        <p:spPr>
          <a:xfrm>
            <a:off x="2064016" y="3086335"/>
            <a:ext cx="2139270" cy="1323439"/>
          </a:xfrm>
          <a:prstGeom prst="rect">
            <a:avLst/>
          </a:prstGeom>
          <a:noFill/>
          <a:effectLst/>
        </p:spPr>
        <p:txBody>
          <a:bodyPr wrap="square" rtlCol="0">
            <a:spAutoFit/>
          </a:bodyPr>
          <a:lstStyle/>
          <a:p>
            <a:pPr algn="ctr"/>
            <a:r>
              <a:rPr lang="en-US" altLang="zh-CN" sz="8000" b="1" dirty="0">
                <a:solidFill>
                  <a:srgbClr val="9FA6E3"/>
                </a:solidFill>
                <a:cs typeface="+mn-ea"/>
                <a:sym typeface="+mn-lt"/>
              </a:rPr>
              <a:t>03</a:t>
            </a:r>
            <a:endParaRPr lang="zh-CN" altLang="en-US" sz="8000" b="1" dirty="0">
              <a:solidFill>
                <a:srgbClr val="9FA6E3"/>
              </a:solidFill>
              <a:cs typeface="+mn-ea"/>
              <a:sym typeface="+mn-lt"/>
            </a:endParaRPr>
          </a:p>
        </p:txBody>
      </p:sp>
      <p:sp>
        <p:nvSpPr>
          <p:cNvPr id="23" name="文本框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F75CCF-D202-41BC-8156-F389E9A99185}"/>
              </a:ext>
            </a:extLst>
          </p:cNvPr>
          <p:cNvSpPr txBox="1"/>
          <p:nvPr/>
        </p:nvSpPr>
        <p:spPr>
          <a:xfrm>
            <a:off x="2074577" y="3075676"/>
            <a:ext cx="2139270" cy="1323439"/>
          </a:xfrm>
          <a:prstGeom prst="rect">
            <a:avLst/>
          </a:prstGeom>
          <a:noFill/>
          <a:effectLst/>
        </p:spPr>
        <p:txBody>
          <a:bodyPr wrap="square" rtlCol="0">
            <a:spAutoFit/>
          </a:bodyPr>
          <a:lstStyle/>
          <a:p>
            <a:pPr algn="ctr"/>
            <a:r>
              <a:rPr lang="en-US" altLang="zh-CN" sz="8000" b="1" dirty="0">
                <a:solidFill>
                  <a:srgbClr val="989EE1"/>
                </a:solidFill>
                <a:cs typeface="+mn-ea"/>
                <a:sym typeface="+mn-lt"/>
              </a:rPr>
              <a:t>03</a:t>
            </a:r>
            <a:endParaRPr lang="zh-CN" altLang="en-US" sz="8000" b="1" dirty="0">
              <a:solidFill>
                <a:srgbClr val="989EE1"/>
              </a:solidFill>
              <a:cs typeface="+mn-ea"/>
              <a:sym typeface="+mn-lt"/>
            </a:endParaRPr>
          </a:p>
        </p:txBody>
      </p:sp>
      <p:sp>
        <p:nvSpPr>
          <p:cNvPr id="24" name="文本框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4EBA0D-EB17-4387-AEDD-EE03117AD111}"/>
              </a:ext>
            </a:extLst>
          </p:cNvPr>
          <p:cNvSpPr txBox="1"/>
          <p:nvPr/>
        </p:nvSpPr>
        <p:spPr>
          <a:xfrm>
            <a:off x="2085137" y="3065016"/>
            <a:ext cx="2139270" cy="1323439"/>
          </a:xfrm>
          <a:prstGeom prst="rect">
            <a:avLst/>
          </a:prstGeom>
          <a:noFill/>
          <a:effectLst/>
        </p:spPr>
        <p:txBody>
          <a:bodyPr wrap="square" rtlCol="0">
            <a:spAutoFit/>
          </a:bodyPr>
          <a:lstStyle/>
          <a:p>
            <a:pPr algn="ctr"/>
            <a:r>
              <a:rPr lang="en-US" altLang="zh-CN" sz="8000" b="1" dirty="0">
                <a:solidFill>
                  <a:srgbClr val="9196DF"/>
                </a:solidFill>
                <a:cs typeface="+mn-ea"/>
                <a:sym typeface="+mn-lt"/>
              </a:rPr>
              <a:t>03</a:t>
            </a:r>
            <a:endParaRPr lang="zh-CN" altLang="en-US" sz="8000" b="1" dirty="0">
              <a:solidFill>
                <a:srgbClr val="9196DF"/>
              </a:solidFill>
              <a:cs typeface="+mn-ea"/>
              <a:sym typeface="+mn-lt"/>
            </a:endParaRPr>
          </a:p>
        </p:txBody>
      </p:sp>
      <p:sp>
        <p:nvSpPr>
          <p:cNvPr id="25" name="文本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87DA61-A197-4B6E-A522-F54EE7CE0022}"/>
              </a:ext>
            </a:extLst>
          </p:cNvPr>
          <p:cNvSpPr txBox="1"/>
          <p:nvPr/>
        </p:nvSpPr>
        <p:spPr>
          <a:xfrm>
            <a:off x="2095697" y="3054356"/>
            <a:ext cx="2139270" cy="1323439"/>
          </a:xfrm>
          <a:prstGeom prst="rect">
            <a:avLst/>
          </a:prstGeom>
          <a:noFill/>
          <a:effectLst/>
        </p:spPr>
        <p:txBody>
          <a:bodyPr wrap="square" rtlCol="0">
            <a:spAutoFit/>
          </a:bodyPr>
          <a:lstStyle/>
          <a:p>
            <a:pPr algn="ctr"/>
            <a:r>
              <a:rPr lang="en-US" altLang="zh-CN" sz="8000" b="1" dirty="0">
                <a:solidFill>
                  <a:srgbClr val="8A8EDD"/>
                </a:solidFill>
                <a:cs typeface="+mn-ea"/>
                <a:sym typeface="+mn-lt"/>
              </a:rPr>
              <a:t>03</a:t>
            </a:r>
            <a:endParaRPr lang="zh-CN" altLang="en-US" sz="8000" b="1" dirty="0">
              <a:solidFill>
                <a:srgbClr val="8A8EDD"/>
              </a:solidFill>
              <a:cs typeface="+mn-ea"/>
              <a:sym typeface="+mn-lt"/>
            </a:endParaRPr>
          </a:p>
        </p:txBody>
      </p:sp>
      <p:sp>
        <p:nvSpPr>
          <p:cNvPr id="26" name="文本框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4C80BDB-9643-41FF-9F31-DED491D3C3F8}"/>
              </a:ext>
            </a:extLst>
          </p:cNvPr>
          <p:cNvSpPr txBox="1"/>
          <p:nvPr/>
        </p:nvSpPr>
        <p:spPr>
          <a:xfrm>
            <a:off x="2106258" y="3043696"/>
            <a:ext cx="2139270" cy="1323439"/>
          </a:xfrm>
          <a:prstGeom prst="rect">
            <a:avLst/>
          </a:prstGeom>
          <a:noFill/>
          <a:effectLst/>
        </p:spPr>
        <p:txBody>
          <a:bodyPr wrap="square" rtlCol="0">
            <a:spAutoFit/>
          </a:bodyPr>
          <a:lstStyle/>
          <a:p>
            <a:pPr algn="ctr"/>
            <a:r>
              <a:rPr lang="en-US" altLang="zh-CN" sz="8000" b="1" dirty="0">
                <a:solidFill>
                  <a:srgbClr val="8386DB"/>
                </a:solidFill>
                <a:cs typeface="+mn-ea"/>
                <a:sym typeface="+mn-lt"/>
              </a:rPr>
              <a:t>03</a:t>
            </a:r>
            <a:endParaRPr lang="zh-CN" altLang="en-US" sz="8000" b="1" dirty="0">
              <a:solidFill>
                <a:srgbClr val="8386DB"/>
              </a:solidFill>
              <a:cs typeface="+mn-ea"/>
              <a:sym typeface="+mn-lt"/>
            </a:endParaRPr>
          </a:p>
        </p:txBody>
      </p:sp>
      <p:sp>
        <p:nvSpPr>
          <p:cNvPr id="27" name="文本框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DF207A-4A2B-4193-81DC-6F0BE8618708}"/>
              </a:ext>
            </a:extLst>
          </p:cNvPr>
          <p:cNvSpPr txBox="1"/>
          <p:nvPr/>
        </p:nvSpPr>
        <p:spPr>
          <a:xfrm>
            <a:off x="2116818" y="3033037"/>
            <a:ext cx="2139270" cy="1323439"/>
          </a:xfrm>
          <a:prstGeom prst="rect">
            <a:avLst/>
          </a:prstGeom>
          <a:noFill/>
          <a:effectLst/>
        </p:spPr>
        <p:txBody>
          <a:bodyPr wrap="square" rtlCol="0">
            <a:spAutoFit/>
          </a:bodyPr>
          <a:lstStyle/>
          <a:p>
            <a:pPr algn="ctr"/>
            <a:r>
              <a:rPr lang="en-US" altLang="zh-CN" sz="8000" b="1" dirty="0">
                <a:solidFill>
                  <a:srgbClr val="7C7ED9"/>
                </a:solidFill>
                <a:cs typeface="+mn-ea"/>
                <a:sym typeface="+mn-lt"/>
              </a:rPr>
              <a:t>03</a:t>
            </a:r>
            <a:endParaRPr lang="zh-CN" altLang="en-US" sz="8000" b="1" dirty="0">
              <a:solidFill>
                <a:srgbClr val="7C7ED9"/>
              </a:solidFill>
              <a:cs typeface="+mn-ea"/>
              <a:sym typeface="+mn-lt"/>
            </a:endParaRPr>
          </a:p>
        </p:txBody>
      </p:sp>
      <p:sp>
        <p:nvSpPr>
          <p:cNvPr id="28" name="文本框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E1D819A-A156-45B7-83E7-422BCCCB0134}"/>
              </a:ext>
            </a:extLst>
          </p:cNvPr>
          <p:cNvSpPr txBox="1"/>
          <p:nvPr/>
        </p:nvSpPr>
        <p:spPr>
          <a:xfrm>
            <a:off x="2127378" y="3022377"/>
            <a:ext cx="2139270" cy="1323439"/>
          </a:xfrm>
          <a:prstGeom prst="rect">
            <a:avLst/>
          </a:prstGeom>
          <a:noFill/>
          <a:effectLst/>
        </p:spPr>
        <p:txBody>
          <a:bodyPr wrap="square" rtlCol="0">
            <a:spAutoFit/>
          </a:bodyPr>
          <a:lstStyle/>
          <a:p>
            <a:pPr algn="ctr"/>
            <a:r>
              <a:rPr lang="en-US" altLang="zh-CN" sz="8000" b="1" dirty="0">
                <a:solidFill>
                  <a:srgbClr val="7576D7"/>
                </a:solidFill>
                <a:cs typeface="+mn-ea"/>
                <a:sym typeface="+mn-lt"/>
              </a:rPr>
              <a:t>03</a:t>
            </a:r>
            <a:endParaRPr lang="zh-CN" altLang="en-US" sz="8000" b="1" dirty="0">
              <a:solidFill>
                <a:srgbClr val="7576D7"/>
              </a:solidFill>
              <a:cs typeface="+mn-ea"/>
              <a:sym typeface="+mn-lt"/>
            </a:endParaRPr>
          </a:p>
        </p:txBody>
      </p:sp>
      <p:sp>
        <p:nvSpPr>
          <p:cNvPr id="29" name="文本框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008B4D-F3F5-4191-AE32-CCE5F6EB7B0D}"/>
              </a:ext>
            </a:extLst>
          </p:cNvPr>
          <p:cNvSpPr txBox="1"/>
          <p:nvPr/>
        </p:nvSpPr>
        <p:spPr>
          <a:xfrm>
            <a:off x="2137938" y="3011717"/>
            <a:ext cx="2139270" cy="1323439"/>
          </a:xfrm>
          <a:prstGeom prst="rect">
            <a:avLst/>
          </a:prstGeom>
          <a:noFill/>
          <a:effectLst/>
        </p:spPr>
        <p:txBody>
          <a:bodyPr wrap="square" rtlCol="0">
            <a:spAutoFit/>
          </a:bodyPr>
          <a:lstStyle/>
          <a:p>
            <a:pPr algn="ctr"/>
            <a:r>
              <a:rPr lang="en-US" altLang="zh-CN" sz="8000" b="1" dirty="0">
                <a:solidFill>
                  <a:srgbClr val="6E6ED5"/>
                </a:solidFill>
                <a:cs typeface="+mn-ea"/>
                <a:sym typeface="+mn-lt"/>
              </a:rPr>
              <a:t>03</a:t>
            </a:r>
            <a:endParaRPr lang="zh-CN" altLang="en-US" sz="8000" b="1" dirty="0">
              <a:solidFill>
                <a:srgbClr val="6E6ED5"/>
              </a:solidFill>
              <a:cs typeface="+mn-ea"/>
              <a:sym typeface="+mn-lt"/>
            </a:endParaRPr>
          </a:p>
        </p:txBody>
      </p:sp>
      <p:sp>
        <p:nvSpPr>
          <p:cNvPr id="30" name="文本框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41C46E-299F-44A3-9C4B-7C78BAECB6F3}"/>
              </a:ext>
            </a:extLst>
          </p:cNvPr>
          <p:cNvSpPr txBox="1"/>
          <p:nvPr/>
        </p:nvSpPr>
        <p:spPr>
          <a:xfrm>
            <a:off x="2148499" y="3001057"/>
            <a:ext cx="2139270" cy="1323439"/>
          </a:xfrm>
          <a:prstGeom prst="rect">
            <a:avLst/>
          </a:prstGeom>
          <a:noFill/>
          <a:effectLst/>
        </p:spPr>
        <p:txBody>
          <a:bodyPr wrap="square" rtlCol="0">
            <a:spAutoFit/>
          </a:bodyPr>
          <a:lstStyle/>
          <a:p>
            <a:pPr algn="ctr"/>
            <a:r>
              <a:rPr lang="en-US" altLang="zh-CN" sz="8000" b="1" dirty="0">
                <a:solidFill>
                  <a:srgbClr val="6766D3"/>
                </a:solidFill>
                <a:cs typeface="+mn-ea"/>
                <a:sym typeface="+mn-lt"/>
              </a:rPr>
              <a:t>03</a:t>
            </a:r>
            <a:endParaRPr lang="zh-CN" altLang="en-US" sz="8000" b="1" dirty="0">
              <a:solidFill>
                <a:srgbClr val="6766D3"/>
              </a:solidFill>
              <a:cs typeface="+mn-ea"/>
              <a:sym typeface="+mn-lt"/>
            </a:endParaRPr>
          </a:p>
        </p:txBody>
      </p:sp>
      <p:sp>
        <p:nvSpPr>
          <p:cNvPr id="31" name="文本框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3AF82D-24B6-4440-BEE2-288DBBA09D95}"/>
              </a:ext>
            </a:extLst>
          </p:cNvPr>
          <p:cNvSpPr txBox="1"/>
          <p:nvPr/>
        </p:nvSpPr>
        <p:spPr>
          <a:xfrm>
            <a:off x="2159059" y="2990398"/>
            <a:ext cx="2139270" cy="1323439"/>
          </a:xfrm>
          <a:prstGeom prst="rect">
            <a:avLst/>
          </a:prstGeom>
          <a:noFill/>
          <a:effectLst/>
        </p:spPr>
        <p:txBody>
          <a:bodyPr wrap="square" rtlCol="0">
            <a:spAutoFit/>
          </a:bodyPr>
          <a:lstStyle/>
          <a:p>
            <a:pPr algn="ctr"/>
            <a:r>
              <a:rPr lang="en-US" altLang="zh-CN" sz="8000" b="1" dirty="0">
                <a:solidFill>
                  <a:srgbClr val="605ED1"/>
                </a:solidFill>
                <a:cs typeface="+mn-ea"/>
                <a:sym typeface="+mn-lt"/>
              </a:rPr>
              <a:t>03</a:t>
            </a:r>
            <a:endParaRPr lang="zh-CN" altLang="en-US" sz="8000" b="1" dirty="0">
              <a:solidFill>
                <a:srgbClr val="605ED1"/>
              </a:solidFill>
              <a:cs typeface="+mn-ea"/>
              <a:sym typeface="+mn-lt"/>
            </a:endParaRPr>
          </a:p>
        </p:txBody>
      </p:sp>
      <p:sp>
        <p:nvSpPr>
          <p:cNvPr id="32" name="文本框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876516-EA1A-4AB3-B50B-4EEF11B7524A}"/>
              </a:ext>
            </a:extLst>
          </p:cNvPr>
          <p:cNvSpPr txBox="1"/>
          <p:nvPr/>
        </p:nvSpPr>
        <p:spPr>
          <a:xfrm>
            <a:off x="2169620" y="2979738"/>
            <a:ext cx="2139270" cy="1323439"/>
          </a:xfrm>
          <a:prstGeom prst="rect">
            <a:avLst/>
          </a:prstGeom>
          <a:noFill/>
          <a:effectLst/>
        </p:spPr>
        <p:txBody>
          <a:bodyPr wrap="square" rtlCol="0">
            <a:spAutoFit/>
          </a:bodyPr>
          <a:lstStyle/>
          <a:p>
            <a:pPr algn="ctr"/>
            <a:r>
              <a:rPr lang="en-US" altLang="zh-CN" sz="8000" b="1" dirty="0">
                <a:solidFill>
                  <a:srgbClr val="5956CF"/>
                </a:solidFill>
                <a:cs typeface="+mn-ea"/>
                <a:sym typeface="+mn-lt"/>
              </a:rPr>
              <a:t>03</a:t>
            </a:r>
            <a:endParaRPr lang="zh-CN" altLang="en-US" sz="8000" b="1" dirty="0">
              <a:solidFill>
                <a:srgbClr val="5956CF"/>
              </a:solidFill>
              <a:cs typeface="+mn-ea"/>
              <a:sym typeface="+mn-lt"/>
            </a:endParaRPr>
          </a:p>
        </p:txBody>
      </p:sp>
      <p:sp>
        <p:nvSpPr>
          <p:cNvPr id="34" name="文本框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519A28-6150-44C3-A369-DCAF417107CD}"/>
              </a:ext>
            </a:extLst>
          </p:cNvPr>
          <p:cNvSpPr txBox="1"/>
          <p:nvPr/>
        </p:nvSpPr>
        <p:spPr>
          <a:xfrm>
            <a:off x="2180180" y="2969078"/>
            <a:ext cx="2139270" cy="1323439"/>
          </a:xfrm>
          <a:prstGeom prst="rect">
            <a:avLst/>
          </a:prstGeom>
          <a:noFill/>
        </p:spPr>
        <p:txBody>
          <a:bodyPr wrap="square" rtlCol="0">
            <a:spAutoFit/>
          </a:bodyPr>
          <a:lstStyle/>
          <a:p>
            <a:pPr algn="ctr"/>
            <a:r>
              <a:rPr lang="en-US" altLang="zh-CN" sz="8000" b="1" dirty="0">
                <a:solidFill>
                  <a:srgbClr val="504AC4"/>
                </a:solidFill>
                <a:cs typeface="+mn-ea"/>
                <a:sym typeface="+mn-lt"/>
              </a:rPr>
              <a:t>03</a:t>
            </a:r>
            <a:endParaRPr lang="zh-CN" altLang="en-US" sz="8000" b="1" dirty="0">
              <a:solidFill>
                <a:srgbClr val="504AC4"/>
              </a:solidFill>
              <a:cs typeface="+mn-ea"/>
              <a:sym typeface="+mn-lt"/>
            </a:endParaRPr>
          </a:p>
        </p:txBody>
      </p:sp>
      <p:sp>
        <p:nvSpPr>
          <p:cNvPr id="35"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68B2AA-24C8-41B2-AE02-166760ABBB6F}"/>
              </a:ext>
            </a:extLst>
          </p:cNvPr>
          <p:cNvSpPr txBox="1"/>
          <p:nvPr/>
        </p:nvSpPr>
        <p:spPr>
          <a:xfrm>
            <a:off x="6210526" y="3332831"/>
            <a:ext cx="3209082" cy="681210"/>
          </a:xfrm>
          <a:prstGeom prst="rect">
            <a:avLst/>
          </a:prstGeom>
          <a:noFill/>
        </p:spPr>
        <p:txBody>
          <a:bodyPr wrap="none" lIns="65023" tIns="32511" rIns="65023" bIns="32511" rtlCol="0">
            <a:spAutoFit/>
          </a:bodyPr>
          <a:lstStyle/>
          <a:p>
            <a:pPr marL="0" lvl="1"/>
            <a:r>
              <a:rPr lang="zh-CN" altLang="en-US" sz="40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中国的父亲节</a:t>
            </a:r>
          </a:p>
        </p:txBody>
      </p:sp>
      <p:sp>
        <p:nvSpPr>
          <p:cNvPr id="36"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85019C-7788-413F-8EA4-39EFF280300E}"/>
              </a:ext>
            </a:extLst>
          </p:cNvPr>
          <p:cNvSpPr txBox="1"/>
          <p:nvPr/>
        </p:nvSpPr>
        <p:spPr>
          <a:xfrm>
            <a:off x="6582204" y="4037420"/>
            <a:ext cx="2465726" cy="234934"/>
          </a:xfrm>
          <a:prstGeom prst="rect">
            <a:avLst/>
          </a:prstGeom>
          <a:noFill/>
        </p:spPr>
        <p:txBody>
          <a:bodyPr wrap="square" lIns="65023" tIns="32511" rIns="65023" bIns="32511" rtlCol="0">
            <a:spAutoFit/>
          </a:bodyPr>
          <a:lstStyle/>
          <a:p>
            <a:pPr marL="0" lvl="1" algn="ctr"/>
            <a:r>
              <a:rPr lang="en-US" altLang="zh-CN" sz="1100"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Chinese father’s day</a:t>
            </a:r>
          </a:p>
        </p:txBody>
      </p:sp>
      <p:pic>
        <p:nvPicPr>
          <p:cNvPr id="37" name="图片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2F6B701-94C5-4FF1-8B9B-6B4C8A89DF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1122" y="2027208"/>
            <a:ext cx="1347666" cy="769357"/>
          </a:xfrm>
          <a:prstGeom prst="rect">
            <a:avLst/>
          </a:prstGeom>
          <a:effectLst>
            <a:outerShdw blurRad="254000" dist="254000" dir="8100000" algn="tr" rotWithShape="0">
              <a:srgbClr val="0070C0">
                <a:alpha val="40000"/>
              </a:srgbClr>
            </a:outerShdw>
          </a:effectLst>
        </p:spPr>
      </p:pic>
      <p:pic>
        <p:nvPicPr>
          <p:cNvPr id="38" name="图片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0F6D18E-1F94-4E29-A866-ECB53CFE39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87583" y="1248853"/>
            <a:ext cx="1372823" cy="861923"/>
          </a:xfrm>
          <a:prstGeom prst="rect">
            <a:avLst/>
          </a:prstGeom>
          <a:effectLst>
            <a:outerShdw blurRad="254000" dist="254000" dir="18900000" algn="bl" rotWithShape="0">
              <a:srgbClr val="0070C0">
                <a:alpha val="40000"/>
              </a:srgbClr>
            </a:outerShdw>
          </a:effectLst>
        </p:spPr>
      </p:pic>
      <p:pic>
        <p:nvPicPr>
          <p:cNvPr id="39" name="图片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9DB716-1B41-4F3E-B91D-FA6A4D4978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485" y="397141"/>
            <a:ext cx="988886" cy="620869"/>
          </a:xfrm>
          <a:prstGeom prst="rect">
            <a:avLst/>
          </a:prstGeom>
          <a:effectLst>
            <a:outerShdw blurRad="254000" dist="254000" dir="18900000" algn="bl" rotWithShape="0">
              <a:srgbClr val="0070C0">
                <a:alpha val="40000"/>
              </a:srgbClr>
            </a:outerShdw>
          </a:effectLst>
        </p:spPr>
      </p:pic>
      <p:pic>
        <p:nvPicPr>
          <p:cNvPr id="40" name="图片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DA91CC-81E5-4ADE-AFE5-B4AC3687CF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06164" y="2517158"/>
            <a:ext cx="2926080" cy="4156413"/>
          </a:xfrm>
          <a:prstGeom prst="rect">
            <a:avLst/>
          </a:prstGeom>
        </p:spPr>
      </p:pic>
      <p:sp>
        <p:nvSpPr>
          <p:cNvPr id="41" name="文本框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BB4F94-F7BB-4E48-8BF2-EA616DD69B8D}"/>
              </a:ext>
            </a:extLst>
          </p:cNvPr>
          <p:cNvSpPr txBox="1"/>
          <p:nvPr/>
        </p:nvSpPr>
        <p:spPr>
          <a:xfrm>
            <a:off x="2453115" y="5124656"/>
            <a:ext cx="1458420" cy="400110"/>
          </a:xfrm>
          <a:prstGeom prst="rect">
            <a:avLst/>
          </a:prstGeom>
          <a:noFill/>
        </p:spPr>
        <p:txBody>
          <a:bodyPr wrap="square" rtlCol="0">
            <a:spAutoFit/>
          </a:bodyPr>
          <a:lstStyle/>
          <a:p>
            <a:pPr algn="ctr"/>
            <a:r>
              <a:rPr lang="en-US" altLang="zh-CN" sz="2000" b="1" dirty="0">
                <a:gradFill flip="none" rotWithShape="1">
                  <a:gsLst>
                    <a:gs pos="47148">
                      <a:schemeClr val="bg1"/>
                    </a:gs>
                    <a:gs pos="88000">
                      <a:schemeClr val="bg1"/>
                    </a:gs>
                    <a:gs pos="54000">
                      <a:schemeClr val="bg1">
                        <a:lumMod val="65000"/>
                      </a:schemeClr>
                    </a:gs>
                  </a:gsLst>
                  <a:lin ang="0" scaled="1"/>
                  <a:tileRect/>
                </a:gradFill>
                <a:effectLst>
                  <a:outerShdw blurRad="101600" dist="152400" dir="15600000" sy="30000" kx="-1800000" algn="bl" rotWithShape="0">
                    <a:prstClr val="black">
                      <a:alpha val="32000"/>
                    </a:prstClr>
                  </a:outerShdw>
                </a:effectLst>
                <a:cs typeface="+mn-ea"/>
                <a:sym typeface="+mn-lt"/>
              </a:rPr>
              <a:t>Part three</a:t>
            </a:r>
            <a:endParaRPr lang="zh-CN" altLang="en-US" sz="2000" b="1" dirty="0">
              <a:gradFill flip="none" rotWithShape="1">
                <a:gsLst>
                  <a:gs pos="47148">
                    <a:schemeClr val="bg1"/>
                  </a:gs>
                  <a:gs pos="88000">
                    <a:schemeClr val="bg1"/>
                  </a:gs>
                  <a:gs pos="54000">
                    <a:schemeClr val="bg1">
                      <a:lumMod val="65000"/>
                    </a:schemeClr>
                  </a:gs>
                </a:gsLst>
                <a:lin ang="0" scaled="1"/>
                <a:tileRect/>
              </a:gradFill>
              <a:effectLst>
                <a:outerShdw blurRad="101600" dist="152400" dir="15600000" sy="30000" kx="-1800000" algn="bl" rotWithShape="0">
                  <a:prstClr val="black">
                    <a:alpha val="32000"/>
                  </a:prstClr>
                </a:outerShdw>
              </a:effectLst>
              <a:cs typeface="+mn-ea"/>
              <a:sym typeface="+mn-lt"/>
            </a:endParaRPr>
          </a:p>
        </p:txBody>
      </p:sp>
    </p:spTree>
    <p:extLst>
      <p:ext uri="{BB962C8B-B14F-4D97-AF65-F5344CB8AC3E}">
        <p14:creationId xmlns:p14="http://schemas.microsoft.com/office/powerpoint/2010/main" val="3421199785"/>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7000">
                                          <p:cBhvr additive="base">
                                            <p:cTn id="7" dur="2000" fill="hold"/>
                                            <p:tgtEl>
                                              <p:spTgt spid="6"/>
                                            </p:tgtEl>
                                            <p:attrNameLst>
                                              <p:attrName>ppt_x</p:attrName>
                                            </p:attrNameLst>
                                          </p:cBhvr>
                                          <p:tavLst>
                                            <p:tav tm="0">
                                              <p:val>
                                                <p:strVal val="#ppt_x"/>
                                              </p:val>
                                            </p:tav>
                                            <p:tav tm="100000">
                                              <p:val>
                                                <p:strVal val="#ppt_x"/>
                                              </p:val>
                                            </p:tav>
                                          </p:tavLst>
                                        </p:anim>
                                        <p:anim calcmode="lin" valueType="num" p14:bounceEnd="67000">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6"/>
                                            </p:tgtEl>
                                            <p:attrNameLst>
                                              <p:attrName>r</p:attrName>
                                            </p:attrNameLst>
                                          </p:cBhvr>
                                        </p:animRo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childTnLst>
                                    </p:cTn>
                                  </p:par>
                                </p:childTnLst>
                              </p:cTn>
                            </p:par>
                            <p:par>
                              <p:cTn id="15" fill="hold">
                                <p:stCondLst>
                                  <p:cond delay="2100"/>
                                </p:stCondLst>
                                <p:childTnLst>
                                  <p:par>
                                    <p:cTn id="16" presetID="10" presetClass="entr" presetSubtype="0" fill="hold" grpId="1"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
                                            <p:tgtEl>
                                              <p:spTgt spid="8"/>
                                            </p:tgtEl>
                                          </p:cBhvr>
                                        </p:animEffect>
                                      </p:childTnLst>
                                    </p:cTn>
                                  </p:par>
                                </p:childTnLst>
                              </p:cTn>
                            </p:par>
                            <p:par>
                              <p:cTn id="19" fill="hold">
                                <p:stCondLst>
                                  <p:cond delay="22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
                                            <p:tgtEl>
                                              <p:spTgt spid="13"/>
                                            </p:tgtEl>
                                          </p:cBhvr>
                                        </p:animEffect>
                                      </p:childTnLst>
                                    </p:cTn>
                                  </p:par>
                                </p:childTnLst>
                              </p:cTn>
                            </p:par>
                            <p:par>
                              <p:cTn id="23" fill="hold">
                                <p:stCondLst>
                                  <p:cond delay="23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
                                            <p:tgtEl>
                                              <p:spTgt spid="14"/>
                                            </p:tgtEl>
                                          </p:cBhvr>
                                        </p:animEffect>
                                      </p:childTnLst>
                                    </p:cTn>
                                  </p:par>
                                </p:childTnLst>
                              </p:cTn>
                            </p:par>
                            <p:par>
                              <p:cTn id="27" fill="hold">
                                <p:stCondLst>
                                  <p:cond delay="24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
                                            <p:tgtEl>
                                              <p:spTgt spid="15"/>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
                                            <p:tgtEl>
                                              <p:spTgt spid="16"/>
                                            </p:tgtEl>
                                          </p:cBhvr>
                                        </p:animEffect>
                                      </p:childTnLst>
                                    </p:cTn>
                                  </p:par>
                                </p:childTnLst>
                              </p:cTn>
                            </p:par>
                            <p:par>
                              <p:cTn id="35" fill="hold">
                                <p:stCondLst>
                                  <p:cond delay="26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
                                            <p:tgtEl>
                                              <p:spTgt spid="17"/>
                                            </p:tgtEl>
                                          </p:cBhvr>
                                        </p:animEffect>
                                      </p:childTnLst>
                                    </p:cTn>
                                  </p:par>
                                </p:childTnLst>
                              </p:cTn>
                            </p:par>
                            <p:par>
                              <p:cTn id="39" fill="hold">
                                <p:stCondLst>
                                  <p:cond delay="27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
                                            <p:tgtEl>
                                              <p:spTgt spid="18"/>
                                            </p:tgtEl>
                                          </p:cBhvr>
                                        </p:animEffect>
                                      </p:childTnLst>
                                    </p:cTn>
                                  </p:par>
                                </p:childTnLst>
                              </p:cTn>
                            </p:par>
                            <p:par>
                              <p:cTn id="43" fill="hold">
                                <p:stCondLst>
                                  <p:cond delay="28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
                                            <p:tgtEl>
                                              <p:spTgt spid="19"/>
                                            </p:tgtEl>
                                          </p:cBhvr>
                                        </p:animEffect>
                                      </p:childTnLst>
                                    </p:cTn>
                                  </p:par>
                                </p:childTnLst>
                              </p:cTn>
                            </p:par>
                            <p:par>
                              <p:cTn id="47" fill="hold">
                                <p:stCondLst>
                                  <p:cond delay="29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
                                            <p:tgtEl>
                                              <p:spTgt spid="20"/>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
                                            <p:tgtEl>
                                              <p:spTgt spid="21"/>
                                            </p:tgtEl>
                                          </p:cBhvr>
                                        </p:animEffect>
                                      </p:childTnLst>
                                    </p:cTn>
                                  </p:par>
                                </p:childTnLst>
                              </p:cTn>
                            </p:par>
                            <p:par>
                              <p:cTn id="55" fill="hold">
                                <p:stCondLst>
                                  <p:cond delay="3100"/>
                                </p:stCondLst>
                                <p:childTnLst>
                                  <p:par>
                                    <p:cTn id="56" presetID="10" presetClass="entr" presetSubtype="0"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
                                            <p:tgtEl>
                                              <p:spTgt spid="22"/>
                                            </p:tgtEl>
                                          </p:cBhvr>
                                        </p:animEffect>
                                      </p:childTnLst>
                                    </p:cTn>
                                  </p:par>
                                </p:childTnLst>
                              </p:cTn>
                            </p:par>
                            <p:par>
                              <p:cTn id="59" fill="hold">
                                <p:stCondLst>
                                  <p:cond delay="32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
                                            <p:tgtEl>
                                              <p:spTgt spid="23"/>
                                            </p:tgtEl>
                                          </p:cBhvr>
                                        </p:animEffect>
                                      </p:childTnLst>
                                    </p:cTn>
                                  </p:par>
                                </p:childTnLst>
                              </p:cTn>
                            </p:par>
                            <p:par>
                              <p:cTn id="63" fill="hold">
                                <p:stCondLst>
                                  <p:cond delay="33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
                                            <p:tgtEl>
                                              <p:spTgt spid="24"/>
                                            </p:tgtEl>
                                          </p:cBhvr>
                                        </p:animEffect>
                                      </p:childTnLst>
                                    </p:cTn>
                                  </p:par>
                                </p:childTnLst>
                              </p:cTn>
                            </p:par>
                            <p:par>
                              <p:cTn id="67" fill="hold">
                                <p:stCondLst>
                                  <p:cond delay="34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
                                            <p:tgtEl>
                                              <p:spTgt spid="25"/>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
                                            <p:tgtEl>
                                              <p:spTgt spid="26"/>
                                            </p:tgtEl>
                                          </p:cBhvr>
                                        </p:animEffect>
                                      </p:childTnLst>
                                    </p:cTn>
                                  </p:par>
                                </p:childTnLst>
                              </p:cTn>
                            </p:par>
                            <p:par>
                              <p:cTn id="75" fill="hold">
                                <p:stCondLst>
                                  <p:cond delay="3600"/>
                                </p:stCondLst>
                                <p:childTnLst>
                                  <p:par>
                                    <p:cTn id="76" presetID="10"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
                                            <p:tgtEl>
                                              <p:spTgt spid="27"/>
                                            </p:tgtEl>
                                          </p:cBhvr>
                                        </p:animEffect>
                                      </p:childTnLst>
                                    </p:cTn>
                                  </p:par>
                                </p:childTnLst>
                              </p:cTn>
                            </p:par>
                            <p:par>
                              <p:cTn id="79" fill="hold">
                                <p:stCondLst>
                                  <p:cond delay="37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
                                            <p:tgtEl>
                                              <p:spTgt spid="28"/>
                                            </p:tgtEl>
                                          </p:cBhvr>
                                        </p:animEffect>
                                      </p:childTnLst>
                                    </p:cTn>
                                  </p:par>
                                </p:childTnLst>
                              </p:cTn>
                            </p:par>
                            <p:par>
                              <p:cTn id="83" fill="hold">
                                <p:stCondLst>
                                  <p:cond delay="3800"/>
                                </p:stCondLst>
                                <p:childTnLst>
                                  <p:par>
                                    <p:cTn id="84" presetID="10"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
                                            <p:tgtEl>
                                              <p:spTgt spid="29"/>
                                            </p:tgtEl>
                                          </p:cBhvr>
                                        </p:animEffect>
                                      </p:childTnLst>
                                    </p:cTn>
                                  </p:par>
                                </p:childTnLst>
                              </p:cTn>
                            </p:par>
                            <p:par>
                              <p:cTn id="87" fill="hold">
                                <p:stCondLst>
                                  <p:cond delay="3900"/>
                                </p:stCondLst>
                                <p:childTnLst>
                                  <p:par>
                                    <p:cTn id="88" presetID="10" presetClass="entr" presetSubtype="0"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100"/>
                                            <p:tgtEl>
                                              <p:spTgt spid="30"/>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100"/>
                                            <p:tgtEl>
                                              <p:spTgt spid="31"/>
                                            </p:tgtEl>
                                          </p:cBhvr>
                                        </p:animEffect>
                                      </p:childTnLst>
                                    </p:cTn>
                                  </p:par>
                                </p:childTnLst>
                              </p:cTn>
                            </p:par>
                            <p:par>
                              <p:cTn id="95" fill="hold">
                                <p:stCondLst>
                                  <p:cond delay="4100"/>
                                </p:stCondLst>
                                <p:childTnLst>
                                  <p:par>
                                    <p:cTn id="96" presetID="10" presetClass="entr" presetSubtype="0"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
                                            <p:tgtEl>
                                              <p:spTgt spid="32"/>
                                            </p:tgtEl>
                                          </p:cBhvr>
                                        </p:animEffect>
                                      </p:childTnLst>
                                    </p:cTn>
                                  </p:par>
                                </p:childTnLst>
                              </p:cTn>
                            </p:par>
                            <p:par>
                              <p:cTn id="99" fill="hold">
                                <p:stCondLst>
                                  <p:cond delay="4200"/>
                                </p:stCondLst>
                                <p:childTnLst>
                                  <p:par>
                                    <p:cTn id="100" presetID="10" presetClass="entr" presetSubtype="0" fill="hold" grpId="1"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
                                            <p:tgtEl>
                                              <p:spTgt spid="34"/>
                                            </p:tgtEl>
                                          </p:cBhvr>
                                        </p:animEffect>
                                      </p:childTnLst>
                                    </p:cTn>
                                  </p:par>
                                  <p:par>
                                    <p:cTn id="103" presetID="2" presetClass="entr" presetSubtype="4" fill="hold" grpId="0" nodeType="withEffect" p14:presetBounceEnd="67000">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14:bounceEnd="67000">
                                          <p:cBhvr additive="base">
                                            <p:cTn id="105" dur="2000" fill="hold"/>
                                            <p:tgtEl>
                                              <p:spTgt spid="35"/>
                                            </p:tgtEl>
                                            <p:attrNameLst>
                                              <p:attrName>ppt_x</p:attrName>
                                            </p:attrNameLst>
                                          </p:cBhvr>
                                          <p:tavLst>
                                            <p:tav tm="0">
                                              <p:val>
                                                <p:strVal val="#ppt_x"/>
                                              </p:val>
                                            </p:tav>
                                            <p:tav tm="100000">
                                              <p:val>
                                                <p:strVal val="#ppt_x"/>
                                              </p:val>
                                            </p:tav>
                                          </p:tavLst>
                                        </p:anim>
                                        <p:anim calcmode="lin" valueType="num" p14:bounceEnd="67000">
                                          <p:cBhvr additive="base">
                                            <p:cTn id="106" dur="2000" fill="hold"/>
                                            <p:tgtEl>
                                              <p:spTgt spid="35"/>
                                            </p:tgtEl>
                                            <p:attrNameLst>
                                              <p:attrName>ppt_y</p:attrName>
                                            </p:attrNameLst>
                                          </p:cBhvr>
                                          <p:tavLst>
                                            <p:tav tm="0">
                                              <p:val>
                                                <p:strVal val="1+#ppt_h/2"/>
                                              </p:val>
                                            </p:tav>
                                            <p:tav tm="100000">
                                              <p:val>
                                                <p:strVal val="#ppt_y"/>
                                              </p:val>
                                            </p:tav>
                                          </p:tavLst>
                                        </p:anim>
                                      </p:childTnLst>
                                    </p:cTn>
                                  </p:par>
                                </p:childTnLst>
                              </p:cTn>
                            </p:par>
                            <p:par>
                              <p:cTn id="107" fill="hold">
                                <p:stCondLst>
                                  <p:cond delay="6200"/>
                                </p:stCondLst>
                                <p:childTnLst>
                                  <p:par>
                                    <p:cTn id="108" presetID="2" presetClass="entr" presetSubtype="4" fill="hold" grpId="0" nodeType="afterEffect">
                                      <p:stCondLst>
                                        <p:cond delay="0"/>
                                      </p:stCondLst>
                                      <p:iterate type="lt">
                                        <p:tmPct val="10000"/>
                                      </p:iterate>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ppt_x</p:attrName>
                                            </p:attrNameLst>
                                          </p:cBhvr>
                                          <p:tavLst>
                                            <p:tav tm="0">
                                              <p:val>
                                                <p:strVal val="#ppt_x"/>
                                              </p:val>
                                            </p:tav>
                                            <p:tav tm="100000">
                                              <p:val>
                                                <p:strVal val="#ppt_x"/>
                                              </p:val>
                                            </p:tav>
                                          </p:tavLst>
                                        </p:anim>
                                        <p:anim calcmode="lin" valueType="num">
                                          <p:cBhvr>
                                            <p:cTn id="111" dur="500" fill="hold"/>
                                            <p:tgtEl>
                                              <p:spTgt spid="36"/>
                                            </p:tgtEl>
                                            <p:attrNameLst>
                                              <p:attrName>ppt_y</p:attrName>
                                            </p:attrNameLst>
                                          </p:cBhvr>
                                          <p:tavLst>
                                            <p:tav tm="0">
                                              <p:val>
                                                <p:strVal val="1+#ppt_h/2"/>
                                              </p:val>
                                            </p:tav>
                                            <p:tav tm="100000">
                                              <p:val>
                                                <p:strVal val="#ppt_y"/>
                                              </p:val>
                                            </p:tav>
                                          </p:tavLst>
                                        </p:anim>
                                      </p:childTnLst>
                                    </p:cTn>
                                  </p:par>
                                </p:childTnLst>
                              </p:cTn>
                            </p:par>
                            <p:par>
                              <p:cTn id="112" fill="hold">
                                <p:stCondLst>
                                  <p:cond delay="7550"/>
                                </p:stCondLst>
                                <p:childTnLst>
                                  <p:par>
                                    <p:cTn id="113" presetID="53" presetClass="entr" presetSubtype="16" fill="hold" nodeType="after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Effect transition="in" filter="fade">
                                          <p:cBhvr>
                                            <p:cTn id="117" dur="500"/>
                                            <p:tgtEl>
                                              <p:spTgt spid="40"/>
                                            </p:tgtEl>
                                          </p:cBhvr>
                                        </p:animEffect>
                                      </p:childTnLst>
                                    </p:cTn>
                                  </p:par>
                                  <p:par>
                                    <p:cTn id="118" presetID="2" presetClass="entr" presetSubtype="2" fill="hold" nodeType="withEffect">
                                      <p:stCondLst>
                                        <p:cond delay="500"/>
                                      </p:stCondLst>
                                      <p:childTnLst>
                                        <p:set>
                                          <p:cBhvr>
                                            <p:cTn id="119" dur="1" fill="hold">
                                              <p:stCondLst>
                                                <p:cond delay="0"/>
                                              </p:stCondLst>
                                            </p:cTn>
                                            <p:tgtEl>
                                              <p:spTgt spid="38"/>
                                            </p:tgtEl>
                                            <p:attrNameLst>
                                              <p:attrName>style.visibility</p:attrName>
                                            </p:attrNameLst>
                                          </p:cBhvr>
                                          <p:to>
                                            <p:strVal val="visible"/>
                                          </p:to>
                                        </p:set>
                                        <p:anim calcmode="lin" valueType="num">
                                          <p:cBhvr additive="base">
                                            <p:cTn id="120" dur="1000" fill="hold"/>
                                            <p:tgtEl>
                                              <p:spTgt spid="38"/>
                                            </p:tgtEl>
                                            <p:attrNameLst>
                                              <p:attrName>ppt_x</p:attrName>
                                            </p:attrNameLst>
                                          </p:cBhvr>
                                          <p:tavLst>
                                            <p:tav tm="0">
                                              <p:val>
                                                <p:strVal val="1+#ppt_w/2"/>
                                              </p:val>
                                            </p:tav>
                                            <p:tav tm="100000">
                                              <p:val>
                                                <p:strVal val="#ppt_x"/>
                                              </p:val>
                                            </p:tav>
                                          </p:tavLst>
                                        </p:anim>
                                        <p:anim calcmode="lin" valueType="num">
                                          <p:cBhvr additive="base">
                                            <p:cTn id="121" dur="1000" fill="hold"/>
                                            <p:tgtEl>
                                              <p:spTgt spid="3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500"/>
                                      </p:stCondLst>
                                      <p:childTnLst>
                                        <p:set>
                                          <p:cBhvr>
                                            <p:cTn id="123" dur="1" fill="hold">
                                              <p:stCondLst>
                                                <p:cond delay="0"/>
                                              </p:stCondLst>
                                            </p:cTn>
                                            <p:tgtEl>
                                              <p:spTgt spid="39"/>
                                            </p:tgtEl>
                                            <p:attrNameLst>
                                              <p:attrName>style.visibility</p:attrName>
                                            </p:attrNameLst>
                                          </p:cBhvr>
                                          <p:to>
                                            <p:strVal val="visible"/>
                                          </p:to>
                                        </p:set>
                                        <p:anim calcmode="lin" valueType="num">
                                          <p:cBhvr additive="base">
                                            <p:cTn id="124" dur="1000" fill="hold"/>
                                            <p:tgtEl>
                                              <p:spTgt spid="39"/>
                                            </p:tgtEl>
                                            <p:attrNameLst>
                                              <p:attrName>ppt_x</p:attrName>
                                            </p:attrNameLst>
                                          </p:cBhvr>
                                          <p:tavLst>
                                            <p:tav tm="0">
                                              <p:val>
                                                <p:strVal val="0-#ppt_w/2"/>
                                              </p:val>
                                            </p:tav>
                                            <p:tav tm="100000">
                                              <p:val>
                                                <p:strVal val="#ppt_x"/>
                                              </p:val>
                                            </p:tav>
                                          </p:tavLst>
                                        </p:anim>
                                        <p:anim calcmode="lin" valueType="num">
                                          <p:cBhvr additive="base">
                                            <p:cTn id="125" dur="1000" fill="hold"/>
                                            <p:tgtEl>
                                              <p:spTgt spid="39"/>
                                            </p:tgtEl>
                                            <p:attrNameLst>
                                              <p:attrName>ppt_y</p:attrName>
                                            </p:attrNameLst>
                                          </p:cBhvr>
                                          <p:tavLst>
                                            <p:tav tm="0">
                                              <p:val>
                                                <p:strVal val="#ppt_y"/>
                                              </p:val>
                                            </p:tav>
                                            <p:tav tm="100000">
                                              <p:val>
                                                <p:strVal val="#ppt_y"/>
                                              </p:val>
                                            </p:tav>
                                          </p:tavLst>
                                        </p:anim>
                                      </p:childTnLst>
                                    </p:cTn>
                                  </p:par>
                                  <p:par>
                                    <p:cTn id="126" presetID="2" presetClass="entr" presetSubtype="8" fill="hold" nodeType="withEffect">
                                      <p:stCondLst>
                                        <p:cond delay="50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1000" fill="hold"/>
                                            <p:tgtEl>
                                              <p:spTgt spid="37"/>
                                            </p:tgtEl>
                                            <p:attrNameLst>
                                              <p:attrName>ppt_x</p:attrName>
                                            </p:attrNameLst>
                                          </p:cBhvr>
                                          <p:tavLst>
                                            <p:tav tm="0">
                                              <p:val>
                                                <p:strVal val="0-#ppt_w/2"/>
                                              </p:val>
                                            </p:tav>
                                            <p:tav tm="100000">
                                              <p:val>
                                                <p:strVal val="#ppt_x"/>
                                              </p:val>
                                            </p:tav>
                                          </p:tavLst>
                                        </p:anim>
                                        <p:anim calcmode="lin" valueType="num">
                                          <p:cBhvr additive="base">
                                            <p:cTn id="129" dur="1000" fill="hold"/>
                                            <p:tgtEl>
                                              <p:spTgt spid="37"/>
                                            </p:tgtEl>
                                            <p:attrNameLst>
                                              <p:attrName>ppt_y</p:attrName>
                                            </p:attrNameLst>
                                          </p:cBhvr>
                                          <p:tavLst>
                                            <p:tav tm="0">
                                              <p:val>
                                                <p:strVal val="#ppt_y"/>
                                              </p:val>
                                            </p:tav>
                                            <p:tav tm="100000">
                                              <p:val>
                                                <p:strVal val="#ppt_y"/>
                                              </p:val>
                                            </p:tav>
                                          </p:tavLst>
                                        </p:anim>
                                      </p:childTnLst>
                                    </p:cTn>
                                  </p:par>
                                </p:childTnLst>
                              </p:cTn>
                            </p:par>
                            <p:par>
                              <p:cTn id="130" fill="hold">
                                <p:stCondLst>
                                  <p:cond delay="9050"/>
                                </p:stCondLst>
                                <p:childTnLst>
                                  <p:par>
                                    <p:cTn id="131" presetID="49" presetClass="entr" presetSubtype="0" decel="100000" fill="hold" grpId="0" nodeType="afterEffect">
                                      <p:stCondLst>
                                        <p:cond delay="0"/>
                                      </p:stCondLst>
                                      <p:childTnLst>
                                        <p:set>
                                          <p:cBhvr>
                                            <p:cTn id="132" dur="1" fill="hold">
                                              <p:stCondLst>
                                                <p:cond delay="0"/>
                                              </p:stCondLst>
                                            </p:cTn>
                                            <p:tgtEl>
                                              <p:spTgt spid="41"/>
                                            </p:tgtEl>
                                            <p:attrNameLst>
                                              <p:attrName>style.visibility</p:attrName>
                                            </p:attrNameLst>
                                          </p:cBhvr>
                                          <p:to>
                                            <p:strVal val="visible"/>
                                          </p:to>
                                        </p:set>
                                        <p:anim calcmode="lin" valueType="num">
                                          <p:cBhvr>
                                            <p:cTn id="133" dur="500" fill="hold"/>
                                            <p:tgtEl>
                                              <p:spTgt spid="41"/>
                                            </p:tgtEl>
                                            <p:attrNameLst>
                                              <p:attrName>ppt_w</p:attrName>
                                            </p:attrNameLst>
                                          </p:cBhvr>
                                          <p:tavLst>
                                            <p:tav tm="0">
                                              <p:val>
                                                <p:fltVal val="0"/>
                                              </p:val>
                                            </p:tav>
                                            <p:tav tm="100000">
                                              <p:val>
                                                <p:strVal val="#ppt_w"/>
                                              </p:val>
                                            </p:tav>
                                          </p:tavLst>
                                        </p:anim>
                                        <p:anim calcmode="lin" valueType="num">
                                          <p:cBhvr>
                                            <p:cTn id="134" dur="500" fill="hold"/>
                                            <p:tgtEl>
                                              <p:spTgt spid="41"/>
                                            </p:tgtEl>
                                            <p:attrNameLst>
                                              <p:attrName>ppt_h</p:attrName>
                                            </p:attrNameLst>
                                          </p:cBhvr>
                                          <p:tavLst>
                                            <p:tav tm="0">
                                              <p:val>
                                                <p:fltVal val="0"/>
                                              </p:val>
                                            </p:tav>
                                            <p:tav tm="100000">
                                              <p:val>
                                                <p:strVal val="#ppt_h"/>
                                              </p:val>
                                            </p:tav>
                                          </p:tavLst>
                                        </p:anim>
                                        <p:anim calcmode="lin" valueType="num">
                                          <p:cBhvr>
                                            <p:cTn id="135" dur="500" fill="hold"/>
                                            <p:tgtEl>
                                              <p:spTgt spid="41"/>
                                            </p:tgtEl>
                                            <p:attrNameLst>
                                              <p:attrName>style.rotation</p:attrName>
                                            </p:attrNameLst>
                                          </p:cBhvr>
                                          <p:tavLst>
                                            <p:tav tm="0">
                                              <p:val>
                                                <p:fltVal val="360"/>
                                              </p:val>
                                            </p:tav>
                                            <p:tav tm="100000">
                                              <p:val>
                                                <p:fltVal val="0"/>
                                              </p:val>
                                            </p:tav>
                                          </p:tavLst>
                                        </p:anim>
                                        <p:animEffect transition="in" filter="fade">
                                          <p:cBhvr>
                                            <p:cTn id="13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4" grpId="1"/>
          <p:bldP spid="35" grpId="0"/>
          <p:bldP spid="36" grpId="0"/>
          <p:bldP spid="41"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6"/>
                                            </p:tgtEl>
                                            <p:attrNameLst>
                                              <p:attrName>r</p:attrName>
                                            </p:attrNameLst>
                                          </p:cBhvr>
                                        </p:animRo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childTnLst>
                                    </p:cTn>
                                  </p:par>
                                </p:childTnLst>
                              </p:cTn>
                            </p:par>
                            <p:par>
                              <p:cTn id="15" fill="hold">
                                <p:stCondLst>
                                  <p:cond delay="2100"/>
                                </p:stCondLst>
                                <p:childTnLst>
                                  <p:par>
                                    <p:cTn id="16" presetID="10" presetClass="entr" presetSubtype="0" fill="hold" grpId="1"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
                                            <p:tgtEl>
                                              <p:spTgt spid="8"/>
                                            </p:tgtEl>
                                          </p:cBhvr>
                                        </p:animEffect>
                                      </p:childTnLst>
                                    </p:cTn>
                                  </p:par>
                                </p:childTnLst>
                              </p:cTn>
                            </p:par>
                            <p:par>
                              <p:cTn id="19" fill="hold">
                                <p:stCondLst>
                                  <p:cond delay="22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
                                            <p:tgtEl>
                                              <p:spTgt spid="13"/>
                                            </p:tgtEl>
                                          </p:cBhvr>
                                        </p:animEffect>
                                      </p:childTnLst>
                                    </p:cTn>
                                  </p:par>
                                </p:childTnLst>
                              </p:cTn>
                            </p:par>
                            <p:par>
                              <p:cTn id="23" fill="hold">
                                <p:stCondLst>
                                  <p:cond delay="23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
                                            <p:tgtEl>
                                              <p:spTgt spid="14"/>
                                            </p:tgtEl>
                                          </p:cBhvr>
                                        </p:animEffect>
                                      </p:childTnLst>
                                    </p:cTn>
                                  </p:par>
                                </p:childTnLst>
                              </p:cTn>
                            </p:par>
                            <p:par>
                              <p:cTn id="27" fill="hold">
                                <p:stCondLst>
                                  <p:cond delay="24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
                                            <p:tgtEl>
                                              <p:spTgt spid="15"/>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
                                            <p:tgtEl>
                                              <p:spTgt spid="16"/>
                                            </p:tgtEl>
                                          </p:cBhvr>
                                        </p:animEffect>
                                      </p:childTnLst>
                                    </p:cTn>
                                  </p:par>
                                </p:childTnLst>
                              </p:cTn>
                            </p:par>
                            <p:par>
                              <p:cTn id="35" fill="hold">
                                <p:stCondLst>
                                  <p:cond delay="26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
                                            <p:tgtEl>
                                              <p:spTgt spid="17"/>
                                            </p:tgtEl>
                                          </p:cBhvr>
                                        </p:animEffect>
                                      </p:childTnLst>
                                    </p:cTn>
                                  </p:par>
                                </p:childTnLst>
                              </p:cTn>
                            </p:par>
                            <p:par>
                              <p:cTn id="39" fill="hold">
                                <p:stCondLst>
                                  <p:cond delay="27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
                                            <p:tgtEl>
                                              <p:spTgt spid="18"/>
                                            </p:tgtEl>
                                          </p:cBhvr>
                                        </p:animEffect>
                                      </p:childTnLst>
                                    </p:cTn>
                                  </p:par>
                                </p:childTnLst>
                              </p:cTn>
                            </p:par>
                            <p:par>
                              <p:cTn id="43" fill="hold">
                                <p:stCondLst>
                                  <p:cond delay="28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
                                            <p:tgtEl>
                                              <p:spTgt spid="19"/>
                                            </p:tgtEl>
                                          </p:cBhvr>
                                        </p:animEffect>
                                      </p:childTnLst>
                                    </p:cTn>
                                  </p:par>
                                </p:childTnLst>
                              </p:cTn>
                            </p:par>
                            <p:par>
                              <p:cTn id="47" fill="hold">
                                <p:stCondLst>
                                  <p:cond delay="29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
                                            <p:tgtEl>
                                              <p:spTgt spid="20"/>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
                                            <p:tgtEl>
                                              <p:spTgt spid="21"/>
                                            </p:tgtEl>
                                          </p:cBhvr>
                                        </p:animEffect>
                                      </p:childTnLst>
                                    </p:cTn>
                                  </p:par>
                                </p:childTnLst>
                              </p:cTn>
                            </p:par>
                            <p:par>
                              <p:cTn id="55" fill="hold">
                                <p:stCondLst>
                                  <p:cond delay="3100"/>
                                </p:stCondLst>
                                <p:childTnLst>
                                  <p:par>
                                    <p:cTn id="56" presetID="10" presetClass="entr" presetSubtype="0"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
                                            <p:tgtEl>
                                              <p:spTgt spid="22"/>
                                            </p:tgtEl>
                                          </p:cBhvr>
                                        </p:animEffect>
                                      </p:childTnLst>
                                    </p:cTn>
                                  </p:par>
                                </p:childTnLst>
                              </p:cTn>
                            </p:par>
                            <p:par>
                              <p:cTn id="59" fill="hold">
                                <p:stCondLst>
                                  <p:cond delay="32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
                                            <p:tgtEl>
                                              <p:spTgt spid="23"/>
                                            </p:tgtEl>
                                          </p:cBhvr>
                                        </p:animEffect>
                                      </p:childTnLst>
                                    </p:cTn>
                                  </p:par>
                                </p:childTnLst>
                              </p:cTn>
                            </p:par>
                            <p:par>
                              <p:cTn id="63" fill="hold">
                                <p:stCondLst>
                                  <p:cond delay="33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
                                            <p:tgtEl>
                                              <p:spTgt spid="24"/>
                                            </p:tgtEl>
                                          </p:cBhvr>
                                        </p:animEffect>
                                      </p:childTnLst>
                                    </p:cTn>
                                  </p:par>
                                </p:childTnLst>
                              </p:cTn>
                            </p:par>
                            <p:par>
                              <p:cTn id="67" fill="hold">
                                <p:stCondLst>
                                  <p:cond delay="34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
                                            <p:tgtEl>
                                              <p:spTgt spid="25"/>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
                                            <p:tgtEl>
                                              <p:spTgt spid="26"/>
                                            </p:tgtEl>
                                          </p:cBhvr>
                                        </p:animEffect>
                                      </p:childTnLst>
                                    </p:cTn>
                                  </p:par>
                                </p:childTnLst>
                              </p:cTn>
                            </p:par>
                            <p:par>
                              <p:cTn id="75" fill="hold">
                                <p:stCondLst>
                                  <p:cond delay="3600"/>
                                </p:stCondLst>
                                <p:childTnLst>
                                  <p:par>
                                    <p:cTn id="76" presetID="10"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
                                            <p:tgtEl>
                                              <p:spTgt spid="27"/>
                                            </p:tgtEl>
                                          </p:cBhvr>
                                        </p:animEffect>
                                      </p:childTnLst>
                                    </p:cTn>
                                  </p:par>
                                </p:childTnLst>
                              </p:cTn>
                            </p:par>
                            <p:par>
                              <p:cTn id="79" fill="hold">
                                <p:stCondLst>
                                  <p:cond delay="37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
                                            <p:tgtEl>
                                              <p:spTgt spid="28"/>
                                            </p:tgtEl>
                                          </p:cBhvr>
                                        </p:animEffect>
                                      </p:childTnLst>
                                    </p:cTn>
                                  </p:par>
                                </p:childTnLst>
                              </p:cTn>
                            </p:par>
                            <p:par>
                              <p:cTn id="83" fill="hold">
                                <p:stCondLst>
                                  <p:cond delay="3800"/>
                                </p:stCondLst>
                                <p:childTnLst>
                                  <p:par>
                                    <p:cTn id="84" presetID="10"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
                                            <p:tgtEl>
                                              <p:spTgt spid="29"/>
                                            </p:tgtEl>
                                          </p:cBhvr>
                                        </p:animEffect>
                                      </p:childTnLst>
                                    </p:cTn>
                                  </p:par>
                                </p:childTnLst>
                              </p:cTn>
                            </p:par>
                            <p:par>
                              <p:cTn id="87" fill="hold">
                                <p:stCondLst>
                                  <p:cond delay="3900"/>
                                </p:stCondLst>
                                <p:childTnLst>
                                  <p:par>
                                    <p:cTn id="88" presetID="10" presetClass="entr" presetSubtype="0"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100"/>
                                            <p:tgtEl>
                                              <p:spTgt spid="30"/>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100"/>
                                            <p:tgtEl>
                                              <p:spTgt spid="31"/>
                                            </p:tgtEl>
                                          </p:cBhvr>
                                        </p:animEffect>
                                      </p:childTnLst>
                                    </p:cTn>
                                  </p:par>
                                </p:childTnLst>
                              </p:cTn>
                            </p:par>
                            <p:par>
                              <p:cTn id="95" fill="hold">
                                <p:stCondLst>
                                  <p:cond delay="4100"/>
                                </p:stCondLst>
                                <p:childTnLst>
                                  <p:par>
                                    <p:cTn id="96" presetID="10" presetClass="entr" presetSubtype="0"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
                                            <p:tgtEl>
                                              <p:spTgt spid="32"/>
                                            </p:tgtEl>
                                          </p:cBhvr>
                                        </p:animEffect>
                                      </p:childTnLst>
                                    </p:cTn>
                                  </p:par>
                                </p:childTnLst>
                              </p:cTn>
                            </p:par>
                            <p:par>
                              <p:cTn id="99" fill="hold">
                                <p:stCondLst>
                                  <p:cond delay="4200"/>
                                </p:stCondLst>
                                <p:childTnLst>
                                  <p:par>
                                    <p:cTn id="100" presetID="10" presetClass="entr" presetSubtype="0" fill="hold" grpId="1"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
                                            <p:tgtEl>
                                              <p:spTgt spid="34"/>
                                            </p:tgtEl>
                                          </p:cBhvr>
                                        </p:animEffect>
                                      </p:childTnLst>
                                    </p:cTn>
                                  </p:par>
                                  <p:par>
                                    <p:cTn id="103" presetID="2" presetClass="entr" presetSubtype="4"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additive="base">
                                            <p:cTn id="105" dur="2000" fill="hold"/>
                                            <p:tgtEl>
                                              <p:spTgt spid="35"/>
                                            </p:tgtEl>
                                            <p:attrNameLst>
                                              <p:attrName>ppt_x</p:attrName>
                                            </p:attrNameLst>
                                          </p:cBhvr>
                                          <p:tavLst>
                                            <p:tav tm="0">
                                              <p:val>
                                                <p:strVal val="#ppt_x"/>
                                              </p:val>
                                            </p:tav>
                                            <p:tav tm="100000">
                                              <p:val>
                                                <p:strVal val="#ppt_x"/>
                                              </p:val>
                                            </p:tav>
                                          </p:tavLst>
                                        </p:anim>
                                        <p:anim calcmode="lin" valueType="num">
                                          <p:cBhvr additive="base">
                                            <p:cTn id="106" dur="2000" fill="hold"/>
                                            <p:tgtEl>
                                              <p:spTgt spid="35"/>
                                            </p:tgtEl>
                                            <p:attrNameLst>
                                              <p:attrName>ppt_y</p:attrName>
                                            </p:attrNameLst>
                                          </p:cBhvr>
                                          <p:tavLst>
                                            <p:tav tm="0">
                                              <p:val>
                                                <p:strVal val="1+#ppt_h/2"/>
                                              </p:val>
                                            </p:tav>
                                            <p:tav tm="100000">
                                              <p:val>
                                                <p:strVal val="#ppt_y"/>
                                              </p:val>
                                            </p:tav>
                                          </p:tavLst>
                                        </p:anim>
                                      </p:childTnLst>
                                    </p:cTn>
                                  </p:par>
                                </p:childTnLst>
                              </p:cTn>
                            </p:par>
                            <p:par>
                              <p:cTn id="107" fill="hold">
                                <p:stCondLst>
                                  <p:cond delay="6200"/>
                                </p:stCondLst>
                                <p:childTnLst>
                                  <p:par>
                                    <p:cTn id="108" presetID="2" presetClass="entr" presetSubtype="4" fill="hold" grpId="0" nodeType="afterEffect">
                                      <p:stCondLst>
                                        <p:cond delay="0"/>
                                      </p:stCondLst>
                                      <p:iterate type="lt">
                                        <p:tmPct val="10000"/>
                                      </p:iterate>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ppt_x</p:attrName>
                                            </p:attrNameLst>
                                          </p:cBhvr>
                                          <p:tavLst>
                                            <p:tav tm="0">
                                              <p:val>
                                                <p:strVal val="#ppt_x"/>
                                              </p:val>
                                            </p:tav>
                                            <p:tav tm="100000">
                                              <p:val>
                                                <p:strVal val="#ppt_x"/>
                                              </p:val>
                                            </p:tav>
                                          </p:tavLst>
                                        </p:anim>
                                        <p:anim calcmode="lin" valueType="num">
                                          <p:cBhvr>
                                            <p:cTn id="111" dur="500" fill="hold"/>
                                            <p:tgtEl>
                                              <p:spTgt spid="36"/>
                                            </p:tgtEl>
                                            <p:attrNameLst>
                                              <p:attrName>ppt_y</p:attrName>
                                            </p:attrNameLst>
                                          </p:cBhvr>
                                          <p:tavLst>
                                            <p:tav tm="0">
                                              <p:val>
                                                <p:strVal val="1+#ppt_h/2"/>
                                              </p:val>
                                            </p:tav>
                                            <p:tav tm="100000">
                                              <p:val>
                                                <p:strVal val="#ppt_y"/>
                                              </p:val>
                                            </p:tav>
                                          </p:tavLst>
                                        </p:anim>
                                      </p:childTnLst>
                                    </p:cTn>
                                  </p:par>
                                </p:childTnLst>
                              </p:cTn>
                            </p:par>
                            <p:par>
                              <p:cTn id="112" fill="hold">
                                <p:stCondLst>
                                  <p:cond delay="7550"/>
                                </p:stCondLst>
                                <p:childTnLst>
                                  <p:par>
                                    <p:cTn id="113" presetID="53" presetClass="entr" presetSubtype="16" fill="hold" nodeType="after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Effect transition="in" filter="fade">
                                          <p:cBhvr>
                                            <p:cTn id="117" dur="500"/>
                                            <p:tgtEl>
                                              <p:spTgt spid="40"/>
                                            </p:tgtEl>
                                          </p:cBhvr>
                                        </p:animEffect>
                                      </p:childTnLst>
                                    </p:cTn>
                                  </p:par>
                                  <p:par>
                                    <p:cTn id="118" presetID="2" presetClass="entr" presetSubtype="2" fill="hold" nodeType="withEffect">
                                      <p:stCondLst>
                                        <p:cond delay="500"/>
                                      </p:stCondLst>
                                      <p:childTnLst>
                                        <p:set>
                                          <p:cBhvr>
                                            <p:cTn id="119" dur="1" fill="hold">
                                              <p:stCondLst>
                                                <p:cond delay="0"/>
                                              </p:stCondLst>
                                            </p:cTn>
                                            <p:tgtEl>
                                              <p:spTgt spid="38"/>
                                            </p:tgtEl>
                                            <p:attrNameLst>
                                              <p:attrName>style.visibility</p:attrName>
                                            </p:attrNameLst>
                                          </p:cBhvr>
                                          <p:to>
                                            <p:strVal val="visible"/>
                                          </p:to>
                                        </p:set>
                                        <p:anim calcmode="lin" valueType="num">
                                          <p:cBhvr additive="base">
                                            <p:cTn id="120" dur="1000" fill="hold"/>
                                            <p:tgtEl>
                                              <p:spTgt spid="38"/>
                                            </p:tgtEl>
                                            <p:attrNameLst>
                                              <p:attrName>ppt_x</p:attrName>
                                            </p:attrNameLst>
                                          </p:cBhvr>
                                          <p:tavLst>
                                            <p:tav tm="0">
                                              <p:val>
                                                <p:strVal val="1+#ppt_w/2"/>
                                              </p:val>
                                            </p:tav>
                                            <p:tav tm="100000">
                                              <p:val>
                                                <p:strVal val="#ppt_x"/>
                                              </p:val>
                                            </p:tav>
                                          </p:tavLst>
                                        </p:anim>
                                        <p:anim calcmode="lin" valueType="num">
                                          <p:cBhvr additive="base">
                                            <p:cTn id="121" dur="1000" fill="hold"/>
                                            <p:tgtEl>
                                              <p:spTgt spid="3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500"/>
                                      </p:stCondLst>
                                      <p:childTnLst>
                                        <p:set>
                                          <p:cBhvr>
                                            <p:cTn id="123" dur="1" fill="hold">
                                              <p:stCondLst>
                                                <p:cond delay="0"/>
                                              </p:stCondLst>
                                            </p:cTn>
                                            <p:tgtEl>
                                              <p:spTgt spid="39"/>
                                            </p:tgtEl>
                                            <p:attrNameLst>
                                              <p:attrName>style.visibility</p:attrName>
                                            </p:attrNameLst>
                                          </p:cBhvr>
                                          <p:to>
                                            <p:strVal val="visible"/>
                                          </p:to>
                                        </p:set>
                                        <p:anim calcmode="lin" valueType="num">
                                          <p:cBhvr additive="base">
                                            <p:cTn id="124" dur="1000" fill="hold"/>
                                            <p:tgtEl>
                                              <p:spTgt spid="39"/>
                                            </p:tgtEl>
                                            <p:attrNameLst>
                                              <p:attrName>ppt_x</p:attrName>
                                            </p:attrNameLst>
                                          </p:cBhvr>
                                          <p:tavLst>
                                            <p:tav tm="0">
                                              <p:val>
                                                <p:strVal val="0-#ppt_w/2"/>
                                              </p:val>
                                            </p:tav>
                                            <p:tav tm="100000">
                                              <p:val>
                                                <p:strVal val="#ppt_x"/>
                                              </p:val>
                                            </p:tav>
                                          </p:tavLst>
                                        </p:anim>
                                        <p:anim calcmode="lin" valueType="num">
                                          <p:cBhvr additive="base">
                                            <p:cTn id="125" dur="1000" fill="hold"/>
                                            <p:tgtEl>
                                              <p:spTgt spid="39"/>
                                            </p:tgtEl>
                                            <p:attrNameLst>
                                              <p:attrName>ppt_y</p:attrName>
                                            </p:attrNameLst>
                                          </p:cBhvr>
                                          <p:tavLst>
                                            <p:tav tm="0">
                                              <p:val>
                                                <p:strVal val="#ppt_y"/>
                                              </p:val>
                                            </p:tav>
                                            <p:tav tm="100000">
                                              <p:val>
                                                <p:strVal val="#ppt_y"/>
                                              </p:val>
                                            </p:tav>
                                          </p:tavLst>
                                        </p:anim>
                                      </p:childTnLst>
                                    </p:cTn>
                                  </p:par>
                                  <p:par>
                                    <p:cTn id="126" presetID="2" presetClass="entr" presetSubtype="8" fill="hold" nodeType="withEffect">
                                      <p:stCondLst>
                                        <p:cond delay="50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1000" fill="hold"/>
                                            <p:tgtEl>
                                              <p:spTgt spid="37"/>
                                            </p:tgtEl>
                                            <p:attrNameLst>
                                              <p:attrName>ppt_x</p:attrName>
                                            </p:attrNameLst>
                                          </p:cBhvr>
                                          <p:tavLst>
                                            <p:tav tm="0">
                                              <p:val>
                                                <p:strVal val="0-#ppt_w/2"/>
                                              </p:val>
                                            </p:tav>
                                            <p:tav tm="100000">
                                              <p:val>
                                                <p:strVal val="#ppt_x"/>
                                              </p:val>
                                            </p:tav>
                                          </p:tavLst>
                                        </p:anim>
                                        <p:anim calcmode="lin" valueType="num">
                                          <p:cBhvr additive="base">
                                            <p:cTn id="129" dur="1000" fill="hold"/>
                                            <p:tgtEl>
                                              <p:spTgt spid="37"/>
                                            </p:tgtEl>
                                            <p:attrNameLst>
                                              <p:attrName>ppt_y</p:attrName>
                                            </p:attrNameLst>
                                          </p:cBhvr>
                                          <p:tavLst>
                                            <p:tav tm="0">
                                              <p:val>
                                                <p:strVal val="#ppt_y"/>
                                              </p:val>
                                            </p:tav>
                                            <p:tav tm="100000">
                                              <p:val>
                                                <p:strVal val="#ppt_y"/>
                                              </p:val>
                                            </p:tav>
                                          </p:tavLst>
                                        </p:anim>
                                      </p:childTnLst>
                                    </p:cTn>
                                  </p:par>
                                </p:childTnLst>
                              </p:cTn>
                            </p:par>
                            <p:par>
                              <p:cTn id="130" fill="hold">
                                <p:stCondLst>
                                  <p:cond delay="9050"/>
                                </p:stCondLst>
                                <p:childTnLst>
                                  <p:par>
                                    <p:cTn id="131" presetID="49" presetClass="entr" presetSubtype="0" decel="100000" fill="hold" grpId="0" nodeType="afterEffect">
                                      <p:stCondLst>
                                        <p:cond delay="0"/>
                                      </p:stCondLst>
                                      <p:childTnLst>
                                        <p:set>
                                          <p:cBhvr>
                                            <p:cTn id="132" dur="1" fill="hold">
                                              <p:stCondLst>
                                                <p:cond delay="0"/>
                                              </p:stCondLst>
                                            </p:cTn>
                                            <p:tgtEl>
                                              <p:spTgt spid="41"/>
                                            </p:tgtEl>
                                            <p:attrNameLst>
                                              <p:attrName>style.visibility</p:attrName>
                                            </p:attrNameLst>
                                          </p:cBhvr>
                                          <p:to>
                                            <p:strVal val="visible"/>
                                          </p:to>
                                        </p:set>
                                        <p:anim calcmode="lin" valueType="num">
                                          <p:cBhvr>
                                            <p:cTn id="133" dur="500" fill="hold"/>
                                            <p:tgtEl>
                                              <p:spTgt spid="41"/>
                                            </p:tgtEl>
                                            <p:attrNameLst>
                                              <p:attrName>ppt_w</p:attrName>
                                            </p:attrNameLst>
                                          </p:cBhvr>
                                          <p:tavLst>
                                            <p:tav tm="0">
                                              <p:val>
                                                <p:fltVal val="0"/>
                                              </p:val>
                                            </p:tav>
                                            <p:tav tm="100000">
                                              <p:val>
                                                <p:strVal val="#ppt_w"/>
                                              </p:val>
                                            </p:tav>
                                          </p:tavLst>
                                        </p:anim>
                                        <p:anim calcmode="lin" valueType="num">
                                          <p:cBhvr>
                                            <p:cTn id="134" dur="500" fill="hold"/>
                                            <p:tgtEl>
                                              <p:spTgt spid="41"/>
                                            </p:tgtEl>
                                            <p:attrNameLst>
                                              <p:attrName>ppt_h</p:attrName>
                                            </p:attrNameLst>
                                          </p:cBhvr>
                                          <p:tavLst>
                                            <p:tav tm="0">
                                              <p:val>
                                                <p:fltVal val="0"/>
                                              </p:val>
                                            </p:tav>
                                            <p:tav tm="100000">
                                              <p:val>
                                                <p:strVal val="#ppt_h"/>
                                              </p:val>
                                            </p:tav>
                                          </p:tavLst>
                                        </p:anim>
                                        <p:anim calcmode="lin" valueType="num">
                                          <p:cBhvr>
                                            <p:cTn id="135" dur="500" fill="hold"/>
                                            <p:tgtEl>
                                              <p:spTgt spid="41"/>
                                            </p:tgtEl>
                                            <p:attrNameLst>
                                              <p:attrName>style.rotation</p:attrName>
                                            </p:attrNameLst>
                                          </p:cBhvr>
                                          <p:tavLst>
                                            <p:tav tm="0">
                                              <p:val>
                                                <p:fltVal val="360"/>
                                              </p:val>
                                            </p:tav>
                                            <p:tav tm="100000">
                                              <p:val>
                                                <p:fltVal val="0"/>
                                              </p:val>
                                            </p:tav>
                                          </p:tavLst>
                                        </p:anim>
                                        <p:animEffect transition="in" filter="fade">
                                          <p:cBhvr>
                                            <p:cTn id="13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4" grpId="1"/>
          <p:bldP spid="35" grpId="0"/>
          <p:bldP spid="36" grpId="0"/>
          <p:bldP spid="4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CE69D9-E955-487B-81A6-88644B40A4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2921" y="455916"/>
            <a:ext cx="5068409" cy="915236"/>
          </a:xfrm>
          <a:prstGeom prst="rect">
            <a:avLst/>
          </a:prstGeom>
        </p:spPr>
      </p:pic>
      <p:pic>
        <p:nvPicPr>
          <p:cNvPr id="36" name="图片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172699-EF6E-40B1-A26C-A27203037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6968" y="601868"/>
            <a:ext cx="5007130" cy="1104282"/>
          </a:xfrm>
          <a:prstGeom prst="rect">
            <a:avLst/>
          </a:prstGeom>
        </p:spPr>
      </p:pic>
      <p:sp>
        <p:nvSpPr>
          <p:cNvPr id="37" name="文本框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439A02-3493-4210-894F-9FF1B83B4C4F}"/>
              </a:ext>
            </a:extLst>
          </p:cNvPr>
          <p:cNvSpPr txBox="1"/>
          <p:nvPr/>
        </p:nvSpPr>
        <p:spPr>
          <a:xfrm>
            <a:off x="5258587" y="825750"/>
            <a:ext cx="1915909" cy="461665"/>
          </a:xfrm>
          <a:prstGeom prst="rect">
            <a:avLst/>
          </a:prstGeom>
          <a:noFill/>
        </p:spPr>
        <p:txBody>
          <a:bodyPr wrap="none" rtlCol="0">
            <a:spAutoFit/>
          </a:bodyPr>
          <a:lstStyle/>
          <a:p>
            <a:pPr algn="ctr"/>
            <a:r>
              <a:rPr lang="zh-CN" altLang="en-US" sz="2400" spc="300" dirty="0">
                <a:solidFill>
                  <a:schemeClr val="bg1"/>
                </a:solidFill>
                <a:cs typeface="+mn-ea"/>
                <a:sym typeface="+mn-lt"/>
              </a:rPr>
              <a:t>八八父亲节</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B8196C-ADD8-451E-9E46-CC578C45ED3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2430" y="2308827"/>
            <a:ext cx="5238750" cy="34385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1" name="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AF3B36-8A23-4DD2-A14B-41AEF1ED17C1}"/>
              </a:ext>
            </a:extLst>
          </p:cNvPr>
          <p:cNvSpPr/>
          <p:nvPr/>
        </p:nvSpPr>
        <p:spPr>
          <a:xfrm>
            <a:off x="7117335" y="2875074"/>
            <a:ext cx="3987895" cy="2377574"/>
          </a:xfrm>
          <a:prstGeom prst="rect">
            <a:avLst/>
          </a:prstGeom>
        </p:spPr>
        <p:txBody>
          <a:bodyPr wrap="square">
            <a:spAutoFit/>
          </a:bodyPr>
          <a:lstStyle/>
          <a:p>
            <a:pPr>
              <a:lnSpc>
                <a:spcPct val="150000"/>
              </a:lnSpc>
            </a:pPr>
            <a:r>
              <a:rPr lang="en-US" altLang="zh-CN" sz="1100" dirty="0">
                <a:cs typeface="+mn-ea"/>
                <a:sym typeface="+mn-lt"/>
              </a:rPr>
              <a:t>1945</a:t>
            </a:r>
            <a:r>
              <a:rPr lang="zh-CN" altLang="en-US" sz="1100" dirty="0">
                <a:cs typeface="+mn-ea"/>
                <a:sym typeface="+mn-lt"/>
              </a:rPr>
              <a:t>年</a:t>
            </a:r>
            <a:r>
              <a:rPr lang="en-US" altLang="zh-CN" sz="1100" dirty="0">
                <a:cs typeface="+mn-ea"/>
                <a:sym typeface="+mn-lt"/>
              </a:rPr>
              <a:t>8</a:t>
            </a:r>
            <a:r>
              <a:rPr lang="zh-CN" altLang="en-US" sz="1100" dirty="0">
                <a:cs typeface="+mn-ea"/>
                <a:sym typeface="+mn-lt"/>
              </a:rPr>
              <a:t>月</a:t>
            </a:r>
            <a:r>
              <a:rPr lang="en-US" altLang="zh-CN" sz="1100" dirty="0">
                <a:cs typeface="+mn-ea"/>
                <a:sym typeface="+mn-lt"/>
              </a:rPr>
              <a:t>6</a:t>
            </a:r>
            <a:r>
              <a:rPr lang="zh-CN" altLang="en-US" sz="1100" dirty="0">
                <a:cs typeface="+mn-ea"/>
                <a:sym typeface="+mn-lt"/>
              </a:rPr>
              <a:t>日，上海</a:t>
            </a:r>
            <a:r>
              <a:rPr lang="en-US" altLang="zh-CN" sz="1100" dirty="0">
                <a:cs typeface="+mn-ea"/>
                <a:sym typeface="+mn-lt"/>
              </a:rPr>
              <a:t>《</a:t>
            </a:r>
            <a:r>
              <a:rPr lang="zh-CN" altLang="en-US" sz="1100" dirty="0">
                <a:cs typeface="+mn-ea"/>
                <a:sym typeface="+mn-lt"/>
              </a:rPr>
              <a:t>申报</a:t>
            </a:r>
            <a:r>
              <a:rPr lang="en-US" altLang="zh-CN" sz="1100" dirty="0">
                <a:cs typeface="+mn-ea"/>
                <a:sym typeface="+mn-lt"/>
              </a:rPr>
              <a:t>》</a:t>
            </a:r>
            <a:r>
              <a:rPr lang="zh-CN" altLang="en-US" sz="1100" dirty="0">
                <a:cs typeface="+mn-ea"/>
                <a:sym typeface="+mn-lt"/>
              </a:rPr>
              <a:t>刊文</a:t>
            </a:r>
            <a:r>
              <a:rPr lang="en-US" altLang="zh-CN" sz="1100" dirty="0">
                <a:cs typeface="+mn-ea"/>
                <a:sym typeface="+mn-lt"/>
              </a:rPr>
              <a:t>《</a:t>
            </a:r>
            <a:r>
              <a:rPr lang="zh-CN" altLang="en-US" sz="1100" dirty="0">
                <a:cs typeface="+mn-ea"/>
                <a:sym typeface="+mn-lt"/>
              </a:rPr>
              <a:t>八八父亲节缘起</a:t>
            </a:r>
            <a:r>
              <a:rPr lang="en-US" altLang="zh-CN" sz="1100" dirty="0">
                <a:cs typeface="+mn-ea"/>
                <a:sym typeface="+mn-lt"/>
              </a:rPr>
              <a:t>》</a:t>
            </a:r>
            <a:r>
              <a:rPr lang="zh-CN" altLang="en-US" sz="1100" dirty="0">
                <a:cs typeface="+mn-ea"/>
                <a:sym typeface="+mn-lt"/>
              </a:rPr>
              <a:t>。文章称：美国为纪念欧战中阵亡将士的妻与母，曾发起创立母亲节。而今，中国也应该发起创立自己的父亲节。因“父”字形同“八八”，且“八八”读音也与“爸爸”相同，故号召上海市民，一同来过“八八父亲节”。当时，日军虽败局已定，但尚未投降，上海仍在其控制之下，这一倡议“暗中表示怀念祖国之意”，实有风险。文章末尾，公开署名的首倡者共</a:t>
            </a:r>
            <a:r>
              <a:rPr lang="en-US" altLang="zh-CN" sz="1100" dirty="0">
                <a:cs typeface="+mn-ea"/>
                <a:sym typeface="+mn-lt"/>
              </a:rPr>
              <a:t>10</a:t>
            </a:r>
            <a:r>
              <a:rPr lang="zh-CN" altLang="en-US" sz="1100" dirty="0">
                <a:cs typeface="+mn-ea"/>
                <a:sym typeface="+mn-lt"/>
              </a:rPr>
              <a:t>人，分别是：颜惠庆、袁希濂、陈青士、梅兰芳、史致富、严独鹤、费穆、陆干臣、富文寿、张一渠。</a:t>
            </a:r>
          </a:p>
        </p:txBody>
      </p:sp>
      <p:sp>
        <p:nvSpPr>
          <p:cNvPr id="22" name="文本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2F0788-DEDE-48E2-9DFC-C4D6DA08E103}"/>
              </a:ext>
            </a:extLst>
          </p:cNvPr>
          <p:cNvSpPr txBox="1"/>
          <p:nvPr/>
        </p:nvSpPr>
        <p:spPr>
          <a:xfrm>
            <a:off x="8598234" y="5738354"/>
            <a:ext cx="2755113" cy="461665"/>
          </a:xfrm>
          <a:prstGeom prst="rect">
            <a:avLst/>
          </a:prstGeom>
          <a:noFill/>
        </p:spPr>
        <p:txBody>
          <a:bodyPr wrap="square" rtlCol="0">
            <a:spAutoFit/>
          </a:bodyPr>
          <a:lstStyle/>
          <a:p>
            <a:pPr algn="ctr"/>
            <a:r>
              <a:rPr lang="zh-CN" altLang="en-US" sz="2400" b="1" dirty="0">
                <a:gradFill flip="none" rotWithShape="1">
                  <a:gsLst>
                    <a:gs pos="47148">
                      <a:schemeClr val="bg1"/>
                    </a:gs>
                    <a:gs pos="88000">
                      <a:schemeClr val="bg1"/>
                    </a:gs>
                    <a:gs pos="54000">
                      <a:schemeClr val="bg1">
                        <a:lumMod val="65000"/>
                      </a:schemeClr>
                    </a:gs>
                  </a:gsLst>
                  <a:lin ang="0" scaled="1"/>
                  <a:tileRect/>
                </a:gradFill>
                <a:effectLst>
                  <a:outerShdw blurRad="101600" dist="152400" dir="15600000" sy="30000" kx="-1800000" algn="bl" rotWithShape="0">
                    <a:prstClr val="black">
                      <a:alpha val="32000"/>
                    </a:prstClr>
                  </a:outerShdw>
                </a:effectLst>
                <a:cs typeface="+mn-ea"/>
                <a:sym typeface="+mn-lt"/>
              </a:rPr>
              <a:t>不应被忘却的历史</a:t>
            </a:r>
          </a:p>
        </p:txBody>
      </p:sp>
    </p:spTree>
    <p:extLst>
      <p:ext uri="{BB962C8B-B14F-4D97-AF65-F5344CB8AC3E}">
        <p14:creationId xmlns:p14="http://schemas.microsoft.com/office/powerpoint/2010/main" val="124143023"/>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par>
                                <p:cTn id="15" presetID="55"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0.70"/>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par>
                          <p:cTn id="20" fill="hold">
                            <p:stCondLst>
                              <p:cond delay="1500"/>
                            </p:stCondLst>
                            <p:childTnLst>
                              <p:par>
                                <p:cTn id="21" presetID="55"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par>
                          <p:cTn id="26" fill="hold">
                            <p:stCondLst>
                              <p:cond delay="2500"/>
                            </p:stCondLst>
                            <p:childTnLst>
                              <p:par>
                                <p:cTn id="27" presetID="2" presetClass="entr" presetSubtype="4" fill="hold" grpId="0" nodeType="afterEffect">
                                  <p:stCondLst>
                                    <p:cond delay="0"/>
                                  </p:stCondLst>
                                  <p:iterate type="lt">
                                    <p:tmPct val="10000"/>
                                  </p:iterate>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1+#ppt_h/2"/>
                                          </p:val>
                                        </p:tav>
                                        <p:tav tm="100000">
                                          <p:val>
                                            <p:strVal val="#ppt_y"/>
                                          </p:val>
                                        </p:tav>
                                      </p:tavLst>
                                    </p:anim>
                                  </p:childTnLst>
                                </p:cTn>
                              </p:par>
                            </p:childTnLst>
                          </p:cTn>
                        </p:par>
                        <p:par>
                          <p:cTn id="31" fill="hold">
                            <p:stCondLst>
                              <p:cond delay="3350"/>
                            </p:stCondLst>
                            <p:childTnLst>
                              <p:par>
                                <p:cTn id="32" presetID="14" presetClass="entr" presetSubtype="10" fill="hold" grpId="0" nodeType="afterEffect">
                                  <p:stCondLst>
                                    <p:cond delay="0"/>
                                  </p:stCondLst>
                                  <p:iterate type="lt">
                                    <p:tmPct val="10000"/>
                                  </p:iterate>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95FFC27-0E31-4F26-9782-E0EA15A8DCFB}"/>
              </a:ext>
            </a:extLst>
          </p:cNvPr>
          <p:cNvSpPr/>
          <p:nvPr/>
        </p:nvSpPr>
        <p:spPr>
          <a:xfrm>
            <a:off x="572377" y="1330609"/>
            <a:ext cx="3696925" cy="2373247"/>
          </a:xfrm>
          <a:prstGeom prst="rect">
            <a:avLst/>
          </a:prstGeom>
          <a:noFill/>
          <a:ln w="9525">
            <a:solidFill>
              <a:srgbClr val="FAC8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8" name="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701D5D-BB56-4E04-AC96-CB64B134F503}"/>
              </a:ext>
            </a:extLst>
          </p:cNvPr>
          <p:cNvSpPr/>
          <p:nvPr/>
        </p:nvSpPr>
        <p:spPr>
          <a:xfrm>
            <a:off x="7791438" y="1330609"/>
            <a:ext cx="3696925" cy="2373247"/>
          </a:xfrm>
          <a:prstGeom prst="rect">
            <a:avLst/>
          </a:prstGeom>
          <a:noFill/>
          <a:ln w="9525">
            <a:solidFill>
              <a:srgbClr val="FAC8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9" name="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62A531-06F2-4324-BDE9-793086723CA1}"/>
              </a:ext>
            </a:extLst>
          </p:cNvPr>
          <p:cNvSpPr/>
          <p:nvPr/>
        </p:nvSpPr>
        <p:spPr>
          <a:xfrm>
            <a:off x="4168404" y="4327619"/>
            <a:ext cx="3696925" cy="2373247"/>
          </a:xfrm>
          <a:prstGeom prst="rect">
            <a:avLst/>
          </a:prstGeom>
          <a:noFill/>
          <a:ln w="9525">
            <a:solidFill>
              <a:srgbClr val="FAC8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 name="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B24026-25A6-44A8-A2C4-8EB2D34306DD}"/>
              </a:ext>
            </a:extLst>
          </p:cNvPr>
          <p:cNvSpPr/>
          <p:nvPr/>
        </p:nvSpPr>
        <p:spPr>
          <a:xfrm>
            <a:off x="970740" y="1707310"/>
            <a:ext cx="2698214" cy="1477328"/>
          </a:xfrm>
          <a:prstGeom prst="rect">
            <a:avLst/>
          </a:prstGeom>
        </p:spPr>
        <p:txBody>
          <a:bodyPr wrap="square">
            <a:spAutoFit/>
          </a:bodyPr>
          <a:lstStyle/>
          <a:p>
            <a:pPr>
              <a:lnSpc>
                <a:spcPct val="150000"/>
              </a:lnSpc>
            </a:pPr>
            <a:r>
              <a:rPr lang="en-US" altLang="zh-CN" sz="1000" dirty="0">
                <a:solidFill>
                  <a:srgbClr val="444444"/>
                </a:solidFill>
                <a:cs typeface="+mn-ea"/>
                <a:sym typeface="+mn-lt"/>
              </a:rPr>
              <a:t>1945</a:t>
            </a:r>
            <a:r>
              <a:rPr lang="zh-CN" altLang="en-US" sz="1000" dirty="0">
                <a:solidFill>
                  <a:srgbClr val="444444"/>
                </a:solidFill>
                <a:cs typeface="+mn-ea"/>
                <a:sym typeface="+mn-lt"/>
              </a:rPr>
              <a:t>年的这次民间发起的“父亲节”活动，影响范围有限。至</a:t>
            </a:r>
            <a:r>
              <a:rPr lang="en-US" altLang="zh-CN" sz="1000" dirty="0">
                <a:solidFill>
                  <a:srgbClr val="444444"/>
                </a:solidFill>
                <a:cs typeface="+mn-ea"/>
                <a:sym typeface="+mn-lt"/>
              </a:rPr>
              <a:t>1946</a:t>
            </a:r>
            <a:r>
              <a:rPr lang="zh-CN" altLang="en-US" sz="1000" dirty="0">
                <a:solidFill>
                  <a:srgbClr val="444444"/>
                </a:solidFill>
                <a:cs typeface="+mn-ea"/>
                <a:sym typeface="+mn-lt"/>
              </a:rPr>
              <a:t>年</a:t>
            </a:r>
            <a:r>
              <a:rPr lang="en-US" altLang="zh-CN" sz="1000" dirty="0">
                <a:solidFill>
                  <a:srgbClr val="444444"/>
                </a:solidFill>
                <a:cs typeface="+mn-ea"/>
                <a:sym typeface="+mn-lt"/>
              </a:rPr>
              <a:t>5</a:t>
            </a:r>
            <a:r>
              <a:rPr lang="zh-CN" altLang="en-US" sz="1000" dirty="0">
                <a:solidFill>
                  <a:srgbClr val="444444"/>
                </a:solidFill>
                <a:cs typeface="+mn-ea"/>
                <a:sym typeface="+mn-lt"/>
              </a:rPr>
              <a:t>月，又有上海名流潘公展、李石曾、宋汉章、王晓籁、杜月笙、吴稚晖、李登辉（原复旦大学校长）、钱永铭等数十人，联名向国民政府请求定每年的</a:t>
            </a:r>
            <a:r>
              <a:rPr lang="en-US" altLang="zh-CN" sz="1000" dirty="0">
                <a:solidFill>
                  <a:srgbClr val="444444"/>
                </a:solidFill>
                <a:cs typeface="+mn-ea"/>
                <a:sym typeface="+mn-lt"/>
              </a:rPr>
              <a:t>8</a:t>
            </a:r>
            <a:r>
              <a:rPr lang="zh-CN" altLang="en-US" sz="1000" dirty="0">
                <a:solidFill>
                  <a:srgbClr val="444444"/>
                </a:solidFill>
                <a:cs typeface="+mn-ea"/>
                <a:sym typeface="+mn-lt"/>
              </a:rPr>
              <a:t>月</a:t>
            </a:r>
            <a:r>
              <a:rPr lang="en-US" altLang="zh-CN" sz="1000" dirty="0">
                <a:solidFill>
                  <a:srgbClr val="444444"/>
                </a:solidFill>
                <a:cs typeface="+mn-ea"/>
                <a:sym typeface="+mn-lt"/>
              </a:rPr>
              <a:t>8</a:t>
            </a:r>
            <a:r>
              <a:rPr lang="zh-CN" altLang="en-US" sz="1000" dirty="0">
                <a:solidFill>
                  <a:srgbClr val="444444"/>
                </a:solidFill>
                <a:cs typeface="+mn-ea"/>
                <a:sym typeface="+mn-lt"/>
              </a:rPr>
              <a:t>日为“父亲节”。</a:t>
            </a:r>
          </a:p>
        </p:txBody>
      </p:sp>
      <p:sp>
        <p:nvSpPr>
          <p:cNvPr id="9" name="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1C43C6-362B-4C82-A9CC-482219A730C5}"/>
              </a:ext>
            </a:extLst>
          </p:cNvPr>
          <p:cNvSpPr/>
          <p:nvPr/>
        </p:nvSpPr>
        <p:spPr>
          <a:xfrm>
            <a:off x="4681263" y="4866720"/>
            <a:ext cx="2698214" cy="1246495"/>
          </a:xfrm>
          <a:prstGeom prst="rect">
            <a:avLst/>
          </a:prstGeom>
        </p:spPr>
        <p:txBody>
          <a:bodyPr wrap="square">
            <a:spAutoFit/>
          </a:bodyPr>
          <a:lstStyle/>
          <a:p>
            <a:pPr>
              <a:lnSpc>
                <a:spcPct val="150000"/>
              </a:lnSpc>
            </a:pPr>
            <a:r>
              <a:rPr lang="zh-CN" altLang="en-US" sz="1000" dirty="0">
                <a:solidFill>
                  <a:srgbClr val="444444"/>
                </a:solidFill>
                <a:cs typeface="+mn-ea"/>
                <a:sym typeface="+mn-lt"/>
              </a:rPr>
              <a:t>其理由是：“中国八年抗战，终究得到了最后胜利，这八年中阵亡将士不可计数，而这辈将士，前赴后继，杀敌致果的忠勇精神，实受父亲平日教养和随时激励的结果，所以父亲对于这次抗战胜利的影响，十分伟大。</a:t>
            </a:r>
            <a:endParaRPr lang="zh-CN" altLang="en-US" sz="1000" dirty="0">
              <a:cs typeface="+mn-ea"/>
              <a:sym typeface="+mn-lt"/>
            </a:endParaRPr>
          </a:p>
        </p:txBody>
      </p:sp>
      <p:sp>
        <p:nvSpPr>
          <p:cNvPr id="10" name="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2AEE6DF-3C40-4E4C-89D6-0C5E445AFCE1}"/>
              </a:ext>
            </a:extLst>
          </p:cNvPr>
          <p:cNvSpPr/>
          <p:nvPr/>
        </p:nvSpPr>
        <p:spPr>
          <a:xfrm>
            <a:off x="8229184" y="1707310"/>
            <a:ext cx="2698214" cy="1477328"/>
          </a:xfrm>
          <a:prstGeom prst="rect">
            <a:avLst/>
          </a:prstGeom>
        </p:spPr>
        <p:txBody>
          <a:bodyPr wrap="square">
            <a:spAutoFit/>
          </a:bodyPr>
          <a:lstStyle/>
          <a:p>
            <a:pPr>
              <a:lnSpc>
                <a:spcPct val="150000"/>
              </a:lnSpc>
            </a:pPr>
            <a:r>
              <a:rPr lang="zh-CN" altLang="en-US" sz="1000" dirty="0">
                <a:solidFill>
                  <a:srgbClr val="444444"/>
                </a:solidFill>
                <a:cs typeface="+mn-ea"/>
                <a:sym typeface="+mn-lt"/>
              </a:rPr>
              <a:t>回忆第一次世界大战之后，美国加维然女士，发起母亲节，纪念欧战中阵亡将士的妻与母，因为她们对于国家有伟大贡献；我们应该效法先例，规定父亲节，同时纪念这次大战中阵亡将士的父与兄，因为他们对国家也有伟大影响，使父和母同沾其光。”</a:t>
            </a:r>
            <a:endParaRPr lang="zh-CN" altLang="en-US" sz="1000" dirty="0">
              <a:cs typeface="+mn-ea"/>
              <a:sym typeface="+mn-lt"/>
            </a:endParaRPr>
          </a:p>
        </p:txBody>
      </p:sp>
      <p:pic>
        <p:nvPicPr>
          <p:cNvPr id="13" name="图片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766359-0706-4B60-814C-03E6E265BC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186" y="3336027"/>
            <a:ext cx="3428018" cy="3428018"/>
          </a:xfrm>
          <a:prstGeom prst="rect">
            <a:avLst/>
          </a:prstGeom>
        </p:spPr>
      </p:pic>
      <p:pic>
        <p:nvPicPr>
          <p:cNvPr id="14" name="图片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766E3F-C3CA-40C1-B91C-7AE5BB6FAB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7352" y="-232219"/>
            <a:ext cx="4099228" cy="4099228"/>
          </a:xfrm>
          <a:prstGeom prst="rect">
            <a:avLst/>
          </a:prstGeom>
        </p:spPr>
      </p:pic>
      <p:pic>
        <p:nvPicPr>
          <p:cNvPr id="16" name="图片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49FF66-C6A2-4C5E-865A-6ED79304F4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67112" y="3386030"/>
            <a:ext cx="2030914" cy="3426112"/>
          </a:xfrm>
          <a:prstGeom prst="rect">
            <a:avLst/>
          </a:prstGeom>
        </p:spPr>
      </p:pic>
      <p:sp>
        <p:nvSpPr>
          <p:cNvPr id="20" name="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C77AB7-CB16-4F98-BE6B-E2AD0535DA7E}"/>
              </a:ext>
            </a:extLst>
          </p:cNvPr>
          <p:cNvSpPr txBox="1"/>
          <p:nvPr/>
        </p:nvSpPr>
        <p:spPr>
          <a:xfrm>
            <a:off x="4787811" y="3712781"/>
            <a:ext cx="2755113" cy="461665"/>
          </a:xfrm>
          <a:prstGeom prst="rect">
            <a:avLst/>
          </a:prstGeom>
          <a:noFill/>
        </p:spPr>
        <p:txBody>
          <a:bodyPr wrap="square" rtlCol="0">
            <a:spAutoFit/>
          </a:bodyPr>
          <a:lstStyle/>
          <a:p>
            <a:pPr algn="ctr"/>
            <a:r>
              <a:rPr lang="zh-CN" altLang="en-US" sz="2400" b="1" dirty="0">
                <a:gradFill flip="none" rotWithShape="1">
                  <a:gsLst>
                    <a:gs pos="47148">
                      <a:schemeClr val="bg1"/>
                    </a:gs>
                    <a:gs pos="88000">
                      <a:schemeClr val="bg1"/>
                    </a:gs>
                    <a:gs pos="54000">
                      <a:schemeClr val="bg1">
                        <a:lumMod val="65000"/>
                      </a:schemeClr>
                    </a:gs>
                  </a:gsLst>
                  <a:lin ang="0" scaled="1"/>
                  <a:tileRect/>
                </a:gradFill>
                <a:effectLst>
                  <a:outerShdw blurRad="101600" dist="152400" dir="15600000" sy="30000" kx="-1800000" algn="bl" rotWithShape="0">
                    <a:prstClr val="black">
                      <a:alpha val="32000"/>
                    </a:prstClr>
                  </a:outerShdw>
                </a:effectLst>
                <a:cs typeface="+mn-ea"/>
                <a:sym typeface="+mn-lt"/>
              </a:rPr>
              <a:t>不应被忘却的历史</a:t>
            </a:r>
          </a:p>
        </p:txBody>
      </p:sp>
    </p:spTree>
    <p:extLst>
      <p:ext uri="{BB962C8B-B14F-4D97-AF65-F5344CB8AC3E}">
        <p14:creationId xmlns:p14="http://schemas.microsoft.com/office/powerpoint/2010/main" val="1819784203"/>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100000">
                                          <p:val>
                                            <p:strVal val="#ppt_x"/>
                                          </p:val>
                                        </p:tav>
                                      </p:tavLst>
                                    </p:anim>
                                    <p:anim calcmode="lin" valueType="num">
                                      <p:cBhvr>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850"/>
                            </p:stCondLst>
                            <p:childTnLst>
                              <p:par>
                                <p:cTn id="10" presetID="42"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850"/>
                            </p:stCondLst>
                            <p:childTnLst>
                              <p:par>
                                <p:cTn id="16" presetID="21" presetClass="entr" presetSubtype="1"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500"/>
                                        <p:tgtEl>
                                          <p:spTgt spid="17"/>
                                        </p:tgtEl>
                                      </p:cBhvr>
                                    </p:animEffect>
                                  </p:childTnLst>
                                </p:cTn>
                              </p:par>
                            </p:childTnLst>
                          </p:cTn>
                        </p:par>
                        <p:par>
                          <p:cTn id="19" fill="hold">
                            <p:stCondLst>
                              <p:cond delay="2350"/>
                            </p:stCondLst>
                            <p:childTnLst>
                              <p:par>
                                <p:cTn id="20" presetID="55"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par>
                          <p:cTn id="25" fill="hold">
                            <p:stCondLst>
                              <p:cond delay="3350"/>
                            </p:stCondLst>
                            <p:childTnLst>
                              <p:par>
                                <p:cTn id="26" presetID="42"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par>
                          <p:cTn id="31" fill="hold">
                            <p:stCondLst>
                              <p:cond delay="4350"/>
                            </p:stCondLst>
                            <p:childTnLst>
                              <p:par>
                                <p:cTn id="32" presetID="21" presetClass="entr" presetSubtype="1"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1)">
                                      <p:cBhvr>
                                        <p:cTn id="34" dur="500"/>
                                        <p:tgtEl>
                                          <p:spTgt spid="19"/>
                                        </p:tgtEl>
                                      </p:cBhvr>
                                    </p:animEffect>
                                  </p:childTnLst>
                                </p:cTn>
                              </p:par>
                            </p:childTnLst>
                          </p:cTn>
                        </p:par>
                        <p:par>
                          <p:cTn id="35" fill="hold">
                            <p:stCondLst>
                              <p:cond delay="4850"/>
                            </p:stCondLst>
                            <p:childTnLst>
                              <p:par>
                                <p:cTn id="36" presetID="55"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strVal val="#ppt_w*0.70"/>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Effect transition="in" filter="fade">
                                      <p:cBhvr>
                                        <p:cTn id="40" dur="1000"/>
                                        <p:tgtEl>
                                          <p:spTgt spid="9"/>
                                        </p:tgtEl>
                                      </p:cBhvr>
                                    </p:animEffect>
                                  </p:childTnLst>
                                </p:cTn>
                              </p:par>
                            </p:childTnLst>
                          </p:cTn>
                        </p:par>
                        <p:par>
                          <p:cTn id="41" fill="hold">
                            <p:stCondLst>
                              <p:cond delay="5850"/>
                            </p:stCondLst>
                            <p:childTnLst>
                              <p:par>
                                <p:cTn id="42" presetID="42"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par>
                          <p:cTn id="47" fill="hold">
                            <p:stCondLst>
                              <p:cond delay="6850"/>
                            </p:stCondLst>
                            <p:childTnLst>
                              <p:par>
                                <p:cTn id="48" presetID="21"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500"/>
                                        <p:tgtEl>
                                          <p:spTgt spid="18"/>
                                        </p:tgtEl>
                                      </p:cBhvr>
                                    </p:animEffect>
                                  </p:childTnLst>
                                </p:cTn>
                              </p:par>
                            </p:childTnLst>
                          </p:cTn>
                        </p:par>
                        <p:par>
                          <p:cTn id="51" fill="hold">
                            <p:stCondLst>
                              <p:cond delay="7350"/>
                            </p:stCondLst>
                            <p:childTnLst>
                              <p:par>
                                <p:cTn id="52" presetID="55"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strVal val="#ppt_w*0.70"/>
                                          </p:val>
                                        </p:tav>
                                        <p:tav tm="100000">
                                          <p:val>
                                            <p:strVal val="#ppt_w"/>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animEffect transition="in" filter="fade">
                                      <p:cBhvr>
                                        <p:cTn id="5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8" grpId="0"/>
      <p:bldP spid="9" grpId="0"/>
      <p:bldP spid="1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边框">
            <a:extLst>
              <a:ext uri="{FF2B5EF4-FFF2-40B4-BE49-F238E27FC236}">
                <a16:creationId xmlns="" xmlns:p14="http://schemas.microsoft.com/office/powerpoint/2010/main" xmlns:mc="http://schemas.openxmlformats.org/markup-compatibility/2006" xmlns:a16="http://schemas.microsoft.com/office/drawing/2014/main" id="{338CC49E-49F9-424D-8FDD-39A73A95D7A5}"/>
              </a:ext>
            </a:extLst>
          </p:cNvPr>
          <p:cNvPicPr>
            <a:picLocks noChangeAspect="1"/>
          </p:cNvPicPr>
          <p:nvPr/>
        </p:nvPicPr>
        <p:blipFill>
          <a:blip r:embed="rId3"/>
          <a:stretch>
            <a:fillRect/>
          </a:stretch>
        </p:blipFill>
        <p:spPr>
          <a:xfrm flipH="1">
            <a:off x="233616" y="443382"/>
            <a:ext cx="11438639" cy="6144915"/>
          </a:xfrm>
          <a:prstGeom prst="rect">
            <a:avLst/>
          </a:prstGeom>
        </p:spPr>
      </p:pic>
      <p:pic>
        <p:nvPicPr>
          <p:cNvPr id="5" name="内容占位符 6" descr="图片包含 建筑物, 户外, 深色&#10;&#10;已生成高可信度的说明">
            <a:extLst>
              <a:ext uri="{FF2B5EF4-FFF2-40B4-BE49-F238E27FC236}">
                <a16:creationId xmlns="" xmlns:p14="http://schemas.microsoft.com/office/powerpoint/2010/main" xmlns:mc="http://schemas.openxmlformats.org/markup-compatibility/2006" xmlns:a16="http://schemas.microsoft.com/office/drawing/2014/main" id="{ED5C8FE6-560D-47A4-BC79-54767F6B5B25}"/>
              </a:ext>
            </a:extLst>
          </p:cNvPr>
          <p:cNvPicPr>
            <a:picLocks noChangeAspect="1"/>
          </p:cNvPicPr>
          <p:nvPr/>
        </p:nvPicPr>
        <p:blipFill rotWithShape="1">
          <a:blip r:embed="rId4" cstate="email"/>
          <a:srcRect/>
          <a:stretch>
            <a:fillRect/>
          </a:stretch>
        </p:blipFill>
        <p:spPr>
          <a:xfrm>
            <a:off x="6048463" y="554516"/>
            <a:ext cx="5081270" cy="5922645"/>
          </a:xfrm>
          <a:prstGeom prst="rect">
            <a:avLst/>
          </a:prstGeom>
        </p:spPr>
      </p:pic>
      <p:sp>
        <p:nvSpPr>
          <p:cNvPr id="6" name="矩形 5">
            <a:extLst>
              <a:ext uri="{FF2B5EF4-FFF2-40B4-BE49-F238E27FC236}">
                <a16:creationId xmlns="" xmlns:p14="http://schemas.microsoft.com/office/powerpoint/2010/main" xmlns:mc="http://schemas.openxmlformats.org/markup-compatibility/2006" xmlns:a16="http://schemas.microsoft.com/office/drawing/2014/main" id="{D931DA6E-7C53-4D46-8F9F-C7FF0F7A8F00}"/>
              </a:ext>
            </a:extLst>
          </p:cNvPr>
          <p:cNvSpPr/>
          <p:nvPr/>
        </p:nvSpPr>
        <p:spPr>
          <a:xfrm>
            <a:off x="1552331" y="1786014"/>
            <a:ext cx="5081270" cy="1754326"/>
          </a:xfrm>
          <a:prstGeom prst="rect">
            <a:avLst/>
          </a:prstGeom>
        </p:spPr>
        <p:txBody>
          <a:bodyPr wrap="square">
            <a:spAutoFit/>
          </a:bodyPr>
          <a:lstStyle/>
          <a:p>
            <a:pPr>
              <a:lnSpc>
                <a:spcPct val="150000"/>
              </a:lnSpc>
            </a:pPr>
            <a:r>
              <a:rPr lang="zh-CN" altLang="en-US" sz="1200" dirty="0">
                <a:cs typeface="+mn-ea"/>
                <a:sym typeface="+mn-lt"/>
              </a:rPr>
              <a:t>该请求获国民政府批准。每年的</a:t>
            </a:r>
            <a:r>
              <a:rPr lang="en-US" altLang="zh-CN" sz="1200" dirty="0">
                <a:cs typeface="+mn-ea"/>
                <a:sym typeface="+mn-lt"/>
              </a:rPr>
              <a:t>8</a:t>
            </a:r>
            <a:r>
              <a:rPr lang="zh-CN" altLang="en-US" sz="1200" dirty="0">
                <a:cs typeface="+mn-ea"/>
                <a:sym typeface="+mn-lt"/>
              </a:rPr>
              <a:t>月</a:t>
            </a:r>
            <a:r>
              <a:rPr lang="en-US" altLang="zh-CN" sz="1200" dirty="0">
                <a:cs typeface="+mn-ea"/>
                <a:sym typeface="+mn-lt"/>
              </a:rPr>
              <a:t>8</a:t>
            </a:r>
            <a:r>
              <a:rPr lang="zh-CN" altLang="en-US" sz="1200" dirty="0">
                <a:cs typeface="+mn-ea"/>
                <a:sym typeface="+mn-lt"/>
              </a:rPr>
              <a:t>日，遂成为全国性质的法定“父亲节”。是日，子女佩花以作纪念</a:t>
            </a:r>
            <a:r>
              <a:rPr lang="en-US" altLang="zh-CN" sz="1200" dirty="0">
                <a:cs typeface="+mn-ea"/>
                <a:sym typeface="+mn-lt"/>
              </a:rPr>
              <a:t>——</a:t>
            </a:r>
            <a:r>
              <a:rPr lang="zh-CN" altLang="en-US" sz="1200" dirty="0">
                <a:cs typeface="+mn-ea"/>
                <a:sym typeface="+mn-lt"/>
              </a:rPr>
              <a:t>父亲健在者，佩以红花；逝世者，佩以白花。相关的推广工作也随后展开。譬如，作为“父亲节”的首倡者之一，</a:t>
            </a:r>
            <a:r>
              <a:rPr lang="en-US" altLang="zh-CN" sz="1200" dirty="0">
                <a:cs typeface="+mn-ea"/>
                <a:sym typeface="+mn-lt"/>
              </a:rPr>
              <a:t>1946</a:t>
            </a:r>
            <a:r>
              <a:rPr lang="zh-CN" altLang="en-US" sz="1200" dirty="0">
                <a:cs typeface="+mn-ea"/>
                <a:sym typeface="+mn-lt"/>
              </a:rPr>
              <a:t>年</a:t>
            </a:r>
            <a:r>
              <a:rPr lang="en-US" altLang="zh-CN" sz="1200" dirty="0">
                <a:cs typeface="+mn-ea"/>
                <a:sym typeface="+mn-lt"/>
              </a:rPr>
              <a:t>8</a:t>
            </a:r>
            <a:r>
              <a:rPr lang="zh-CN" altLang="en-US" sz="1200" dirty="0">
                <a:cs typeface="+mn-ea"/>
                <a:sym typeface="+mn-lt"/>
              </a:rPr>
              <a:t>月</a:t>
            </a:r>
            <a:r>
              <a:rPr lang="en-US" altLang="zh-CN" sz="1200" dirty="0">
                <a:cs typeface="+mn-ea"/>
                <a:sym typeface="+mn-lt"/>
              </a:rPr>
              <a:t>7</a:t>
            </a:r>
            <a:r>
              <a:rPr lang="zh-CN" altLang="en-US" sz="1200" dirty="0">
                <a:cs typeface="+mn-ea"/>
                <a:sym typeface="+mn-lt"/>
              </a:rPr>
              <a:t>日，颜惠庆被邀请去“青年会”做关于“父亲节”的演讲，“谈了不同社会中父亲的地位和责任”。次日，他又在日记中写道：“报上满载关于‘父亲节’的报道”</a:t>
            </a:r>
          </a:p>
        </p:txBody>
      </p:sp>
      <p:sp>
        <p:nvSpPr>
          <p:cNvPr id="7" name="文本框 6">
            <a:extLst>
              <a:ext uri="{FF2B5EF4-FFF2-40B4-BE49-F238E27FC236}">
                <a16:creationId xmlns="" xmlns:p14="http://schemas.microsoft.com/office/powerpoint/2010/main" xmlns:mc="http://schemas.openxmlformats.org/markup-compatibility/2006" xmlns:a16="http://schemas.microsoft.com/office/drawing/2014/main" id="{47083AA5-6504-4721-9E5A-7D5556CC8282}"/>
              </a:ext>
            </a:extLst>
          </p:cNvPr>
          <p:cNvSpPr txBox="1"/>
          <p:nvPr/>
        </p:nvSpPr>
        <p:spPr>
          <a:xfrm>
            <a:off x="1552331" y="4463939"/>
            <a:ext cx="3631614" cy="336695"/>
          </a:xfrm>
          <a:prstGeom prst="rect">
            <a:avLst/>
          </a:prstGeom>
          <a:noFill/>
        </p:spPr>
        <p:txBody>
          <a:bodyPr wrap="square" rtlCol="0">
            <a:spAutoFit/>
          </a:bodyPr>
          <a:lstStyle/>
          <a:p>
            <a:pPr>
              <a:lnSpc>
                <a:spcPct val="150000"/>
              </a:lnSpc>
            </a:pPr>
            <a:r>
              <a:rPr lang="zh-CN" altLang="en-US" sz="1200" dirty="0">
                <a:cs typeface="+mn-ea"/>
                <a:sym typeface="+mn-lt"/>
              </a:rPr>
              <a:t>现如今，台湾地区的父亲节是“</a:t>
            </a:r>
            <a:r>
              <a:rPr lang="en-US" altLang="zh-CN" sz="1200" dirty="0">
                <a:cs typeface="+mn-ea"/>
                <a:sym typeface="+mn-lt"/>
              </a:rPr>
              <a:t>8</a:t>
            </a:r>
            <a:r>
              <a:rPr lang="zh-CN" altLang="en-US" sz="1200" dirty="0">
                <a:cs typeface="+mn-ea"/>
                <a:sym typeface="+mn-lt"/>
              </a:rPr>
              <a:t>月</a:t>
            </a:r>
            <a:r>
              <a:rPr lang="en-US" altLang="zh-CN" sz="1200" dirty="0">
                <a:cs typeface="+mn-ea"/>
                <a:sym typeface="+mn-lt"/>
              </a:rPr>
              <a:t>8</a:t>
            </a:r>
            <a:r>
              <a:rPr lang="zh-CN" altLang="en-US" sz="1200" dirty="0">
                <a:cs typeface="+mn-ea"/>
                <a:sym typeface="+mn-lt"/>
              </a:rPr>
              <a:t>日”</a:t>
            </a:r>
          </a:p>
        </p:txBody>
      </p:sp>
      <p:sp>
        <p:nvSpPr>
          <p:cNvPr id="11" name="矩形 10">
            <a:extLst>
              <a:ext uri="{FF2B5EF4-FFF2-40B4-BE49-F238E27FC236}">
                <a16:creationId xmlns="" xmlns:p14="http://schemas.microsoft.com/office/powerpoint/2010/main" xmlns:mc="http://schemas.openxmlformats.org/markup-compatibility/2006" xmlns:a16="http://schemas.microsoft.com/office/drawing/2014/main" id="{5337F2D5-DFFA-4C9B-ABBC-FFF066922A94}"/>
              </a:ext>
            </a:extLst>
          </p:cNvPr>
          <p:cNvSpPr/>
          <p:nvPr/>
        </p:nvSpPr>
        <p:spPr>
          <a:xfrm>
            <a:off x="1552331" y="3678975"/>
            <a:ext cx="5206733" cy="613694"/>
          </a:xfrm>
          <a:prstGeom prst="rect">
            <a:avLst/>
          </a:prstGeom>
        </p:spPr>
        <p:txBody>
          <a:bodyPr wrap="square">
            <a:spAutoFit/>
          </a:bodyPr>
          <a:lstStyle/>
          <a:p>
            <a:pPr>
              <a:lnSpc>
                <a:spcPct val="150000"/>
              </a:lnSpc>
            </a:pPr>
            <a:r>
              <a:rPr lang="zh-CN" altLang="en-US" sz="1200" dirty="0">
                <a:cs typeface="+mn-ea"/>
                <a:sym typeface="+mn-lt"/>
              </a:rPr>
              <a:t>稍后，内战全面爆发，“父亲节”遂成昙花一现，逐渐被遗忘。惟“父亲对于这次抗战胜利的影响”</a:t>
            </a:r>
          </a:p>
        </p:txBody>
      </p:sp>
      <p:sp>
        <p:nvSpPr>
          <p:cNvPr id="17" name="文本框 16">
            <a:extLst>
              <a:ext uri="{FF2B5EF4-FFF2-40B4-BE49-F238E27FC236}">
                <a16:creationId xmlns="" xmlns:p14="http://schemas.microsoft.com/office/powerpoint/2010/main" xmlns:mc="http://schemas.openxmlformats.org/markup-compatibility/2006" xmlns:a16="http://schemas.microsoft.com/office/drawing/2014/main" id="{19A2A6D9-BB43-4424-803F-9557C0834B57}"/>
              </a:ext>
            </a:extLst>
          </p:cNvPr>
          <p:cNvSpPr txBox="1"/>
          <p:nvPr/>
        </p:nvSpPr>
        <p:spPr>
          <a:xfrm rot="5400000">
            <a:off x="10023437" y="3276871"/>
            <a:ext cx="2755113" cy="461665"/>
          </a:xfrm>
          <a:prstGeom prst="rect">
            <a:avLst/>
          </a:prstGeom>
          <a:noFill/>
        </p:spPr>
        <p:txBody>
          <a:bodyPr wrap="square" rtlCol="0">
            <a:spAutoFit/>
          </a:bodyPr>
          <a:lstStyle/>
          <a:p>
            <a:pPr algn="ctr"/>
            <a:r>
              <a:rPr lang="zh-CN" altLang="en-US" sz="2400" b="1" dirty="0">
                <a:gradFill flip="none" rotWithShape="1">
                  <a:gsLst>
                    <a:gs pos="47148">
                      <a:schemeClr val="bg1"/>
                    </a:gs>
                    <a:gs pos="88000">
                      <a:schemeClr val="bg1"/>
                    </a:gs>
                    <a:gs pos="54000">
                      <a:schemeClr val="bg1">
                        <a:lumMod val="65000"/>
                      </a:schemeClr>
                    </a:gs>
                  </a:gsLst>
                  <a:lin ang="0" scaled="1"/>
                  <a:tileRect/>
                </a:gradFill>
                <a:effectLst>
                  <a:outerShdw blurRad="101600" dist="152400" dir="15600000" sy="30000" kx="-1800000" algn="bl" rotWithShape="0">
                    <a:prstClr val="black">
                      <a:alpha val="32000"/>
                    </a:prstClr>
                  </a:outerShdw>
                </a:effectLst>
                <a:cs typeface="+mn-ea"/>
                <a:sym typeface="+mn-lt"/>
              </a:rPr>
              <a:t>不应被忘却的历史</a:t>
            </a:r>
          </a:p>
        </p:txBody>
      </p:sp>
    </p:spTree>
    <p:extLst>
      <p:ext uri="{BB962C8B-B14F-4D97-AF65-F5344CB8AC3E}">
        <p14:creationId xmlns:p14="http://schemas.microsoft.com/office/powerpoint/2010/main" val="1637013006"/>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2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1+#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49" presetClass="entr" presetSubtype="0" decel="10000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 calcmode="lin" valueType="num">
                                      <p:cBhvr>
                                        <p:cTn id="28" dur="500" fill="hold"/>
                                        <p:tgtEl>
                                          <p:spTgt spid="17"/>
                                        </p:tgtEl>
                                        <p:attrNameLst>
                                          <p:attrName>style.rotation</p:attrName>
                                        </p:attrNameLst>
                                      </p:cBhvr>
                                      <p:tavLst>
                                        <p:tav tm="0">
                                          <p:val>
                                            <p:fltVal val="360"/>
                                          </p:val>
                                        </p:tav>
                                        <p:tav tm="100000">
                                          <p:val>
                                            <p:fltVal val="0"/>
                                          </p:val>
                                        </p:tav>
                                      </p:tavLst>
                                    </p:anim>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F6F7"/>
        </a:solidFill>
        <a:effectLst/>
      </p:bgPr>
    </p:bg>
    <p:spTree>
      <p:nvGrpSpPr>
        <p:cNvPr id="1" name=""/>
        <p:cNvGrpSpPr/>
        <p:nvPr/>
      </p:nvGrpSpPr>
      <p:grpSpPr>
        <a:xfrm>
          <a:off x="0" y="0"/>
          <a:ext cx="0" cy="0"/>
          <a:chOff x="0" y="0"/>
          <a:chExt cx="0" cy="0"/>
        </a:xfrm>
      </p:grpSpPr>
      <p:pic>
        <p:nvPicPr>
          <p:cNvPr id="26" name="图片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7B946D-BECE-47A9-BA4E-86196D587A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16883"/>
            <a:ext cx="12192000" cy="3259631"/>
          </a:xfrm>
          <a:prstGeom prst="rect">
            <a:avLst/>
          </a:prstGeom>
        </p:spPr>
      </p:pic>
      <p:pic>
        <p:nvPicPr>
          <p:cNvPr id="27" name="图片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D7CE45-956D-4B20-9439-F4A2120D9D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0691" y="3685958"/>
            <a:ext cx="4389709" cy="3172041"/>
          </a:xfrm>
          <a:prstGeom prst="rect">
            <a:avLst/>
          </a:prstGeom>
        </p:spPr>
      </p:pic>
      <p:grpSp>
        <p:nvGrpSpPr>
          <p:cNvPr id="14" name="组合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F1B67C-92D7-4E10-8828-290CE3C0F48E}"/>
              </a:ext>
            </a:extLst>
          </p:cNvPr>
          <p:cNvGrpSpPr/>
          <p:nvPr/>
        </p:nvGrpSpPr>
        <p:grpSpPr>
          <a:xfrm>
            <a:off x="233616" y="443382"/>
            <a:ext cx="11756214" cy="6145888"/>
            <a:chOff x="2541097" y="4253504"/>
            <a:chExt cx="8603618" cy="4497782"/>
          </a:xfrm>
        </p:grpSpPr>
        <p:pic>
          <p:nvPicPr>
            <p:cNvPr id="15" name="图片 14" descr="边框">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5CABCA-5070-46DF-831F-F45D3A063FD2}"/>
                </a:ext>
              </a:extLst>
            </p:cNvPr>
            <p:cNvPicPr>
              <a:picLocks noChangeAspect="1"/>
            </p:cNvPicPr>
            <p:nvPr/>
          </p:nvPicPr>
          <p:blipFill>
            <a:blip r:embed="rId5"/>
            <a:stretch>
              <a:fillRect/>
            </a:stretch>
          </p:blipFill>
          <p:spPr>
            <a:xfrm flipH="1">
              <a:off x="2541097" y="4253504"/>
              <a:ext cx="8371205" cy="4497070"/>
            </a:xfrm>
            <a:prstGeom prst="rect">
              <a:avLst/>
            </a:prstGeom>
          </p:spPr>
        </p:pic>
        <p:pic>
          <p:nvPicPr>
            <p:cNvPr id="16" name="图片 15" descr="边框">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95F31D-935D-48EB-A314-721D9C904190}"/>
                </a:ext>
              </a:extLst>
            </p:cNvPr>
            <p:cNvPicPr>
              <a:picLocks noChangeAspect="1"/>
            </p:cNvPicPr>
            <p:nvPr/>
          </p:nvPicPr>
          <p:blipFill>
            <a:blip r:embed="rId5"/>
            <a:stretch>
              <a:fillRect/>
            </a:stretch>
          </p:blipFill>
          <p:spPr>
            <a:xfrm>
              <a:off x="2773510" y="4254216"/>
              <a:ext cx="8371205" cy="4497070"/>
            </a:xfrm>
            <a:prstGeom prst="rect">
              <a:avLst/>
            </a:prstGeom>
          </p:spPr>
        </p:pic>
      </p:grpSp>
      <p:pic>
        <p:nvPicPr>
          <p:cNvPr id="9" name="图片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B30CD6-0017-4643-BC95-02390B3F68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492" y="4832041"/>
            <a:ext cx="1358265" cy="1581604"/>
          </a:xfrm>
          <a:prstGeom prst="rect">
            <a:avLst/>
          </a:prstGeom>
        </p:spPr>
      </p:pic>
      <p:pic>
        <p:nvPicPr>
          <p:cNvPr id="13" name="图片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54E868-D0F2-48F3-BD5E-CAC3FCEF28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32472" y="3852"/>
            <a:ext cx="4588231" cy="2279346"/>
          </a:xfrm>
          <a:prstGeom prst="rect">
            <a:avLst/>
          </a:prstGeom>
        </p:spPr>
      </p:pic>
      <p:sp>
        <p:nvSpPr>
          <p:cNvPr id="23" name="矩形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9CBCFF-765D-402D-AB0A-8B2D5B2A7309}"/>
              </a:ext>
            </a:extLst>
          </p:cNvPr>
          <p:cNvSpPr/>
          <p:nvPr/>
        </p:nvSpPr>
        <p:spPr>
          <a:xfrm>
            <a:off x="6096000" y="2398603"/>
            <a:ext cx="4316734" cy="1346907"/>
          </a:xfrm>
          <a:prstGeom prst="rect">
            <a:avLst/>
          </a:prstGeom>
        </p:spPr>
        <p:txBody>
          <a:bodyPr wrap="square">
            <a:spAutoFit/>
          </a:bodyPr>
          <a:lstStyle/>
          <a:p>
            <a:pPr>
              <a:lnSpc>
                <a:spcPct val="150000"/>
              </a:lnSpc>
            </a:pPr>
            <a:r>
              <a:rPr lang="zh-CN" altLang="en-US" sz="1400" dirty="0">
                <a:cs typeface="+mn-ea"/>
                <a:sym typeface="+mn-lt"/>
              </a:rPr>
              <a:t>他或许相貌平凡，但对你露出的笑容总是溢满宠溺；他或许谈吐并不优雅，但絮絮叨叨的都是对你的关心；他或许自己勤俭节约，但却从不对你吝啬</a:t>
            </a:r>
            <a:r>
              <a:rPr lang="en-US" altLang="zh-CN" sz="1400" dirty="0">
                <a:cs typeface="+mn-ea"/>
                <a:sym typeface="+mn-lt"/>
              </a:rPr>
              <a:t>……</a:t>
            </a:r>
            <a:r>
              <a:rPr lang="zh-CN" altLang="en-US" sz="1400" dirty="0">
                <a:cs typeface="+mn-ea"/>
                <a:sym typeface="+mn-lt"/>
              </a:rPr>
              <a:t>他就是这世上最爱你的男人</a:t>
            </a:r>
            <a:r>
              <a:rPr lang="en-US" altLang="zh-CN" sz="1400" dirty="0">
                <a:cs typeface="+mn-ea"/>
                <a:sym typeface="+mn-lt"/>
              </a:rPr>
              <a:t>——</a:t>
            </a:r>
            <a:r>
              <a:rPr lang="zh-CN" altLang="en-US" sz="1400" dirty="0">
                <a:cs typeface="+mn-ea"/>
                <a:sym typeface="+mn-lt"/>
              </a:rPr>
              <a:t>父亲！</a:t>
            </a:r>
          </a:p>
        </p:txBody>
      </p:sp>
      <p:sp>
        <p:nvSpPr>
          <p:cNvPr id="24" name="文本框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8D09C0-6919-4DFE-824D-28E463A81A14}"/>
              </a:ext>
            </a:extLst>
          </p:cNvPr>
          <p:cNvSpPr txBox="1"/>
          <p:nvPr/>
        </p:nvSpPr>
        <p:spPr>
          <a:xfrm>
            <a:off x="6096000" y="3903907"/>
            <a:ext cx="5211683" cy="2316403"/>
          </a:xfrm>
          <a:prstGeom prst="rect">
            <a:avLst/>
          </a:prstGeom>
          <a:noFill/>
        </p:spPr>
        <p:txBody>
          <a:bodyPr wrap="none" rtlCol="0">
            <a:spAutoFit/>
          </a:bodyPr>
          <a:lstStyle/>
          <a:p>
            <a:pPr>
              <a:lnSpc>
                <a:spcPct val="150000"/>
              </a:lnSpc>
            </a:pPr>
            <a:r>
              <a:rPr lang="zh-CN" altLang="en-US" sz="1400" dirty="0">
                <a:cs typeface="+mn-ea"/>
                <a:sym typeface="+mn-lt"/>
              </a:rPr>
              <a:t>无言的父爱</a:t>
            </a:r>
            <a:endParaRPr lang="en-US" altLang="zh-CN" sz="1400" dirty="0">
              <a:cs typeface="+mn-ea"/>
              <a:sym typeface="+mn-lt"/>
            </a:endParaRPr>
          </a:p>
          <a:p>
            <a:pPr>
              <a:lnSpc>
                <a:spcPct val="150000"/>
              </a:lnSpc>
            </a:pPr>
            <a:r>
              <a:rPr lang="zh-CN" altLang="en-US" sz="1400" dirty="0">
                <a:cs typeface="+mn-ea"/>
                <a:sym typeface="+mn-lt"/>
              </a:rPr>
              <a:t>父亲是一座山，让你登高望远。</a:t>
            </a:r>
            <a:endParaRPr lang="en-US" altLang="zh-CN" sz="1400" dirty="0">
              <a:cs typeface="+mn-ea"/>
              <a:sym typeface="+mn-lt"/>
            </a:endParaRPr>
          </a:p>
          <a:p>
            <a:pPr>
              <a:lnSpc>
                <a:spcPct val="150000"/>
              </a:lnSpc>
            </a:pPr>
            <a:r>
              <a:rPr lang="zh-CN" altLang="en-US" sz="1400" dirty="0">
                <a:cs typeface="+mn-ea"/>
                <a:sym typeface="+mn-lt"/>
              </a:rPr>
              <a:t>父亲是不屈的脊梁，让你坚强。</a:t>
            </a:r>
            <a:endParaRPr lang="en-US" altLang="zh-CN" sz="1400" dirty="0">
              <a:cs typeface="+mn-ea"/>
              <a:sym typeface="+mn-lt"/>
            </a:endParaRPr>
          </a:p>
          <a:p>
            <a:pPr>
              <a:lnSpc>
                <a:spcPct val="150000"/>
              </a:lnSpc>
            </a:pPr>
            <a:r>
              <a:rPr lang="zh-CN" altLang="en-US" sz="1400" dirty="0">
                <a:cs typeface="+mn-ea"/>
                <a:sym typeface="+mn-lt"/>
              </a:rPr>
              <a:t>父亲是放线的风筝，任你高飞，但心永远牵挂着</a:t>
            </a:r>
            <a:r>
              <a:rPr lang="en-US" altLang="zh-CN" sz="1400" dirty="0">
                <a:cs typeface="+mn-ea"/>
                <a:sym typeface="+mn-lt"/>
              </a:rPr>
              <a:t>…</a:t>
            </a:r>
          </a:p>
          <a:p>
            <a:pPr>
              <a:lnSpc>
                <a:spcPct val="150000"/>
              </a:lnSpc>
            </a:pPr>
            <a:r>
              <a:rPr lang="zh-CN" altLang="en-US" sz="1400" dirty="0">
                <a:cs typeface="+mn-ea"/>
                <a:sym typeface="+mn-lt"/>
              </a:rPr>
              <a:t>这世界上有一种默默无言的爱，不会牵绊你，你也不会时常想起</a:t>
            </a:r>
            <a:endParaRPr lang="en-US" altLang="zh-CN" sz="1400" dirty="0">
              <a:cs typeface="+mn-ea"/>
              <a:sym typeface="+mn-lt"/>
            </a:endParaRPr>
          </a:p>
          <a:p>
            <a:pPr>
              <a:lnSpc>
                <a:spcPct val="150000"/>
              </a:lnSpc>
            </a:pPr>
            <a:r>
              <a:rPr lang="zh-CN" altLang="en-US" sz="1400" dirty="0">
                <a:cs typeface="+mn-ea"/>
                <a:sym typeface="+mn-lt"/>
              </a:rPr>
              <a:t>但是你难过的时候，想找的人会是他</a:t>
            </a:r>
            <a:r>
              <a:rPr lang="en-US" altLang="zh-CN" sz="1400" dirty="0">
                <a:cs typeface="+mn-ea"/>
                <a:sym typeface="+mn-lt"/>
              </a:rPr>
              <a:t>---</a:t>
            </a:r>
            <a:r>
              <a:rPr lang="zh-CN" altLang="en-US" sz="1400" dirty="0">
                <a:cs typeface="+mn-ea"/>
                <a:sym typeface="+mn-lt"/>
              </a:rPr>
              <a:t>他是你的港湾</a:t>
            </a:r>
            <a:endParaRPr lang="en-US" altLang="zh-CN" sz="1400" dirty="0">
              <a:cs typeface="+mn-ea"/>
              <a:sym typeface="+mn-lt"/>
            </a:endParaRPr>
          </a:p>
          <a:p>
            <a:pPr>
              <a:lnSpc>
                <a:spcPct val="150000"/>
              </a:lnSpc>
            </a:pPr>
            <a:endParaRPr lang="en-US" altLang="zh-CN" sz="1400" dirty="0">
              <a:cs typeface="+mn-ea"/>
              <a:sym typeface="+mn-lt"/>
            </a:endParaRPr>
          </a:p>
        </p:txBody>
      </p:sp>
      <p:pic>
        <p:nvPicPr>
          <p:cNvPr id="28" name="图片 27" descr="图片包含 人员, 男士, 掌握&#10;&#10;已生成高可信度的说明">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7964E9-69A4-489B-BDCE-8618C43C1F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50240" y="1184058"/>
            <a:ext cx="1505814" cy="5003800"/>
          </a:xfrm>
          <a:prstGeom prst="rect">
            <a:avLst/>
          </a:prstGeom>
        </p:spPr>
      </p:pic>
      <p:pic>
        <p:nvPicPr>
          <p:cNvPr id="29" name="Picture 4" descr="100040154387460729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74288E-658A-4838-BD53-AF59E967499F}"/>
              </a:ext>
            </a:extLst>
          </p:cNvPr>
          <p:cNvPicPr>
            <a:picLocks noChangeAspect="1" noChangeArrowheads="1" noCrop="1"/>
          </p:cNvPicPr>
          <p:nvPr/>
        </p:nvPicPr>
        <p:blipFill>
          <a:blip r:embed="rId9">
            <a:extLst>
              <a:ext uri="{28A0092B-C50C-407E-A947-70E740481C1C}">
                <a14:useLocalDpi xmlns:a14="http://schemas.microsoft.com/office/drawing/2010/main"/>
              </a:ext>
            </a:extLst>
          </a:blip>
          <a:srcRect/>
          <a:stretch>
            <a:fillRect/>
          </a:stretch>
        </p:blipFill>
        <p:spPr bwMode="auto">
          <a:xfrm rot="16200000">
            <a:off x="1115221" y="3032318"/>
            <a:ext cx="1130093" cy="113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787101"/>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4" presetClass="entr" presetSubtype="10" fill="hold" grpId="0" nodeType="afterEffect">
                                  <p:stCondLst>
                                    <p:cond delay="0"/>
                                  </p:stCondLst>
                                  <p:iterate type="lt">
                                    <p:tmPct val="10000"/>
                                  </p:iterate>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300"/>
                                        <p:tgtEl>
                                          <p:spTgt spid="23"/>
                                        </p:tgtEl>
                                      </p:cBhvr>
                                    </p:animEffect>
                                  </p:childTnLst>
                                </p:cTn>
                              </p:par>
                            </p:childTnLst>
                          </p:cTn>
                        </p:par>
                        <p:par>
                          <p:cTn id="29" fill="hold">
                            <p:stCondLst>
                              <p:cond delay="4790"/>
                            </p:stCondLst>
                            <p:childTnLst>
                              <p:par>
                                <p:cTn id="30" presetID="14" presetClass="entr" presetSubtype="10" fill="hold" grpId="0" nodeType="afterEffect">
                                  <p:stCondLst>
                                    <p:cond delay="0"/>
                                  </p:stCondLst>
                                  <p:iterate type="lt">
                                    <p:tmPct val="10000"/>
                                  </p:iterate>
                                  <p:childTnLst>
                                    <p:set>
                                      <p:cBhvr>
                                        <p:cTn id="31" dur="1" fill="hold">
                                          <p:stCondLst>
                                            <p:cond delay="0"/>
                                          </p:stCondLst>
                                        </p:cTn>
                                        <p:tgtEl>
                                          <p:spTgt spid="24"/>
                                        </p:tgtEl>
                                        <p:attrNameLst>
                                          <p:attrName>style.visibility</p:attrName>
                                        </p:attrNameLst>
                                      </p:cBhvr>
                                      <p:to>
                                        <p:strVal val="visible"/>
                                      </p:to>
                                    </p:set>
                                    <p:animEffect transition="in" filter="randombar(horizontal)">
                                      <p:cBhvr>
                                        <p:cTn id="32"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FD4128-8942-46A0-83B4-1872BDA4E6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0C9ECA3-F0EB-453A-B177-2B777894AD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6967" y="1158605"/>
            <a:ext cx="5042830" cy="5042830"/>
          </a:xfrm>
          <a:prstGeom prst="rect">
            <a:avLst/>
          </a:prstGeom>
          <a:effectLst/>
        </p:spPr>
      </p:pic>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3E36EA-550B-4856-9C5F-0C3BBAE1CA7E}"/>
              </a:ext>
            </a:extLst>
          </p:cNvPr>
          <p:cNvSpPr txBox="1"/>
          <p:nvPr/>
        </p:nvSpPr>
        <p:spPr>
          <a:xfrm>
            <a:off x="1958413" y="3192933"/>
            <a:ext cx="2139270" cy="1323439"/>
          </a:xfrm>
          <a:prstGeom prst="rect">
            <a:avLst/>
          </a:prstGeom>
          <a:noFill/>
        </p:spPr>
        <p:txBody>
          <a:bodyPr wrap="square" rtlCol="0">
            <a:spAutoFit/>
          </a:bodyPr>
          <a:lstStyle/>
          <a:p>
            <a:pPr algn="ctr"/>
            <a:r>
              <a:rPr lang="en-US" altLang="zh-CN" sz="8000" b="1" dirty="0">
                <a:solidFill>
                  <a:srgbClr val="E5F6F7"/>
                </a:solidFill>
                <a:cs typeface="+mn-ea"/>
                <a:sym typeface="+mn-lt"/>
              </a:rPr>
              <a:t>04</a:t>
            </a:r>
            <a:endParaRPr lang="zh-CN" altLang="en-US" sz="8000" b="1" dirty="0">
              <a:solidFill>
                <a:srgbClr val="E5F6F7"/>
              </a:solidFill>
              <a:cs typeface="+mn-ea"/>
              <a:sym typeface="+mn-lt"/>
            </a:endParaRPr>
          </a:p>
        </p:txBody>
      </p:sp>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10F32D5-D085-4EAD-B65C-EC47B2DECDAF}"/>
              </a:ext>
            </a:extLst>
          </p:cNvPr>
          <p:cNvSpPr txBox="1"/>
          <p:nvPr/>
        </p:nvSpPr>
        <p:spPr>
          <a:xfrm>
            <a:off x="1968973" y="3182273"/>
            <a:ext cx="2139270" cy="1323439"/>
          </a:xfrm>
          <a:prstGeom prst="rect">
            <a:avLst/>
          </a:prstGeom>
          <a:noFill/>
          <a:effectLst/>
        </p:spPr>
        <p:txBody>
          <a:bodyPr wrap="square" rtlCol="0">
            <a:spAutoFit/>
          </a:bodyPr>
          <a:lstStyle/>
          <a:p>
            <a:pPr algn="ctr"/>
            <a:r>
              <a:rPr lang="en-US" altLang="zh-CN" sz="8000" b="1" dirty="0">
                <a:solidFill>
                  <a:srgbClr val="DEEEF5"/>
                </a:solidFill>
                <a:cs typeface="+mn-ea"/>
                <a:sym typeface="+mn-lt"/>
              </a:rPr>
              <a:t>04</a:t>
            </a:r>
            <a:endParaRPr lang="zh-CN" altLang="en-US" sz="8000" b="1" dirty="0">
              <a:solidFill>
                <a:srgbClr val="DEEEF5"/>
              </a:solidFill>
              <a:cs typeface="+mn-ea"/>
              <a:sym typeface="+mn-lt"/>
            </a:endParaRPr>
          </a:p>
        </p:txBody>
      </p:sp>
      <p:sp>
        <p:nvSpPr>
          <p:cNvPr id="14" name="文本框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3D40F9-12A0-48A1-A6F5-E7F9578A952C}"/>
              </a:ext>
            </a:extLst>
          </p:cNvPr>
          <p:cNvSpPr txBox="1"/>
          <p:nvPr/>
        </p:nvSpPr>
        <p:spPr>
          <a:xfrm>
            <a:off x="1979534" y="3171614"/>
            <a:ext cx="2139270" cy="1323439"/>
          </a:xfrm>
          <a:prstGeom prst="rect">
            <a:avLst/>
          </a:prstGeom>
          <a:noFill/>
          <a:effectLst/>
        </p:spPr>
        <p:txBody>
          <a:bodyPr wrap="square" rtlCol="0">
            <a:spAutoFit/>
          </a:bodyPr>
          <a:lstStyle/>
          <a:p>
            <a:pPr algn="ctr"/>
            <a:r>
              <a:rPr lang="en-US" altLang="zh-CN" sz="8000" b="1" dirty="0">
                <a:solidFill>
                  <a:srgbClr val="D7E6F3"/>
                </a:solidFill>
                <a:cs typeface="+mn-ea"/>
                <a:sym typeface="+mn-lt"/>
              </a:rPr>
              <a:t>04</a:t>
            </a:r>
            <a:endParaRPr lang="zh-CN" altLang="en-US" sz="8000" b="1" dirty="0">
              <a:solidFill>
                <a:srgbClr val="D7E6F3"/>
              </a:solidFill>
              <a:cs typeface="+mn-ea"/>
              <a:sym typeface="+mn-lt"/>
            </a:endParaRPr>
          </a:p>
        </p:txBody>
      </p:sp>
      <p:sp>
        <p:nvSpPr>
          <p:cNvPr id="15" name="文本框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31A334-DD79-4537-8B70-E77AE0C81826}"/>
              </a:ext>
            </a:extLst>
          </p:cNvPr>
          <p:cNvSpPr txBox="1"/>
          <p:nvPr/>
        </p:nvSpPr>
        <p:spPr>
          <a:xfrm>
            <a:off x="1990094" y="3160954"/>
            <a:ext cx="2139270" cy="1323439"/>
          </a:xfrm>
          <a:prstGeom prst="rect">
            <a:avLst/>
          </a:prstGeom>
          <a:noFill/>
          <a:effectLst/>
        </p:spPr>
        <p:txBody>
          <a:bodyPr wrap="square" rtlCol="0">
            <a:spAutoFit/>
          </a:bodyPr>
          <a:lstStyle/>
          <a:p>
            <a:pPr algn="ctr"/>
            <a:r>
              <a:rPr lang="en-US" altLang="zh-CN" sz="8000" b="1" dirty="0">
                <a:solidFill>
                  <a:srgbClr val="D0DEF1"/>
                </a:solidFill>
                <a:cs typeface="+mn-ea"/>
                <a:sym typeface="+mn-lt"/>
              </a:rPr>
              <a:t>04</a:t>
            </a:r>
            <a:endParaRPr lang="zh-CN" altLang="en-US" sz="8000" b="1" dirty="0">
              <a:solidFill>
                <a:srgbClr val="D0DEF1"/>
              </a:solidFill>
              <a:cs typeface="+mn-ea"/>
              <a:sym typeface="+mn-lt"/>
            </a:endParaRPr>
          </a:p>
        </p:txBody>
      </p:sp>
      <p:sp>
        <p:nvSpPr>
          <p:cNvPr id="16" name="文本框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80A5D7-E61A-46BE-BBEB-3E07B9CE1E9B}"/>
              </a:ext>
            </a:extLst>
          </p:cNvPr>
          <p:cNvSpPr txBox="1"/>
          <p:nvPr/>
        </p:nvSpPr>
        <p:spPr>
          <a:xfrm>
            <a:off x="2000654" y="3150294"/>
            <a:ext cx="2139270" cy="1323439"/>
          </a:xfrm>
          <a:prstGeom prst="rect">
            <a:avLst/>
          </a:prstGeom>
          <a:noFill/>
          <a:effectLst/>
        </p:spPr>
        <p:txBody>
          <a:bodyPr wrap="square" rtlCol="0">
            <a:spAutoFit/>
          </a:bodyPr>
          <a:lstStyle/>
          <a:p>
            <a:pPr algn="ctr"/>
            <a:r>
              <a:rPr lang="en-US" altLang="zh-CN" sz="8000" b="1" dirty="0">
                <a:solidFill>
                  <a:srgbClr val="C9D6EF"/>
                </a:solidFill>
                <a:cs typeface="+mn-ea"/>
                <a:sym typeface="+mn-lt"/>
              </a:rPr>
              <a:t>04</a:t>
            </a:r>
            <a:endParaRPr lang="zh-CN" altLang="en-US" sz="8000" b="1" dirty="0">
              <a:solidFill>
                <a:srgbClr val="C9D6EF"/>
              </a:solidFill>
              <a:cs typeface="+mn-ea"/>
              <a:sym typeface="+mn-lt"/>
            </a:endParaRPr>
          </a:p>
        </p:txBody>
      </p:sp>
      <p:sp>
        <p:nvSpPr>
          <p:cNvPr id="17" name="文本框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BFF8E64-1DB6-425B-B8B1-E703E8BEC165}"/>
              </a:ext>
            </a:extLst>
          </p:cNvPr>
          <p:cNvSpPr txBox="1"/>
          <p:nvPr/>
        </p:nvSpPr>
        <p:spPr>
          <a:xfrm>
            <a:off x="2011215" y="3139634"/>
            <a:ext cx="2139270" cy="1323439"/>
          </a:xfrm>
          <a:prstGeom prst="rect">
            <a:avLst/>
          </a:prstGeom>
          <a:noFill/>
          <a:effectLst/>
        </p:spPr>
        <p:txBody>
          <a:bodyPr wrap="square" rtlCol="0">
            <a:spAutoFit/>
          </a:bodyPr>
          <a:lstStyle/>
          <a:p>
            <a:pPr algn="ctr"/>
            <a:r>
              <a:rPr lang="en-US" altLang="zh-CN" sz="8000" b="1" dirty="0">
                <a:solidFill>
                  <a:srgbClr val="C2CEED"/>
                </a:solidFill>
                <a:cs typeface="+mn-ea"/>
                <a:sym typeface="+mn-lt"/>
              </a:rPr>
              <a:t>04</a:t>
            </a:r>
            <a:endParaRPr lang="zh-CN" altLang="en-US" sz="8000" b="1" dirty="0">
              <a:solidFill>
                <a:srgbClr val="C2CEED"/>
              </a:solidFill>
              <a:cs typeface="+mn-ea"/>
              <a:sym typeface="+mn-lt"/>
            </a:endParaRPr>
          </a:p>
        </p:txBody>
      </p:sp>
      <p:sp>
        <p:nvSpPr>
          <p:cNvPr id="18" name="文本框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46A678-676A-4389-B2E7-DCEA6F121616}"/>
              </a:ext>
            </a:extLst>
          </p:cNvPr>
          <p:cNvSpPr txBox="1"/>
          <p:nvPr/>
        </p:nvSpPr>
        <p:spPr>
          <a:xfrm>
            <a:off x="2021775" y="3128975"/>
            <a:ext cx="2139270" cy="1323439"/>
          </a:xfrm>
          <a:prstGeom prst="rect">
            <a:avLst/>
          </a:prstGeom>
          <a:noFill/>
          <a:effectLst/>
        </p:spPr>
        <p:txBody>
          <a:bodyPr wrap="square" rtlCol="0">
            <a:spAutoFit/>
          </a:bodyPr>
          <a:lstStyle/>
          <a:p>
            <a:pPr algn="ctr"/>
            <a:r>
              <a:rPr lang="en-US" altLang="zh-CN" sz="8000" b="1" dirty="0">
                <a:solidFill>
                  <a:srgbClr val="BBC6EB"/>
                </a:solidFill>
                <a:cs typeface="+mn-ea"/>
                <a:sym typeface="+mn-lt"/>
              </a:rPr>
              <a:t>04</a:t>
            </a:r>
            <a:endParaRPr lang="zh-CN" altLang="en-US" sz="8000" b="1" dirty="0">
              <a:solidFill>
                <a:srgbClr val="BBC6EB"/>
              </a:solidFill>
              <a:cs typeface="+mn-ea"/>
              <a:sym typeface="+mn-lt"/>
            </a:endParaRPr>
          </a:p>
        </p:txBody>
      </p:sp>
      <p:sp>
        <p:nvSpPr>
          <p:cNvPr id="19" name="文本框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E1CC5F-C470-4BBD-A97A-55582FFF3953}"/>
              </a:ext>
            </a:extLst>
          </p:cNvPr>
          <p:cNvSpPr txBox="1"/>
          <p:nvPr/>
        </p:nvSpPr>
        <p:spPr>
          <a:xfrm>
            <a:off x="2032335" y="3118315"/>
            <a:ext cx="2139270" cy="1323439"/>
          </a:xfrm>
          <a:prstGeom prst="rect">
            <a:avLst/>
          </a:prstGeom>
          <a:noFill/>
          <a:effectLst/>
        </p:spPr>
        <p:txBody>
          <a:bodyPr wrap="square" rtlCol="0">
            <a:spAutoFit/>
          </a:bodyPr>
          <a:lstStyle/>
          <a:p>
            <a:pPr algn="ctr"/>
            <a:r>
              <a:rPr lang="en-US" altLang="zh-CN" sz="8000" b="1" dirty="0">
                <a:solidFill>
                  <a:srgbClr val="B4BEE9"/>
                </a:solidFill>
                <a:cs typeface="+mn-ea"/>
                <a:sym typeface="+mn-lt"/>
              </a:rPr>
              <a:t>04</a:t>
            </a:r>
            <a:endParaRPr lang="zh-CN" altLang="en-US" sz="8000" b="1" dirty="0">
              <a:solidFill>
                <a:srgbClr val="B4BEE9"/>
              </a:solidFill>
              <a:cs typeface="+mn-ea"/>
              <a:sym typeface="+mn-lt"/>
            </a:endParaRPr>
          </a:p>
        </p:txBody>
      </p:sp>
      <p:sp>
        <p:nvSpPr>
          <p:cNvPr id="20" name="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B92E01-1F2C-4E2D-984C-D5ED6C0F21BC}"/>
              </a:ext>
            </a:extLst>
          </p:cNvPr>
          <p:cNvSpPr txBox="1"/>
          <p:nvPr/>
        </p:nvSpPr>
        <p:spPr>
          <a:xfrm>
            <a:off x="2042896" y="3107655"/>
            <a:ext cx="2139270" cy="1323439"/>
          </a:xfrm>
          <a:prstGeom prst="rect">
            <a:avLst/>
          </a:prstGeom>
          <a:noFill/>
          <a:effectLst/>
        </p:spPr>
        <p:txBody>
          <a:bodyPr wrap="square" rtlCol="0">
            <a:spAutoFit/>
          </a:bodyPr>
          <a:lstStyle/>
          <a:p>
            <a:pPr algn="ctr"/>
            <a:r>
              <a:rPr lang="en-US" altLang="zh-CN" sz="8000" b="1" dirty="0">
                <a:solidFill>
                  <a:srgbClr val="ADB6E7"/>
                </a:solidFill>
                <a:cs typeface="+mn-ea"/>
                <a:sym typeface="+mn-lt"/>
              </a:rPr>
              <a:t>04</a:t>
            </a:r>
            <a:endParaRPr lang="zh-CN" altLang="en-US" sz="8000" b="1" dirty="0">
              <a:solidFill>
                <a:srgbClr val="ADB6E7"/>
              </a:solidFill>
              <a:cs typeface="+mn-ea"/>
              <a:sym typeface="+mn-lt"/>
            </a:endParaRPr>
          </a:p>
        </p:txBody>
      </p:sp>
      <p:sp>
        <p:nvSpPr>
          <p:cNvPr id="21" name="文本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D320286-C3E7-4970-B848-C51ADF34E643}"/>
              </a:ext>
            </a:extLst>
          </p:cNvPr>
          <p:cNvSpPr txBox="1"/>
          <p:nvPr/>
        </p:nvSpPr>
        <p:spPr>
          <a:xfrm>
            <a:off x="2053456" y="3096995"/>
            <a:ext cx="2139270" cy="1323439"/>
          </a:xfrm>
          <a:prstGeom prst="rect">
            <a:avLst/>
          </a:prstGeom>
          <a:noFill/>
          <a:effectLst/>
        </p:spPr>
        <p:txBody>
          <a:bodyPr wrap="square" rtlCol="0">
            <a:spAutoFit/>
          </a:bodyPr>
          <a:lstStyle/>
          <a:p>
            <a:pPr algn="ctr"/>
            <a:r>
              <a:rPr lang="en-US" altLang="zh-CN" sz="8000" b="1" dirty="0">
                <a:solidFill>
                  <a:srgbClr val="A6AEE5"/>
                </a:solidFill>
                <a:cs typeface="+mn-ea"/>
                <a:sym typeface="+mn-lt"/>
              </a:rPr>
              <a:t>04</a:t>
            </a:r>
            <a:endParaRPr lang="zh-CN" altLang="en-US" sz="8000" b="1" dirty="0">
              <a:solidFill>
                <a:srgbClr val="A6AEE5"/>
              </a:solidFill>
              <a:cs typeface="+mn-ea"/>
              <a:sym typeface="+mn-lt"/>
            </a:endParaRPr>
          </a:p>
        </p:txBody>
      </p:sp>
      <p:sp>
        <p:nvSpPr>
          <p:cNvPr id="22" name="文本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1832A3-5760-4F41-83DD-00504388C27D}"/>
              </a:ext>
            </a:extLst>
          </p:cNvPr>
          <p:cNvSpPr txBox="1"/>
          <p:nvPr/>
        </p:nvSpPr>
        <p:spPr>
          <a:xfrm>
            <a:off x="2064016" y="3086335"/>
            <a:ext cx="2139270" cy="1323439"/>
          </a:xfrm>
          <a:prstGeom prst="rect">
            <a:avLst/>
          </a:prstGeom>
          <a:noFill/>
          <a:effectLst/>
        </p:spPr>
        <p:txBody>
          <a:bodyPr wrap="square" rtlCol="0">
            <a:spAutoFit/>
          </a:bodyPr>
          <a:lstStyle/>
          <a:p>
            <a:pPr algn="ctr"/>
            <a:r>
              <a:rPr lang="en-US" altLang="zh-CN" sz="8000" b="1" dirty="0">
                <a:solidFill>
                  <a:srgbClr val="9FA6E3"/>
                </a:solidFill>
                <a:cs typeface="+mn-ea"/>
                <a:sym typeface="+mn-lt"/>
              </a:rPr>
              <a:t>04</a:t>
            </a:r>
            <a:endParaRPr lang="zh-CN" altLang="en-US" sz="8000" b="1" dirty="0">
              <a:solidFill>
                <a:srgbClr val="9FA6E3"/>
              </a:solidFill>
              <a:cs typeface="+mn-ea"/>
              <a:sym typeface="+mn-lt"/>
            </a:endParaRPr>
          </a:p>
        </p:txBody>
      </p:sp>
      <p:sp>
        <p:nvSpPr>
          <p:cNvPr id="23" name="文本框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105488-B20C-4133-B3AB-7A36CAD23100}"/>
              </a:ext>
            </a:extLst>
          </p:cNvPr>
          <p:cNvSpPr txBox="1"/>
          <p:nvPr/>
        </p:nvSpPr>
        <p:spPr>
          <a:xfrm>
            <a:off x="2074577" y="3075676"/>
            <a:ext cx="2139270" cy="1323439"/>
          </a:xfrm>
          <a:prstGeom prst="rect">
            <a:avLst/>
          </a:prstGeom>
          <a:noFill/>
          <a:effectLst/>
        </p:spPr>
        <p:txBody>
          <a:bodyPr wrap="square" rtlCol="0">
            <a:spAutoFit/>
          </a:bodyPr>
          <a:lstStyle/>
          <a:p>
            <a:pPr algn="ctr"/>
            <a:r>
              <a:rPr lang="en-US" altLang="zh-CN" sz="8000" b="1" dirty="0">
                <a:solidFill>
                  <a:srgbClr val="989EE1"/>
                </a:solidFill>
                <a:cs typeface="+mn-ea"/>
                <a:sym typeface="+mn-lt"/>
              </a:rPr>
              <a:t>04</a:t>
            </a:r>
            <a:endParaRPr lang="zh-CN" altLang="en-US" sz="8000" b="1" dirty="0">
              <a:solidFill>
                <a:srgbClr val="989EE1"/>
              </a:solidFill>
              <a:cs typeface="+mn-ea"/>
              <a:sym typeface="+mn-lt"/>
            </a:endParaRPr>
          </a:p>
        </p:txBody>
      </p:sp>
      <p:sp>
        <p:nvSpPr>
          <p:cNvPr id="24" name="文本框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1B21E5-975F-4087-97CC-0FC013CD8F25}"/>
              </a:ext>
            </a:extLst>
          </p:cNvPr>
          <p:cNvSpPr txBox="1"/>
          <p:nvPr/>
        </p:nvSpPr>
        <p:spPr>
          <a:xfrm>
            <a:off x="2085137" y="3065016"/>
            <a:ext cx="2139270" cy="1323439"/>
          </a:xfrm>
          <a:prstGeom prst="rect">
            <a:avLst/>
          </a:prstGeom>
          <a:noFill/>
          <a:effectLst/>
        </p:spPr>
        <p:txBody>
          <a:bodyPr wrap="square" rtlCol="0">
            <a:spAutoFit/>
          </a:bodyPr>
          <a:lstStyle/>
          <a:p>
            <a:pPr algn="ctr"/>
            <a:r>
              <a:rPr lang="en-US" altLang="zh-CN" sz="8000" b="1" dirty="0">
                <a:solidFill>
                  <a:srgbClr val="9196DF"/>
                </a:solidFill>
                <a:cs typeface="+mn-ea"/>
                <a:sym typeface="+mn-lt"/>
              </a:rPr>
              <a:t>04</a:t>
            </a:r>
            <a:endParaRPr lang="zh-CN" altLang="en-US" sz="8000" b="1" dirty="0">
              <a:solidFill>
                <a:srgbClr val="9196DF"/>
              </a:solidFill>
              <a:cs typeface="+mn-ea"/>
              <a:sym typeface="+mn-lt"/>
            </a:endParaRPr>
          </a:p>
        </p:txBody>
      </p:sp>
      <p:sp>
        <p:nvSpPr>
          <p:cNvPr id="25" name="文本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BE2BA2-180F-4B9E-93FC-29C767593ECE}"/>
              </a:ext>
            </a:extLst>
          </p:cNvPr>
          <p:cNvSpPr txBox="1"/>
          <p:nvPr/>
        </p:nvSpPr>
        <p:spPr>
          <a:xfrm>
            <a:off x="2095697" y="3054356"/>
            <a:ext cx="2139270" cy="1323439"/>
          </a:xfrm>
          <a:prstGeom prst="rect">
            <a:avLst/>
          </a:prstGeom>
          <a:noFill/>
          <a:effectLst/>
        </p:spPr>
        <p:txBody>
          <a:bodyPr wrap="square" rtlCol="0">
            <a:spAutoFit/>
          </a:bodyPr>
          <a:lstStyle/>
          <a:p>
            <a:pPr algn="ctr"/>
            <a:r>
              <a:rPr lang="en-US" altLang="zh-CN" sz="8000" b="1" dirty="0">
                <a:solidFill>
                  <a:srgbClr val="8A8EDD"/>
                </a:solidFill>
                <a:cs typeface="+mn-ea"/>
                <a:sym typeface="+mn-lt"/>
              </a:rPr>
              <a:t>04</a:t>
            </a:r>
            <a:endParaRPr lang="zh-CN" altLang="en-US" sz="8000" b="1" dirty="0">
              <a:solidFill>
                <a:srgbClr val="8A8EDD"/>
              </a:solidFill>
              <a:cs typeface="+mn-ea"/>
              <a:sym typeface="+mn-lt"/>
            </a:endParaRPr>
          </a:p>
        </p:txBody>
      </p:sp>
      <p:sp>
        <p:nvSpPr>
          <p:cNvPr id="26" name="文本框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1A710D-902A-446D-A586-6017028DE3AA}"/>
              </a:ext>
            </a:extLst>
          </p:cNvPr>
          <p:cNvSpPr txBox="1"/>
          <p:nvPr/>
        </p:nvSpPr>
        <p:spPr>
          <a:xfrm>
            <a:off x="2106258" y="3043696"/>
            <a:ext cx="2139270" cy="1323439"/>
          </a:xfrm>
          <a:prstGeom prst="rect">
            <a:avLst/>
          </a:prstGeom>
          <a:noFill/>
          <a:effectLst/>
        </p:spPr>
        <p:txBody>
          <a:bodyPr wrap="square" rtlCol="0">
            <a:spAutoFit/>
          </a:bodyPr>
          <a:lstStyle/>
          <a:p>
            <a:pPr algn="ctr"/>
            <a:r>
              <a:rPr lang="en-US" altLang="zh-CN" sz="8000" b="1" dirty="0">
                <a:solidFill>
                  <a:srgbClr val="8386DB"/>
                </a:solidFill>
                <a:cs typeface="+mn-ea"/>
                <a:sym typeface="+mn-lt"/>
              </a:rPr>
              <a:t>04</a:t>
            </a:r>
            <a:endParaRPr lang="zh-CN" altLang="en-US" sz="8000" b="1" dirty="0">
              <a:solidFill>
                <a:srgbClr val="8386DB"/>
              </a:solidFill>
              <a:cs typeface="+mn-ea"/>
              <a:sym typeface="+mn-lt"/>
            </a:endParaRPr>
          </a:p>
        </p:txBody>
      </p:sp>
      <p:sp>
        <p:nvSpPr>
          <p:cNvPr id="27" name="文本框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0B9A2A-0EEB-400B-AEAA-F7862E3A2FED}"/>
              </a:ext>
            </a:extLst>
          </p:cNvPr>
          <p:cNvSpPr txBox="1"/>
          <p:nvPr/>
        </p:nvSpPr>
        <p:spPr>
          <a:xfrm>
            <a:off x="2116818" y="3033037"/>
            <a:ext cx="2139270" cy="1323439"/>
          </a:xfrm>
          <a:prstGeom prst="rect">
            <a:avLst/>
          </a:prstGeom>
          <a:noFill/>
          <a:effectLst/>
        </p:spPr>
        <p:txBody>
          <a:bodyPr wrap="square" rtlCol="0">
            <a:spAutoFit/>
          </a:bodyPr>
          <a:lstStyle/>
          <a:p>
            <a:pPr algn="ctr"/>
            <a:r>
              <a:rPr lang="en-US" altLang="zh-CN" sz="8000" b="1" dirty="0">
                <a:solidFill>
                  <a:srgbClr val="7C7ED9"/>
                </a:solidFill>
                <a:cs typeface="+mn-ea"/>
                <a:sym typeface="+mn-lt"/>
              </a:rPr>
              <a:t>04</a:t>
            </a:r>
            <a:endParaRPr lang="zh-CN" altLang="en-US" sz="8000" b="1" dirty="0">
              <a:solidFill>
                <a:srgbClr val="7C7ED9"/>
              </a:solidFill>
              <a:cs typeface="+mn-ea"/>
              <a:sym typeface="+mn-lt"/>
            </a:endParaRPr>
          </a:p>
        </p:txBody>
      </p:sp>
      <p:sp>
        <p:nvSpPr>
          <p:cNvPr id="28" name="文本框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74097D-C81A-474B-9FB8-C5172ACF1787}"/>
              </a:ext>
            </a:extLst>
          </p:cNvPr>
          <p:cNvSpPr txBox="1"/>
          <p:nvPr/>
        </p:nvSpPr>
        <p:spPr>
          <a:xfrm>
            <a:off x="2127378" y="3022377"/>
            <a:ext cx="2139270" cy="1323439"/>
          </a:xfrm>
          <a:prstGeom prst="rect">
            <a:avLst/>
          </a:prstGeom>
          <a:noFill/>
          <a:effectLst/>
        </p:spPr>
        <p:txBody>
          <a:bodyPr wrap="square" rtlCol="0">
            <a:spAutoFit/>
          </a:bodyPr>
          <a:lstStyle/>
          <a:p>
            <a:pPr algn="ctr"/>
            <a:r>
              <a:rPr lang="en-US" altLang="zh-CN" sz="8000" b="1" dirty="0">
                <a:solidFill>
                  <a:srgbClr val="7576D7"/>
                </a:solidFill>
                <a:cs typeface="+mn-ea"/>
                <a:sym typeface="+mn-lt"/>
              </a:rPr>
              <a:t>04</a:t>
            </a:r>
            <a:endParaRPr lang="zh-CN" altLang="en-US" sz="8000" b="1" dirty="0">
              <a:solidFill>
                <a:srgbClr val="7576D7"/>
              </a:solidFill>
              <a:cs typeface="+mn-ea"/>
              <a:sym typeface="+mn-lt"/>
            </a:endParaRPr>
          </a:p>
        </p:txBody>
      </p:sp>
      <p:sp>
        <p:nvSpPr>
          <p:cNvPr id="29" name="文本框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C2AD50A-6B34-4A8E-9BAA-B2691FBF6982}"/>
              </a:ext>
            </a:extLst>
          </p:cNvPr>
          <p:cNvSpPr txBox="1"/>
          <p:nvPr/>
        </p:nvSpPr>
        <p:spPr>
          <a:xfrm>
            <a:off x="2137938" y="3011717"/>
            <a:ext cx="2139270" cy="1323439"/>
          </a:xfrm>
          <a:prstGeom prst="rect">
            <a:avLst/>
          </a:prstGeom>
          <a:noFill/>
          <a:effectLst/>
        </p:spPr>
        <p:txBody>
          <a:bodyPr wrap="square" rtlCol="0">
            <a:spAutoFit/>
          </a:bodyPr>
          <a:lstStyle/>
          <a:p>
            <a:pPr algn="ctr"/>
            <a:r>
              <a:rPr lang="en-US" altLang="zh-CN" sz="8000" b="1" dirty="0">
                <a:solidFill>
                  <a:srgbClr val="6E6ED5"/>
                </a:solidFill>
                <a:cs typeface="+mn-ea"/>
                <a:sym typeface="+mn-lt"/>
              </a:rPr>
              <a:t>04</a:t>
            </a:r>
            <a:endParaRPr lang="zh-CN" altLang="en-US" sz="8000" b="1" dirty="0">
              <a:solidFill>
                <a:srgbClr val="6E6ED5"/>
              </a:solidFill>
              <a:cs typeface="+mn-ea"/>
              <a:sym typeface="+mn-lt"/>
            </a:endParaRPr>
          </a:p>
        </p:txBody>
      </p:sp>
      <p:sp>
        <p:nvSpPr>
          <p:cNvPr id="30" name="文本框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16C95D-A837-473E-9ACC-14B5C4F2C134}"/>
              </a:ext>
            </a:extLst>
          </p:cNvPr>
          <p:cNvSpPr txBox="1"/>
          <p:nvPr/>
        </p:nvSpPr>
        <p:spPr>
          <a:xfrm>
            <a:off x="2148499" y="3001057"/>
            <a:ext cx="2139270" cy="1323439"/>
          </a:xfrm>
          <a:prstGeom prst="rect">
            <a:avLst/>
          </a:prstGeom>
          <a:noFill/>
          <a:effectLst/>
        </p:spPr>
        <p:txBody>
          <a:bodyPr wrap="square" rtlCol="0">
            <a:spAutoFit/>
          </a:bodyPr>
          <a:lstStyle/>
          <a:p>
            <a:pPr algn="ctr"/>
            <a:r>
              <a:rPr lang="en-US" altLang="zh-CN" sz="8000" b="1" dirty="0">
                <a:solidFill>
                  <a:srgbClr val="6766D3"/>
                </a:solidFill>
                <a:cs typeface="+mn-ea"/>
                <a:sym typeface="+mn-lt"/>
              </a:rPr>
              <a:t>04</a:t>
            </a:r>
            <a:endParaRPr lang="zh-CN" altLang="en-US" sz="8000" b="1" dirty="0">
              <a:solidFill>
                <a:srgbClr val="6766D3"/>
              </a:solidFill>
              <a:cs typeface="+mn-ea"/>
              <a:sym typeface="+mn-lt"/>
            </a:endParaRPr>
          </a:p>
        </p:txBody>
      </p:sp>
      <p:sp>
        <p:nvSpPr>
          <p:cNvPr id="31" name="文本框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B5E22E-8E47-4910-B793-4815307B6440}"/>
              </a:ext>
            </a:extLst>
          </p:cNvPr>
          <p:cNvSpPr txBox="1"/>
          <p:nvPr/>
        </p:nvSpPr>
        <p:spPr>
          <a:xfrm>
            <a:off x="2159059" y="2990398"/>
            <a:ext cx="2139270" cy="1323439"/>
          </a:xfrm>
          <a:prstGeom prst="rect">
            <a:avLst/>
          </a:prstGeom>
          <a:noFill/>
          <a:effectLst/>
        </p:spPr>
        <p:txBody>
          <a:bodyPr wrap="square" rtlCol="0">
            <a:spAutoFit/>
          </a:bodyPr>
          <a:lstStyle/>
          <a:p>
            <a:pPr algn="ctr"/>
            <a:r>
              <a:rPr lang="en-US" altLang="zh-CN" sz="8000" b="1" dirty="0">
                <a:solidFill>
                  <a:srgbClr val="605ED1"/>
                </a:solidFill>
                <a:cs typeface="+mn-ea"/>
                <a:sym typeface="+mn-lt"/>
              </a:rPr>
              <a:t>04</a:t>
            </a:r>
            <a:endParaRPr lang="zh-CN" altLang="en-US" sz="8000" b="1" dirty="0">
              <a:solidFill>
                <a:srgbClr val="605ED1"/>
              </a:solidFill>
              <a:cs typeface="+mn-ea"/>
              <a:sym typeface="+mn-lt"/>
            </a:endParaRPr>
          </a:p>
        </p:txBody>
      </p:sp>
      <p:sp>
        <p:nvSpPr>
          <p:cNvPr id="32" name="文本框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017838-B92B-448D-90C8-7E8FD670951A}"/>
              </a:ext>
            </a:extLst>
          </p:cNvPr>
          <p:cNvSpPr txBox="1"/>
          <p:nvPr/>
        </p:nvSpPr>
        <p:spPr>
          <a:xfrm>
            <a:off x="2169620" y="2979738"/>
            <a:ext cx="2139270" cy="1323439"/>
          </a:xfrm>
          <a:prstGeom prst="rect">
            <a:avLst/>
          </a:prstGeom>
          <a:noFill/>
          <a:effectLst/>
        </p:spPr>
        <p:txBody>
          <a:bodyPr wrap="square" rtlCol="0">
            <a:spAutoFit/>
          </a:bodyPr>
          <a:lstStyle/>
          <a:p>
            <a:pPr algn="ctr"/>
            <a:r>
              <a:rPr lang="en-US" altLang="zh-CN" sz="8000" b="1" dirty="0">
                <a:solidFill>
                  <a:srgbClr val="5956CF"/>
                </a:solidFill>
                <a:cs typeface="+mn-ea"/>
                <a:sym typeface="+mn-lt"/>
              </a:rPr>
              <a:t>04</a:t>
            </a:r>
            <a:endParaRPr lang="zh-CN" altLang="en-US" sz="8000" b="1" dirty="0">
              <a:solidFill>
                <a:srgbClr val="5956CF"/>
              </a:solidFill>
              <a:cs typeface="+mn-ea"/>
              <a:sym typeface="+mn-lt"/>
            </a:endParaRPr>
          </a:p>
        </p:txBody>
      </p:sp>
      <p:sp>
        <p:nvSpPr>
          <p:cNvPr id="34" name="文本框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519A28-6150-44C3-A369-DCAF417107CD}"/>
              </a:ext>
            </a:extLst>
          </p:cNvPr>
          <p:cNvSpPr txBox="1"/>
          <p:nvPr/>
        </p:nvSpPr>
        <p:spPr>
          <a:xfrm>
            <a:off x="2180180" y="2969078"/>
            <a:ext cx="2139270" cy="1323439"/>
          </a:xfrm>
          <a:prstGeom prst="rect">
            <a:avLst/>
          </a:prstGeom>
          <a:noFill/>
        </p:spPr>
        <p:txBody>
          <a:bodyPr wrap="square" rtlCol="0">
            <a:spAutoFit/>
          </a:bodyPr>
          <a:lstStyle/>
          <a:p>
            <a:pPr algn="ctr"/>
            <a:r>
              <a:rPr lang="en-US" altLang="zh-CN" sz="8000" b="1" dirty="0">
                <a:solidFill>
                  <a:srgbClr val="504AC4"/>
                </a:solidFill>
                <a:cs typeface="+mn-ea"/>
                <a:sym typeface="+mn-lt"/>
              </a:rPr>
              <a:t>04</a:t>
            </a:r>
            <a:endParaRPr lang="zh-CN" altLang="en-US" sz="8000" b="1" dirty="0">
              <a:solidFill>
                <a:srgbClr val="504AC4"/>
              </a:solidFill>
              <a:cs typeface="+mn-ea"/>
              <a:sym typeface="+mn-lt"/>
            </a:endParaRPr>
          </a:p>
        </p:txBody>
      </p:sp>
      <p:sp>
        <p:nvSpPr>
          <p:cNvPr id="35"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D09C32-6208-4987-A7C0-1939ABBEF773}"/>
              </a:ext>
            </a:extLst>
          </p:cNvPr>
          <p:cNvSpPr txBox="1"/>
          <p:nvPr/>
        </p:nvSpPr>
        <p:spPr>
          <a:xfrm>
            <a:off x="5872333" y="3332831"/>
            <a:ext cx="4235003" cy="681210"/>
          </a:xfrm>
          <a:prstGeom prst="rect">
            <a:avLst/>
          </a:prstGeom>
          <a:noFill/>
        </p:spPr>
        <p:txBody>
          <a:bodyPr wrap="none" lIns="65023" tIns="32511" rIns="65023" bIns="32511" rtlCol="0">
            <a:spAutoFit/>
          </a:bodyPr>
          <a:lstStyle/>
          <a:p>
            <a:pPr marL="0" lvl="1" algn="ctr"/>
            <a:r>
              <a:rPr lang="zh-CN" altLang="en-US" sz="40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父亲节的庆祝活动</a:t>
            </a:r>
          </a:p>
        </p:txBody>
      </p:sp>
      <p:sp>
        <p:nvSpPr>
          <p:cNvPr id="36"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91ED5A-D43B-41C1-ABEE-66249F2A7D33}"/>
              </a:ext>
            </a:extLst>
          </p:cNvPr>
          <p:cNvSpPr txBox="1"/>
          <p:nvPr/>
        </p:nvSpPr>
        <p:spPr>
          <a:xfrm>
            <a:off x="6756972" y="4037420"/>
            <a:ext cx="2465726" cy="234934"/>
          </a:xfrm>
          <a:prstGeom prst="rect">
            <a:avLst/>
          </a:prstGeom>
          <a:noFill/>
        </p:spPr>
        <p:txBody>
          <a:bodyPr wrap="square" lIns="65023" tIns="32511" rIns="65023" bIns="32511" rtlCol="0">
            <a:spAutoFit/>
          </a:bodyPr>
          <a:lstStyle/>
          <a:p>
            <a:pPr marL="0" lvl="1" algn="ctr"/>
            <a:r>
              <a:rPr lang="en-US" altLang="zh-CN" sz="1100"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Father's day celebration</a:t>
            </a:r>
          </a:p>
        </p:txBody>
      </p:sp>
      <p:pic>
        <p:nvPicPr>
          <p:cNvPr id="37" name="图片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721B1A-FBF6-46A1-BF28-C816F5ECA8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1122" y="2027208"/>
            <a:ext cx="1347666" cy="769357"/>
          </a:xfrm>
          <a:prstGeom prst="rect">
            <a:avLst/>
          </a:prstGeom>
          <a:effectLst>
            <a:outerShdw blurRad="254000" dist="254000" dir="8100000" algn="tr" rotWithShape="0">
              <a:srgbClr val="0070C0">
                <a:alpha val="40000"/>
              </a:srgbClr>
            </a:outerShdw>
          </a:effectLst>
        </p:spPr>
      </p:pic>
      <p:pic>
        <p:nvPicPr>
          <p:cNvPr id="38" name="图片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E52BD8-52C0-4F94-B6F5-E08881D6B2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0485" y="397141"/>
            <a:ext cx="988886" cy="620869"/>
          </a:xfrm>
          <a:prstGeom prst="rect">
            <a:avLst/>
          </a:prstGeom>
          <a:effectLst>
            <a:outerShdw blurRad="254000" dist="254000" dir="18900000" algn="bl" rotWithShape="0">
              <a:srgbClr val="0070C0">
                <a:alpha val="40000"/>
              </a:srgbClr>
            </a:outerShdw>
          </a:effectLst>
        </p:spPr>
      </p:pic>
      <p:pic>
        <p:nvPicPr>
          <p:cNvPr id="39" name="图片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8DBFBE-97D1-4848-8D65-AC87594B342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11909" y="908531"/>
            <a:ext cx="1372823" cy="861923"/>
          </a:xfrm>
          <a:prstGeom prst="rect">
            <a:avLst/>
          </a:prstGeom>
          <a:effectLst>
            <a:outerShdw blurRad="254000" dist="254000" dir="18900000" algn="bl" rotWithShape="0">
              <a:srgbClr val="0070C0">
                <a:alpha val="40000"/>
              </a:srgbClr>
            </a:outerShdw>
          </a:effectLst>
        </p:spPr>
      </p:pic>
      <p:pic>
        <p:nvPicPr>
          <p:cNvPr id="40" name="图片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01FF71-C9A5-4147-8C24-181DFB7DB47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064622" y="2556575"/>
            <a:ext cx="1771650" cy="4200525"/>
          </a:xfrm>
          <a:prstGeom prst="rect">
            <a:avLst/>
          </a:prstGeom>
        </p:spPr>
      </p:pic>
      <p:sp>
        <p:nvSpPr>
          <p:cNvPr id="41" name="文本框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0A3ADD-06EF-48D8-B39D-EF023FF7D145}"/>
              </a:ext>
            </a:extLst>
          </p:cNvPr>
          <p:cNvSpPr txBox="1"/>
          <p:nvPr/>
        </p:nvSpPr>
        <p:spPr>
          <a:xfrm>
            <a:off x="2490953" y="5124656"/>
            <a:ext cx="1420582" cy="400110"/>
          </a:xfrm>
          <a:prstGeom prst="rect">
            <a:avLst/>
          </a:prstGeom>
          <a:noFill/>
        </p:spPr>
        <p:txBody>
          <a:bodyPr wrap="square" rtlCol="0">
            <a:spAutoFit/>
          </a:bodyPr>
          <a:lstStyle/>
          <a:p>
            <a:r>
              <a:rPr lang="en-US" altLang="zh-CN" sz="2000" b="1" dirty="0">
                <a:gradFill flip="none" rotWithShape="1">
                  <a:gsLst>
                    <a:gs pos="47148">
                      <a:schemeClr val="bg1"/>
                    </a:gs>
                    <a:gs pos="88000">
                      <a:schemeClr val="bg1"/>
                    </a:gs>
                    <a:gs pos="54000">
                      <a:schemeClr val="bg1">
                        <a:lumMod val="65000"/>
                      </a:schemeClr>
                    </a:gs>
                  </a:gsLst>
                  <a:lin ang="0" scaled="1"/>
                  <a:tileRect/>
                </a:gradFill>
                <a:effectLst>
                  <a:outerShdw blurRad="101600" dist="152400" dir="15600000" sy="30000" kx="-1800000" algn="bl" rotWithShape="0">
                    <a:prstClr val="black">
                      <a:alpha val="32000"/>
                    </a:prstClr>
                  </a:outerShdw>
                </a:effectLst>
                <a:cs typeface="+mn-ea"/>
                <a:sym typeface="+mn-lt"/>
              </a:rPr>
              <a:t>Part four</a:t>
            </a:r>
            <a:endParaRPr lang="zh-CN" altLang="en-US" sz="2000" b="1" dirty="0">
              <a:gradFill flip="none" rotWithShape="1">
                <a:gsLst>
                  <a:gs pos="47148">
                    <a:schemeClr val="bg1"/>
                  </a:gs>
                  <a:gs pos="88000">
                    <a:schemeClr val="bg1"/>
                  </a:gs>
                  <a:gs pos="54000">
                    <a:schemeClr val="bg1">
                      <a:lumMod val="65000"/>
                    </a:schemeClr>
                  </a:gs>
                </a:gsLst>
                <a:lin ang="0" scaled="1"/>
                <a:tileRect/>
              </a:gradFill>
              <a:effectLst>
                <a:outerShdw blurRad="101600" dist="152400" dir="15600000" sy="30000" kx="-1800000" algn="bl" rotWithShape="0">
                  <a:prstClr val="black">
                    <a:alpha val="32000"/>
                  </a:prstClr>
                </a:outerShdw>
              </a:effectLst>
              <a:cs typeface="+mn-ea"/>
              <a:sym typeface="+mn-lt"/>
            </a:endParaRPr>
          </a:p>
        </p:txBody>
      </p:sp>
    </p:spTree>
    <p:extLst>
      <p:ext uri="{BB962C8B-B14F-4D97-AF65-F5344CB8AC3E}">
        <p14:creationId xmlns:p14="http://schemas.microsoft.com/office/powerpoint/2010/main" val="425793444"/>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7000">
                                          <p:cBhvr additive="base">
                                            <p:cTn id="7" dur="2000" fill="hold"/>
                                            <p:tgtEl>
                                              <p:spTgt spid="6"/>
                                            </p:tgtEl>
                                            <p:attrNameLst>
                                              <p:attrName>ppt_x</p:attrName>
                                            </p:attrNameLst>
                                          </p:cBhvr>
                                          <p:tavLst>
                                            <p:tav tm="0">
                                              <p:val>
                                                <p:strVal val="#ppt_x"/>
                                              </p:val>
                                            </p:tav>
                                            <p:tav tm="100000">
                                              <p:val>
                                                <p:strVal val="#ppt_x"/>
                                              </p:val>
                                            </p:tav>
                                          </p:tavLst>
                                        </p:anim>
                                        <p:anim calcmode="lin" valueType="num" p14:bounceEnd="67000">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6"/>
                                            </p:tgtEl>
                                            <p:attrNameLst>
                                              <p:attrName>r</p:attrName>
                                            </p:attrNameLst>
                                          </p:cBhvr>
                                        </p:animRo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childTnLst>
                                    </p:cTn>
                                  </p:par>
                                </p:childTnLst>
                              </p:cTn>
                            </p:par>
                            <p:par>
                              <p:cTn id="15" fill="hold">
                                <p:stCondLst>
                                  <p:cond delay="21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
                                            <p:tgtEl>
                                              <p:spTgt spid="13"/>
                                            </p:tgtEl>
                                          </p:cBhvr>
                                        </p:animEffect>
                                      </p:childTnLst>
                                    </p:cTn>
                                  </p:par>
                                </p:childTnLst>
                              </p:cTn>
                            </p:par>
                            <p:par>
                              <p:cTn id="19" fill="hold">
                                <p:stCondLst>
                                  <p:cond delay="22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
                                            <p:tgtEl>
                                              <p:spTgt spid="14"/>
                                            </p:tgtEl>
                                          </p:cBhvr>
                                        </p:animEffect>
                                      </p:childTnLst>
                                    </p:cTn>
                                  </p:par>
                                </p:childTnLst>
                              </p:cTn>
                            </p:par>
                            <p:par>
                              <p:cTn id="23" fill="hold">
                                <p:stCondLst>
                                  <p:cond delay="23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
                                            <p:tgtEl>
                                              <p:spTgt spid="15"/>
                                            </p:tgtEl>
                                          </p:cBhvr>
                                        </p:animEffect>
                                      </p:childTnLst>
                                    </p:cTn>
                                  </p:par>
                                </p:childTnLst>
                              </p:cTn>
                            </p:par>
                            <p:par>
                              <p:cTn id="27" fill="hold">
                                <p:stCondLst>
                                  <p:cond delay="24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
                                            <p:tgtEl>
                                              <p:spTgt spid="16"/>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
                                            <p:tgtEl>
                                              <p:spTgt spid="17"/>
                                            </p:tgtEl>
                                          </p:cBhvr>
                                        </p:animEffect>
                                      </p:childTnLst>
                                    </p:cTn>
                                  </p:par>
                                </p:childTnLst>
                              </p:cTn>
                            </p:par>
                            <p:par>
                              <p:cTn id="35" fill="hold">
                                <p:stCondLst>
                                  <p:cond delay="26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
                                            <p:tgtEl>
                                              <p:spTgt spid="18"/>
                                            </p:tgtEl>
                                          </p:cBhvr>
                                        </p:animEffect>
                                      </p:childTnLst>
                                    </p:cTn>
                                  </p:par>
                                </p:childTnLst>
                              </p:cTn>
                            </p:par>
                            <p:par>
                              <p:cTn id="39" fill="hold">
                                <p:stCondLst>
                                  <p:cond delay="27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
                                            <p:tgtEl>
                                              <p:spTgt spid="19"/>
                                            </p:tgtEl>
                                          </p:cBhvr>
                                        </p:animEffect>
                                      </p:childTnLst>
                                    </p:cTn>
                                  </p:par>
                                </p:childTnLst>
                              </p:cTn>
                            </p:par>
                            <p:par>
                              <p:cTn id="43" fill="hold">
                                <p:stCondLst>
                                  <p:cond delay="28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
                                            <p:tgtEl>
                                              <p:spTgt spid="20"/>
                                            </p:tgtEl>
                                          </p:cBhvr>
                                        </p:animEffect>
                                      </p:childTnLst>
                                    </p:cTn>
                                  </p:par>
                                </p:childTnLst>
                              </p:cTn>
                            </p:par>
                            <p:par>
                              <p:cTn id="47" fill="hold">
                                <p:stCondLst>
                                  <p:cond delay="290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
                                            <p:tgtEl>
                                              <p:spTgt spid="21"/>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
                                            <p:tgtEl>
                                              <p:spTgt spid="22"/>
                                            </p:tgtEl>
                                          </p:cBhvr>
                                        </p:animEffect>
                                      </p:childTnLst>
                                    </p:cTn>
                                  </p:par>
                                </p:childTnLst>
                              </p:cTn>
                            </p:par>
                            <p:par>
                              <p:cTn id="55" fill="hold">
                                <p:stCondLst>
                                  <p:cond delay="3100"/>
                                </p:stCondLst>
                                <p:childTnLst>
                                  <p:par>
                                    <p:cTn id="56" presetID="10"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
                                            <p:tgtEl>
                                              <p:spTgt spid="23"/>
                                            </p:tgtEl>
                                          </p:cBhvr>
                                        </p:animEffect>
                                      </p:childTnLst>
                                    </p:cTn>
                                  </p:par>
                                </p:childTnLst>
                              </p:cTn>
                            </p:par>
                            <p:par>
                              <p:cTn id="59" fill="hold">
                                <p:stCondLst>
                                  <p:cond delay="3200"/>
                                </p:stCondLst>
                                <p:childTnLst>
                                  <p:par>
                                    <p:cTn id="60" presetID="10" presetClass="entr" presetSubtype="0"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
                                            <p:tgtEl>
                                              <p:spTgt spid="24"/>
                                            </p:tgtEl>
                                          </p:cBhvr>
                                        </p:animEffect>
                                      </p:childTnLst>
                                    </p:cTn>
                                  </p:par>
                                </p:childTnLst>
                              </p:cTn>
                            </p:par>
                            <p:par>
                              <p:cTn id="63" fill="hold">
                                <p:stCondLst>
                                  <p:cond delay="3300"/>
                                </p:stCondLst>
                                <p:childTnLst>
                                  <p:par>
                                    <p:cTn id="64" presetID="10"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
                                            <p:tgtEl>
                                              <p:spTgt spid="25"/>
                                            </p:tgtEl>
                                          </p:cBhvr>
                                        </p:animEffect>
                                      </p:childTnLst>
                                    </p:cTn>
                                  </p:par>
                                </p:childTnLst>
                              </p:cTn>
                            </p:par>
                            <p:par>
                              <p:cTn id="67" fill="hold">
                                <p:stCondLst>
                                  <p:cond delay="3400"/>
                                </p:stCondLst>
                                <p:childTnLst>
                                  <p:par>
                                    <p:cTn id="68" presetID="10"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
                                            <p:tgtEl>
                                              <p:spTgt spid="26"/>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
                                            <p:tgtEl>
                                              <p:spTgt spid="27"/>
                                            </p:tgtEl>
                                          </p:cBhvr>
                                        </p:animEffect>
                                      </p:childTnLst>
                                    </p:cTn>
                                  </p:par>
                                </p:childTnLst>
                              </p:cTn>
                            </p:par>
                            <p:par>
                              <p:cTn id="75" fill="hold">
                                <p:stCondLst>
                                  <p:cond delay="3600"/>
                                </p:stCondLst>
                                <p:childTnLst>
                                  <p:par>
                                    <p:cTn id="76" presetID="10" presetClass="entr" presetSubtype="0"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
                                            <p:tgtEl>
                                              <p:spTgt spid="28"/>
                                            </p:tgtEl>
                                          </p:cBhvr>
                                        </p:animEffect>
                                      </p:childTnLst>
                                    </p:cTn>
                                  </p:par>
                                </p:childTnLst>
                              </p:cTn>
                            </p:par>
                            <p:par>
                              <p:cTn id="79" fill="hold">
                                <p:stCondLst>
                                  <p:cond delay="3700"/>
                                </p:stCondLst>
                                <p:childTnLst>
                                  <p:par>
                                    <p:cTn id="80" presetID="10"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
                                            <p:tgtEl>
                                              <p:spTgt spid="29"/>
                                            </p:tgtEl>
                                          </p:cBhvr>
                                        </p:animEffect>
                                      </p:childTnLst>
                                    </p:cTn>
                                  </p:par>
                                </p:childTnLst>
                              </p:cTn>
                            </p:par>
                            <p:par>
                              <p:cTn id="83" fill="hold">
                                <p:stCondLst>
                                  <p:cond delay="380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
                                            <p:tgtEl>
                                              <p:spTgt spid="30"/>
                                            </p:tgtEl>
                                          </p:cBhvr>
                                        </p:animEffect>
                                      </p:childTnLst>
                                    </p:cTn>
                                  </p:par>
                                </p:childTnLst>
                              </p:cTn>
                            </p:par>
                            <p:par>
                              <p:cTn id="87" fill="hold">
                                <p:stCondLst>
                                  <p:cond delay="3900"/>
                                </p:stCondLst>
                                <p:childTnLst>
                                  <p:par>
                                    <p:cTn id="88" presetID="10" presetClass="entr" presetSubtype="0"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00"/>
                                            <p:tgtEl>
                                              <p:spTgt spid="31"/>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100"/>
                                            <p:tgtEl>
                                              <p:spTgt spid="32"/>
                                            </p:tgtEl>
                                          </p:cBhvr>
                                        </p:animEffect>
                                      </p:childTnLst>
                                    </p:cTn>
                                  </p:par>
                                </p:childTnLst>
                              </p:cTn>
                            </p:par>
                            <p:par>
                              <p:cTn id="95" fill="hold">
                                <p:stCondLst>
                                  <p:cond delay="4100"/>
                                </p:stCondLst>
                                <p:childTnLst>
                                  <p:par>
                                    <p:cTn id="96" presetID="10"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
                                            <p:tgtEl>
                                              <p:spTgt spid="34"/>
                                            </p:tgtEl>
                                          </p:cBhvr>
                                        </p:animEffect>
                                      </p:childTnLst>
                                    </p:cTn>
                                  </p:par>
                                  <p:par>
                                    <p:cTn id="99" presetID="2" presetClass="entr" presetSubtype="4" fill="hold" grpId="0" nodeType="withEffect" p14:presetBounceEnd="67000">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14:bounceEnd="67000">
                                          <p:cBhvr additive="base">
                                            <p:cTn id="101" dur="2000" fill="hold"/>
                                            <p:tgtEl>
                                              <p:spTgt spid="35"/>
                                            </p:tgtEl>
                                            <p:attrNameLst>
                                              <p:attrName>ppt_x</p:attrName>
                                            </p:attrNameLst>
                                          </p:cBhvr>
                                          <p:tavLst>
                                            <p:tav tm="0">
                                              <p:val>
                                                <p:strVal val="#ppt_x"/>
                                              </p:val>
                                            </p:tav>
                                            <p:tav tm="100000">
                                              <p:val>
                                                <p:strVal val="#ppt_x"/>
                                              </p:val>
                                            </p:tav>
                                          </p:tavLst>
                                        </p:anim>
                                        <p:anim calcmode="lin" valueType="num" p14:bounceEnd="67000">
                                          <p:cBhvr additive="base">
                                            <p:cTn id="102" dur="2000" fill="hold"/>
                                            <p:tgtEl>
                                              <p:spTgt spid="35"/>
                                            </p:tgtEl>
                                            <p:attrNameLst>
                                              <p:attrName>ppt_y</p:attrName>
                                            </p:attrNameLst>
                                          </p:cBhvr>
                                          <p:tavLst>
                                            <p:tav tm="0">
                                              <p:val>
                                                <p:strVal val="1+#ppt_h/2"/>
                                              </p:val>
                                            </p:tav>
                                            <p:tav tm="100000">
                                              <p:val>
                                                <p:strVal val="#ppt_y"/>
                                              </p:val>
                                            </p:tav>
                                          </p:tavLst>
                                        </p:anim>
                                      </p:childTnLst>
                                    </p:cTn>
                                  </p:par>
                                </p:childTnLst>
                              </p:cTn>
                            </p:par>
                            <p:par>
                              <p:cTn id="103" fill="hold">
                                <p:stCondLst>
                                  <p:cond delay="6100"/>
                                </p:stCondLst>
                                <p:childTnLst>
                                  <p:par>
                                    <p:cTn id="104" presetID="2" presetClass="entr" presetSubtype="4" fill="hold" grpId="0" nodeType="afterEffect">
                                      <p:stCondLst>
                                        <p:cond delay="0"/>
                                      </p:stCondLst>
                                      <p:iterate type="lt">
                                        <p:tmPct val="10000"/>
                                      </p:iterate>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ppt_x</p:attrName>
                                            </p:attrNameLst>
                                          </p:cBhvr>
                                          <p:tavLst>
                                            <p:tav tm="0">
                                              <p:val>
                                                <p:strVal val="#ppt_x"/>
                                              </p:val>
                                            </p:tav>
                                            <p:tav tm="100000">
                                              <p:val>
                                                <p:strVal val="#ppt_x"/>
                                              </p:val>
                                            </p:tav>
                                          </p:tavLst>
                                        </p:anim>
                                        <p:anim calcmode="lin" valueType="num">
                                          <p:cBhvr>
                                            <p:cTn id="107" dur="500" fill="hold"/>
                                            <p:tgtEl>
                                              <p:spTgt spid="36"/>
                                            </p:tgtEl>
                                            <p:attrNameLst>
                                              <p:attrName>ppt_y</p:attrName>
                                            </p:attrNameLst>
                                          </p:cBhvr>
                                          <p:tavLst>
                                            <p:tav tm="0">
                                              <p:val>
                                                <p:strVal val="1+#ppt_h/2"/>
                                              </p:val>
                                            </p:tav>
                                            <p:tav tm="100000">
                                              <p:val>
                                                <p:strVal val="#ppt_y"/>
                                              </p:val>
                                            </p:tav>
                                          </p:tavLst>
                                        </p:anim>
                                      </p:childTnLst>
                                    </p:cTn>
                                  </p:par>
                                  <p:par>
                                    <p:cTn id="108" presetID="2" presetClass="entr" presetSubtype="2" fill="hold" nodeType="withEffect">
                                      <p:stCondLst>
                                        <p:cond delay="500"/>
                                      </p:stCondLst>
                                      <p:childTnLst>
                                        <p:set>
                                          <p:cBhvr>
                                            <p:cTn id="109" dur="1" fill="hold">
                                              <p:stCondLst>
                                                <p:cond delay="0"/>
                                              </p:stCondLst>
                                            </p:cTn>
                                            <p:tgtEl>
                                              <p:spTgt spid="39"/>
                                            </p:tgtEl>
                                            <p:attrNameLst>
                                              <p:attrName>style.visibility</p:attrName>
                                            </p:attrNameLst>
                                          </p:cBhvr>
                                          <p:to>
                                            <p:strVal val="visible"/>
                                          </p:to>
                                        </p:set>
                                        <p:anim calcmode="lin" valueType="num">
                                          <p:cBhvr additive="base">
                                            <p:cTn id="110" dur="1000" fill="hold"/>
                                            <p:tgtEl>
                                              <p:spTgt spid="39"/>
                                            </p:tgtEl>
                                            <p:attrNameLst>
                                              <p:attrName>ppt_x</p:attrName>
                                            </p:attrNameLst>
                                          </p:cBhvr>
                                          <p:tavLst>
                                            <p:tav tm="0">
                                              <p:val>
                                                <p:strVal val="1+#ppt_w/2"/>
                                              </p:val>
                                            </p:tav>
                                            <p:tav tm="100000">
                                              <p:val>
                                                <p:strVal val="#ppt_x"/>
                                              </p:val>
                                            </p:tav>
                                          </p:tavLst>
                                        </p:anim>
                                        <p:anim calcmode="lin" valueType="num">
                                          <p:cBhvr additive="base">
                                            <p:cTn id="111" dur="1000" fill="hold"/>
                                            <p:tgtEl>
                                              <p:spTgt spid="39"/>
                                            </p:tgtEl>
                                            <p:attrNameLst>
                                              <p:attrName>ppt_y</p:attrName>
                                            </p:attrNameLst>
                                          </p:cBhvr>
                                          <p:tavLst>
                                            <p:tav tm="0">
                                              <p:val>
                                                <p:strVal val="#ppt_y"/>
                                              </p:val>
                                            </p:tav>
                                            <p:tav tm="100000">
                                              <p:val>
                                                <p:strVal val="#ppt_y"/>
                                              </p:val>
                                            </p:tav>
                                          </p:tavLst>
                                        </p:anim>
                                      </p:childTnLst>
                                    </p:cTn>
                                  </p:par>
                                  <p:par>
                                    <p:cTn id="112" presetID="2" presetClass="entr" presetSubtype="8" fill="hold" nodeType="withEffect">
                                      <p:stCondLst>
                                        <p:cond delay="500"/>
                                      </p:stCondLst>
                                      <p:childTnLst>
                                        <p:set>
                                          <p:cBhvr>
                                            <p:cTn id="113" dur="1" fill="hold">
                                              <p:stCondLst>
                                                <p:cond delay="0"/>
                                              </p:stCondLst>
                                            </p:cTn>
                                            <p:tgtEl>
                                              <p:spTgt spid="38"/>
                                            </p:tgtEl>
                                            <p:attrNameLst>
                                              <p:attrName>style.visibility</p:attrName>
                                            </p:attrNameLst>
                                          </p:cBhvr>
                                          <p:to>
                                            <p:strVal val="visible"/>
                                          </p:to>
                                        </p:set>
                                        <p:anim calcmode="lin" valueType="num">
                                          <p:cBhvr additive="base">
                                            <p:cTn id="114" dur="1000" fill="hold"/>
                                            <p:tgtEl>
                                              <p:spTgt spid="38"/>
                                            </p:tgtEl>
                                            <p:attrNameLst>
                                              <p:attrName>ppt_x</p:attrName>
                                            </p:attrNameLst>
                                          </p:cBhvr>
                                          <p:tavLst>
                                            <p:tav tm="0">
                                              <p:val>
                                                <p:strVal val="0-#ppt_w/2"/>
                                              </p:val>
                                            </p:tav>
                                            <p:tav tm="100000">
                                              <p:val>
                                                <p:strVal val="#ppt_x"/>
                                              </p:val>
                                            </p:tav>
                                          </p:tavLst>
                                        </p:anim>
                                        <p:anim calcmode="lin" valueType="num">
                                          <p:cBhvr additive="base">
                                            <p:cTn id="115" dur="1000" fill="hold"/>
                                            <p:tgtEl>
                                              <p:spTgt spid="38"/>
                                            </p:tgtEl>
                                            <p:attrNameLst>
                                              <p:attrName>ppt_y</p:attrName>
                                            </p:attrNameLst>
                                          </p:cBhvr>
                                          <p:tavLst>
                                            <p:tav tm="0">
                                              <p:val>
                                                <p:strVal val="#ppt_y"/>
                                              </p:val>
                                            </p:tav>
                                            <p:tav tm="100000">
                                              <p:val>
                                                <p:strVal val="#ppt_y"/>
                                              </p:val>
                                            </p:tav>
                                          </p:tavLst>
                                        </p:anim>
                                      </p:childTnLst>
                                    </p:cTn>
                                  </p:par>
                                  <p:par>
                                    <p:cTn id="116" presetID="2" presetClass="entr" presetSubtype="8" fill="hold" nodeType="withEffect">
                                      <p:stCondLst>
                                        <p:cond delay="500"/>
                                      </p:stCondLst>
                                      <p:childTnLst>
                                        <p:set>
                                          <p:cBhvr>
                                            <p:cTn id="117" dur="1" fill="hold">
                                              <p:stCondLst>
                                                <p:cond delay="0"/>
                                              </p:stCondLst>
                                            </p:cTn>
                                            <p:tgtEl>
                                              <p:spTgt spid="37"/>
                                            </p:tgtEl>
                                            <p:attrNameLst>
                                              <p:attrName>style.visibility</p:attrName>
                                            </p:attrNameLst>
                                          </p:cBhvr>
                                          <p:to>
                                            <p:strVal val="visible"/>
                                          </p:to>
                                        </p:set>
                                        <p:anim calcmode="lin" valueType="num">
                                          <p:cBhvr additive="base">
                                            <p:cTn id="118" dur="1000" fill="hold"/>
                                            <p:tgtEl>
                                              <p:spTgt spid="37"/>
                                            </p:tgtEl>
                                            <p:attrNameLst>
                                              <p:attrName>ppt_x</p:attrName>
                                            </p:attrNameLst>
                                          </p:cBhvr>
                                          <p:tavLst>
                                            <p:tav tm="0">
                                              <p:val>
                                                <p:strVal val="0-#ppt_w/2"/>
                                              </p:val>
                                            </p:tav>
                                            <p:tav tm="100000">
                                              <p:val>
                                                <p:strVal val="#ppt_x"/>
                                              </p:val>
                                            </p:tav>
                                          </p:tavLst>
                                        </p:anim>
                                        <p:anim calcmode="lin" valueType="num">
                                          <p:cBhvr additive="base">
                                            <p:cTn id="119" dur="1000" fill="hold"/>
                                            <p:tgtEl>
                                              <p:spTgt spid="37"/>
                                            </p:tgtEl>
                                            <p:attrNameLst>
                                              <p:attrName>ppt_y</p:attrName>
                                            </p:attrNameLst>
                                          </p:cBhvr>
                                          <p:tavLst>
                                            <p:tav tm="0">
                                              <p:val>
                                                <p:strVal val="#ppt_y"/>
                                              </p:val>
                                            </p:tav>
                                            <p:tav tm="100000">
                                              <p:val>
                                                <p:strVal val="#ppt_y"/>
                                              </p:val>
                                            </p:tav>
                                          </p:tavLst>
                                        </p:anim>
                                      </p:childTnLst>
                                    </p:cTn>
                                  </p:par>
                                  <p:par>
                                    <p:cTn id="120" presetID="2" presetClass="entr" presetSubtype="2" fill="hold" nodeType="withEffect">
                                      <p:stCondLst>
                                        <p:cond delay="1000"/>
                                      </p:stCondLst>
                                      <p:childTnLst>
                                        <p:set>
                                          <p:cBhvr>
                                            <p:cTn id="121" dur="1" fill="hold">
                                              <p:stCondLst>
                                                <p:cond delay="0"/>
                                              </p:stCondLst>
                                            </p:cTn>
                                            <p:tgtEl>
                                              <p:spTgt spid="40"/>
                                            </p:tgtEl>
                                            <p:attrNameLst>
                                              <p:attrName>style.visibility</p:attrName>
                                            </p:attrNameLst>
                                          </p:cBhvr>
                                          <p:to>
                                            <p:strVal val="visible"/>
                                          </p:to>
                                        </p:set>
                                        <p:anim calcmode="lin" valueType="num">
                                          <p:cBhvr additive="base">
                                            <p:cTn id="122" dur="500" fill="hold"/>
                                            <p:tgtEl>
                                              <p:spTgt spid="40"/>
                                            </p:tgtEl>
                                            <p:attrNameLst>
                                              <p:attrName>ppt_x</p:attrName>
                                            </p:attrNameLst>
                                          </p:cBhvr>
                                          <p:tavLst>
                                            <p:tav tm="0">
                                              <p:val>
                                                <p:strVal val="1+#ppt_w/2"/>
                                              </p:val>
                                            </p:tav>
                                            <p:tav tm="100000">
                                              <p:val>
                                                <p:strVal val="#ppt_x"/>
                                              </p:val>
                                            </p:tav>
                                          </p:tavLst>
                                        </p:anim>
                                        <p:anim calcmode="lin" valueType="num">
                                          <p:cBhvr additive="base">
                                            <p:cTn id="123" dur="500" fill="hold"/>
                                            <p:tgtEl>
                                              <p:spTgt spid="40"/>
                                            </p:tgtEl>
                                            <p:attrNameLst>
                                              <p:attrName>ppt_y</p:attrName>
                                            </p:attrNameLst>
                                          </p:cBhvr>
                                          <p:tavLst>
                                            <p:tav tm="0">
                                              <p:val>
                                                <p:strVal val="#ppt_y"/>
                                              </p:val>
                                            </p:tav>
                                            <p:tav tm="100000">
                                              <p:val>
                                                <p:strVal val="#ppt_y"/>
                                              </p:val>
                                            </p:tav>
                                          </p:tavLst>
                                        </p:anim>
                                      </p:childTnLst>
                                    </p:cTn>
                                  </p:par>
                                </p:childTnLst>
                              </p:cTn>
                            </p:par>
                            <p:par>
                              <p:cTn id="124" fill="hold">
                                <p:stCondLst>
                                  <p:cond delay="7650"/>
                                </p:stCondLst>
                                <p:childTnLst>
                                  <p:par>
                                    <p:cTn id="125" presetID="49" presetClass="entr" presetSubtype="0" decel="100000"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p:cTn id="127" dur="500" fill="hold"/>
                                            <p:tgtEl>
                                              <p:spTgt spid="41"/>
                                            </p:tgtEl>
                                            <p:attrNameLst>
                                              <p:attrName>ppt_w</p:attrName>
                                            </p:attrNameLst>
                                          </p:cBhvr>
                                          <p:tavLst>
                                            <p:tav tm="0">
                                              <p:val>
                                                <p:fltVal val="0"/>
                                              </p:val>
                                            </p:tav>
                                            <p:tav tm="100000">
                                              <p:val>
                                                <p:strVal val="#ppt_w"/>
                                              </p:val>
                                            </p:tav>
                                          </p:tavLst>
                                        </p:anim>
                                        <p:anim calcmode="lin" valueType="num">
                                          <p:cBhvr>
                                            <p:cTn id="128" dur="500" fill="hold"/>
                                            <p:tgtEl>
                                              <p:spTgt spid="41"/>
                                            </p:tgtEl>
                                            <p:attrNameLst>
                                              <p:attrName>ppt_h</p:attrName>
                                            </p:attrNameLst>
                                          </p:cBhvr>
                                          <p:tavLst>
                                            <p:tav tm="0">
                                              <p:val>
                                                <p:fltVal val="0"/>
                                              </p:val>
                                            </p:tav>
                                            <p:tav tm="100000">
                                              <p:val>
                                                <p:strVal val="#ppt_h"/>
                                              </p:val>
                                            </p:tav>
                                          </p:tavLst>
                                        </p:anim>
                                        <p:anim calcmode="lin" valueType="num">
                                          <p:cBhvr>
                                            <p:cTn id="129" dur="500" fill="hold"/>
                                            <p:tgtEl>
                                              <p:spTgt spid="41"/>
                                            </p:tgtEl>
                                            <p:attrNameLst>
                                              <p:attrName>style.rotation</p:attrName>
                                            </p:attrNameLst>
                                          </p:cBhvr>
                                          <p:tavLst>
                                            <p:tav tm="0">
                                              <p:val>
                                                <p:fltVal val="360"/>
                                              </p:val>
                                            </p:tav>
                                            <p:tav tm="100000">
                                              <p:val>
                                                <p:fltVal val="0"/>
                                              </p:val>
                                            </p:tav>
                                          </p:tavLst>
                                        </p:anim>
                                        <p:animEffect transition="in" filter="fade">
                                          <p:cBhvr>
                                            <p:cTn id="1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4" grpId="0"/>
          <p:bldP spid="35" grpId="0"/>
          <p:bldP spid="36" grpId="0"/>
          <p:bldP spid="41"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6"/>
                                            </p:tgtEl>
                                            <p:attrNameLst>
                                              <p:attrName>r</p:attrName>
                                            </p:attrNameLst>
                                          </p:cBhvr>
                                        </p:animRo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childTnLst>
                                    </p:cTn>
                                  </p:par>
                                </p:childTnLst>
                              </p:cTn>
                            </p:par>
                            <p:par>
                              <p:cTn id="15" fill="hold">
                                <p:stCondLst>
                                  <p:cond delay="21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
                                            <p:tgtEl>
                                              <p:spTgt spid="13"/>
                                            </p:tgtEl>
                                          </p:cBhvr>
                                        </p:animEffect>
                                      </p:childTnLst>
                                    </p:cTn>
                                  </p:par>
                                </p:childTnLst>
                              </p:cTn>
                            </p:par>
                            <p:par>
                              <p:cTn id="19" fill="hold">
                                <p:stCondLst>
                                  <p:cond delay="22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
                                            <p:tgtEl>
                                              <p:spTgt spid="14"/>
                                            </p:tgtEl>
                                          </p:cBhvr>
                                        </p:animEffect>
                                      </p:childTnLst>
                                    </p:cTn>
                                  </p:par>
                                </p:childTnLst>
                              </p:cTn>
                            </p:par>
                            <p:par>
                              <p:cTn id="23" fill="hold">
                                <p:stCondLst>
                                  <p:cond delay="23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
                                            <p:tgtEl>
                                              <p:spTgt spid="15"/>
                                            </p:tgtEl>
                                          </p:cBhvr>
                                        </p:animEffect>
                                      </p:childTnLst>
                                    </p:cTn>
                                  </p:par>
                                </p:childTnLst>
                              </p:cTn>
                            </p:par>
                            <p:par>
                              <p:cTn id="27" fill="hold">
                                <p:stCondLst>
                                  <p:cond delay="24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
                                            <p:tgtEl>
                                              <p:spTgt spid="16"/>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
                                            <p:tgtEl>
                                              <p:spTgt spid="17"/>
                                            </p:tgtEl>
                                          </p:cBhvr>
                                        </p:animEffect>
                                      </p:childTnLst>
                                    </p:cTn>
                                  </p:par>
                                </p:childTnLst>
                              </p:cTn>
                            </p:par>
                            <p:par>
                              <p:cTn id="35" fill="hold">
                                <p:stCondLst>
                                  <p:cond delay="26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
                                            <p:tgtEl>
                                              <p:spTgt spid="18"/>
                                            </p:tgtEl>
                                          </p:cBhvr>
                                        </p:animEffect>
                                      </p:childTnLst>
                                    </p:cTn>
                                  </p:par>
                                </p:childTnLst>
                              </p:cTn>
                            </p:par>
                            <p:par>
                              <p:cTn id="39" fill="hold">
                                <p:stCondLst>
                                  <p:cond delay="27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
                                            <p:tgtEl>
                                              <p:spTgt spid="19"/>
                                            </p:tgtEl>
                                          </p:cBhvr>
                                        </p:animEffect>
                                      </p:childTnLst>
                                    </p:cTn>
                                  </p:par>
                                </p:childTnLst>
                              </p:cTn>
                            </p:par>
                            <p:par>
                              <p:cTn id="43" fill="hold">
                                <p:stCondLst>
                                  <p:cond delay="28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
                                            <p:tgtEl>
                                              <p:spTgt spid="20"/>
                                            </p:tgtEl>
                                          </p:cBhvr>
                                        </p:animEffect>
                                      </p:childTnLst>
                                    </p:cTn>
                                  </p:par>
                                </p:childTnLst>
                              </p:cTn>
                            </p:par>
                            <p:par>
                              <p:cTn id="47" fill="hold">
                                <p:stCondLst>
                                  <p:cond delay="290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
                                            <p:tgtEl>
                                              <p:spTgt spid="21"/>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
                                            <p:tgtEl>
                                              <p:spTgt spid="22"/>
                                            </p:tgtEl>
                                          </p:cBhvr>
                                        </p:animEffect>
                                      </p:childTnLst>
                                    </p:cTn>
                                  </p:par>
                                </p:childTnLst>
                              </p:cTn>
                            </p:par>
                            <p:par>
                              <p:cTn id="55" fill="hold">
                                <p:stCondLst>
                                  <p:cond delay="3100"/>
                                </p:stCondLst>
                                <p:childTnLst>
                                  <p:par>
                                    <p:cTn id="56" presetID="10"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
                                            <p:tgtEl>
                                              <p:spTgt spid="23"/>
                                            </p:tgtEl>
                                          </p:cBhvr>
                                        </p:animEffect>
                                      </p:childTnLst>
                                    </p:cTn>
                                  </p:par>
                                </p:childTnLst>
                              </p:cTn>
                            </p:par>
                            <p:par>
                              <p:cTn id="59" fill="hold">
                                <p:stCondLst>
                                  <p:cond delay="3200"/>
                                </p:stCondLst>
                                <p:childTnLst>
                                  <p:par>
                                    <p:cTn id="60" presetID="10" presetClass="entr" presetSubtype="0"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
                                            <p:tgtEl>
                                              <p:spTgt spid="24"/>
                                            </p:tgtEl>
                                          </p:cBhvr>
                                        </p:animEffect>
                                      </p:childTnLst>
                                    </p:cTn>
                                  </p:par>
                                </p:childTnLst>
                              </p:cTn>
                            </p:par>
                            <p:par>
                              <p:cTn id="63" fill="hold">
                                <p:stCondLst>
                                  <p:cond delay="3300"/>
                                </p:stCondLst>
                                <p:childTnLst>
                                  <p:par>
                                    <p:cTn id="64" presetID="10"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
                                            <p:tgtEl>
                                              <p:spTgt spid="25"/>
                                            </p:tgtEl>
                                          </p:cBhvr>
                                        </p:animEffect>
                                      </p:childTnLst>
                                    </p:cTn>
                                  </p:par>
                                </p:childTnLst>
                              </p:cTn>
                            </p:par>
                            <p:par>
                              <p:cTn id="67" fill="hold">
                                <p:stCondLst>
                                  <p:cond delay="3400"/>
                                </p:stCondLst>
                                <p:childTnLst>
                                  <p:par>
                                    <p:cTn id="68" presetID="10"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
                                            <p:tgtEl>
                                              <p:spTgt spid="26"/>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
                                            <p:tgtEl>
                                              <p:spTgt spid="27"/>
                                            </p:tgtEl>
                                          </p:cBhvr>
                                        </p:animEffect>
                                      </p:childTnLst>
                                    </p:cTn>
                                  </p:par>
                                </p:childTnLst>
                              </p:cTn>
                            </p:par>
                            <p:par>
                              <p:cTn id="75" fill="hold">
                                <p:stCondLst>
                                  <p:cond delay="3600"/>
                                </p:stCondLst>
                                <p:childTnLst>
                                  <p:par>
                                    <p:cTn id="76" presetID="10" presetClass="entr" presetSubtype="0"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
                                            <p:tgtEl>
                                              <p:spTgt spid="28"/>
                                            </p:tgtEl>
                                          </p:cBhvr>
                                        </p:animEffect>
                                      </p:childTnLst>
                                    </p:cTn>
                                  </p:par>
                                </p:childTnLst>
                              </p:cTn>
                            </p:par>
                            <p:par>
                              <p:cTn id="79" fill="hold">
                                <p:stCondLst>
                                  <p:cond delay="3700"/>
                                </p:stCondLst>
                                <p:childTnLst>
                                  <p:par>
                                    <p:cTn id="80" presetID="10"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
                                            <p:tgtEl>
                                              <p:spTgt spid="29"/>
                                            </p:tgtEl>
                                          </p:cBhvr>
                                        </p:animEffect>
                                      </p:childTnLst>
                                    </p:cTn>
                                  </p:par>
                                </p:childTnLst>
                              </p:cTn>
                            </p:par>
                            <p:par>
                              <p:cTn id="83" fill="hold">
                                <p:stCondLst>
                                  <p:cond delay="380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
                                            <p:tgtEl>
                                              <p:spTgt spid="30"/>
                                            </p:tgtEl>
                                          </p:cBhvr>
                                        </p:animEffect>
                                      </p:childTnLst>
                                    </p:cTn>
                                  </p:par>
                                </p:childTnLst>
                              </p:cTn>
                            </p:par>
                            <p:par>
                              <p:cTn id="87" fill="hold">
                                <p:stCondLst>
                                  <p:cond delay="3900"/>
                                </p:stCondLst>
                                <p:childTnLst>
                                  <p:par>
                                    <p:cTn id="88" presetID="10" presetClass="entr" presetSubtype="0"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00"/>
                                            <p:tgtEl>
                                              <p:spTgt spid="31"/>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100"/>
                                            <p:tgtEl>
                                              <p:spTgt spid="32"/>
                                            </p:tgtEl>
                                          </p:cBhvr>
                                        </p:animEffect>
                                      </p:childTnLst>
                                    </p:cTn>
                                  </p:par>
                                </p:childTnLst>
                              </p:cTn>
                            </p:par>
                            <p:par>
                              <p:cTn id="95" fill="hold">
                                <p:stCondLst>
                                  <p:cond delay="4100"/>
                                </p:stCondLst>
                                <p:childTnLst>
                                  <p:par>
                                    <p:cTn id="96" presetID="10"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
                                            <p:tgtEl>
                                              <p:spTgt spid="34"/>
                                            </p:tgtEl>
                                          </p:cBhvr>
                                        </p:animEffect>
                                      </p:childTnLst>
                                    </p:cTn>
                                  </p:par>
                                  <p:par>
                                    <p:cTn id="99" presetID="2" presetClass="entr" presetSubtype="4"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additive="base">
                                            <p:cTn id="101" dur="2000" fill="hold"/>
                                            <p:tgtEl>
                                              <p:spTgt spid="35"/>
                                            </p:tgtEl>
                                            <p:attrNameLst>
                                              <p:attrName>ppt_x</p:attrName>
                                            </p:attrNameLst>
                                          </p:cBhvr>
                                          <p:tavLst>
                                            <p:tav tm="0">
                                              <p:val>
                                                <p:strVal val="#ppt_x"/>
                                              </p:val>
                                            </p:tav>
                                            <p:tav tm="100000">
                                              <p:val>
                                                <p:strVal val="#ppt_x"/>
                                              </p:val>
                                            </p:tav>
                                          </p:tavLst>
                                        </p:anim>
                                        <p:anim calcmode="lin" valueType="num">
                                          <p:cBhvr additive="base">
                                            <p:cTn id="102" dur="2000" fill="hold"/>
                                            <p:tgtEl>
                                              <p:spTgt spid="35"/>
                                            </p:tgtEl>
                                            <p:attrNameLst>
                                              <p:attrName>ppt_y</p:attrName>
                                            </p:attrNameLst>
                                          </p:cBhvr>
                                          <p:tavLst>
                                            <p:tav tm="0">
                                              <p:val>
                                                <p:strVal val="1+#ppt_h/2"/>
                                              </p:val>
                                            </p:tav>
                                            <p:tav tm="100000">
                                              <p:val>
                                                <p:strVal val="#ppt_y"/>
                                              </p:val>
                                            </p:tav>
                                          </p:tavLst>
                                        </p:anim>
                                      </p:childTnLst>
                                    </p:cTn>
                                  </p:par>
                                </p:childTnLst>
                              </p:cTn>
                            </p:par>
                            <p:par>
                              <p:cTn id="103" fill="hold">
                                <p:stCondLst>
                                  <p:cond delay="6100"/>
                                </p:stCondLst>
                                <p:childTnLst>
                                  <p:par>
                                    <p:cTn id="104" presetID="2" presetClass="entr" presetSubtype="4" fill="hold" grpId="0" nodeType="afterEffect">
                                      <p:stCondLst>
                                        <p:cond delay="0"/>
                                      </p:stCondLst>
                                      <p:iterate type="lt">
                                        <p:tmPct val="10000"/>
                                      </p:iterate>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ppt_x</p:attrName>
                                            </p:attrNameLst>
                                          </p:cBhvr>
                                          <p:tavLst>
                                            <p:tav tm="0">
                                              <p:val>
                                                <p:strVal val="#ppt_x"/>
                                              </p:val>
                                            </p:tav>
                                            <p:tav tm="100000">
                                              <p:val>
                                                <p:strVal val="#ppt_x"/>
                                              </p:val>
                                            </p:tav>
                                          </p:tavLst>
                                        </p:anim>
                                        <p:anim calcmode="lin" valueType="num">
                                          <p:cBhvr>
                                            <p:cTn id="107" dur="500" fill="hold"/>
                                            <p:tgtEl>
                                              <p:spTgt spid="36"/>
                                            </p:tgtEl>
                                            <p:attrNameLst>
                                              <p:attrName>ppt_y</p:attrName>
                                            </p:attrNameLst>
                                          </p:cBhvr>
                                          <p:tavLst>
                                            <p:tav tm="0">
                                              <p:val>
                                                <p:strVal val="1+#ppt_h/2"/>
                                              </p:val>
                                            </p:tav>
                                            <p:tav tm="100000">
                                              <p:val>
                                                <p:strVal val="#ppt_y"/>
                                              </p:val>
                                            </p:tav>
                                          </p:tavLst>
                                        </p:anim>
                                      </p:childTnLst>
                                    </p:cTn>
                                  </p:par>
                                  <p:par>
                                    <p:cTn id="108" presetID="2" presetClass="entr" presetSubtype="2" fill="hold" nodeType="withEffect">
                                      <p:stCondLst>
                                        <p:cond delay="500"/>
                                      </p:stCondLst>
                                      <p:childTnLst>
                                        <p:set>
                                          <p:cBhvr>
                                            <p:cTn id="109" dur="1" fill="hold">
                                              <p:stCondLst>
                                                <p:cond delay="0"/>
                                              </p:stCondLst>
                                            </p:cTn>
                                            <p:tgtEl>
                                              <p:spTgt spid="39"/>
                                            </p:tgtEl>
                                            <p:attrNameLst>
                                              <p:attrName>style.visibility</p:attrName>
                                            </p:attrNameLst>
                                          </p:cBhvr>
                                          <p:to>
                                            <p:strVal val="visible"/>
                                          </p:to>
                                        </p:set>
                                        <p:anim calcmode="lin" valueType="num">
                                          <p:cBhvr additive="base">
                                            <p:cTn id="110" dur="1000" fill="hold"/>
                                            <p:tgtEl>
                                              <p:spTgt spid="39"/>
                                            </p:tgtEl>
                                            <p:attrNameLst>
                                              <p:attrName>ppt_x</p:attrName>
                                            </p:attrNameLst>
                                          </p:cBhvr>
                                          <p:tavLst>
                                            <p:tav tm="0">
                                              <p:val>
                                                <p:strVal val="1+#ppt_w/2"/>
                                              </p:val>
                                            </p:tav>
                                            <p:tav tm="100000">
                                              <p:val>
                                                <p:strVal val="#ppt_x"/>
                                              </p:val>
                                            </p:tav>
                                          </p:tavLst>
                                        </p:anim>
                                        <p:anim calcmode="lin" valueType="num">
                                          <p:cBhvr additive="base">
                                            <p:cTn id="111" dur="1000" fill="hold"/>
                                            <p:tgtEl>
                                              <p:spTgt spid="39"/>
                                            </p:tgtEl>
                                            <p:attrNameLst>
                                              <p:attrName>ppt_y</p:attrName>
                                            </p:attrNameLst>
                                          </p:cBhvr>
                                          <p:tavLst>
                                            <p:tav tm="0">
                                              <p:val>
                                                <p:strVal val="#ppt_y"/>
                                              </p:val>
                                            </p:tav>
                                            <p:tav tm="100000">
                                              <p:val>
                                                <p:strVal val="#ppt_y"/>
                                              </p:val>
                                            </p:tav>
                                          </p:tavLst>
                                        </p:anim>
                                      </p:childTnLst>
                                    </p:cTn>
                                  </p:par>
                                  <p:par>
                                    <p:cTn id="112" presetID="2" presetClass="entr" presetSubtype="8" fill="hold" nodeType="withEffect">
                                      <p:stCondLst>
                                        <p:cond delay="500"/>
                                      </p:stCondLst>
                                      <p:childTnLst>
                                        <p:set>
                                          <p:cBhvr>
                                            <p:cTn id="113" dur="1" fill="hold">
                                              <p:stCondLst>
                                                <p:cond delay="0"/>
                                              </p:stCondLst>
                                            </p:cTn>
                                            <p:tgtEl>
                                              <p:spTgt spid="38"/>
                                            </p:tgtEl>
                                            <p:attrNameLst>
                                              <p:attrName>style.visibility</p:attrName>
                                            </p:attrNameLst>
                                          </p:cBhvr>
                                          <p:to>
                                            <p:strVal val="visible"/>
                                          </p:to>
                                        </p:set>
                                        <p:anim calcmode="lin" valueType="num">
                                          <p:cBhvr additive="base">
                                            <p:cTn id="114" dur="1000" fill="hold"/>
                                            <p:tgtEl>
                                              <p:spTgt spid="38"/>
                                            </p:tgtEl>
                                            <p:attrNameLst>
                                              <p:attrName>ppt_x</p:attrName>
                                            </p:attrNameLst>
                                          </p:cBhvr>
                                          <p:tavLst>
                                            <p:tav tm="0">
                                              <p:val>
                                                <p:strVal val="0-#ppt_w/2"/>
                                              </p:val>
                                            </p:tav>
                                            <p:tav tm="100000">
                                              <p:val>
                                                <p:strVal val="#ppt_x"/>
                                              </p:val>
                                            </p:tav>
                                          </p:tavLst>
                                        </p:anim>
                                        <p:anim calcmode="lin" valueType="num">
                                          <p:cBhvr additive="base">
                                            <p:cTn id="115" dur="1000" fill="hold"/>
                                            <p:tgtEl>
                                              <p:spTgt spid="38"/>
                                            </p:tgtEl>
                                            <p:attrNameLst>
                                              <p:attrName>ppt_y</p:attrName>
                                            </p:attrNameLst>
                                          </p:cBhvr>
                                          <p:tavLst>
                                            <p:tav tm="0">
                                              <p:val>
                                                <p:strVal val="#ppt_y"/>
                                              </p:val>
                                            </p:tav>
                                            <p:tav tm="100000">
                                              <p:val>
                                                <p:strVal val="#ppt_y"/>
                                              </p:val>
                                            </p:tav>
                                          </p:tavLst>
                                        </p:anim>
                                      </p:childTnLst>
                                    </p:cTn>
                                  </p:par>
                                  <p:par>
                                    <p:cTn id="116" presetID="2" presetClass="entr" presetSubtype="8" fill="hold" nodeType="withEffect">
                                      <p:stCondLst>
                                        <p:cond delay="500"/>
                                      </p:stCondLst>
                                      <p:childTnLst>
                                        <p:set>
                                          <p:cBhvr>
                                            <p:cTn id="117" dur="1" fill="hold">
                                              <p:stCondLst>
                                                <p:cond delay="0"/>
                                              </p:stCondLst>
                                            </p:cTn>
                                            <p:tgtEl>
                                              <p:spTgt spid="37"/>
                                            </p:tgtEl>
                                            <p:attrNameLst>
                                              <p:attrName>style.visibility</p:attrName>
                                            </p:attrNameLst>
                                          </p:cBhvr>
                                          <p:to>
                                            <p:strVal val="visible"/>
                                          </p:to>
                                        </p:set>
                                        <p:anim calcmode="lin" valueType="num">
                                          <p:cBhvr additive="base">
                                            <p:cTn id="118" dur="1000" fill="hold"/>
                                            <p:tgtEl>
                                              <p:spTgt spid="37"/>
                                            </p:tgtEl>
                                            <p:attrNameLst>
                                              <p:attrName>ppt_x</p:attrName>
                                            </p:attrNameLst>
                                          </p:cBhvr>
                                          <p:tavLst>
                                            <p:tav tm="0">
                                              <p:val>
                                                <p:strVal val="0-#ppt_w/2"/>
                                              </p:val>
                                            </p:tav>
                                            <p:tav tm="100000">
                                              <p:val>
                                                <p:strVal val="#ppt_x"/>
                                              </p:val>
                                            </p:tav>
                                          </p:tavLst>
                                        </p:anim>
                                        <p:anim calcmode="lin" valueType="num">
                                          <p:cBhvr additive="base">
                                            <p:cTn id="119" dur="1000" fill="hold"/>
                                            <p:tgtEl>
                                              <p:spTgt spid="37"/>
                                            </p:tgtEl>
                                            <p:attrNameLst>
                                              <p:attrName>ppt_y</p:attrName>
                                            </p:attrNameLst>
                                          </p:cBhvr>
                                          <p:tavLst>
                                            <p:tav tm="0">
                                              <p:val>
                                                <p:strVal val="#ppt_y"/>
                                              </p:val>
                                            </p:tav>
                                            <p:tav tm="100000">
                                              <p:val>
                                                <p:strVal val="#ppt_y"/>
                                              </p:val>
                                            </p:tav>
                                          </p:tavLst>
                                        </p:anim>
                                      </p:childTnLst>
                                    </p:cTn>
                                  </p:par>
                                  <p:par>
                                    <p:cTn id="120" presetID="2" presetClass="entr" presetSubtype="2" fill="hold" nodeType="withEffect">
                                      <p:stCondLst>
                                        <p:cond delay="1000"/>
                                      </p:stCondLst>
                                      <p:childTnLst>
                                        <p:set>
                                          <p:cBhvr>
                                            <p:cTn id="121" dur="1" fill="hold">
                                              <p:stCondLst>
                                                <p:cond delay="0"/>
                                              </p:stCondLst>
                                            </p:cTn>
                                            <p:tgtEl>
                                              <p:spTgt spid="40"/>
                                            </p:tgtEl>
                                            <p:attrNameLst>
                                              <p:attrName>style.visibility</p:attrName>
                                            </p:attrNameLst>
                                          </p:cBhvr>
                                          <p:to>
                                            <p:strVal val="visible"/>
                                          </p:to>
                                        </p:set>
                                        <p:anim calcmode="lin" valueType="num">
                                          <p:cBhvr additive="base">
                                            <p:cTn id="122" dur="500" fill="hold"/>
                                            <p:tgtEl>
                                              <p:spTgt spid="40"/>
                                            </p:tgtEl>
                                            <p:attrNameLst>
                                              <p:attrName>ppt_x</p:attrName>
                                            </p:attrNameLst>
                                          </p:cBhvr>
                                          <p:tavLst>
                                            <p:tav tm="0">
                                              <p:val>
                                                <p:strVal val="1+#ppt_w/2"/>
                                              </p:val>
                                            </p:tav>
                                            <p:tav tm="100000">
                                              <p:val>
                                                <p:strVal val="#ppt_x"/>
                                              </p:val>
                                            </p:tav>
                                          </p:tavLst>
                                        </p:anim>
                                        <p:anim calcmode="lin" valueType="num">
                                          <p:cBhvr additive="base">
                                            <p:cTn id="123" dur="500" fill="hold"/>
                                            <p:tgtEl>
                                              <p:spTgt spid="40"/>
                                            </p:tgtEl>
                                            <p:attrNameLst>
                                              <p:attrName>ppt_y</p:attrName>
                                            </p:attrNameLst>
                                          </p:cBhvr>
                                          <p:tavLst>
                                            <p:tav tm="0">
                                              <p:val>
                                                <p:strVal val="#ppt_y"/>
                                              </p:val>
                                            </p:tav>
                                            <p:tav tm="100000">
                                              <p:val>
                                                <p:strVal val="#ppt_y"/>
                                              </p:val>
                                            </p:tav>
                                          </p:tavLst>
                                        </p:anim>
                                      </p:childTnLst>
                                    </p:cTn>
                                  </p:par>
                                </p:childTnLst>
                              </p:cTn>
                            </p:par>
                            <p:par>
                              <p:cTn id="124" fill="hold">
                                <p:stCondLst>
                                  <p:cond delay="7650"/>
                                </p:stCondLst>
                                <p:childTnLst>
                                  <p:par>
                                    <p:cTn id="125" presetID="49" presetClass="entr" presetSubtype="0" decel="100000"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p:cTn id="127" dur="500" fill="hold"/>
                                            <p:tgtEl>
                                              <p:spTgt spid="41"/>
                                            </p:tgtEl>
                                            <p:attrNameLst>
                                              <p:attrName>ppt_w</p:attrName>
                                            </p:attrNameLst>
                                          </p:cBhvr>
                                          <p:tavLst>
                                            <p:tav tm="0">
                                              <p:val>
                                                <p:fltVal val="0"/>
                                              </p:val>
                                            </p:tav>
                                            <p:tav tm="100000">
                                              <p:val>
                                                <p:strVal val="#ppt_w"/>
                                              </p:val>
                                            </p:tav>
                                          </p:tavLst>
                                        </p:anim>
                                        <p:anim calcmode="lin" valueType="num">
                                          <p:cBhvr>
                                            <p:cTn id="128" dur="500" fill="hold"/>
                                            <p:tgtEl>
                                              <p:spTgt spid="41"/>
                                            </p:tgtEl>
                                            <p:attrNameLst>
                                              <p:attrName>ppt_h</p:attrName>
                                            </p:attrNameLst>
                                          </p:cBhvr>
                                          <p:tavLst>
                                            <p:tav tm="0">
                                              <p:val>
                                                <p:fltVal val="0"/>
                                              </p:val>
                                            </p:tav>
                                            <p:tav tm="100000">
                                              <p:val>
                                                <p:strVal val="#ppt_h"/>
                                              </p:val>
                                            </p:tav>
                                          </p:tavLst>
                                        </p:anim>
                                        <p:anim calcmode="lin" valueType="num">
                                          <p:cBhvr>
                                            <p:cTn id="129" dur="500" fill="hold"/>
                                            <p:tgtEl>
                                              <p:spTgt spid="41"/>
                                            </p:tgtEl>
                                            <p:attrNameLst>
                                              <p:attrName>style.rotation</p:attrName>
                                            </p:attrNameLst>
                                          </p:cBhvr>
                                          <p:tavLst>
                                            <p:tav tm="0">
                                              <p:val>
                                                <p:fltVal val="360"/>
                                              </p:val>
                                            </p:tav>
                                            <p:tav tm="100000">
                                              <p:val>
                                                <p:fltVal val="0"/>
                                              </p:val>
                                            </p:tav>
                                          </p:tavLst>
                                        </p:anim>
                                        <p:animEffect transition="in" filter="fade">
                                          <p:cBhvr>
                                            <p:cTn id="1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4" grpId="0"/>
          <p:bldP spid="35" grpId="0"/>
          <p:bldP spid="36" grpId="0"/>
          <p:bldP spid="4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9C0091-56FC-45EA-85F1-259F8DB48D86}"/>
              </a:ext>
            </a:extLst>
          </p:cNvPr>
          <p:cNvSpPr/>
          <p:nvPr/>
        </p:nvSpPr>
        <p:spPr>
          <a:xfrm>
            <a:off x="443990" y="730667"/>
            <a:ext cx="11304021" cy="5396666"/>
          </a:xfrm>
          <a:custGeom>
            <a:avLst/>
            <a:gdLst>
              <a:gd name="connsiteX0" fmla="*/ 1556686 w 11304021"/>
              <a:gd name="connsiteY0" fmla="*/ 0 h 5396666"/>
              <a:gd name="connsiteX1" fmla="*/ 9747334 w 11304021"/>
              <a:gd name="connsiteY1" fmla="*/ 0 h 5396666"/>
              <a:gd name="connsiteX2" fmla="*/ 10646796 w 11304021"/>
              <a:gd name="connsiteY2" fmla="*/ 899462 h 5396666"/>
              <a:gd name="connsiteX3" fmla="*/ 10646796 w 11304021"/>
              <a:gd name="connsiteY3" fmla="*/ 3934514 h 5396666"/>
              <a:gd name="connsiteX4" fmla="*/ 10814315 w 11304021"/>
              <a:gd name="connsiteY4" fmla="*/ 3934514 h 5396666"/>
              <a:gd name="connsiteX5" fmla="*/ 11014051 w 11304021"/>
              <a:gd name="connsiteY5" fmla="*/ 4134250 h 5396666"/>
              <a:gd name="connsiteX6" fmla="*/ 10814315 w 11304021"/>
              <a:gd name="connsiteY6" fmla="*/ 4333986 h 5396666"/>
              <a:gd name="connsiteX7" fmla="*/ 10646796 w 11304021"/>
              <a:gd name="connsiteY7" fmla="*/ 4333986 h 5396666"/>
              <a:gd name="connsiteX8" fmla="*/ 10068145 w 11304021"/>
              <a:gd name="connsiteY8" fmla="*/ 4333986 h 5396666"/>
              <a:gd name="connsiteX9" fmla="*/ 9868409 w 11304021"/>
              <a:gd name="connsiteY9" fmla="*/ 4533722 h 5396666"/>
              <a:gd name="connsiteX10" fmla="*/ 10068145 w 11304021"/>
              <a:gd name="connsiteY10" fmla="*/ 4733458 h 5396666"/>
              <a:gd name="connsiteX11" fmla="*/ 10611455 w 11304021"/>
              <a:gd name="connsiteY11" fmla="*/ 4733458 h 5396666"/>
              <a:gd name="connsiteX12" fmla="*/ 11104285 w 11304021"/>
              <a:gd name="connsiteY12" fmla="*/ 4733458 h 5396666"/>
              <a:gd name="connsiteX13" fmla="*/ 11304021 w 11304021"/>
              <a:gd name="connsiteY13" fmla="*/ 4933194 h 5396666"/>
              <a:gd name="connsiteX14" fmla="*/ 11104285 w 11304021"/>
              <a:gd name="connsiteY14" fmla="*/ 5132930 h 5396666"/>
              <a:gd name="connsiteX15" fmla="*/ 10380782 w 11304021"/>
              <a:gd name="connsiteY15" fmla="*/ 5132930 h 5396666"/>
              <a:gd name="connsiteX16" fmla="*/ 10352112 w 11304021"/>
              <a:gd name="connsiteY16" fmla="*/ 5163002 h 5396666"/>
              <a:gd name="connsiteX17" fmla="*/ 9747334 w 11304021"/>
              <a:gd name="connsiteY17" fmla="*/ 5396666 h 5396666"/>
              <a:gd name="connsiteX18" fmla="*/ 1556686 w 11304021"/>
              <a:gd name="connsiteY18" fmla="*/ 5396666 h 5396666"/>
              <a:gd name="connsiteX19" fmla="*/ 657224 w 11304021"/>
              <a:gd name="connsiteY19" fmla="*/ 4497204 h 5396666"/>
              <a:gd name="connsiteX20" fmla="*/ 657224 w 11304021"/>
              <a:gd name="connsiteY20" fmla="*/ 1707733 h 5396666"/>
              <a:gd name="connsiteX21" fmla="*/ 199735 w 11304021"/>
              <a:gd name="connsiteY21" fmla="*/ 1707733 h 5396666"/>
              <a:gd name="connsiteX22" fmla="*/ 0 w 11304021"/>
              <a:gd name="connsiteY22" fmla="*/ 1507997 h 5396666"/>
              <a:gd name="connsiteX23" fmla="*/ 199735 w 11304021"/>
              <a:gd name="connsiteY23" fmla="*/ 1308261 h 5396666"/>
              <a:gd name="connsiteX24" fmla="*/ 657224 w 11304021"/>
              <a:gd name="connsiteY24" fmla="*/ 1308261 h 5396666"/>
              <a:gd name="connsiteX25" fmla="*/ 657224 w 11304021"/>
              <a:gd name="connsiteY25" fmla="*/ 1308261 h 5396666"/>
              <a:gd name="connsiteX26" fmla="*/ 1394321 w 11304021"/>
              <a:gd name="connsiteY26" fmla="*/ 1308261 h 5396666"/>
              <a:gd name="connsiteX27" fmla="*/ 1594057 w 11304021"/>
              <a:gd name="connsiteY27" fmla="*/ 1108525 h 5396666"/>
              <a:gd name="connsiteX28" fmla="*/ 1472067 w 11304021"/>
              <a:gd name="connsiteY28" fmla="*/ 924485 h 5396666"/>
              <a:gd name="connsiteX29" fmla="*/ 1438232 w 11304021"/>
              <a:gd name="connsiteY29" fmla="*/ 913982 h 5396666"/>
              <a:gd name="connsiteX30" fmla="*/ 510872 w 11304021"/>
              <a:gd name="connsiteY30" fmla="*/ 913982 h 5396666"/>
              <a:gd name="connsiteX31" fmla="*/ 311137 w 11304021"/>
              <a:gd name="connsiteY31" fmla="*/ 714246 h 5396666"/>
              <a:gd name="connsiteX32" fmla="*/ 510872 w 11304021"/>
              <a:gd name="connsiteY32" fmla="*/ 514510 h 5396666"/>
              <a:gd name="connsiteX33" fmla="*/ 746819 w 11304021"/>
              <a:gd name="connsiteY33" fmla="*/ 514510 h 5396666"/>
              <a:gd name="connsiteX34" fmla="*/ 810838 w 11304021"/>
              <a:gd name="connsiteY34" fmla="*/ 396564 h 5396666"/>
              <a:gd name="connsiteX35" fmla="*/ 1556686 w 11304021"/>
              <a:gd name="connsiteY35" fmla="*/ 0 h 539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04021" h="5396666">
                <a:moveTo>
                  <a:pt x="1556686" y="0"/>
                </a:moveTo>
                <a:lnTo>
                  <a:pt x="9747334" y="0"/>
                </a:lnTo>
                <a:cubicBezTo>
                  <a:pt x="10244093" y="0"/>
                  <a:pt x="10646796" y="402703"/>
                  <a:pt x="10646796" y="899462"/>
                </a:cubicBezTo>
                <a:lnTo>
                  <a:pt x="10646796" y="3934514"/>
                </a:lnTo>
                <a:lnTo>
                  <a:pt x="10814315" y="3934514"/>
                </a:lnTo>
                <a:cubicBezTo>
                  <a:pt x="10924626" y="3934514"/>
                  <a:pt x="11014051" y="4023939"/>
                  <a:pt x="11014051" y="4134250"/>
                </a:cubicBezTo>
                <a:cubicBezTo>
                  <a:pt x="11014051" y="4244561"/>
                  <a:pt x="10924626" y="4333986"/>
                  <a:pt x="10814315" y="4333986"/>
                </a:cubicBezTo>
                <a:lnTo>
                  <a:pt x="10646796" y="4333986"/>
                </a:lnTo>
                <a:lnTo>
                  <a:pt x="10068145" y="4333986"/>
                </a:lnTo>
                <a:cubicBezTo>
                  <a:pt x="9957834" y="4333986"/>
                  <a:pt x="9868409" y="4423411"/>
                  <a:pt x="9868409" y="4533722"/>
                </a:cubicBezTo>
                <a:cubicBezTo>
                  <a:pt x="9868409" y="4644033"/>
                  <a:pt x="9957834" y="4733458"/>
                  <a:pt x="10068145" y="4733458"/>
                </a:cubicBezTo>
                <a:lnTo>
                  <a:pt x="10611455" y="4733458"/>
                </a:lnTo>
                <a:lnTo>
                  <a:pt x="11104285" y="4733458"/>
                </a:lnTo>
                <a:cubicBezTo>
                  <a:pt x="11214596" y="4733458"/>
                  <a:pt x="11304021" y="4822883"/>
                  <a:pt x="11304021" y="4933194"/>
                </a:cubicBezTo>
                <a:cubicBezTo>
                  <a:pt x="11304021" y="5043505"/>
                  <a:pt x="11214596" y="5132930"/>
                  <a:pt x="11104285" y="5132930"/>
                </a:cubicBezTo>
                <a:lnTo>
                  <a:pt x="10380782" y="5132930"/>
                </a:lnTo>
                <a:lnTo>
                  <a:pt x="10352112" y="5163002"/>
                </a:lnTo>
                <a:cubicBezTo>
                  <a:pt x="10192379" y="5308182"/>
                  <a:pt x="9980190" y="5396666"/>
                  <a:pt x="9747334" y="5396666"/>
                </a:cubicBezTo>
                <a:lnTo>
                  <a:pt x="1556686" y="5396666"/>
                </a:lnTo>
                <a:cubicBezTo>
                  <a:pt x="1059927" y="5396666"/>
                  <a:pt x="657224" y="4993963"/>
                  <a:pt x="657224" y="4497204"/>
                </a:cubicBezTo>
                <a:lnTo>
                  <a:pt x="657224" y="1707733"/>
                </a:lnTo>
                <a:lnTo>
                  <a:pt x="199735" y="1707733"/>
                </a:lnTo>
                <a:cubicBezTo>
                  <a:pt x="89424" y="1707733"/>
                  <a:pt x="0" y="1618308"/>
                  <a:pt x="0" y="1507997"/>
                </a:cubicBezTo>
                <a:cubicBezTo>
                  <a:pt x="0" y="1397686"/>
                  <a:pt x="89424" y="1308261"/>
                  <a:pt x="199735" y="1308261"/>
                </a:cubicBezTo>
                <a:lnTo>
                  <a:pt x="657224" y="1308261"/>
                </a:lnTo>
                <a:lnTo>
                  <a:pt x="657224" y="1308261"/>
                </a:lnTo>
                <a:lnTo>
                  <a:pt x="1394321" y="1308261"/>
                </a:lnTo>
                <a:cubicBezTo>
                  <a:pt x="1504632" y="1308261"/>
                  <a:pt x="1594057" y="1218836"/>
                  <a:pt x="1594057" y="1108525"/>
                </a:cubicBezTo>
                <a:cubicBezTo>
                  <a:pt x="1594057" y="1025792"/>
                  <a:pt x="1543756" y="954807"/>
                  <a:pt x="1472067" y="924485"/>
                </a:cubicBezTo>
                <a:lnTo>
                  <a:pt x="1438232" y="913982"/>
                </a:lnTo>
                <a:lnTo>
                  <a:pt x="510872" y="913982"/>
                </a:lnTo>
                <a:cubicBezTo>
                  <a:pt x="400561" y="913982"/>
                  <a:pt x="311137" y="824557"/>
                  <a:pt x="311137" y="714246"/>
                </a:cubicBezTo>
                <a:cubicBezTo>
                  <a:pt x="311137" y="603935"/>
                  <a:pt x="400561" y="514510"/>
                  <a:pt x="510872" y="514510"/>
                </a:cubicBezTo>
                <a:lnTo>
                  <a:pt x="746819" y="514510"/>
                </a:lnTo>
                <a:lnTo>
                  <a:pt x="810838" y="396564"/>
                </a:lnTo>
                <a:cubicBezTo>
                  <a:pt x="972478" y="157306"/>
                  <a:pt x="1246212" y="0"/>
                  <a:pt x="1556686" y="0"/>
                </a:cubicBezTo>
                <a:close/>
              </a:path>
            </a:pathLst>
          </a:custGeom>
          <a:solidFill>
            <a:schemeClr val="bg1"/>
          </a:solidFill>
          <a:ln>
            <a:noFill/>
          </a:ln>
          <a:effectLst>
            <a:outerShdw blurRad="38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8CB605-3B6E-44F8-BD8C-03BBDA83FD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8476" y="1362040"/>
            <a:ext cx="2679968" cy="4765293"/>
          </a:xfrm>
          <a:prstGeom prst="rect">
            <a:avLst/>
          </a:prstGeom>
        </p:spPr>
      </p:pic>
      <p:pic>
        <p:nvPicPr>
          <p:cNvPr id="35" name="图片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CE69D9-E955-487B-81A6-88644B40A4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02921" y="455916"/>
            <a:ext cx="5068409" cy="915236"/>
          </a:xfrm>
          <a:prstGeom prst="rect">
            <a:avLst/>
          </a:prstGeom>
        </p:spPr>
      </p:pic>
      <p:pic>
        <p:nvPicPr>
          <p:cNvPr id="36" name="图片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172699-EF6E-40B1-A26C-A272030372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26968" y="601868"/>
            <a:ext cx="5007130" cy="1104282"/>
          </a:xfrm>
          <a:prstGeom prst="rect">
            <a:avLst/>
          </a:prstGeom>
        </p:spPr>
      </p:pic>
      <p:sp>
        <p:nvSpPr>
          <p:cNvPr id="37" name="文本框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439A02-3493-4210-894F-9FF1B83B4C4F}"/>
              </a:ext>
            </a:extLst>
          </p:cNvPr>
          <p:cNvSpPr txBox="1"/>
          <p:nvPr/>
        </p:nvSpPr>
        <p:spPr>
          <a:xfrm>
            <a:off x="4893103" y="825750"/>
            <a:ext cx="2646879" cy="461665"/>
          </a:xfrm>
          <a:prstGeom prst="rect">
            <a:avLst/>
          </a:prstGeom>
          <a:noFill/>
        </p:spPr>
        <p:txBody>
          <a:bodyPr wrap="none" rtlCol="0">
            <a:spAutoFit/>
          </a:bodyPr>
          <a:lstStyle/>
          <a:p>
            <a:pPr algn="ctr"/>
            <a:r>
              <a:rPr lang="zh-CN" altLang="en-US" sz="2400" dirty="0">
                <a:solidFill>
                  <a:schemeClr val="bg1"/>
                </a:solidFill>
                <a:cs typeface="+mn-ea"/>
                <a:sym typeface="+mn-lt"/>
              </a:rPr>
              <a:t>美国为父母做早餐</a:t>
            </a:r>
          </a:p>
        </p:txBody>
      </p:sp>
      <p:sp>
        <p:nvSpPr>
          <p:cNvPr id="11" name="Shape 25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05C37B-6ADD-436D-9B12-419997B067E0}"/>
              </a:ext>
            </a:extLst>
          </p:cNvPr>
          <p:cNvSpPr/>
          <p:nvPr/>
        </p:nvSpPr>
        <p:spPr>
          <a:xfrm>
            <a:off x="2640389" y="3068820"/>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F56278-66A0-46AE-8C7A-2FD354C8DE6E}"/>
              </a:ext>
            </a:extLst>
          </p:cNvPr>
          <p:cNvGrpSpPr/>
          <p:nvPr/>
        </p:nvGrpSpPr>
        <p:grpSpPr>
          <a:xfrm>
            <a:off x="1622332" y="3760438"/>
            <a:ext cx="2486025" cy="1242604"/>
            <a:chOff x="1692763" y="3444238"/>
            <a:chExt cx="2486025" cy="1242604"/>
          </a:xfrm>
        </p:grpSpPr>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937D05-9866-4238-AA1F-8D815EA2C204}"/>
                </a:ext>
              </a:extLst>
            </p:cNvPr>
            <p:cNvSpPr txBox="1"/>
            <p:nvPr/>
          </p:nvSpPr>
          <p:spPr>
            <a:xfrm>
              <a:off x="1692763" y="3444238"/>
              <a:ext cx="2486025" cy="338554"/>
            </a:xfrm>
            <a:prstGeom prst="rect">
              <a:avLst/>
            </a:prstGeom>
            <a:noFill/>
          </p:spPr>
          <p:txBody>
            <a:bodyPr wrap="square" rtlCol="0">
              <a:spAutoFit/>
            </a:bodyPr>
            <a:lstStyle/>
            <a:p>
              <a:pPr algn="ctr"/>
              <a:r>
                <a:rPr lang="en-US" altLang="zh-CN" sz="1600" b="1" dirty="0">
                  <a:solidFill>
                    <a:schemeClr val="tx1">
                      <a:lumMod val="85000"/>
                      <a:lumOff val="15000"/>
                    </a:schemeClr>
                  </a:solidFill>
                  <a:cs typeface="+mn-ea"/>
                  <a:sym typeface="+mn-lt"/>
                </a:rPr>
                <a:t>Father's Day</a:t>
              </a:r>
              <a:endParaRPr lang="zh-CN" altLang="en-US" sz="1600" b="1" dirty="0">
                <a:solidFill>
                  <a:schemeClr val="tx1">
                    <a:lumMod val="85000"/>
                    <a:lumOff val="15000"/>
                  </a:schemeClr>
                </a:solidFill>
                <a:cs typeface="+mn-ea"/>
                <a:sym typeface="+mn-lt"/>
              </a:endParaRPr>
            </a:p>
          </p:txBody>
        </p:sp>
        <p:sp>
          <p:nvSpPr>
            <p:cNvPr id="14" name="Rectangle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D50DCA-1C1E-4D95-8D7C-8A4363C97476}"/>
                </a:ext>
              </a:extLst>
            </p:cNvPr>
            <p:cNvSpPr/>
            <p:nvPr/>
          </p:nvSpPr>
          <p:spPr>
            <a:xfrm>
              <a:off x="1777703" y="3825068"/>
              <a:ext cx="2367424" cy="861774"/>
            </a:xfrm>
            <a:prstGeom prst="rect">
              <a:avLst/>
            </a:prstGeom>
          </p:spPr>
          <p:txBody>
            <a:bodyPr wrap="square">
              <a:spAutoFit/>
            </a:bodyPr>
            <a:lstStyle/>
            <a:p>
              <a:pPr algn="ctr">
                <a:defRPr/>
              </a:pPr>
              <a:r>
                <a:rPr lang="zh-CN" altLang="en-US" sz="1000" noProof="1">
                  <a:solidFill>
                    <a:schemeClr val="bg1">
                      <a:lumMod val="50000"/>
                    </a:schemeClr>
                  </a:solidFill>
                  <a:cs typeface="+mn-ea"/>
                  <a:sym typeface="+mn-lt"/>
                </a:rPr>
                <a:t>在父亲节这一天，凡是父亲已故的美国人都会佩戴一朵白玫瑰，而父亲在世的美国人则佩戴红玫瑰。在宾夕法尼亚，人们也会用蒲公英向父亲表示致意，而在温哥华，人们选择佩戴白丁香。</a:t>
              </a:r>
            </a:p>
          </p:txBody>
        </p:sp>
      </p:grpSp>
      <p:sp>
        <p:nvSpPr>
          <p:cNvPr id="15" name="Shape 25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7C7D19-7DBD-4D7A-AA41-B4613F21F78D}"/>
              </a:ext>
            </a:extLst>
          </p:cNvPr>
          <p:cNvSpPr/>
          <p:nvPr/>
        </p:nvSpPr>
        <p:spPr>
          <a:xfrm>
            <a:off x="9123186" y="1935390"/>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70B157-FCD7-4AD6-849E-F01996E058EE}"/>
              </a:ext>
            </a:extLst>
          </p:cNvPr>
          <p:cNvGrpSpPr/>
          <p:nvPr/>
        </p:nvGrpSpPr>
        <p:grpSpPr>
          <a:xfrm>
            <a:off x="8081210" y="2627008"/>
            <a:ext cx="2486025" cy="1396493"/>
            <a:chOff x="8013211" y="3435349"/>
            <a:chExt cx="2486025" cy="1396493"/>
          </a:xfrm>
        </p:grpSpPr>
        <p:sp>
          <p:nvSpPr>
            <p:cNvPr id="17" name="文本框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F9AB50-93F2-42A5-A898-EAC253DA7B9B}"/>
                </a:ext>
              </a:extLst>
            </p:cNvPr>
            <p:cNvSpPr txBox="1"/>
            <p:nvPr/>
          </p:nvSpPr>
          <p:spPr>
            <a:xfrm>
              <a:off x="8013211" y="3435349"/>
              <a:ext cx="2486025" cy="338554"/>
            </a:xfrm>
            <a:prstGeom prst="rect">
              <a:avLst/>
            </a:prstGeom>
            <a:noFill/>
          </p:spPr>
          <p:txBody>
            <a:bodyPr wrap="square" rtlCol="0">
              <a:spAutoFit/>
            </a:bodyPr>
            <a:lstStyle/>
            <a:p>
              <a:pPr algn="ctr"/>
              <a:r>
                <a:rPr lang="en-US" altLang="zh-CN" sz="1600" b="1" dirty="0">
                  <a:solidFill>
                    <a:schemeClr val="tx1">
                      <a:lumMod val="85000"/>
                      <a:lumOff val="15000"/>
                    </a:schemeClr>
                  </a:solidFill>
                  <a:cs typeface="+mn-ea"/>
                  <a:sym typeface="+mn-lt"/>
                </a:rPr>
                <a:t>Father's Day</a:t>
              </a:r>
            </a:p>
          </p:txBody>
        </p:sp>
        <p:sp>
          <p:nvSpPr>
            <p:cNvPr id="18" name="Rectangle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D638FD-0513-4254-9858-95E5EB5680ED}"/>
                </a:ext>
              </a:extLst>
            </p:cNvPr>
            <p:cNvSpPr/>
            <p:nvPr/>
          </p:nvSpPr>
          <p:spPr>
            <a:xfrm>
              <a:off x="8098151" y="3816179"/>
              <a:ext cx="2367424" cy="1015663"/>
            </a:xfrm>
            <a:prstGeom prst="rect">
              <a:avLst/>
            </a:prstGeom>
          </p:spPr>
          <p:txBody>
            <a:bodyPr wrap="square">
              <a:spAutoFit/>
            </a:bodyPr>
            <a:lstStyle/>
            <a:p>
              <a:pPr algn="ctr">
                <a:defRPr/>
              </a:pPr>
              <a:r>
                <a:rPr lang="zh-CN" altLang="en-US" sz="1000" noProof="1">
                  <a:solidFill>
                    <a:schemeClr val="bg1">
                      <a:lumMod val="50000"/>
                    </a:schemeClr>
                  </a:solidFill>
                  <a:cs typeface="+mn-ea"/>
                  <a:sym typeface="+mn-lt"/>
                </a:rPr>
                <a:t>在美国，父亲节当天早餐一般是由子女们来做，父母可以继续睡觉，不必早起。由子女们做好早餐拿到床前给父母亲食用。此外，在美国儿女也会给父亲寄贺卡，买领带、袜子之类的小礼品送给父亲，以表达对父亲的敬重。</a:t>
              </a:r>
            </a:p>
          </p:txBody>
        </p:sp>
      </p:grpSp>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9AC240-6CDA-48A0-8770-69026EC524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02593" y="211015"/>
            <a:ext cx="1807008" cy="2463598"/>
          </a:xfrm>
          <a:prstGeom prst="rect">
            <a:avLst/>
          </a:prstGeom>
        </p:spPr>
      </p:pic>
      <p:pic>
        <p:nvPicPr>
          <p:cNvPr id="25" name="图片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B249027-52B9-468E-BC93-9A80A5EFD9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92637" y="4050302"/>
            <a:ext cx="2077031" cy="2077031"/>
          </a:xfrm>
          <a:prstGeom prst="rect">
            <a:avLst/>
          </a:prstGeom>
        </p:spPr>
      </p:pic>
    </p:spTree>
    <p:extLst>
      <p:ext uri="{BB962C8B-B14F-4D97-AF65-F5344CB8AC3E}">
        <p14:creationId xmlns:p14="http://schemas.microsoft.com/office/powerpoint/2010/main" val="3549109215"/>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par>
                                    <p:cTn id="15" presetID="55"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0.70"/>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4500"/>
                                </p:stCondLst>
                                <p:childTnLst>
                                  <p:par>
                                    <p:cTn id="37" presetID="2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6500"/>
                                </p:stCondLst>
                                <p:childTnLst>
                                  <p:par>
                                    <p:cTn id="54" presetID="23" presetClass="entr" presetSubtype="16"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childTnLst>
                                    </p:cTn>
                                  </p:par>
                                </p:childTnLst>
                              </p:cTn>
                            </p:par>
                            <p:par>
                              <p:cTn id="58" fill="hold">
                                <p:stCondLst>
                                  <p:cond delay="7000"/>
                                </p:stCondLst>
                                <p:childTnLst>
                                  <p:par>
                                    <p:cTn id="59" presetID="2" presetClass="entr" presetSubtype="4" fill="hold" nodeType="afterEffect" p14:presetBounceEnd="68000">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14:bounceEnd="68000">
                                          <p:cBhvr additive="base">
                                            <p:cTn id="61" dur="1000" fill="hold"/>
                                            <p:tgtEl>
                                              <p:spTgt spid="25"/>
                                            </p:tgtEl>
                                            <p:attrNameLst>
                                              <p:attrName>ppt_x</p:attrName>
                                            </p:attrNameLst>
                                          </p:cBhvr>
                                          <p:tavLst>
                                            <p:tav tm="0">
                                              <p:val>
                                                <p:strVal val="#ppt_x"/>
                                              </p:val>
                                            </p:tav>
                                            <p:tav tm="100000">
                                              <p:val>
                                                <p:strVal val="#ppt_x"/>
                                              </p:val>
                                            </p:tav>
                                          </p:tavLst>
                                        </p:anim>
                                        <p:anim calcmode="lin" valueType="num" p14:bounceEnd="68000">
                                          <p:cBhvr additive="base">
                                            <p:cTn id="62"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p:bldP spid="11" grpId="0" animBg="1"/>
          <p:bldP spid="15" grpId="0" animBg="1"/>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par>
                                    <p:cTn id="15" presetID="55"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0.70"/>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4500"/>
                                </p:stCondLst>
                                <p:childTnLst>
                                  <p:par>
                                    <p:cTn id="37" presetID="2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6500"/>
                                </p:stCondLst>
                                <p:childTnLst>
                                  <p:par>
                                    <p:cTn id="54" presetID="23" presetClass="entr" presetSubtype="16"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childTnLst>
                                    </p:cTn>
                                  </p:par>
                                </p:childTnLst>
                              </p:cTn>
                            </p:par>
                            <p:par>
                              <p:cTn id="58" fill="hold">
                                <p:stCondLst>
                                  <p:cond delay="7000"/>
                                </p:stCondLst>
                                <p:childTnLst>
                                  <p:par>
                                    <p:cTn id="59" presetID="2" presetClass="entr" presetSubtype="4"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000" fill="hold"/>
                                            <p:tgtEl>
                                              <p:spTgt spid="25"/>
                                            </p:tgtEl>
                                            <p:attrNameLst>
                                              <p:attrName>ppt_x</p:attrName>
                                            </p:attrNameLst>
                                          </p:cBhvr>
                                          <p:tavLst>
                                            <p:tav tm="0">
                                              <p:val>
                                                <p:strVal val="#ppt_x"/>
                                              </p:val>
                                            </p:tav>
                                            <p:tav tm="100000">
                                              <p:val>
                                                <p:strVal val="#ppt_x"/>
                                              </p:val>
                                            </p:tav>
                                          </p:tavLst>
                                        </p:anim>
                                        <p:anim calcmode="lin" valueType="num">
                                          <p:cBhvr additive="base">
                                            <p:cTn id="62"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p:bldP spid="11" grpId="0" animBg="1"/>
          <p:bldP spid="15"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BCE69D9-E955-487B-81A6-88644B40A4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2921" y="455916"/>
            <a:ext cx="5068409" cy="915236"/>
          </a:xfrm>
          <a:prstGeom prst="rect">
            <a:avLst/>
          </a:prstGeom>
        </p:spPr>
      </p:pic>
      <p:pic>
        <p:nvPicPr>
          <p:cNvPr id="36" name="图片 3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A172699-EF6E-40B1-A26C-A27203037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6968" y="601868"/>
            <a:ext cx="5007130" cy="1104282"/>
          </a:xfrm>
          <a:prstGeom prst="rect">
            <a:avLst/>
          </a:prstGeom>
        </p:spPr>
      </p:pic>
      <p:sp>
        <p:nvSpPr>
          <p:cNvPr id="37" name="文本框 3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E439A02-3493-4210-894F-9FF1B83B4C4F}"/>
              </a:ext>
            </a:extLst>
          </p:cNvPr>
          <p:cNvSpPr txBox="1"/>
          <p:nvPr/>
        </p:nvSpPr>
        <p:spPr>
          <a:xfrm>
            <a:off x="4585326" y="825750"/>
            <a:ext cx="3262432" cy="400110"/>
          </a:xfrm>
          <a:prstGeom prst="rect">
            <a:avLst/>
          </a:prstGeom>
          <a:noFill/>
        </p:spPr>
        <p:txBody>
          <a:bodyPr wrap="none" rtlCol="0">
            <a:spAutoFit/>
          </a:bodyPr>
          <a:lstStyle/>
          <a:p>
            <a:pPr algn="ctr"/>
            <a:r>
              <a:rPr lang="zh-CN" altLang="en-US" sz="2000" dirty="0">
                <a:solidFill>
                  <a:schemeClr val="bg1"/>
                </a:solidFill>
                <a:cs typeface="+mn-ea"/>
                <a:sym typeface="+mn-lt"/>
              </a:rPr>
              <a:t>日本给父亲念感恩信、搓背</a:t>
            </a:r>
          </a:p>
        </p:txBody>
      </p:sp>
      <p:grpSp>
        <p:nvGrpSpPr>
          <p:cNvPr id="6" name="组合 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220D6E9-AC7D-4210-97BC-283B0F283180}"/>
              </a:ext>
            </a:extLst>
          </p:cNvPr>
          <p:cNvGrpSpPr/>
          <p:nvPr/>
        </p:nvGrpSpPr>
        <p:grpSpPr>
          <a:xfrm>
            <a:off x="-111416" y="761988"/>
            <a:ext cx="6096012" cy="6096012"/>
            <a:chOff x="-111416" y="761988"/>
            <a:chExt cx="6096012" cy="6096012"/>
          </a:xfrm>
        </p:grpSpPr>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AFDB848-5500-4F19-A97D-9D1AFCCD77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416" y="761988"/>
              <a:ext cx="6096012" cy="6096012"/>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7306226-CA64-4D6C-A9A7-65501E5E1E1E}"/>
                </a:ext>
              </a:extLst>
            </p:cNvPr>
            <p:cNvPicPr>
              <a:picLocks noChangeAspect="1"/>
            </p:cNvPicPr>
            <p:nvPr/>
          </p:nvPicPr>
          <p:blipFill>
            <a:blip r:embed="rId6"/>
            <a:stretch>
              <a:fillRect/>
            </a:stretch>
          </p:blipFill>
          <p:spPr>
            <a:xfrm>
              <a:off x="2903187" y="3963052"/>
              <a:ext cx="2572735" cy="1182727"/>
            </a:xfrm>
            <a:prstGeom prst="rect">
              <a:avLst/>
            </a:prstGeom>
          </p:spPr>
        </p:pic>
      </p:grpSp>
      <p:sp>
        <p:nvSpPr>
          <p:cNvPr id="21" name="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CABF4AA-73A7-42DA-82A5-0DBB16B5A02F}"/>
              </a:ext>
            </a:extLst>
          </p:cNvPr>
          <p:cNvSpPr/>
          <p:nvPr/>
        </p:nvSpPr>
        <p:spPr>
          <a:xfrm>
            <a:off x="6276313" y="2436271"/>
            <a:ext cx="4915569" cy="1658200"/>
          </a:xfrm>
          <a:prstGeom prst="roundRect">
            <a:avLst/>
          </a:prstGeom>
          <a:noFill/>
          <a:ln w="9525">
            <a:solidFill>
              <a:srgbClr val="FAC8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2" name="矩形 2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C2F322A-2F43-4D29-A764-7346542E9A0C}"/>
              </a:ext>
            </a:extLst>
          </p:cNvPr>
          <p:cNvSpPr/>
          <p:nvPr/>
        </p:nvSpPr>
        <p:spPr>
          <a:xfrm>
            <a:off x="6714058" y="2812971"/>
            <a:ext cx="3935489" cy="784830"/>
          </a:xfrm>
          <a:prstGeom prst="rect">
            <a:avLst/>
          </a:prstGeom>
        </p:spPr>
        <p:txBody>
          <a:bodyPr wrap="square">
            <a:spAutoFit/>
          </a:bodyPr>
          <a:lstStyle/>
          <a:p>
            <a:pPr>
              <a:lnSpc>
                <a:spcPct val="150000"/>
              </a:lnSpc>
            </a:pPr>
            <a:r>
              <a:rPr lang="zh-CN" altLang="en-US" sz="1000" dirty="0">
                <a:solidFill>
                  <a:srgbClr val="444444"/>
                </a:solidFill>
                <a:cs typeface="+mn-ea"/>
                <a:sym typeface="+mn-lt"/>
              </a:rPr>
              <a:t>日本人在庆祝父亲节时，女儿们都会为父亲做好三件事，首先，日本的子女们和我们中国的子女们一样，一般也会和父亲团聚，给父亲送上礼物和祝福。</a:t>
            </a:r>
          </a:p>
        </p:txBody>
      </p:sp>
      <p:sp>
        <p:nvSpPr>
          <p:cNvPr id="23" name="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52E2607-9A90-4C88-849B-8D4FE2405D91}"/>
              </a:ext>
            </a:extLst>
          </p:cNvPr>
          <p:cNvSpPr/>
          <p:nvPr/>
        </p:nvSpPr>
        <p:spPr>
          <a:xfrm>
            <a:off x="6300143" y="4457730"/>
            <a:ext cx="4915569" cy="1658200"/>
          </a:xfrm>
          <a:prstGeom prst="roundRect">
            <a:avLst/>
          </a:prstGeom>
          <a:noFill/>
          <a:ln w="9525">
            <a:solidFill>
              <a:srgbClr val="FAC8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矩形 2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1AE6D3F-7CE4-4F79-B8AF-4A764C987ABA}"/>
              </a:ext>
            </a:extLst>
          </p:cNvPr>
          <p:cNvSpPr/>
          <p:nvPr/>
        </p:nvSpPr>
        <p:spPr>
          <a:xfrm>
            <a:off x="6737888" y="4677176"/>
            <a:ext cx="3935489" cy="1246495"/>
          </a:xfrm>
          <a:prstGeom prst="rect">
            <a:avLst/>
          </a:prstGeom>
        </p:spPr>
        <p:txBody>
          <a:bodyPr wrap="square">
            <a:spAutoFit/>
          </a:bodyPr>
          <a:lstStyle/>
          <a:p>
            <a:pPr>
              <a:lnSpc>
                <a:spcPct val="150000"/>
              </a:lnSpc>
            </a:pPr>
            <a:r>
              <a:rPr lang="zh-CN" altLang="en-US" sz="1000" dirty="0">
                <a:solidFill>
                  <a:srgbClr val="444444"/>
                </a:solidFill>
                <a:cs typeface="+mn-ea"/>
                <a:sym typeface="+mn-lt"/>
              </a:rPr>
              <a:t>此外，作为父亲“贴身棉袄”的女儿，不管已经出嫁还是待字闺中，还要给父亲写一封挚爱和祝福的信，将这封信捧到父亲面前，大声朗读给父亲听，以感谢父亲的生身和养育之恩。接下来，还有一项重要的，即女儿们要陪父亲一起泡个澡，亲手给父亲搓搓背，也是给父亲最大的温暖一种方式。</a:t>
            </a:r>
          </a:p>
        </p:txBody>
      </p:sp>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327BA15-D3CC-41FC-8D65-A8CEBA59D0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98933" y="455916"/>
            <a:ext cx="2233897" cy="2368395"/>
          </a:xfrm>
          <a:prstGeom prst="rect">
            <a:avLst/>
          </a:prstGeom>
        </p:spPr>
      </p:pic>
    </p:spTree>
    <p:extLst>
      <p:ext uri="{BB962C8B-B14F-4D97-AF65-F5344CB8AC3E}">
        <p14:creationId xmlns:p14="http://schemas.microsoft.com/office/powerpoint/2010/main" val="1033298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par>
                                <p:cTn id="15" presetID="55"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0.70"/>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1" presetClass="entr" presetSubtype="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heel(1)">
                                      <p:cBhvr>
                                        <p:cTn id="29" dur="500"/>
                                        <p:tgtEl>
                                          <p:spTgt spid="21"/>
                                        </p:tgtEl>
                                      </p:cBhvr>
                                    </p:animEffect>
                                  </p:childTnLst>
                                </p:cTn>
                              </p:par>
                            </p:childTnLst>
                          </p:cTn>
                        </p:par>
                        <p:par>
                          <p:cTn id="30" fill="hold">
                            <p:stCondLst>
                              <p:cond delay="3000"/>
                            </p:stCondLst>
                            <p:childTnLst>
                              <p:par>
                                <p:cTn id="31" presetID="55"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1000" fill="hold"/>
                                        <p:tgtEl>
                                          <p:spTgt spid="22"/>
                                        </p:tgtEl>
                                        <p:attrNameLst>
                                          <p:attrName>ppt_w</p:attrName>
                                        </p:attrNameLst>
                                      </p:cBhvr>
                                      <p:tavLst>
                                        <p:tav tm="0">
                                          <p:val>
                                            <p:strVal val="#ppt_w*0.70"/>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Effect transition="in" filter="fade">
                                      <p:cBhvr>
                                        <p:cTn id="35" dur="1000"/>
                                        <p:tgtEl>
                                          <p:spTgt spid="22"/>
                                        </p:tgtEl>
                                      </p:cBhvr>
                                    </p:animEffect>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500"/>
                                        <p:tgtEl>
                                          <p:spTgt spid="23"/>
                                        </p:tgtEl>
                                      </p:cBhvr>
                                    </p:animEffect>
                                  </p:childTnLst>
                                </p:cTn>
                              </p:par>
                            </p:childTnLst>
                          </p:cTn>
                        </p:par>
                        <p:par>
                          <p:cTn id="40" fill="hold">
                            <p:stCondLst>
                              <p:cond delay="4500"/>
                            </p:stCondLst>
                            <p:childTnLst>
                              <p:par>
                                <p:cTn id="41" presetID="55"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ppt_w</p:attrName>
                                        </p:attrNameLst>
                                      </p:cBhvr>
                                      <p:tavLst>
                                        <p:tav tm="0">
                                          <p:val>
                                            <p:strVal val="#ppt_w*0.70"/>
                                          </p:val>
                                        </p:tav>
                                        <p:tav tm="100000">
                                          <p:val>
                                            <p:strVal val="#ppt_w"/>
                                          </p:val>
                                        </p:tav>
                                      </p:tavLst>
                                    </p:anim>
                                    <p:anim calcmode="lin" valueType="num">
                                      <p:cBhvr>
                                        <p:cTn id="44" dur="1000" fill="hold"/>
                                        <p:tgtEl>
                                          <p:spTgt spid="24"/>
                                        </p:tgtEl>
                                        <p:attrNameLst>
                                          <p:attrName>ppt_h</p:attrName>
                                        </p:attrNameLst>
                                      </p:cBhvr>
                                      <p:tavLst>
                                        <p:tav tm="0">
                                          <p:val>
                                            <p:strVal val="#ppt_h"/>
                                          </p:val>
                                        </p:tav>
                                        <p:tav tm="100000">
                                          <p:val>
                                            <p:strVal val="#ppt_h"/>
                                          </p:val>
                                        </p:tav>
                                      </p:tavLst>
                                    </p:anim>
                                    <p:animEffect transition="in" filter="fade">
                                      <p:cBhvr>
                                        <p:cTn id="45" dur="1000"/>
                                        <p:tgtEl>
                                          <p:spTgt spid="24"/>
                                        </p:tgtEl>
                                      </p:cBhvr>
                                    </p:animEffect>
                                  </p:childTnLst>
                                </p:cTn>
                              </p:par>
                              <p:par>
                                <p:cTn id="46" presetID="26"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290">
                                          <p:stCondLst>
                                            <p:cond delay="0"/>
                                          </p:stCondLst>
                                        </p:cTn>
                                        <p:tgtEl>
                                          <p:spTgt spid="8"/>
                                        </p:tgtEl>
                                      </p:cBhvr>
                                    </p:animEffect>
                                    <p:anim calcmode="lin" valueType="num">
                                      <p:cBhvr>
                                        <p:cTn id="49"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52"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53"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54" dur="13">
                                          <p:stCondLst>
                                            <p:cond delay="325"/>
                                          </p:stCondLst>
                                        </p:cTn>
                                        <p:tgtEl>
                                          <p:spTgt spid="8"/>
                                        </p:tgtEl>
                                      </p:cBhvr>
                                      <p:to x="100000" y="60000"/>
                                    </p:animScale>
                                    <p:animScale>
                                      <p:cBhvr>
                                        <p:cTn id="55" dur="83" decel="50000">
                                          <p:stCondLst>
                                            <p:cond delay="338"/>
                                          </p:stCondLst>
                                        </p:cTn>
                                        <p:tgtEl>
                                          <p:spTgt spid="8"/>
                                        </p:tgtEl>
                                      </p:cBhvr>
                                      <p:to x="100000" y="100000"/>
                                    </p:animScale>
                                    <p:animScale>
                                      <p:cBhvr>
                                        <p:cTn id="56" dur="13">
                                          <p:stCondLst>
                                            <p:cond delay="656"/>
                                          </p:stCondLst>
                                        </p:cTn>
                                        <p:tgtEl>
                                          <p:spTgt spid="8"/>
                                        </p:tgtEl>
                                      </p:cBhvr>
                                      <p:to x="100000" y="80000"/>
                                    </p:animScale>
                                    <p:animScale>
                                      <p:cBhvr>
                                        <p:cTn id="57" dur="83" decel="50000">
                                          <p:stCondLst>
                                            <p:cond delay="669"/>
                                          </p:stCondLst>
                                        </p:cTn>
                                        <p:tgtEl>
                                          <p:spTgt spid="8"/>
                                        </p:tgtEl>
                                      </p:cBhvr>
                                      <p:to x="100000" y="100000"/>
                                    </p:animScale>
                                    <p:animScale>
                                      <p:cBhvr>
                                        <p:cTn id="58" dur="13">
                                          <p:stCondLst>
                                            <p:cond delay="821"/>
                                          </p:stCondLst>
                                        </p:cTn>
                                        <p:tgtEl>
                                          <p:spTgt spid="8"/>
                                        </p:tgtEl>
                                      </p:cBhvr>
                                      <p:to x="100000" y="90000"/>
                                    </p:animScale>
                                    <p:animScale>
                                      <p:cBhvr>
                                        <p:cTn id="59" dur="83" decel="50000">
                                          <p:stCondLst>
                                            <p:cond delay="834"/>
                                          </p:stCondLst>
                                        </p:cTn>
                                        <p:tgtEl>
                                          <p:spTgt spid="8"/>
                                        </p:tgtEl>
                                      </p:cBhvr>
                                      <p:to x="100000" y="100000"/>
                                    </p:animScale>
                                    <p:animScale>
                                      <p:cBhvr>
                                        <p:cTn id="60" dur="13">
                                          <p:stCondLst>
                                            <p:cond delay="904"/>
                                          </p:stCondLst>
                                        </p:cTn>
                                        <p:tgtEl>
                                          <p:spTgt spid="8"/>
                                        </p:tgtEl>
                                      </p:cBhvr>
                                      <p:to x="100000" y="95000"/>
                                    </p:animScale>
                                    <p:animScale>
                                      <p:cBhvr>
                                        <p:cTn id="61" dur="83" decel="50000">
                                          <p:stCondLst>
                                            <p:cond delay="917"/>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1" grpId="0" animBg="1"/>
      <p:bldP spid="22" grpId="0"/>
      <p:bldP spid="23"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3316B86-B173-4743-8B99-DFEF0C94DB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4244" y="1595034"/>
            <a:ext cx="6299626" cy="5077533"/>
          </a:xfrm>
          <a:prstGeom prst="rect">
            <a:avLst/>
          </a:prstGeom>
        </p:spPr>
      </p:pic>
      <p:pic>
        <p:nvPicPr>
          <p:cNvPr id="35" name="图片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CE69D9-E955-487B-81A6-88644B40A4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02921" y="455916"/>
            <a:ext cx="5068409" cy="915236"/>
          </a:xfrm>
          <a:prstGeom prst="rect">
            <a:avLst/>
          </a:prstGeom>
        </p:spPr>
      </p:pic>
      <p:pic>
        <p:nvPicPr>
          <p:cNvPr id="36" name="图片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172699-EF6E-40B1-A26C-A272030372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26968" y="601868"/>
            <a:ext cx="5007130" cy="1104282"/>
          </a:xfrm>
          <a:prstGeom prst="rect">
            <a:avLst/>
          </a:prstGeom>
        </p:spPr>
      </p:pic>
      <p:sp>
        <p:nvSpPr>
          <p:cNvPr id="37" name="文本框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439A02-3493-4210-894F-9FF1B83B4C4F}"/>
              </a:ext>
            </a:extLst>
          </p:cNvPr>
          <p:cNvSpPr txBox="1"/>
          <p:nvPr/>
        </p:nvSpPr>
        <p:spPr>
          <a:xfrm>
            <a:off x="4739215" y="825750"/>
            <a:ext cx="2954655" cy="461665"/>
          </a:xfrm>
          <a:prstGeom prst="rect">
            <a:avLst/>
          </a:prstGeom>
          <a:noFill/>
        </p:spPr>
        <p:txBody>
          <a:bodyPr wrap="none" rtlCol="0">
            <a:spAutoFit/>
          </a:bodyPr>
          <a:lstStyle/>
          <a:p>
            <a:pPr algn="ctr"/>
            <a:r>
              <a:rPr lang="zh-CN" altLang="en-US" sz="2400" dirty="0">
                <a:solidFill>
                  <a:schemeClr val="bg1"/>
                </a:solidFill>
                <a:cs typeface="+mn-ea"/>
                <a:sym typeface="+mn-lt"/>
              </a:rPr>
              <a:t>德国父亲喝啤酒庆祝</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B2CB8B-2E2B-49F3-9E03-3AB1F89643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52562" y="3461074"/>
            <a:ext cx="3681639" cy="3681639"/>
          </a:xfrm>
          <a:prstGeom prst="rect">
            <a:avLst/>
          </a:prstGeom>
        </p:spPr>
      </p:pic>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300F5E3-3138-48C9-9B07-1F5CFF3F14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70842" y="455916"/>
            <a:ext cx="3121158" cy="4700026"/>
          </a:xfrm>
          <a:prstGeom prst="rect">
            <a:avLst/>
          </a:prstGeom>
        </p:spPr>
      </p:pic>
      <p:sp>
        <p:nvSpPr>
          <p:cNvPr id="21" name="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8D5004B-F657-4CE3-ADA9-D4B2E1F28788}"/>
              </a:ext>
            </a:extLst>
          </p:cNvPr>
          <p:cNvSpPr/>
          <p:nvPr/>
        </p:nvSpPr>
        <p:spPr>
          <a:xfrm>
            <a:off x="2763516" y="3322376"/>
            <a:ext cx="3332484" cy="1477328"/>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　　在德国的父亲节这一天，嗜酒的德国父亲们可以想喝多醉就喝多醉，而且回家之后媳妇不许管。一些小镇上的男人一早推着载满大木桶装的啤酒小车出门，碰上谁就和谁喝，直至醉倒在街上。</a:t>
            </a:r>
          </a:p>
        </p:txBody>
      </p:sp>
    </p:spTree>
    <p:extLst>
      <p:ext uri="{BB962C8B-B14F-4D97-AF65-F5344CB8AC3E}">
        <p14:creationId xmlns:p14="http://schemas.microsoft.com/office/powerpoint/2010/main" val="3892756645"/>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par>
                                <p:cTn id="15" presetID="55"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0.70"/>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par>
                          <p:cTn id="20" fill="hold">
                            <p:stCondLst>
                              <p:cond delay="1500"/>
                            </p:stCondLst>
                            <p:childTnLst>
                              <p:par>
                                <p:cTn id="21" presetID="21" presetClass="entr" presetSubtype="2"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2)">
                                      <p:cBhvr>
                                        <p:cTn id="23" dur="500"/>
                                        <p:tgtEl>
                                          <p:spTgt spid="2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2500"/>
                            </p:stCondLst>
                            <p:childTnLst>
                              <p:par>
                                <p:cTn id="31" presetID="14" presetClass="entr" presetSubtype="10" fill="hold" grpId="0" nodeType="afterEffect">
                                  <p:stCondLst>
                                    <p:cond delay="0"/>
                                  </p:stCondLst>
                                  <p:iterate type="lt">
                                    <p:tmPct val="10000"/>
                                  </p:iterate>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0EC6DA-26F8-4E66-839A-124ACF4C0D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46917" y="1287415"/>
            <a:ext cx="7297376" cy="5570586"/>
          </a:xfrm>
          <a:prstGeom prst="rect">
            <a:avLst/>
          </a:prstGeom>
        </p:spPr>
      </p:pic>
      <p:pic>
        <p:nvPicPr>
          <p:cNvPr id="35" name="图片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CE69D9-E955-487B-81A6-88644B40A4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02921" y="455916"/>
            <a:ext cx="5068409" cy="915236"/>
          </a:xfrm>
          <a:prstGeom prst="rect">
            <a:avLst/>
          </a:prstGeom>
        </p:spPr>
      </p:pic>
      <p:pic>
        <p:nvPicPr>
          <p:cNvPr id="36" name="图片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172699-EF6E-40B1-A26C-A272030372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26968" y="601868"/>
            <a:ext cx="5007130" cy="1104282"/>
          </a:xfrm>
          <a:prstGeom prst="rect">
            <a:avLst/>
          </a:prstGeom>
        </p:spPr>
      </p:pic>
      <p:sp>
        <p:nvSpPr>
          <p:cNvPr id="37" name="文本框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439A02-3493-4210-894F-9FF1B83B4C4F}"/>
              </a:ext>
            </a:extLst>
          </p:cNvPr>
          <p:cNvSpPr txBox="1"/>
          <p:nvPr/>
        </p:nvSpPr>
        <p:spPr>
          <a:xfrm>
            <a:off x="5725062" y="825750"/>
            <a:ext cx="982961" cy="461665"/>
          </a:xfrm>
          <a:prstGeom prst="rect">
            <a:avLst/>
          </a:prstGeom>
          <a:noFill/>
        </p:spPr>
        <p:txBody>
          <a:bodyPr wrap="none" rtlCol="0">
            <a:spAutoFit/>
          </a:bodyPr>
          <a:lstStyle/>
          <a:p>
            <a:pPr algn="ctr"/>
            <a:r>
              <a:rPr lang="zh-CN" altLang="en-US" sz="2400" dirty="0">
                <a:solidFill>
                  <a:schemeClr val="bg1"/>
                </a:solidFill>
                <a:cs typeface="+mn-ea"/>
                <a:sym typeface="+mn-lt"/>
              </a:rPr>
              <a:t>法  国</a:t>
            </a:r>
          </a:p>
        </p:txBody>
      </p:sp>
      <p:sp>
        <p:nvSpPr>
          <p:cNvPr id="11" name="Rectangle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AA08AC-EBFC-4029-A685-FA8F5B37A521}"/>
              </a:ext>
            </a:extLst>
          </p:cNvPr>
          <p:cNvSpPr>
            <a:spLocks noChangeArrowheads="1"/>
          </p:cNvSpPr>
          <p:nvPr/>
        </p:nvSpPr>
        <p:spPr bwMode="auto">
          <a:xfrm rot="21408461">
            <a:off x="6395297" y="3109610"/>
            <a:ext cx="3916087" cy="52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20000"/>
              </a:spcBef>
              <a:buClr>
                <a:schemeClr val="tx2"/>
              </a:buClr>
              <a:buSzPct val="95000"/>
              <a:buFont typeface="Wingdings" panose="05000000000000000000" pitchFamily="2" charset="2"/>
              <a:buNone/>
            </a:pPr>
            <a:r>
              <a:rPr lang="zh-CN" altLang="en-US" sz="1000" dirty="0">
                <a:cs typeface="+mn-ea"/>
                <a:sym typeface="+mn-lt"/>
              </a:rPr>
              <a:t>法国：</a:t>
            </a:r>
            <a:r>
              <a:rPr lang="en-US" altLang="zh-CN" sz="1000" dirty="0">
                <a:cs typeface="+mn-ea"/>
                <a:sym typeface="+mn-lt"/>
              </a:rPr>
              <a:t>1952</a:t>
            </a:r>
            <a:r>
              <a:rPr lang="zh-CN" altLang="en-US" sz="1000" dirty="0">
                <a:cs typeface="+mn-ea"/>
                <a:sym typeface="+mn-lt"/>
              </a:rPr>
              <a:t>年，法国的一位打火机生产商为了开发市场最早设计出了“父亲节”的理念。</a:t>
            </a:r>
          </a:p>
        </p:txBody>
      </p:sp>
      <p:sp>
        <p:nvSpPr>
          <p:cNvPr id="12" name="Rectangle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5692A6-9CF7-4B2B-8A72-A6D7DF068CE0}"/>
              </a:ext>
            </a:extLst>
          </p:cNvPr>
          <p:cNvSpPr>
            <a:spLocks noChangeArrowheads="1"/>
          </p:cNvSpPr>
          <p:nvPr/>
        </p:nvSpPr>
        <p:spPr bwMode="auto">
          <a:xfrm rot="21408461">
            <a:off x="6437850" y="4207290"/>
            <a:ext cx="391608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20000"/>
              </a:spcBef>
              <a:buClr>
                <a:schemeClr val="tx2"/>
              </a:buClr>
              <a:buSzPct val="95000"/>
              <a:buFont typeface="Wingdings" panose="05000000000000000000" pitchFamily="2" charset="2"/>
              <a:buNone/>
            </a:pPr>
            <a:r>
              <a:rPr lang="zh-CN" altLang="en-US" sz="1000" dirty="0">
                <a:cs typeface="+mn-ea"/>
                <a:sym typeface="+mn-lt"/>
              </a:rPr>
              <a:t>这一天，许多孩子将自己亲手制作的手工品或者自己画的画送给他们的父亲作为礼物。与这个节日最早的倡导者</a:t>
            </a:r>
            <a:r>
              <a:rPr lang="en-US" altLang="zh-CN" sz="1000" dirty="0">
                <a:cs typeface="+mn-ea"/>
                <a:sym typeface="+mn-lt"/>
              </a:rPr>
              <a:t>——</a:t>
            </a:r>
            <a:r>
              <a:rPr lang="zh-CN" altLang="en-US" sz="1000" dirty="0">
                <a:cs typeface="+mn-ea"/>
                <a:sym typeface="+mn-lt"/>
              </a:rPr>
              <a:t>那位打火机制造商期待的相反，打火机并没有在这个节日赢得市场。</a:t>
            </a:r>
          </a:p>
        </p:txBody>
      </p:sp>
      <p:sp>
        <p:nvSpPr>
          <p:cNvPr id="13" name="Rectangle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468B1F-F7A0-42A2-A97E-BF271B7A0D88}"/>
              </a:ext>
            </a:extLst>
          </p:cNvPr>
          <p:cNvSpPr>
            <a:spLocks noChangeArrowheads="1"/>
          </p:cNvSpPr>
          <p:nvPr/>
        </p:nvSpPr>
        <p:spPr bwMode="auto">
          <a:xfrm rot="21408461">
            <a:off x="6419786" y="3655053"/>
            <a:ext cx="3916087" cy="52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20000"/>
              </a:spcBef>
              <a:buClr>
                <a:schemeClr val="tx2"/>
              </a:buClr>
              <a:buSzPct val="95000"/>
              <a:buFont typeface="Wingdings" panose="05000000000000000000" pitchFamily="2" charset="2"/>
              <a:buNone/>
            </a:pPr>
            <a:r>
              <a:rPr lang="zh-CN" altLang="en-US" sz="1000" dirty="0">
                <a:cs typeface="+mn-ea"/>
                <a:sym typeface="+mn-lt"/>
              </a:rPr>
              <a:t>法国政府采纳了这一理念，并官方地引入了父亲节这一节日。与美国相似，法国的父亲节也在每年六月的第三个星期天庆祝。</a:t>
            </a:r>
          </a:p>
        </p:txBody>
      </p:sp>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190834-45EA-4E97-A966-75453D1369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773" y="0"/>
            <a:ext cx="3038094" cy="6858000"/>
          </a:xfrm>
          <a:prstGeom prst="rect">
            <a:avLst/>
          </a:prstGeom>
        </p:spPr>
      </p:pic>
    </p:spTree>
    <p:extLst>
      <p:ext uri="{BB962C8B-B14F-4D97-AF65-F5344CB8AC3E}">
        <p14:creationId xmlns:p14="http://schemas.microsoft.com/office/powerpoint/2010/main" val="60652540"/>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par>
                                <p:cTn id="15" presetID="55"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0.70"/>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1+#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A81B6A-C121-434A-B6B4-375E3F56F5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04" y="1816598"/>
            <a:ext cx="5412482" cy="5041402"/>
          </a:xfrm>
          <a:prstGeom prst="rect">
            <a:avLst/>
          </a:prstGeom>
        </p:spPr>
      </p:pic>
      <p:sp>
        <p:nvSpPr>
          <p:cNvPr id="17" name="Oval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4B24949-FBEB-4651-B563-2BA69BA431AB}"/>
              </a:ext>
            </a:extLst>
          </p:cNvPr>
          <p:cNvSpPr>
            <a:spLocks noChangeArrowheads="1"/>
          </p:cNvSpPr>
          <p:nvPr/>
        </p:nvSpPr>
        <p:spPr bwMode="auto">
          <a:xfrm>
            <a:off x="3878241" y="1930032"/>
            <a:ext cx="4222205" cy="4222205"/>
          </a:xfrm>
          <a:prstGeom prst="ellipse">
            <a:avLst/>
          </a:prstGeom>
          <a:solidFill>
            <a:schemeClr val="bg2">
              <a:alpha val="60000"/>
            </a:schemeClr>
          </a:solidFill>
          <a:ln w="28575">
            <a:solidFill>
              <a:srgbClr val="FFFFFF"/>
            </a:solidFill>
          </a:ln>
          <a:extLst/>
        </p:spPr>
        <p:txBody>
          <a:bodyPr/>
          <a:lstStyle/>
          <a:p>
            <a:pPr>
              <a:defRPr/>
            </a:pPr>
            <a:endParaRPr lang="zh-CN" altLang="en-US" sz="2400">
              <a:solidFill>
                <a:schemeClr val="tx1">
                  <a:lumMod val="75000"/>
                  <a:lumOff val="25000"/>
                </a:schemeClr>
              </a:solidFill>
              <a:cs typeface="+mn-ea"/>
              <a:sym typeface="+mn-lt"/>
            </a:endParaRPr>
          </a:p>
        </p:txBody>
      </p:sp>
      <p:pic>
        <p:nvPicPr>
          <p:cNvPr id="35" name="图片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CE69D9-E955-487B-81A6-88644B40A4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02921" y="455916"/>
            <a:ext cx="5068409" cy="915236"/>
          </a:xfrm>
          <a:prstGeom prst="rect">
            <a:avLst/>
          </a:prstGeom>
        </p:spPr>
      </p:pic>
      <p:pic>
        <p:nvPicPr>
          <p:cNvPr id="36" name="图片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172699-EF6E-40B1-A26C-A272030372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26968" y="601868"/>
            <a:ext cx="5007130" cy="1104282"/>
          </a:xfrm>
          <a:prstGeom prst="rect">
            <a:avLst/>
          </a:prstGeom>
        </p:spPr>
      </p:pic>
      <p:sp>
        <p:nvSpPr>
          <p:cNvPr id="37" name="文本框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439A02-3493-4210-894F-9FF1B83B4C4F}"/>
              </a:ext>
            </a:extLst>
          </p:cNvPr>
          <p:cNvSpPr txBox="1"/>
          <p:nvPr/>
        </p:nvSpPr>
        <p:spPr>
          <a:xfrm>
            <a:off x="4564488" y="825750"/>
            <a:ext cx="3304110" cy="400110"/>
          </a:xfrm>
          <a:prstGeom prst="rect">
            <a:avLst/>
          </a:prstGeom>
          <a:noFill/>
        </p:spPr>
        <p:txBody>
          <a:bodyPr wrap="none" rtlCol="0">
            <a:spAutoFit/>
          </a:bodyPr>
          <a:lstStyle/>
          <a:p>
            <a:pPr algn="ctr"/>
            <a:r>
              <a:rPr lang="zh-CN" altLang="en-US" sz="2000" dirty="0">
                <a:solidFill>
                  <a:schemeClr val="bg1"/>
                </a:solidFill>
                <a:cs typeface="+mn-ea"/>
                <a:sym typeface="+mn-lt"/>
              </a:rPr>
              <a:t>最庄重的父亲节</a:t>
            </a:r>
            <a:r>
              <a:rPr lang="en-US" altLang="zh-CN" sz="2000" dirty="0">
                <a:solidFill>
                  <a:schemeClr val="bg1"/>
                </a:solidFill>
                <a:cs typeface="+mn-ea"/>
                <a:sym typeface="+mn-lt"/>
              </a:rPr>
              <a:t>——</a:t>
            </a:r>
            <a:r>
              <a:rPr lang="zh-CN" altLang="en-US" sz="2000" dirty="0">
                <a:solidFill>
                  <a:schemeClr val="bg1"/>
                </a:solidFill>
                <a:cs typeface="+mn-ea"/>
                <a:sym typeface="+mn-lt"/>
              </a:rPr>
              <a:t>俄罗斯</a:t>
            </a:r>
          </a:p>
        </p:txBody>
      </p:sp>
      <p:sp>
        <p:nvSpPr>
          <p:cNvPr id="10" name="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3D5BEE-B8C0-4787-B991-AE7250FEDCA6}"/>
              </a:ext>
            </a:extLst>
          </p:cNvPr>
          <p:cNvSpPr/>
          <p:nvPr/>
        </p:nvSpPr>
        <p:spPr>
          <a:xfrm>
            <a:off x="4542238" y="2809233"/>
            <a:ext cx="3028185" cy="2308324"/>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　　俄罗斯的父亲节是每年的</a:t>
            </a:r>
            <a:r>
              <a:rPr lang="en-US" altLang="zh-CN" sz="1200" dirty="0">
                <a:solidFill>
                  <a:schemeClr val="tx1">
                    <a:lumMod val="75000"/>
                    <a:lumOff val="25000"/>
                  </a:schemeClr>
                </a:solidFill>
                <a:cs typeface="+mn-ea"/>
                <a:sym typeface="+mn-lt"/>
              </a:rPr>
              <a:t>2</a:t>
            </a:r>
            <a:r>
              <a:rPr lang="zh-CN" altLang="en-US" sz="1200" dirty="0">
                <a:solidFill>
                  <a:schemeClr val="tx1">
                    <a:lumMod val="75000"/>
                    <a:lumOff val="25000"/>
                  </a:schemeClr>
                </a:solidFill>
                <a:cs typeface="+mn-ea"/>
                <a:sym typeface="+mn-lt"/>
              </a:rPr>
              <a:t>月</a:t>
            </a:r>
            <a:r>
              <a:rPr lang="en-US" altLang="zh-CN" sz="1200" dirty="0">
                <a:solidFill>
                  <a:schemeClr val="tx1">
                    <a:lumMod val="75000"/>
                    <a:lumOff val="25000"/>
                  </a:schemeClr>
                </a:solidFill>
                <a:cs typeface="+mn-ea"/>
                <a:sym typeface="+mn-lt"/>
              </a:rPr>
              <a:t>23</a:t>
            </a:r>
            <a:r>
              <a:rPr lang="zh-CN" altLang="en-US" sz="1200" dirty="0">
                <a:solidFill>
                  <a:schemeClr val="tx1">
                    <a:lumMod val="75000"/>
                    <a:lumOff val="25000"/>
                  </a:schemeClr>
                </a:solidFill>
                <a:cs typeface="+mn-ea"/>
                <a:sym typeface="+mn-lt"/>
              </a:rPr>
              <a:t>日，这一天又被称为“祖国保卫日”，战斗名族果然名不虚传，光看这名字就觉得战斗力爆棚，不过事实上在这一天父亲们过得也还是蛮温馨的，并没有那么严肃啦</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男士们在这一天可以不用上班，女士们还会赠送小礼物表示祝福，与三五朋友相约，尽情享受！</a:t>
            </a: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33D16D6-4508-4BE9-AEA6-C3AB1978344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56035" y="4748251"/>
            <a:ext cx="1317528" cy="1989931"/>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D12809-0F3A-4F85-9F68-51C19729606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7868598" y="455916"/>
            <a:ext cx="3686415" cy="6282266"/>
          </a:xfrm>
          <a:prstGeom prst="rect">
            <a:avLst/>
          </a:prstGeom>
        </p:spPr>
      </p:pic>
    </p:spTree>
    <p:extLst>
      <p:ext uri="{BB962C8B-B14F-4D97-AF65-F5344CB8AC3E}">
        <p14:creationId xmlns:p14="http://schemas.microsoft.com/office/powerpoint/2010/main" val="2710866939"/>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par>
                                <p:cTn id="15" presetID="55"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0.70"/>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5"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strVal val="#ppt_w*0.70"/>
                                          </p:val>
                                        </p:tav>
                                        <p:tav tm="100000">
                                          <p:val>
                                            <p:strVal val="#ppt_w"/>
                                          </p:val>
                                        </p:tav>
                                      </p:tavLst>
                                    </p:anim>
                                    <p:anim calcmode="lin" valueType="num">
                                      <p:cBhvr>
                                        <p:cTn id="29" dur="1000" fill="hold"/>
                                        <p:tgtEl>
                                          <p:spTgt spid="17"/>
                                        </p:tgtEl>
                                        <p:attrNameLst>
                                          <p:attrName>ppt_h</p:attrName>
                                        </p:attrNameLst>
                                      </p:cBhvr>
                                      <p:tavLst>
                                        <p:tav tm="0">
                                          <p:val>
                                            <p:strVal val="#ppt_h"/>
                                          </p:val>
                                        </p:tav>
                                        <p:tav tm="100000">
                                          <p:val>
                                            <p:strVal val="#ppt_h"/>
                                          </p:val>
                                        </p:tav>
                                      </p:tavLst>
                                    </p:anim>
                                    <p:animEffect transition="in" filter="fade">
                                      <p:cBhvr>
                                        <p:cTn id="30" dur="1000"/>
                                        <p:tgtEl>
                                          <p:spTgt spid="17"/>
                                        </p:tgtEl>
                                      </p:cBhvr>
                                    </p:animEffect>
                                  </p:childTnLst>
                                </p:cTn>
                              </p:par>
                            </p:childTnLst>
                          </p:cTn>
                        </p:par>
                        <p:par>
                          <p:cTn id="31" fill="hold">
                            <p:stCondLst>
                              <p:cond delay="3500"/>
                            </p:stCondLst>
                            <p:childTnLst>
                              <p:par>
                                <p:cTn id="32" presetID="14" presetClass="entr" presetSubtype="10" fill="hold" grpId="0" nodeType="afterEffect">
                                  <p:stCondLst>
                                    <p:cond delay="0"/>
                                  </p:stCondLst>
                                  <p:iterate type="lt">
                                    <p:tmPct val="10000"/>
                                  </p:iterate>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300"/>
                                        <p:tgtEl>
                                          <p:spTgt spid="10"/>
                                        </p:tgtEl>
                                      </p:cBhvr>
                                    </p:animEffect>
                                  </p:childTnLst>
                                </p:cTn>
                              </p:par>
                              <p:par>
                                <p:cTn id="35" presetID="26"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290">
                                          <p:stCondLst>
                                            <p:cond delay="0"/>
                                          </p:stCondLst>
                                        </p:cTn>
                                        <p:tgtEl>
                                          <p:spTgt spid="3"/>
                                        </p:tgtEl>
                                      </p:cBhvr>
                                    </p:animEffect>
                                    <p:anim calcmode="lin" valueType="num">
                                      <p:cBhvr>
                                        <p:cTn id="3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43" dur="13">
                                          <p:stCondLst>
                                            <p:cond delay="325"/>
                                          </p:stCondLst>
                                        </p:cTn>
                                        <p:tgtEl>
                                          <p:spTgt spid="3"/>
                                        </p:tgtEl>
                                      </p:cBhvr>
                                      <p:to x="100000" y="60000"/>
                                    </p:animScale>
                                    <p:animScale>
                                      <p:cBhvr>
                                        <p:cTn id="44" dur="83" decel="50000">
                                          <p:stCondLst>
                                            <p:cond delay="338"/>
                                          </p:stCondLst>
                                        </p:cTn>
                                        <p:tgtEl>
                                          <p:spTgt spid="3"/>
                                        </p:tgtEl>
                                      </p:cBhvr>
                                      <p:to x="100000" y="100000"/>
                                    </p:animScale>
                                    <p:animScale>
                                      <p:cBhvr>
                                        <p:cTn id="45" dur="13">
                                          <p:stCondLst>
                                            <p:cond delay="656"/>
                                          </p:stCondLst>
                                        </p:cTn>
                                        <p:tgtEl>
                                          <p:spTgt spid="3"/>
                                        </p:tgtEl>
                                      </p:cBhvr>
                                      <p:to x="100000" y="80000"/>
                                    </p:animScale>
                                    <p:animScale>
                                      <p:cBhvr>
                                        <p:cTn id="46" dur="83" decel="50000">
                                          <p:stCondLst>
                                            <p:cond delay="669"/>
                                          </p:stCondLst>
                                        </p:cTn>
                                        <p:tgtEl>
                                          <p:spTgt spid="3"/>
                                        </p:tgtEl>
                                      </p:cBhvr>
                                      <p:to x="100000" y="100000"/>
                                    </p:animScale>
                                    <p:animScale>
                                      <p:cBhvr>
                                        <p:cTn id="47" dur="13">
                                          <p:stCondLst>
                                            <p:cond delay="821"/>
                                          </p:stCondLst>
                                        </p:cTn>
                                        <p:tgtEl>
                                          <p:spTgt spid="3"/>
                                        </p:tgtEl>
                                      </p:cBhvr>
                                      <p:to x="100000" y="90000"/>
                                    </p:animScale>
                                    <p:animScale>
                                      <p:cBhvr>
                                        <p:cTn id="48" dur="83" decel="50000">
                                          <p:stCondLst>
                                            <p:cond delay="834"/>
                                          </p:stCondLst>
                                        </p:cTn>
                                        <p:tgtEl>
                                          <p:spTgt spid="3"/>
                                        </p:tgtEl>
                                      </p:cBhvr>
                                      <p:to x="100000" y="100000"/>
                                    </p:animScale>
                                    <p:animScale>
                                      <p:cBhvr>
                                        <p:cTn id="49" dur="13">
                                          <p:stCondLst>
                                            <p:cond delay="904"/>
                                          </p:stCondLst>
                                        </p:cTn>
                                        <p:tgtEl>
                                          <p:spTgt spid="3"/>
                                        </p:tgtEl>
                                      </p:cBhvr>
                                      <p:to x="100000" y="95000"/>
                                    </p:animScale>
                                    <p:animScale>
                                      <p:cBhvr>
                                        <p:cTn id="5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形状 1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2B3F4CC-D905-4B0A-B53A-2DBB4A1C7A24}"/>
              </a:ext>
            </a:extLst>
          </p:cNvPr>
          <p:cNvSpPr/>
          <p:nvPr/>
        </p:nvSpPr>
        <p:spPr>
          <a:xfrm>
            <a:off x="443990" y="730667"/>
            <a:ext cx="11304021" cy="5396666"/>
          </a:xfrm>
          <a:custGeom>
            <a:avLst/>
            <a:gdLst>
              <a:gd name="connsiteX0" fmla="*/ 1556686 w 11304021"/>
              <a:gd name="connsiteY0" fmla="*/ 0 h 5396666"/>
              <a:gd name="connsiteX1" fmla="*/ 9747334 w 11304021"/>
              <a:gd name="connsiteY1" fmla="*/ 0 h 5396666"/>
              <a:gd name="connsiteX2" fmla="*/ 10646796 w 11304021"/>
              <a:gd name="connsiteY2" fmla="*/ 899462 h 5396666"/>
              <a:gd name="connsiteX3" fmla="*/ 10646796 w 11304021"/>
              <a:gd name="connsiteY3" fmla="*/ 3934514 h 5396666"/>
              <a:gd name="connsiteX4" fmla="*/ 10814315 w 11304021"/>
              <a:gd name="connsiteY4" fmla="*/ 3934514 h 5396666"/>
              <a:gd name="connsiteX5" fmla="*/ 11014051 w 11304021"/>
              <a:gd name="connsiteY5" fmla="*/ 4134250 h 5396666"/>
              <a:gd name="connsiteX6" fmla="*/ 10814315 w 11304021"/>
              <a:gd name="connsiteY6" fmla="*/ 4333986 h 5396666"/>
              <a:gd name="connsiteX7" fmla="*/ 10646796 w 11304021"/>
              <a:gd name="connsiteY7" fmla="*/ 4333986 h 5396666"/>
              <a:gd name="connsiteX8" fmla="*/ 10068145 w 11304021"/>
              <a:gd name="connsiteY8" fmla="*/ 4333986 h 5396666"/>
              <a:gd name="connsiteX9" fmla="*/ 9868409 w 11304021"/>
              <a:gd name="connsiteY9" fmla="*/ 4533722 h 5396666"/>
              <a:gd name="connsiteX10" fmla="*/ 10068145 w 11304021"/>
              <a:gd name="connsiteY10" fmla="*/ 4733458 h 5396666"/>
              <a:gd name="connsiteX11" fmla="*/ 10611455 w 11304021"/>
              <a:gd name="connsiteY11" fmla="*/ 4733458 h 5396666"/>
              <a:gd name="connsiteX12" fmla="*/ 11104285 w 11304021"/>
              <a:gd name="connsiteY12" fmla="*/ 4733458 h 5396666"/>
              <a:gd name="connsiteX13" fmla="*/ 11304021 w 11304021"/>
              <a:gd name="connsiteY13" fmla="*/ 4933194 h 5396666"/>
              <a:gd name="connsiteX14" fmla="*/ 11104285 w 11304021"/>
              <a:gd name="connsiteY14" fmla="*/ 5132930 h 5396666"/>
              <a:gd name="connsiteX15" fmla="*/ 10380782 w 11304021"/>
              <a:gd name="connsiteY15" fmla="*/ 5132930 h 5396666"/>
              <a:gd name="connsiteX16" fmla="*/ 10352112 w 11304021"/>
              <a:gd name="connsiteY16" fmla="*/ 5163002 h 5396666"/>
              <a:gd name="connsiteX17" fmla="*/ 9747334 w 11304021"/>
              <a:gd name="connsiteY17" fmla="*/ 5396666 h 5396666"/>
              <a:gd name="connsiteX18" fmla="*/ 1556686 w 11304021"/>
              <a:gd name="connsiteY18" fmla="*/ 5396666 h 5396666"/>
              <a:gd name="connsiteX19" fmla="*/ 657224 w 11304021"/>
              <a:gd name="connsiteY19" fmla="*/ 4497204 h 5396666"/>
              <a:gd name="connsiteX20" fmla="*/ 657224 w 11304021"/>
              <a:gd name="connsiteY20" fmla="*/ 1707733 h 5396666"/>
              <a:gd name="connsiteX21" fmla="*/ 199735 w 11304021"/>
              <a:gd name="connsiteY21" fmla="*/ 1707733 h 5396666"/>
              <a:gd name="connsiteX22" fmla="*/ 0 w 11304021"/>
              <a:gd name="connsiteY22" fmla="*/ 1507997 h 5396666"/>
              <a:gd name="connsiteX23" fmla="*/ 199735 w 11304021"/>
              <a:gd name="connsiteY23" fmla="*/ 1308261 h 5396666"/>
              <a:gd name="connsiteX24" fmla="*/ 657224 w 11304021"/>
              <a:gd name="connsiteY24" fmla="*/ 1308261 h 5396666"/>
              <a:gd name="connsiteX25" fmla="*/ 657224 w 11304021"/>
              <a:gd name="connsiteY25" fmla="*/ 1308261 h 5396666"/>
              <a:gd name="connsiteX26" fmla="*/ 1394321 w 11304021"/>
              <a:gd name="connsiteY26" fmla="*/ 1308261 h 5396666"/>
              <a:gd name="connsiteX27" fmla="*/ 1594057 w 11304021"/>
              <a:gd name="connsiteY27" fmla="*/ 1108525 h 5396666"/>
              <a:gd name="connsiteX28" fmla="*/ 1472067 w 11304021"/>
              <a:gd name="connsiteY28" fmla="*/ 924485 h 5396666"/>
              <a:gd name="connsiteX29" fmla="*/ 1438232 w 11304021"/>
              <a:gd name="connsiteY29" fmla="*/ 913982 h 5396666"/>
              <a:gd name="connsiteX30" fmla="*/ 510872 w 11304021"/>
              <a:gd name="connsiteY30" fmla="*/ 913982 h 5396666"/>
              <a:gd name="connsiteX31" fmla="*/ 311137 w 11304021"/>
              <a:gd name="connsiteY31" fmla="*/ 714246 h 5396666"/>
              <a:gd name="connsiteX32" fmla="*/ 510872 w 11304021"/>
              <a:gd name="connsiteY32" fmla="*/ 514510 h 5396666"/>
              <a:gd name="connsiteX33" fmla="*/ 746819 w 11304021"/>
              <a:gd name="connsiteY33" fmla="*/ 514510 h 5396666"/>
              <a:gd name="connsiteX34" fmla="*/ 810838 w 11304021"/>
              <a:gd name="connsiteY34" fmla="*/ 396564 h 5396666"/>
              <a:gd name="connsiteX35" fmla="*/ 1556686 w 11304021"/>
              <a:gd name="connsiteY35" fmla="*/ 0 h 539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04021" h="5396666">
                <a:moveTo>
                  <a:pt x="1556686" y="0"/>
                </a:moveTo>
                <a:lnTo>
                  <a:pt x="9747334" y="0"/>
                </a:lnTo>
                <a:cubicBezTo>
                  <a:pt x="10244093" y="0"/>
                  <a:pt x="10646796" y="402703"/>
                  <a:pt x="10646796" y="899462"/>
                </a:cubicBezTo>
                <a:lnTo>
                  <a:pt x="10646796" y="3934514"/>
                </a:lnTo>
                <a:lnTo>
                  <a:pt x="10814315" y="3934514"/>
                </a:lnTo>
                <a:cubicBezTo>
                  <a:pt x="10924626" y="3934514"/>
                  <a:pt x="11014051" y="4023939"/>
                  <a:pt x="11014051" y="4134250"/>
                </a:cubicBezTo>
                <a:cubicBezTo>
                  <a:pt x="11014051" y="4244561"/>
                  <a:pt x="10924626" y="4333986"/>
                  <a:pt x="10814315" y="4333986"/>
                </a:cubicBezTo>
                <a:lnTo>
                  <a:pt x="10646796" y="4333986"/>
                </a:lnTo>
                <a:lnTo>
                  <a:pt x="10068145" y="4333986"/>
                </a:lnTo>
                <a:cubicBezTo>
                  <a:pt x="9957834" y="4333986"/>
                  <a:pt x="9868409" y="4423411"/>
                  <a:pt x="9868409" y="4533722"/>
                </a:cubicBezTo>
                <a:cubicBezTo>
                  <a:pt x="9868409" y="4644033"/>
                  <a:pt x="9957834" y="4733458"/>
                  <a:pt x="10068145" y="4733458"/>
                </a:cubicBezTo>
                <a:lnTo>
                  <a:pt x="10611455" y="4733458"/>
                </a:lnTo>
                <a:lnTo>
                  <a:pt x="11104285" y="4733458"/>
                </a:lnTo>
                <a:cubicBezTo>
                  <a:pt x="11214596" y="4733458"/>
                  <a:pt x="11304021" y="4822883"/>
                  <a:pt x="11304021" y="4933194"/>
                </a:cubicBezTo>
                <a:cubicBezTo>
                  <a:pt x="11304021" y="5043505"/>
                  <a:pt x="11214596" y="5132930"/>
                  <a:pt x="11104285" y="5132930"/>
                </a:cubicBezTo>
                <a:lnTo>
                  <a:pt x="10380782" y="5132930"/>
                </a:lnTo>
                <a:lnTo>
                  <a:pt x="10352112" y="5163002"/>
                </a:lnTo>
                <a:cubicBezTo>
                  <a:pt x="10192379" y="5308182"/>
                  <a:pt x="9980190" y="5396666"/>
                  <a:pt x="9747334" y="5396666"/>
                </a:cubicBezTo>
                <a:lnTo>
                  <a:pt x="1556686" y="5396666"/>
                </a:lnTo>
                <a:cubicBezTo>
                  <a:pt x="1059927" y="5396666"/>
                  <a:pt x="657224" y="4993963"/>
                  <a:pt x="657224" y="4497204"/>
                </a:cubicBezTo>
                <a:lnTo>
                  <a:pt x="657224" y="1707733"/>
                </a:lnTo>
                <a:lnTo>
                  <a:pt x="199735" y="1707733"/>
                </a:lnTo>
                <a:cubicBezTo>
                  <a:pt x="89424" y="1707733"/>
                  <a:pt x="0" y="1618308"/>
                  <a:pt x="0" y="1507997"/>
                </a:cubicBezTo>
                <a:cubicBezTo>
                  <a:pt x="0" y="1397686"/>
                  <a:pt x="89424" y="1308261"/>
                  <a:pt x="199735" y="1308261"/>
                </a:cubicBezTo>
                <a:lnTo>
                  <a:pt x="657224" y="1308261"/>
                </a:lnTo>
                <a:lnTo>
                  <a:pt x="657224" y="1308261"/>
                </a:lnTo>
                <a:lnTo>
                  <a:pt x="1394321" y="1308261"/>
                </a:lnTo>
                <a:cubicBezTo>
                  <a:pt x="1504632" y="1308261"/>
                  <a:pt x="1594057" y="1218836"/>
                  <a:pt x="1594057" y="1108525"/>
                </a:cubicBezTo>
                <a:cubicBezTo>
                  <a:pt x="1594057" y="1025792"/>
                  <a:pt x="1543756" y="954807"/>
                  <a:pt x="1472067" y="924485"/>
                </a:cubicBezTo>
                <a:lnTo>
                  <a:pt x="1438232" y="913982"/>
                </a:lnTo>
                <a:lnTo>
                  <a:pt x="510872" y="913982"/>
                </a:lnTo>
                <a:cubicBezTo>
                  <a:pt x="400561" y="913982"/>
                  <a:pt x="311137" y="824557"/>
                  <a:pt x="311137" y="714246"/>
                </a:cubicBezTo>
                <a:cubicBezTo>
                  <a:pt x="311137" y="603935"/>
                  <a:pt x="400561" y="514510"/>
                  <a:pt x="510872" y="514510"/>
                </a:cubicBezTo>
                <a:lnTo>
                  <a:pt x="746819" y="514510"/>
                </a:lnTo>
                <a:lnTo>
                  <a:pt x="810838" y="396564"/>
                </a:lnTo>
                <a:cubicBezTo>
                  <a:pt x="972478" y="157306"/>
                  <a:pt x="1246212" y="0"/>
                  <a:pt x="1556686" y="0"/>
                </a:cubicBezTo>
                <a:close/>
              </a:path>
            </a:pathLst>
          </a:custGeom>
          <a:solidFill>
            <a:schemeClr val="bg1"/>
          </a:solidFill>
          <a:ln>
            <a:noFill/>
          </a:ln>
          <a:effectLst>
            <a:outerShdw blurRad="38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5" name="图片 3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BCE69D9-E955-487B-81A6-88644B40A4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2921" y="455916"/>
            <a:ext cx="5068409" cy="915236"/>
          </a:xfrm>
          <a:prstGeom prst="rect">
            <a:avLst/>
          </a:prstGeom>
        </p:spPr>
      </p:pic>
      <p:pic>
        <p:nvPicPr>
          <p:cNvPr id="36" name="图片 3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A172699-EF6E-40B1-A26C-A27203037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6968" y="601868"/>
            <a:ext cx="5007130" cy="1104282"/>
          </a:xfrm>
          <a:prstGeom prst="rect">
            <a:avLst/>
          </a:prstGeom>
        </p:spPr>
      </p:pic>
      <p:sp>
        <p:nvSpPr>
          <p:cNvPr id="37" name="文本框 3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E439A02-3493-4210-894F-9FF1B83B4C4F}"/>
              </a:ext>
            </a:extLst>
          </p:cNvPr>
          <p:cNvSpPr txBox="1"/>
          <p:nvPr/>
        </p:nvSpPr>
        <p:spPr>
          <a:xfrm>
            <a:off x="4564488" y="825750"/>
            <a:ext cx="3304110" cy="400110"/>
          </a:xfrm>
          <a:prstGeom prst="rect">
            <a:avLst/>
          </a:prstGeom>
          <a:noFill/>
        </p:spPr>
        <p:txBody>
          <a:bodyPr wrap="none" rtlCol="0">
            <a:spAutoFit/>
          </a:bodyPr>
          <a:lstStyle/>
          <a:p>
            <a:pPr algn="ctr"/>
            <a:r>
              <a:rPr lang="zh-CN" altLang="en-US" sz="2000" dirty="0">
                <a:solidFill>
                  <a:schemeClr val="bg1"/>
                </a:solidFill>
                <a:cs typeface="+mn-ea"/>
                <a:sym typeface="+mn-lt"/>
              </a:rPr>
              <a:t>最高大上的父亲节</a:t>
            </a:r>
            <a:r>
              <a:rPr lang="en-US" altLang="zh-CN" sz="2000" dirty="0">
                <a:solidFill>
                  <a:schemeClr val="bg1"/>
                </a:solidFill>
                <a:cs typeface="+mn-ea"/>
                <a:sym typeface="+mn-lt"/>
              </a:rPr>
              <a:t>——</a:t>
            </a:r>
            <a:r>
              <a:rPr lang="zh-CN" altLang="en-US" sz="2000" dirty="0">
                <a:solidFill>
                  <a:schemeClr val="bg1"/>
                </a:solidFill>
                <a:cs typeface="+mn-ea"/>
                <a:sym typeface="+mn-lt"/>
              </a:rPr>
              <a:t>泰国</a:t>
            </a:r>
          </a:p>
        </p:txBody>
      </p:sp>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1A70CA0-537D-4A4A-A187-F7A223A3F5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989" y="455916"/>
            <a:ext cx="3122481" cy="6858000"/>
          </a:xfrm>
          <a:prstGeom prst="rect">
            <a:avLst/>
          </a:prstGeom>
        </p:spPr>
      </p:pic>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9670CFF-7D59-4B35-AE0D-A5020B782E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82176" y="3616994"/>
            <a:ext cx="5972627" cy="2519956"/>
          </a:xfrm>
          <a:prstGeom prst="rect">
            <a:avLst/>
          </a:prstGeom>
        </p:spPr>
      </p:pic>
      <p:sp>
        <p:nvSpPr>
          <p:cNvPr id="16" name="矩形 1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44005BE-0389-413F-B7BD-1FD2D71A471F}"/>
              </a:ext>
            </a:extLst>
          </p:cNvPr>
          <p:cNvSpPr/>
          <p:nvPr/>
        </p:nvSpPr>
        <p:spPr>
          <a:xfrm>
            <a:off x="4506781" y="2384903"/>
            <a:ext cx="5225047" cy="1200329"/>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　　泰国的父亲节是每年的</a:t>
            </a:r>
            <a:r>
              <a:rPr lang="en-US" altLang="zh-CN" sz="1200" dirty="0">
                <a:solidFill>
                  <a:schemeClr val="tx1">
                    <a:lumMod val="75000"/>
                    <a:lumOff val="25000"/>
                  </a:schemeClr>
                </a:solidFill>
                <a:cs typeface="+mn-ea"/>
                <a:sym typeface="+mn-lt"/>
              </a:rPr>
              <a:t>12</a:t>
            </a:r>
            <a:r>
              <a:rPr lang="zh-CN" altLang="en-US" sz="1200" dirty="0">
                <a:solidFill>
                  <a:schemeClr val="tx1">
                    <a:lumMod val="75000"/>
                    <a:lumOff val="25000"/>
                  </a:schemeClr>
                </a:solidFill>
                <a:cs typeface="+mn-ea"/>
                <a:sym typeface="+mn-lt"/>
              </a:rPr>
              <a:t>月</a:t>
            </a:r>
            <a:r>
              <a:rPr lang="en-US" altLang="zh-CN" sz="1200" dirty="0">
                <a:solidFill>
                  <a:schemeClr val="tx1">
                    <a:lumMod val="75000"/>
                    <a:lumOff val="25000"/>
                  </a:schemeClr>
                </a:solidFill>
                <a:cs typeface="+mn-ea"/>
                <a:sym typeface="+mn-lt"/>
              </a:rPr>
              <a:t>5</a:t>
            </a:r>
            <a:r>
              <a:rPr lang="zh-CN" altLang="en-US" sz="1200" dirty="0">
                <a:solidFill>
                  <a:schemeClr val="tx1">
                    <a:lumMod val="75000"/>
                    <a:lumOff val="25000"/>
                  </a:schemeClr>
                </a:solidFill>
                <a:cs typeface="+mn-ea"/>
                <a:sym typeface="+mn-lt"/>
              </a:rPr>
              <a:t>日，同时也是曼谷王朝第九位国王拉玛九世陛下的生日，所以在这一天，所有人都要盛装出席，身着泰国人最看中的黄色衣服，前往寺庙为国王祈福，同时为父亲祷告，对他们来说如果在这一天能够得到国王的祝福，那将是至高无上的荣耀！</a:t>
            </a:r>
          </a:p>
        </p:txBody>
      </p:sp>
    </p:spTree>
    <p:extLst>
      <p:ext uri="{BB962C8B-B14F-4D97-AF65-F5344CB8AC3E}">
        <p14:creationId xmlns:p14="http://schemas.microsoft.com/office/powerpoint/2010/main" val="1706331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par>
                                <p:cTn id="15" presetID="55"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0.70"/>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0-#ppt_w/2"/>
                                          </p:val>
                                        </p:tav>
                                        <p:tav tm="100000">
                                          <p:val>
                                            <p:strVal val="#ppt_x"/>
                                          </p:val>
                                        </p:tav>
                                      </p:tavLst>
                                    </p:anim>
                                    <p:anim calcmode="lin" valueType="num">
                                      <p:cBhvr additive="base">
                                        <p:cTn id="23" dur="10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5"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0.70"/>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3000"/>
                            </p:stCondLst>
                            <p:childTnLst>
                              <p:par>
                                <p:cTn id="35" presetID="14" presetClass="entr" presetSubtype="10" fill="hold" grpId="0" nodeType="afterEffect">
                                  <p:stCondLst>
                                    <p:cond delay="0"/>
                                  </p:stCondLst>
                                  <p:iterate type="lt">
                                    <p:tmPct val="10000"/>
                                  </p:iterate>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7"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BCE69D9-E955-487B-81A6-88644B40A4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2921" y="455916"/>
            <a:ext cx="5068409" cy="915236"/>
          </a:xfrm>
          <a:prstGeom prst="rect">
            <a:avLst/>
          </a:prstGeom>
        </p:spPr>
      </p:pic>
      <p:pic>
        <p:nvPicPr>
          <p:cNvPr id="36" name="图片 3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A172699-EF6E-40B1-A26C-A27203037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6968" y="601868"/>
            <a:ext cx="5007130" cy="1104282"/>
          </a:xfrm>
          <a:prstGeom prst="rect">
            <a:avLst/>
          </a:prstGeom>
        </p:spPr>
      </p:pic>
      <p:sp>
        <p:nvSpPr>
          <p:cNvPr id="37" name="文本框 3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E439A02-3493-4210-894F-9FF1B83B4C4F}"/>
              </a:ext>
            </a:extLst>
          </p:cNvPr>
          <p:cNvSpPr txBox="1"/>
          <p:nvPr/>
        </p:nvSpPr>
        <p:spPr>
          <a:xfrm>
            <a:off x="5085464" y="825750"/>
            <a:ext cx="2262158" cy="461665"/>
          </a:xfrm>
          <a:prstGeom prst="rect">
            <a:avLst/>
          </a:prstGeom>
          <a:noFill/>
        </p:spPr>
        <p:txBody>
          <a:bodyPr wrap="none" rtlCol="0">
            <a:spAutoFit/>
          </a:bodyPr>
          <a:lstStyle/>
          <a:p>
            <a:pPr algn="ctr"/>
            <a:r>
              <a:rPr lang="zh-CN" altLang="en-US" sz="2400" spc="300" dirty="0">
                <a:solidFill>
                  <a:schemeClr val="bg1"/>
                </a:solidFill>
                <a:cs typeface="+mn-ea"/>
                <a:sym typeface="+mn-lt"/>
              </a:rPr>
              <a:t>中国的父亲节</a:t>
            </a:r>
          </a:p>
        </p:txBody>
      </p:sp>
      <p:pic>
        <p:nvPicPr>
          <p:cNvPr id="19" name="图片 1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B3D5697-BB8B-4823-A55E-2FDF2FA6655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225751"/>
            <a:ext cx="4566090" cy="5632249"/>
          </a:xfrm>
          <a:prstGeom prst="rect">
            <a:avLst/>
          </a:prstGeom>
        </p:spPr>
      </p:pic>
      <p:sp>
        <p:nvSpPr>
          <p:cNvPr id="25" name="Rectangle 7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686C6C8-B3E9-46F7-91C1-B878188A36F9}"/>
              </a:ext>
            </a:extLst>
          </p:cNvPr>
          <p:cNvSpPr>
            <a:spLocks noChangeArrowheads="1"/>
          </p:cNvSpPr>
          <p:nvPr/>
        </p:nvSpPr>
        <p:spPr bwMode="auto">
          <a:xfrm>
            <a:off x="5218706" y="2261546"/>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495">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600" b="1" noProof="1">
                <a:solidFill>
                  <a:schemeClr val="tx1">
                    <a:lumMod val="85000"/>
                    <a:lumOff val="15000"/>
                  </a:schemeClr>
                </a:solidFill>
                <a:latin typeface="+mn-lt"/>
                <a:cs typeface="+mn-ea"/>
                <a:sym typeface="+mn-lt"/>
              </a:rPr>
              <a:t>中国各式各样的祝福方式</a:t>
            </a:r>
          </a:p>
        </p:txBody>
      </p:sp>
      <p:sp>
        <p:nvSpPr>
          <p:cNvPr id="26" name="Rectangle 2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EDA5F19-C68A-40D2-A832-2DC65D5717AB}"/>
              </a:ext>
            </a:extLst>
          </p:cNvPr>
          <p:cNvSpPr/>
          <p:nvPr/>
        </p:nvSpPr>
        <p:spPr>
          <a:xfrm>
            <a:off x="5218708" y="2649020"/>
            <a:ext cx="3640069" cy="338554"/>
          </a:xfrm>
          <a:prstGeom prst="rect">
            <a:avLst/>
          </a:prstGeom>
        </p:spPr>
        <p:txBody>
          <a:bodyPr wrap="square">
            <a:spAutoFit/>
          </a:bodyPr>
          <a:lstStyle/>
          <a:p>
            <a:pPr algn="just">
              <a:defRPr/>
            </a:pPr>
            <a:r>
              <a:rPr lang="zh-CN" altLang="en-US" sz="800" noProof="1">
                <a:solidFill>
                  <a:schemeClr val="tx1">
                    <a:lumMod val="65000"/>
                    <a:lumOff val="35000"/>
                  </a:schemeClr>
                </a:solidFill>
                <a:cs typeface="+mn-ea"/>
                <a:sym typeface="+mn-lt"/>
              </a:rPr>
              <a:t>与国外人们庆祝父亲节的方式不同，我国人们庆祝父亲节的形式多种多样。人们用不同的方式表达着对父亲的感激之情。</a:t>
            </a:r>
            <a:endParaRPr lang="en-US" sz="800" noProof="1">
              <a:solidFill>
                <a:schemeClr val="tx1">
                  <a:lumMod val="65000"/>
                  <a:lumOff val="35000"/>
                </a:schemeClr>
              </a:solidFill>
              <a:cs typeface="+mn-ea"/>
              <a:sym typeface="+mn-lt"/>
            </a:endParaRPr>
          </a:p>
        </p:txBody>
      </p:sp>
      <p:sp>
        <p:nvSpPr>
          <p:cNvPr id="27" name="Rectangle 4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FD1325A-F17B-4DB8-AEA3-92E6B5BE1F50}"/>
              </a:ext>
            </a:extLst>
          </p:cNvPr>
          <p:cNvSpPr>
            <a:spLocks noChangeArrowheads="1"/>
          </p:cNvSpPr>
          <p:nvPr/>
        </p:nvSpPr>
        <p:spPr bwMode="auto">
          <a:xfrm>
            <a:off x="6155722" y="3388981"/>
            <a:ext cx="2097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495">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600" b="1" noProof="1">
                <a:solidFill>
                  <a:schemeClr val="tx1">
                    <a:lumMod val="85000"/>
                    <a:lumOff val="15000"/>
                  </a:schemeClr>
                </a:solidFill>
                <a:latin typeface="+mn-lt"/>
                <a:cs typeface="+mn-ea"/>
                <a:sym typeface="+mn-lt"/>
              </a:rPr>
              <a:t>照片见证父女感情</a:t>
            </a:r>
          </a:p>
        </p:txBody>
      </p:sp>
      <p:sp>
        <p:nvSpPr>
          <p:cNvPr id="28" name="Rectangle 4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8EA0169-73BA-4059-B880-B1E3D34DCD75}"/>
              </a:ext>
            </a:extLst>
          </p:cNvPr>
          <p:cNvSpPr/>
          <p:nvPr/>
        </p:nvSpPr>
        <p:spPr>
          <a:xfrm>
            <a:off x="6155724" y="3782411"/>
            <a:ext cx="4525845" cy="461665"/>
          </a:xfrm>
          <a:prstGeom prst="rect">
            <a:avLst/>
          </a:prstGeom>
        </p:spPr>
        <p:txBody>
          <a:bodyPr wrap="square">
            <a:spAutoFit/>
          </a:bodyPr>
          <a:lstStyle/>
          <a:p>
            <a:pPr algn="just">
              <a:defRPr/>
            </a:pPr>
            <a:r>
              <a:rPr lang="zh-CN" altLang="en-US" sz="800" noProof="1">
                <a:solidFill>
                  <a:schemeClr val="tx1">
                    <a:lumMod val="65000"/>
                    <a:lumOff val="35000"/>
                  </a:schemeClr>
                </a:solidFill>
                <a:cs typeface="+mn-ea"/>
                <a:sym typeface="+mn-lt"/>
              </a:rPr>
              <a:t>分享与父亲</a:t>
            </a:r>
            <a:r>
              <a:rPr lang="en-US" altLang="zh-CN" sz="800" noProof="1">
                <a:solidFill>
                  <a:schemeClr val="tx1">
                    <a:lumMod val="65000"/>
                    <a:lumOff val="35000"/>
                  </a:schemeClr>
                </a:solidFill>
                <a:cs typeface="+mn-ea"/>
                <a:sym typeface="+mn-lt"/>
              </a:rPr>
              <a:t>30</a:t>
            </a:r>
            <a:r>
              <a:rPr lang="zh-CN" altLang="en-US" sz="800" noProof="1">
                <a:solidFill>
                  <a:schemeClr val="tx1">
                    <a:lumMod val="65000"/>
                    <a:lumOff val="35000"/>
                  </a:schemeClr>
                </a:solidFill>
                <a:cs typeface="+mn-ea"/>
                <a:sym typeface="+mn-lt"/>
              </a:rPr>
              <a:t>年来的成长“萌照”，从</a:t>
            </a:r>
            <a:r>
              <a:rPr lang="en-US" altLang="zh-CN" sz="800" noProof="1">
                <a:solidFill>
                  <a:schemeClr val="tx1">
                    <a:lumMod val="65000"/>
                    <a:lumOff val="35000"/>
                  </a:schemeClr>
                </a:solidFill>
                <a:cs typeface="+mn-ea"/>
                <a:sym typeface="+mn-lt"/>
              </a:rPr>
              <a:t>1</a:t>
            </a:r>
            <a:r>
              <a:rPr lang="zh-CN" altLang="en-US" sz="800" noProof="1">
                <a:solidFill>
                  <a:schemeClr val="tx1">
                    <a:lumMod val="65000"/>
                    <a:lumOff val="35000"/>
                  </a:schemeClr>
                </a:solidFill>
                <a:cs typeface="+mn-ea"/>
                <a:sym typeface="+mn-lt"/>
              </a:rPr>
              <a:t>岁的“小米豆”，到</a:t>
            </a:r>
            <a:r>
              <a:rPr lang="en-US" altLang="zh-CN" sz="800" noProof="1">
                <a:solidFill>
                  <a:schemeClr val="tx1">
                    <a:lumMod val="65000"/>
                    <a:lumOff val="35000"/>
                  </a:schemeClr>
                </a:solidFill>
                <a:cs typeface="+mn-ea"/>
                <a:sym typeface="+mn-lt"/>
              </a:rPr>
              <a:t>30</a:t>
            </a:r>
            <a:r>
              <a:rPr lang="zh-CN" altLang="en-US" sz="800" noProof="1">
                <a:solidFill>
                  <a:schemeClr val="tx1">
                    <a:lumMod val="65000"/>
                    <a:lumOff val="35000"/>
                  </a:schemeClr>
                </a:solidFill>
                <a:cs typeface="+mn-ea"/>
                <a:sym typeface="+mn-lt"/>
              </a:rPr>
              <a:t>岁的“大萌子”，北京女孩赵萌萌的身边，总有父亲的陪伴，她的母亲则用相机记录了父女俩的</a:t>
            </a:r>
            <a:r>
              <a:rPr lang="en-US" altLang="zh-CN" sz="800" noProof="1">
                <a:solidFill>
                  <a:schemeClr val="tx1">
                    <a:lumMod val="65000"/>
                    <a:lumOff val="35000"/>
                  </a:schemeClr>
                </a:solidFill>
                <a:cs typeface="+mn-ea"/>
                <a:sym typeface="+mn-lt"/>
              </a:rPr>
              <a:t>30</a:t>
            </a:r>
            <a:r>
              <a:rPr lang="zh-CN" altLang="en-US" sz="800" noProof="1">
                <a:solidFill>
                  <a:schemeClr val="tx1">
                    <a:lumMod val="65000"/>
                    <a:lumOff val="35000"/>
                  </a:schemeClr>
                </a:solidFill>
                <a:cs typeface="+mn-ea"/>
                <a:sym typeface="+mn-lt"/>
              </a:rPr>
              <a:t>年。父亲节，赵萌萌将她和父亲每一年的合照上传网络，时光变迁下的父女情感动上万网友。</a:t>
            </a:r>
            <a:endParaRPr lang="en-US" sz="800" noProof="1">
              <a:solidFill>
                <a:schemeClr val="tx1">
                  <a:lumMod val="65000"/>
                  <a:lumOff val="35000"/>
                </a:schemeClr>
              </a:solidFill>
              <a:cs typeface="+mn-ea"/>
              <a:sym typeface="+mn-lt"/>
            </a:endParaRPr>
          </a:p>
        </p:txBody>
      </p:sp>
      <p:sp>
        <p:nvSpPr>
          <p:cNvPr id="29" name="Rectangle 4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D37EC3C-D581-4826-9CC1-6D0565039709}"/>
              </a:ext>
            </a:extLst>
          </p:cNvPr>
          <p:cNvSpPr>
            <a:spLocks noChangeArrowheads="1"/>
          </p:cNvSpPr>
          <p:nvPr/>
        </p:nvSpPr>
        <p:spPr bwMode="auto">
          <a:xfrm>
            <a:off x="7366089" y="4439666"/>
            <a:ext cx="2097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495">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600" b="1" noProof="1">
                <a:solidFill>
                  <a:schemeClr val="tx1">
                    <a:lumMod val="85000"/>
                    <a:lumOff val="15000"/>
                  </a:schemeClr>
                </a:solidFill>
                <a:latin typeface="+mn-lt"/>
                <a:cs typeface="+mn-ea"/>
                <a:sym typeface="+mn-lt"/>
              </a:rPr>
              <a:t>拍摄微电影</a:t>
            </a:r>
          </a:p>
        </p:txBody>
      </p:sp>
      <p:sp>
        <p:nvSpPr>
          <p:cNvPr id="30" name="Rectangle 4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857919C-567A-4D17-949A-DCA86F0DB8AB}"/>
              </a:ext>
            </a:extLst>
          </p:cNvPr>
          <p:cNvSpPr/>
          <p:nvPr/>
        </p:nvSpPr>
        <p:spPr>
          <a:xfrm>
            <a:off x="7366091" y="4833096"/>
            <a:ext cx="4180574" cy="584775"/>
          </a:xfrm>
          <a:prstGeom prst="rect">
            <a:avLst/>
          </a:prstGeom>
        </p:spPr>
        <p:txBody>
          <a:bodyPr wrap="square">
            <a:spAutoFit/>
          </a:bodyPr>
          <a:lstStyle/>
          <a:p>
            <a:pPr algn="just">
              <a:defRPr/>
            </a:pPr>
            <a:r>
              <a:rPr lang="zh-CN" altLang="en-US" sz="800" noProof="1">
                <a:solidFill>
                  <a:schemeClr val="tx1">
                    <a:lumMod val="65000"/>
                    <a:lumOff val="35000"/>
                  </a:schemeClr>
                </a:solidFill>
                <a:cs typeface="+mn-ea"/>
                <a:sym typeface="+mn-lt"/>
              </a:rPr>
              <a:t>回忆与父亲的点滴生活：一部由</a:t>
            </a:r>
            <a:r>
              <a:rPr lang="en-US" altLang="zh-CN" sz="800" noProof="1">
                <a:solidFill>
                  <a:schemeClr val="tx1">
                    <a:lumMod val="65000"/>
                    <a:lumOff val="35000"/>
                  </a:schemeClr>
                </a:solidFill>
                <a:cs typeface="+mn-ea"/>
                <a:sym typeface="+mn-lt"/>
              </a:rPr>
              <a:t>20</a:t>
            </a:r>
            <a:r>
              <a:rPr lang="zh-CN" altLang="en-US" sz="800" noProof="1">
                <a:solidFill>
                  <a:schemeClr val="tx1">
                    <a:lumMod val="65000"/>
                    <a:lumOff val="35000"/>
                  </a:schemeClr>
                </a:solidFill>
                <a:cs typeface="+mn-ea"/>
                <a:sym typeface="+mn-lt"/>
              </a:rPr>
              <a:t>多名警察子女参与录制的微电影</a:t>
            </a:r>
            <a:r>
              <a:rPr lang="en-US" altLang="zh-CN" sz="800" noProof="1">
                <a:solidFill>
                  <a:schemeClr val="tx1">
                    <a:lumMod val="65000"/>
                    <a:lumOff val="35000"/>
                  </a:schemeClr>
                </a:solidFill>
                <a:cs typeface="+mn-ea"/>
                <a:sym typeface="+mn-lt"/>
              </a:rPr>
              <a:t>——《</a:t>
            </a:r>
            <a:r>
              <a:rPr lang="zh-CN" altLang="en-US" sz="800" noProof="1">
                <a:solidFill>
                  <a:schemeClr val="tx1">
                    <a:lumMod val="65000"/>
                    <a:lumOff val="35000"/>
                  </a:schemeClr>
                </a:solidFill>
                <a:cs typeface="+mn-ea"/>
                <a:sym typeface="+mn-lt"/>
              </a:rPr>
              <a:t>最可靠的人</a:t>
            </a:r>
            <a:r>
              <a:rPr lang="en-US" altLang="zh-CN" sz="800" noProof="1">
                <a:solidFill>
                  <a:schemeClr val="tx1">
                    <a:lumMod val="65000"/>
                    <a:lumOff val="35000"/>
                  </a:schemeClr>
                </a:solidFill>
                <a:cs typeface="+mn-ea"/>
                <a:sym typeface="+mn-lt"/>
              </a:rPr>
              <a:t>》</a:t>
            </a:r>
            <a:r>
              <a:rPr lang="zh-CN" altLang="en-US" sz="800" noProof="1">
                <a:solidFill>
                  <a:schemeClr val="tx1">
                    <a:lumMod val="65000"/>
                    <a:lumOff val="35000"/>
                  </a:schemeClr>
                </a:solidFill>
                <a:cs typeface="+mn-ea"/>
                <a:sym typeface="+mn-lt"/>
              </a:rPr>
              <a:t>，曾引来了许多网友关注。虽然视频只有短短</a:t>
            </a:r>
            <a:r>
              <a:rPr lang="en-US" altLang="zh-CN" sz="800" noProof="1">
                <a:solidFill>
                  <a:schemeClr val="tx1">
                    <a:lumMod val="65000"/>
                    <a:lumOff val="35000"/>
                  </a:schemeClr>
                </a:solidFill>
                <a:cs typeface="+mn-ea"/>
                <a:sym typeface="+mn-lt"/>
              </a:rPr>
              <a:t>5</a:t>
            </a:r>
            <a:r>
              <a:rPr lang="zh-CN" altLang="en-US" sz="800" noProof="1">
                <a:solidFill>
                  <a:schemeClr val="tx1">
                    <a:lumMod val="65000"/>
                    <a:lumOff val="35000"/>
                  </a:schemeClr>
                </a:solidFill>
                <a:cs typeface="+mn-ea"/>
                <a:sym typeface="+mn-lt"/>
              </a:rPr>
              <a:t>分多钟，但家属们发自内心的话，让很多人为之感动。视频短片由民警利用业余时间制作，在给 “警察爸爸”们送上一份特殊礼物的同时，也希望更多的人了解警察的酸甜苦辣。</a:t>
            </a:r>
          </a:p>
        </p:txBody>
      </p:sp>
      <p:sp>
        <p:nvSpPr>
          <p:cNvPr id="31" name="Rectangle 4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4EC6595-ABC3-4832-82E0-8BE802038ED4}"/>
              </a:ext>
            </a:extLst>
          </p:cNvPr>
          <p:cNvSpPr>
            <a:spLocks noChangeArrowheads="1"/>
          </p:cNvSpPr>
          <p:nvPr/>
        </p:nvSpPr>
        <p:spPr bwMode="auto">
          <a:xfrm>
            <a:off x="8476357" y="5726860"/>
            <a:ext cx="33246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495">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600" b="1" noProof="1">
                <a:solidFill>
                  <a:schemeClr val="tx1">
                    <a:lumMod val="85000"/>
                    <a:lumOff val="15000"/>
                  </a:schemeClr>
                </a:solidFill>
                <a:latin typeface="+mn-lt"/>
                <a:cs typeface="+mn-ea"/>
                <a:sym typeface="+mn-lt"/>
              </a:rPr>
              <a:t>描绘温馨父爱漫画、做拿手菜、旅游、送礼物</a:t>
            </a:r>
          </a:p>
        </p:txBody>
      </p:sp>
      <p:sp>
        <p:nvSpPr>
          <p:cNvPr id="33" name="Shape 252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B9DCC61-7378-4080-BE88-6869444BBE35}"/>
              </a:ext>
            </a:extLst>
          </p:cNvPr>
          <p:cNvSpPr/>
          <p:nvPr/>
        </p:nvSpPr>
        <p:spPr>
          <a:xfrm>
            <a:off x="4215028" y="2322627"/>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cs typeface="+mn-ea"/>
              <a:sym typeface="+mn-lt"/>
            </a:endParaRPr>
          </a:p>
        </p:txBody>
      </p:sp>
      <p:sp>
        <p:nvSpPr>
          <p:cNvPr id="34" name="Shape 254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3AC9255-E5A6-4B6E-B433-AB96FA06DC74}"/>
              </a:ext>
            </a:extLst>
          </p:cNvPr>
          <p:cNvSpPr/>
          <p:nvPr/>
        </p:nvSpPr>
        <p:spPr>
          <a:xfrm>
            <a:off x="5155454" y="3618223"/>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sp>
        <p:nvSpPr>
          <p:cNvPr id="38" name="Shape 258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6EC3194-1940-414D-ABB7-197D6D7154D3}"/>
              </a:ext>
            </a:extLst>
          </p:cNvPr>
          <p:cNvSpPr/>
          <p:nvPr/>
        </p:nvSpPr>
        <p:spPr>
          <a:xfrm>
            <a:off x="6291280" y="4793175"/>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sp>
        <p:nvSpPr>
          <p:cNvPr id="39" name="Shape 268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AD62839-1F01-4FD1-A984-CCADC8DDD65D}"/>
              </a:ext>
            </a:extLst>
          </p:cNvPr>
          <p:cNvSpPr/>
          <p:nvPr/>
        </p:nvSpPr>
        <p:spPr>
          <a:xfrm>
            <a:off x="7366089" y="5768653"/>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lumMod val="85000"/>
              <a:lumOff val="15000"/>
            </a:schemeClr>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cs typeface="+mn-ea"/>
              <a:sym typeface="+mn-lt"/>
            </a:endParaRPr>
          </a:p>
        </p:txBody>
      </p:sp>
      <p:pic>
        <p:nvPicPr>
          <p:cNvPr id="40" name="图片 3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A93D7E5-5634-4C3A-BD3F-84C23BB7242F}"/>
              </a:ext>
            </a:extLst>
          </p:cNvPr>
          <p:cNvPicPr>
            <a:picLocks noChangeAspect="1"/>
          </p:cNvPicPr>
          <p:nvPr/>
        </p:nvPicPr>
        <p:blipFill>
          <a:blip r:embed="rId6">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p:blipFill>
        <p:spPr>
          <a:xfrm>
            <a:off x="8766213" y="711336"/>
            <a:ext cx="2453376" cy="1989628"/>
          </a:xfrm>
          <a:prstGeom prst="rect">
            <a:avLst/>
          </a:prstGeom>
        </p:spPr>
      </p:pic>
      <p:pic>
        <p:nvPicPr>
          <p:cNvPr id="41" name="图片 4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176BC0F-62C9-483A-83B8-251AD8B37A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73842" y="1371152"/>
            <a:ext cx="1372823" cy="861923"/>
          </a:xfrm>
          <a:prstGeom prst="rect">
            <a:avLst/>
          </a:prstGeom>
          <a:effectLst>
            <a:outerShdw blurRad="254000" dist="254000" dir="18900000" algn="bl" rotWithShape="0">
              <a:srgbClr val="0070C0">
                <a:alpha val="40000"/>
              </a:srgbClr>
            </a:outerShdw>
          </a:effectLst>
        </p:spPr>
      </p:pic>
      <p:pic>
        <p:nvPicPr>
          <p:cNvPr id="42" name="图片 4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4640BC1-FD5D-42A6-A994-CA10533ADA8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59905" y="455916"/>
            <a:ext cx="988886" cy="620869"/>
          </a:xfrm>
          <a:prstGeom prst="rect">
            <a:avLst/>
          </a:prstGeom>
          <a:effectLst>
            <a:outerShdw blurRad="254000" dist="254000" dir="18900000" algn="bl" rotWithShape="0">
              <a:srgbClr val="0070C0">
                <a:alpha val="40000"/>
              </a:srgbClr>
            </a:outerShdw>
          </a:effectLst>
        </p:spPr>
      </p:pic>
    </p:spTree>
    <p:extLst>
      <p:ext uri="{BB962C8B-B14F-4D97-AF65-F5344CB8AC3E}">
        <p14:creationId xmlns:p14="http://schemas.microsoft.com/office/powerpoint/2010/main" val="2712558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par>
                                    <p:cTn id="15" presetID="55"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0.70"/>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 presetClass="entr" presetSubtype="8" fill="hold" grpId="0" nodeType="afterEffect" p14:presetBounceEnd="66667">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14:bounceEnd="66667">
                                          <p:cBhvr additive="base">
                                            <p:cTn id="28" dur="300" fill="hold"/>
                                            <p:tgtEl>
                                              <p:spTgt spid="33"/>
                                            </p:tgtEl>
                                            <p:attrNameLst>
                                              <p:attrName>ppt_x</p:attrName>
                                            </p:attrNameLst>
                                          </p:cBhvr>
                                          <p:tavLst>
                                            <p:tav tm="0">
                                              <p:val>
                                                <p:strVal val="0-#ppt_w/2"/>
                                              </p:val>
                                            </p:tav>
                                            <p:tav tm="100000">
                                              <p:val>
                                                <p:strVal val="#ppt_x"/>
                                              </p:val>
                                            </p:tav>
                                          </p:tavLst>
                                        </p:anim>
                                        <p:anim calcmode="lin" valueType="num" p14:bounceEnd="66667">
                                          <p:cBhvr additive="base">
                                            <p:cTn id="29" dur="300" fill="hold"/>
                                            <p:tgtEl>
                                              <p:spTgt spid="33"/>
                                            </p:tgtEl>
                                            <p:attrNameLst>
                                              <p:attrName>ppt_y</p:attrName>
                                            </p:attrNameLst>
                                          </p:cBhvr>
                                          <p:tavLst>
                                            <p:tav tm="0">
                                              <p:val>
                                                <p:strVal val="#ppt_y"/>
                                              </p:val>
                                            </p:tav>
                                            <p:tav tm="100000">
                                              <p:val>
                                                <p:strVal val="#ppt_y"/>
                                              </p:val>
                                            </p:tav>
                                          </p:tavLst>
                                        </p:anim>
                                      </p:childTnLst>
                                    </p:cTn>
                                  </p:par>
                                </p:childTnLst>
                              </p:cTn>
                            </p:par>
                            <p:par>
                              <p:cTn id="30" fill="hold">
                                <p:stCondLst>
                                  <p:cond delay="1800"/>
                                </p:stCondLst>
                                <p:childTnLst>
                                  <p:par>
                                    <p:cTn id="31" presetID="2" presetClass="entr" presetSubtype="8" fill="hold" grpId="0" nodeType="afterEffect" p14:presetBounceEnd="66667">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14:bounceEnd="66667">
                                          <p:cBhvr additive="base">
                                            <p:cTn id="33" dur="300" fill="hold"/>
                                            <p:tgtEl>
                                              <p:spTgt spid="34"/>
                                            </p:tgtEl>
                                            <p:attrNameLst>
                                              <p:attrName>ppt_x</p:attrName>
                                            </p:attrNameLst>
                                          </p:cBhvr>
                                          <p:tavLst>
                                            <p:tav tm="0">
                                              <p:val>
                                                <p:strVal val="0-#ppt_w/2"/>
                                              </p:val>
                                            </p:tav>
                                            <p:tav tm="100000">
                                              <p:val>
                                                <p:strVal val="#ppt_x"/>
                                              </p:val>
                                            </p:tav>
                                          </p:tavLst>
                                        </p:anim>
                                        <p:anim calcmode="lin" valueType="num" p14:bounceEnd="66667">
                                          <p:cBhvr additive="base">
                                            <p:cTn id="34" dur="300" fill="hold"/>
                                            <p:tgtEl>
                                              <p:spTgt spid="34"/>
                                            </p:tgtEl>
                                            <p:attrNameLst>
                                              <p:attrName>ppt_y</p:attrName>
                                            </p:attrNameLst>
                                          </p:cBhvr>
                                          <p:tavLst>
                                            <p:tav tm="0">
                                              <p:val>
                                                <p:strVal val="#ppt_y"/>
                                              </p:val>
                                            </p:tav>
                                            <p:tav tm="100000">
                                              <p:val>
                                                <p:strVal val="#ppt_y"/>
                                              </p:val>
                                            </p:tav>
                                          </p:tavLst>
                                        </p:anim>
                                      </p:childTnLst>
                                    </p:cTn>
                                  </p:par>
                                </p:childTnLst>
                              </p:cTn>
                            </p:par>
                            <p:par>
                              <p:cTn id="35" fill="hold">
                                <p:stCondLst>
                                  <p:cond delay="2100"/>
                                </p:stCondLst>
                                <p:childTnLst>
                                  <p:par>
                                    <p:cTn id="36" presetID="2" presetClass="entr" presetSubtype="8" fill="hold" grpId="0" nodeType="afterEffect" p14:presetBounceEnd="66667">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14:bounceEnd="66667">
                                          <p:cBhvr additive="base">
                                            <p:cTn id="38" dur="300" fill="hold"/>
                                            <p:tgtEl>
                                              <p:spTgt spid="38"/>
                                            </p:tgtEl>
                                            <p:attrNameLst>
                                              <p:attrName>ppt_x</p:attrName>
                                            </p:attrNameLst>
                                          </p:cBhvr>
                                          <p:tavLst>
                                            <p:tav tm="0">
                                              <p:val>
                                                <p:strVal val="0-#ppt_w/2"/>
                                              </p:val>
                                            </p:tav>
                                            <p:tav tm="100000">
                                              <p:val>
                                                <p:strVal val="#ppt_x"/>
                                              </p:val>
                                            </p:tav>
                                          </p:tavLst>
                                        </p:anim>
                                        <p:anim calcmode="lin" valueType="num" p14:bounceEnd="66667">
                                          <p:cBhvr additive="base">
                                            <p:cTn id="39" dur="300" fill="hold"/>
                                            <p:tgtEl>
                                              <p:spTgt spid="38"/>
                                            </p:tgtEl>
                                            <p:attrNameLst>
                                              <p:attrName>ppt_y</p:attrName>
                                            </p:attrNameLst>
                                          </p:cBhvr>
                                          <p:tavLst>
                                            <p:tav tm="0">
                                              <p:val>
                                                <p:strVal val="#ppt_y"/>
                                              </p:val>
                                            </p:tav>
                                            <p:tav tm="100000">
                                              <p:val>
                                                <p:strVal val="#ppt_y"/>
                                              </p:val>
                                            </p:tav>
                                          </p:tavLst>
                                        </p:anim>
                                      </p:childTnLst>
                                    </p:cTn>
                                  </p:par>
                                </p:childTnLst>
                              </p:cTn>
                            </p:par>
                            <p:par>
                              <p:cTn id="40" fill="hold">
                                <p:stCondLst>
                                  <p:cond delay="2400"/>
                                </p:stCondLst>
                                <p:childTnLst>
                                  <p:par>
                                    <p:cTn id="41" presetID="2" presetClass="entr" presetSubtype="8" fill="hold" grpId="0" nodeType="afterEffect" p14:presetBounceEnd="66667">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14:bounceEnd="66667">
                                          <p:cBhvr additive="base">
                                            <p:cTn id="43" dur="300" fill="hold"/>
                                            <p:tgtEl>
                                              <p:spTgt spid="39"/>
                                            </p:tgtEl>
                                            <p:attrNameLst>
                                              <p:attrName>ppt_x</p:attrName>
                                            </p:attrNameLst>
                                          </p:cBhvr>
                                          <p:tavLst>
                                            <p:tav tm="0">
                                              <p:val>
                                                <p:strVal val="0-#ppt_w/2"/>
                                              </p:val>
                                            </p:tav>
                                            <p:tav tm="100000">
                                              <p:val>
                                                <p:strVal val="#ppt_x"/>
                                              </p:val>
                                            </p:tav>
                                          </p:tavLst>
                                        </p:anim>
                                        <p:anim calcmode="lin" valueType="num" p14:bounceEnd="66667">
                                          <p:cBhvr additive="base">
                                            <p:cTn id="44" dur="300" fill="hold"/>
                                            <p:tgtEl>
                                              <p:spTgt spid="39"/>
                                            </p:tgtEl>
                                            <p:attrNameLst>
                                              <p:attrName>ppt_y</p:attrName>
                                            </p:attrNameLst>
                                          </p:cBhvr>
                                          <p:tavLst>
                                            <p:tav tm="0">
                                              <p:val>
                                                <p:strVal val="#ppt_y"/>
                                              </p:val>
                                            </p:tav>
                                            <p:tav tm="100000">
                                              <p:val>
                                                <p:strVal val="#ppt_y"/>
                                              </p:val>
                                            </p:tav>
                                          </p:tavLst>
                                        </p:anim>
                                      </p:childTnLst>
                                    </p:cTn>
                                  </p:par>
                                </p:childTnLst>
                              </p:cTn>
                            </p:par>
                            <p:par>
                              <p:cTn id="45" fill="hold">
                                <p:stCondLst>
                                  <p:cond delay="2700"/>
                                </p:stCondLst>
                                <p:childTnLst>
                                  <p:par>
                                    <p:cTn id="46" presetID="47" presetClass="entr" presetSubtype="0" fill="hold" grpId="0" nodeType="afterEffect">
                                      <p:stCondLst>
                                        <p:cond delay="0"/>
                                      </p:stCondLst>
                                      <p:iterate type="lt">
                                        <p:tmPct val="10000"/>
                                      </p:iterate>
                                      <p:childTnLst>
                                        <p:set>
                                          <p:cBhvr>
                                            <p:cTn id="47" dur="1" fill="hold">
                                              <p:stCondLst>
                                                <p:cond delay="0"/>
                                              </p:stCondLst>
                                            </p:cTn>
                                            <p:tgtEl>
                                              <p:spTgt spid="25">
                                                <p:txEl>
                                                  <p:pRg st="0" end="0"/>
                                                </p:txEl>
                                              </p:spTgt>
                                            </p:tgtEl>
                                            <p:attrNameLst>
                                              <p:attrName>style.visibility</p:attrName>
                                            </p:attrNameLst>
                                          </p:cBhvr>
                                          <p:to>
                                            <p:strVal val="visible"/>
                                          </p:to>
                                        </p:set>
                                        <p:animEffect transition="in" filter="fade">
                                          <p:cBhvr>
                                            <p:cTn id="48" dur="250"/>
                                            <p:tgtEl>
                                              <p:spTgt spid="25">
                                                <p:txEl>
                                                  <p:pRg st="0" end="0"/>
                                                </p:txEl>
                                              </p:spTgt>
                                            </p:tgtEl>
                                          </p:cBhvr>
                                        </p:animEffect>
                                        <p:anim calcmode="lin" valueType="num">
                                          <p:cBhvr>
                                            <p:cTn id="49" dur="25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50" dur="25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200"/>
                                </p:stCondLst>
                                <p:childTnLst>
                                  <p:par>
                                    <p:cTn id="52" presetID="22" presetClass="entr" presetSubtype="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par>
                              <p:cTn id="55" fill="hold">
                                <p:stCondLst>
                                  <p:cond delay="3700"/>
                                </p:stCondLst>
                                <p:childTnLst>
                                  <p:par>
                                    <p:cTn id="56" presetID="47" presetClass="entr" presetSubtype="0" fill="hold" grpId="0" nodeType="afterEffect">
                                      <p:stCondLst>
                                        <p:cond delay="0"/>
                                      </p:stCondLst>
                                      <p:iterate type="lt">
                                        <p:tmPct val="10000"/>
                                      </p:iterate>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250"/>
                                            <p:tgtEl>
                                              <p:spTgt spid="27">
                                                <p:txEl>
                                                  <p:pRg st="0" end="0"/>
                                                </p:txEl>
                                              </p:spTgt>
                                            </p:tgtEl>
                                          </p:cBhvr>
                                        </p:animEffect>
                                        <p:anim calcmode="lin" valueType="num">
                                          <p:cBhvr>
                                            <p:cTn id="59" dur="2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25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4125"/>
                                </p:stCondLst>
                                <p:childTnLst>
                                  <p:par>
                                    <p:cTn id="62" presetID="22" presetClass="entr" presetSubtype="8"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childTnLst>
                              </p:cTn>
                            </p:par>
                            <p:par>
                              <p:cTn id="65" fill="hold">
                                <p:stCondLst>
                                  <p:cond delay="4625"/>
                                </p:stCondLst>
                                <p:childTnLst>
                                  <p:par>
                                    <p:cTn id="66" presetID="47" presetClass="entr" presetSubtype="0" fill="hold" grpId="0" nodeType="afterEffect">
                                      <p:stCondLst>
                                        <p:cond delay="0"/>
                                      </p:stCondLst>
                                      <p:iterate type="lt">
                                        <p:tmPct val="10000"/>
                                      </p:iterate>
                                      <p:childTnLst>
                                        <p:set>
                                          <p:cBhvr>
                                            <p:cTn id="67" dur="1" fill="hold">
                                              <p:stCondLst>
                                                <p:cond delay="0"/>
                                              </p:stCondLst>
                                            </p:cTn>
                                            <p:tgtEl>
                                              <p:spTgt spid="29">
                                                <p:txEl>
                                                  <p:pRg st="0" end="0"/>
                                                </p:txEl>
                                              </p:spTgt>
                                            </p:tgtEl>
                                            <p:attrNameLst>
                                              <p:attrName>style.visibility</p:attrName>
                                            </p:attrNameLst>
                                          </p:cBhvr>
                                          <p:to>
                                            <p:strVal val="visible"/>
                                          </p:to>
                                        </p:set>
                                        <p:animEffect transition="in" filter="fade">
                                          <p:cBhvr>
                                            <p:cTn id="68" dur="250"/>
                                            <p:tgtEl>
                                              <p:spTgt spid="29">
                                                <p:txEl>
                                                  <p:pRg st="0" end="0"/>
                                                </p:txEl>
                                              </p:spTgt>
                                            </p:tgtEl>
                                          </p:cBhvr>
                                        </p:animEffect>
                                        <p:anim calcmode="lin" valueType="num">
                                          <p:cBhvr>
                                            <p:cTn id="69" dur="25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70" dur="25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4975"/>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par>
                              <p:cTn id="75" fill="hold">
                                <p:stCondLst>
                                  <p:cond delay="5475"/>
                                </p:stCondLst>
                                <p:childTnLst>
                                  <p:par>
                                    <p:cTn id="76" presetID="47" presetClass="entr" presetSubtype="0" fill="hold" grpId="0" nodeType="afterEffect">
                                      <p:stCondLst>
                                        <p:cond delay="0"/>
                                      </p:stCondLst>
                                      <p:iterate type="lt">
                                        <p:tmPct val="10000"/>
                                      </p:iterate>
                                      <p:childTnLst>
                                        <p:set>
                                          <p:cBhvr>
                                            <p:cTn id="77" dur="1" fill="hold">
                                              <p:stCondLst>
                                                <p:cond delay="0"/>
                                              </p:stCondLst>
                                            </p:cTn>
                                            <p:tgtEl>
                                              <p:spTgt spid="31">
                                                <p:txEl>
                                                  <p:pRg st="0" end="0"/>
                                                </p:txEl>
                                              </p:spTgt>
                                            </p:tgtEl>
                                            <p:attrNameLst>
                                              <p:attrName>style.visibility</p:attrName>
                                            </p:attrNameLst>
                                          </p:cBhvr>
                                          <p:to>
                                            <p:strVal val="visible"/>
                                          </p:to>
                                        </p:set>
                                        <p:animEffect transition="in" filter="fade">
                                          <p:cBhvr>
                                            <p:cTn id="78" dur="250"/>
                                            <p:tgtEl>
                                              <p:spTgt spid="31">
                                                <p:txEl>
                                                  <p:pRg st="0" end="0"/>
                                                </p:txEl>
                                              </p:spTgt>
                                            </p:tgtEl>
                                          </p:cBhvr>
                                        </p:animEffect>
                                        <p:anim calcmode="lin" valueType="num">
                                          <p:cBhvr>
                                            <p:cTn id="79" dur="25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80" dur="25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6200"/>
                                </p:stCondLst>
                                <p:childTnLst>
                                  <p:par>
                                    <p:cTn id="82" presetID="42" presetClass="entr" presetSubtype="0"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par>
                                    <p:cTn id="87" presetID="2" presetClass="entr" presetSubtype="2" fill="hold" nodeType="withEffect">
                                      <p:stCondLst>
                                        <p:cond delay="500"/>
                                      </p:stCondLst>
                                      <p:childTnLst>
                                        <p:set>
                                          <p:cBhvr>
                                            <p:cTn id="88" dur="1" fill="hold">
                                              <p:stCondLst>
                                                <p:cond delay="0"/>
                                              </p:stCondLst>
                                            </p:cTn>
                                            <p:tgtEl>
                                              <p:spTgt spid="41"/>
                                            </p:tgtEl>
                                            <p:attrNameLst>
                                              <p:attrName>style.visibility</p:attrName>
                                            </p:attrNameLst>
                                          </p:cBhvr>
                                          <p:to>
                                            <p:strVal val="visible"/>
                                          </p:to>
                                        </p:set>
                                        <p:anim calcmode="lin" valueType="num">
                                          <p:cBhvr additive="base">
                                            <p:cTn id="89" dur="1000" fill="hold"/>
                                            <p:tgtEl>
                                              <p:spTgt spid="41"/>
                                            </p:tgtEl>
                                            <p:attrNameLst>
                                              <p:attrName>ppt_x</p:attrName>
                                            </p:attrNameLst>
                                          </p:cBhvr>
                                          <p:tavLst>
                                            <p:tav tm="0">
                                              <p:val>
                                                <p:strVal val="1+#ppt_w/2"/>
                                              </p:val>
                                            </p:tav>
                                            <p:tav tm="100000">
                                              <p:val>
                                                <p:strVal val="#ppt_x"/>
                                              </p:val>
                                            </p:tav>
                                          </p:tavLst>
                                        </p:anim>
                                        <p:anim calcmode="lin" valueType="num">
                                          <p:cBhvr additive="base">
                                            <p:cTn id="90" dur="1000" fill="hold"/>
                                            <p:tgtEl>
                                              <p:spTgt spid="41"/>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50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1000" fill="hold"/>
                                            <p:tgtEl>
                                              <p:spTgt spid="42"/>
                                            </p:tgtEl>
                                            <p:attrNameLst>
                                              <p:attrName>ppt_x</p:attrName>
                                            </p:attrNameLst>
                                          </p:cBhvr>
                                          <p:tavLst>
                                            <p:tav tm="0">
                                              <p:val>
                                                <p:strVal val="0-#ppt_w/2"/>
                                              </p:val>
                                            </p:tav>
                                            <p:tav tm="100000">
                                              <p:val>
                                                <p:strVal val="#ppt_x"/>
                                              </p:val>
                                            </p:tav>
                                          </p:tavLst>
                                        </p:anim>
                                        <p:anim calcmode="lin" valueType="num">
                                          <p:cBhvr additive="base">
                                            <p:cTn id="94"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5" grpId="0" build="p"/>
          <p:bldP spid="26" grpId="0"/>
          <p:bldP spid="27" grpId="0" build="p"/>
          <p:bldP spid="28" grpId="0"/>
          <p:bldP spid="29" grpId="0" build="p"/>
          <p:bldP spid="30" grpId="0"/>
          <p:bldP spid="31" grpId="0" build="p"/>
          <p:bldP spid="33" grpId="0" animBg="1"/>
          <p:bldP spid="34" grpId="0" animBg="1"/>
          <p:bldP spid="38" grpId="0" animBg="1"/>
          <p:bldP spid="39" grpId="0" animBg="1"/>
        </p:bldLst>
      </p:timing>
    </mc:Choice>
    <mc:Fallback xmlns="" xmlns:a16="http://schemas.microsoft.com/office/drawing/2014/main" xmlns:a14="http://schemas.microsoft.com/office/drawing/2010/main" xmlns:p15="http://schemas.microsoft.com/office/powerpoint/2012/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par>
                                    <p:cTn id="15" presetID="55"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0.70"/>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300" fill="hold"/>
                                            <p:tgtEl>
                                              <p:spTgt spid="33"/>
                                            </p:tgtEl>
                                            <p:attrNameLst>
                                              <p:attrName>ppt_x</p:attrName>
                                            </p:attrNameLst>
                                          </p:cBhvr>
                                          <p:tavLst>
                                            <p:tav tm="0">
                                              <p:val>
                                                <p:strVal val="0-#ppt_w/2"/>
                                              </p:val>
                                            </p:tav>
                                            <p:tav tm="100000">
                                              <p:val>
                                                <p:strVal val="#ppt_x"/>
                                              </p:val>
                                            </p:tav>
                                          </p:tavLst>
                                        </p:anim>
                                        <p:anim calcmode="lin" valueType="num">
                                          <p:cBhvr additive="base">
                                            <p:cTn id="29" dur="300" fill="hold"/>
                                            <p:tgtEl>
                                              <p:spTgt spid="33"/>
                                            </p:tgtEl>
                                            <p:attrNameLst>
                                              <p:attrName>ppt_y</p:attrName>
                                            </p:attrNameLst>
                                          </p:cBhvr>
                                          <p:tavLst>
                                            <p:tav tm="0">
                                              <p:val>
                                                <p:strVal val="#ppt_y"/>
                                              </p:val>
                                            </p:tav>
                                            <p:tav tm="100000">
                                              <p:val>
                                                <p:strVal val="#ppt_y"/>
                                              </p:val>
                                            </p:tav>
                                          </p:tavLst>
                                        </p:anim>
                                      </p:childTnLst>
                                    </p:cTn>
                                  </p:par>
                                </p:childTnLst>
                              </p:cTn>
                            </p:par>
                            <p:par>
                              <p:cTn id="30" fill="hold">
                                <p:stCondLst>
                                  <p:cond delay="1800"/>
                                </p:stCondLst>
                                <p:childTnLst>
                                  <p:par>
                                    <p:cTn id="31" presetID="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300" fill="hold"/>
                                            <p:tgtEl>
                                              <p:spTgt spid="34"/>
                                            </p:tgtEl>
                                            <p:attrNameLst>
                                              <p:attrName>ppt_x</p:attrName>
                                            </p:attrNameLst>
                                          </p:cBhvr>
                                          <p:tavLst>
                                            <p:tav tm="0">
                                              <p:val>
                                                <p:strVal val="0-#ppt_w/2"/>
                                              </p:val>
                                            </p:tav>
                                            <p:tav tm="100000">
                                              <p:val>
                                                <p:strVal val="#ppt_x"/>
                                              </p:val>
                                            </p:tav>
                                          </p:tavLst>
                                        </p:anim>
                                        <p:anim calcmode="lin" valueType="num">
                                          <p:cBhvr additive="base">
                                            <p:cTn id="34" dur="300" fill="hold"/>
                                            <p:tgtEl>
                                              <p:spTgt spid="34"/>
                                            </p:tgtEl>
                                            <p:attrNameLst>
                                              <p:attrName>ppt_y</p:attrName>
                                            </p:attrNameLst>
                                          </p:cBhvr>
                                          <p:tavLst>
                                            <p:tav tm="0">
                                              <p:val>
                                                <p:strVal val="#ppt_y"/>
                                              </p:val>
                                            </p:tav>
                                            <p:tav tm="100000">
                                              <p:val>
                                                <p:strVal val="#ppt_y"/>
                                              </p:val>
                                            </p:tav>
                                          </p:tavLst>
                                        </p:anim>
                                      </p:childTnLst>
                                    </p:cTn>
                                  </p:par>
                                </p:childTnLst>
                              </p:cTn>
                            </p:par>
                            <p:par>
                              <p:cTn id="35" fill="hold">
                                <p:stCondLst>
                                  <p:cond delay="2100"/>
                                </p:stCondLst>
                                <p:childTnLst>
                                  <p:par>
                                    <p:cTn id="36" presetID="2" presetClass="entr" presetSubtype="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300" fill="hold"/>
                                            <p:tgtEl>
                                              <p:spTgt spid="38"/>
                                            </p:tgtEl>
                                            <p:attrNameLst>
                                              <p:attrName>ppt_x</p:attrName>
                                            </p:attrNameLst>
                                          </p:cBhvr>
                                          <p:tavLst>
                                            <p:tav tm="0">
                                              <p:val>
                                                <p:strVal val="0-#ppt_w/2"/>
                                              </p:val>
                                            </p:tav>
                                            <p:tav tm="100000">
                                              <p:val>
                                                <p:strVal val="#ppt_x"/>
                                              </p:val>
                                            </p:tav>
                                          </p:tavLst>
                                        </p:anim>
                                        <p:anim calcmode="lin" valueType="num">
                                          <p:cBhvr additive="base">
                                            <p:cTn id="39" dur="300" fill="hold"/>
                                            <p:tgtEl>
                                              <p:spTgt spid="38"/>
                                            </p:tgtEl>
                                            <p:attrNameLst>
                                              <p:attrName>ppt_y</p:attrName>
                                            </p:attrNameLst>
                                          </p:cBhvr>
                                          <p:tavLst>
                                            <p:tav tm="0">
                                              <p:val>
                                                <p:strVal val="#ppt_y"/>
                                              </p:val>
                                            </p:tav>
                                            <p:tav tm="100000">
                                              <p:val>
                                                <p:strVal val="#ppt_y"/>
                                              </p:val>
                                            </p:tav>
                                          </p:tavLst>
                                        </p:anim>
                                      </p:childTnLst>
                                    </p:cTn>
                                  </p:par>
                                </p:childTnLst>
                              </p:cTn>
                            </p:par>
                            <p:par>
                              <p:cTn id="40" fill="hold">
                                <p:stCondLst>
                                  <p:cond delay="2400"/>
                                </p:stCondLst>
                                <p:childTnLst>
                                  <p:par>
                                    <p:cTn id="41" presetID="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300" fill="hold"/>
                                            <p:tgtEl>
                                              <p:spTgt spid="39"/>
                                            </p:tgtEl>
                                            <p:attrNameLst>
                                              <p:attrName>ppt_x</p:attrName>
                                            </p:attrNameLst>
                                          </p:cBhvr>
                                          <p:tavLst>
                                            <p:tav tm="0">
                                              <p:val>
                                                <p:strVal val="0-#ppt_w/2"/>
                                              </p:val>
                                            </p:tav>
                                            <p:tav tm="100000">
                                              <p:val>
                                                <p:strVal val="#ppt_x"/>
                                              </p:val>
                                            </p:tav>
                                          </p:tavLst>
                                        </p:anim>
                                        <p:anim calcmode="lin" valueType="num">
                                          <p:cBhvr additive="base">
                                            <p:cTn id="44" dur="300" fill="hold"/>
                                            <p:tgtEl>
                                              <p:spTgt spid="39"/>
                                            </p:tgtEl>
                                            <p:attrNameLst>
                                              <p:attrName>ppt_y</p:attrName>
                                            </p:attrNameLst>
                                          </p:cBhvr>
                                          <p:tavLst>
                                            <p:tav tm="0">
                                              <p:val>
                                                <p:strVal val="#ppt_y"/>
                                              </p:val>
                                            </p:tav>
                                            <p:tav tm="100000">
                                              <p:val>
                                                <p:strVal val="#ppt_y"/>
                                              </p:val>
                                            </p:tav>
                                          </p:tavLst>
                                        </p:anim>
                                      </p:childTnLst>
                                    </p:cTn>
                                  </p:par>
                                </p:childTnLst>
                              </p:cTn>
                            </p:par>
                            <p:par>
                              <p:cTn id="45" fill="hold">
                                <p:stCondLst>
                                  <p:cond delay="2700"/>
                                </p:stCondLst>
                                <p:childTnLst>
                                  <p:par>
                                    <p:cTn id="46" presetID="47" presetClass="entr" presetSubtype="0" fill="hold" grpId="0" nodeType="afterEffect">
                                      <p:stCondLst>
                                        <p:cond delay="0"/>
                                      </p:stCondLst>
                                      <p:iterate type="lt">
                                        <p:tmPct val="10000"/>
                                      </p:iterate>
                                      <p:childTnLst>
                                        <p:set>
                                          <p:cBhvr>
                                            <p:cTn id="47" dur="1" fill="hold">
                                              <p:stCondLst>
                                                <p:cond delay="0"/>
                                              </p:stCondLst>
                                            </p:cTn>
                                            <p:tgtEl>
                                              <p:spTgt spid="25">
                                                <p:txEl>
                                                  <p:pRg st="0" end="0"/>
                                                </p:txEl>
                                              </p:spTgt>
                                            </p:tgtEl>
                                            <p:attrNameLst>
                                              <p:attrName>style.visibility</p:attrName>
                                            </p:attrNameLst>
                                          </p:cBhvr>
                                          <p:to>
                                            <p:strVal val="visible"/>
                                          </p:to>
                                        </p:set>
                                        <p:animEffect transition="in" filter="fade">
                                          <p:cBhvr>
                                            <p:cTn id="48" dur="250"/>
                                            <p:tgtEl>
                                              <p:spTgt spid="25">
                                                <p:txEl>
                                                  <p:pRg st="0" end="0"/>
                                                </p:txEl>
                                              </p:spTgt>
                                            </p:tgtEl>
                                          </p:cBhvr>
                                        </p:animEffect>
                                        <p:anim calcmode="lin" valueType="num">
                                          <p:cBhvr>
                                            <p:cTn id="49" dur="25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50" dur="25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200"/>
                                </p:stCondLst>
                                <p:childTnLst>
                                  <p:par>
                                    <p:cTn id="52" presetID="22" presetClass="entr" presetSubtype="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par>
                              <p:cTn id="55" fill="hold">
                                <p:stCondLst>
                                  <p:cond delay="3700"/>
                                </p:stCondLst>
                                <p:childTnLst>
                                  <p:par>
                                    <p:cTn id="56" presetID="47" presetClass="entr" presetSubtype="0" fill="hold" grpId="0" nodeType="afterEffect">
                                      <p:stCondLst>
                                        <p:cond delay="0"/>
                                      </p:stCondLst>
                                      <p:iterate type="lt">
                                        <p:tmPct val="10000"/>
                                      </p:iterate>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250"/>
                                            <p:tgtEl>
                                              <p:spTgt spid="27">
                                                <p:txEl>
                                                  <p:pRg st="0" end="0"/>
                                                </p:txEl>
                                              </p:spTgt>
                                            </p:tgtEl>
                                          </p:cBhvr>
                                        </p:animEffect>
                                        <p:anim calcmode="lin" valueType="num">
                                          <p:cBhvr>
                                            <p:cTn id="59" dur="2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25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4125"/>
                                </p:stCondLst>
                                <p:childTnLst>
                                  <p:par>
                                    <p:cTn id="62" presetID="22" presetClass="entr" presetSubtype="8"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childTnLst>
                              </p:cTn>
                            </p:par>
                            <p:par>
                              <p:cTn id="65" fill="hold">
                                <p:stCondLst>
                                  <p:cond delay="4625"/>
                                </p:stCondLst>
                                <p:childTnLst>
                                  <p:par>
                                    <p:cTn id="66" presetID="47" presetClass="entr" presetSubtype="0" fill="hold" grpId="0" nodeType="afterEffect">
                                      <p:stCondLst>
                                        <p:cond delay="0"/>
                                      </p:stCondLst>
                                      <p:iterate type="lt">
                                        <p:tmPct val="10000"/>
                                      </p:iterate>
                                      <p:childTnLst>
                                        <p:set>
                                          <p:cBhvr>
                                            <p:cTn id="67" dur="1" fill="hold">
                                              <p:stCondLst>
                                                <p:cond delay="0"/>
                                              </p:stCondLst>
                                            </p:cTn>
                                            <p:tgtEl>
                                              <p:spTgt spid="29">
                                                <p:txEl>
                                                  <p:pRg st="0" end="0"/>
                                                </p:txEl>
                                              </p:spTgt>
                                            </p:tgtEl>
                                            <p:attrNameLst>
                                              <p:attrName>style.visibility</p:attrName>
                                            </p:attrNameLst>
                                          </p:cBhvr>
                                          <p:to>
                                            <p:strVal val="visible"/>
                                          </p:to>
                                        </p:set>
                                        <p:animEffect transition="in" filter="fade">
                                          <p:cBhvr>
                                            <p:cTn id="68" dur="250"/>
                                            <p:tgtEl>
                                              <p:spTgt spid="29">
                                                <p:txEl>
                                                  <p:pRg st="0" end="0"/>
                                                </p:txEl>
                                              </p:spTgt>
                                            </p:tgtEl>
                                          </p:cBhvr>
                                        </p:animEffect>
                                        <p:anim calcmode="lin" valueType="num">
                                          <p:cBhvr>
                                            <p:cTn id="69" dur="25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70" dur="25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4975"/>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par>
                              <p:cTn id="75" fill="hold">
                                <p:stCondLst>
                                  <p:cond delay="5475"/>
                                </p:stCondLst>
                                <p:childTnLst>
                                  <p:par>
                                    <p:cTn id="76" presetID="47" presetClass="entr" presetSubtype="0" fill="hold" grpId="0" nodeType="afterEffect">
                                      <p:stCondLst>
                                        <p:cond delay="0"/>
                                      </p:stCondLst>
                                      <p:iterate type="lt">
                                        <p:tmPct val="10000"/>
                                      </p:iterate>
                                      <p:childTnLst>
                                        <p:set>
                                          <p:cBhvr>
                                            <p:cTn id="77" dur="1" fill="hold">
                                              <p:stCondLst>
                                                <p:cond delay="0"/>
                                              </p:stCondLst>
                                            </p:cTn>
                                            <p:tgtEl>
                                              <p:spTgt spid="31">
                                                <p:txEl>
                                                  <p:pRg st="0" end="0"/>
                                                </p:txEl>
                                              </p:spTgt>
                                            </p:tgtEl>
                                            <p:attrNameLst>
                                              <p:attrName>style.visibility</p:attrName>
                                            </p:attrNameLst>
                                          </p:cBhvr>
                                          <p:to>
                                            <p:strVal val="visible"/>
                                          </p:to>
                                        </p:set>
                                        <p:animEffect transition="in" filter="fade">
                                          <p:cBhvr>
                                            <p:cTn id="78" dur="250"/>
                                            <p:tgtEl>
                                              <p:spTgt spid="31">
                                                <p:txEl>
                                                  <p:pRg st="0" end="0"/>
                                                </p:txEl>
                                              </p:spTgt>
                                            </p:tgtEl>
                                          </p:cBhvr>
                                        </p:animEffect>
                                        <p:anim calcmode="lin" valueType="num">
                                          <p:cBhvr>
                                            <p:cTn id="79" dur="25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80" dur="25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6200"/>
                                </p:stCondLst>
                                <p:childTnLst>
                                  <p:par>
                                    <p:cTn id="82" presetID="42" presetClass="entr" presetSubtype="0"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par>
                                    <p:cTn id="87" presetID="2" presetClass="entr" presetSubtype="2" fill="hold" nodeType="withEffect">
                                      <p:stCondLst>
                                        <p:cond delay="500"/>
                                      </p:stCondLst>
                                      <p:childTnLst>
                                        <p:set>
                                          <p:cBhvr>
                                            <p:cTn id="88" dur="1" fill="hold">
                                              <p:stCondLst>
                                                <p:cond delay="0"/>
                                              </p:stCondLst>
                                            </p:cTn>
                                            <p:tgtEl>
                                              <p:spTgt spid="41"/>
                                            </p:tgtEl>
                                            <p:attrNameLst>
                                              <p:attrName>style.visibility</p:attrName>
                                            </p:attrNameLst>
                                          </p:cBhvr>
                                          <p:to>
                                            <p:strVal val="visible"/>
                                          </p:to>
                                        </p:set>
                                        <p:anim calcmode="lin" valueType="num">
                                          <p:cBhvr additive="base">
                                            <p:cTn id="89" dur="1000" fill="hold"/>
                                            <p:tgtEl>
                                              <p:spTgt spid="41"/>
                                            </p:tgtEl>
                                            <p:attrNameLst>
                                              <p:attrName>ppt_x</p:attrName>
                                            </p:attrNameLst>
                                          </p:cBhvr>
                                          <p:tavLst>
                                            <p:tav tm="0">
                                              <p:val>
                                                <p:strVal val="1+#ppt_w/2"/>
                                              </p:val>
                                            </p:tav>
                                            <p:tav tm="100000">
                                              <p:val>
                                                <p:strVal val="#ppt_x"/>
                                              </p:val>
                                            </p:tav>
                                          </p:tavLst>
                                        </p:anim>
                                        <p:anim calcmode="lin" valueType="num">
                                          <p:cBhvr additive="base">
                                            <p:cTn id="90" dur="1000" fill="hold"/>
                                            <p:tgtEl>
                                              <p:spTgt spid="41"/>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50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1000" fill="hold"/>
                                            <p:tgtEl>
                                              <p:spTgt spid="42"/>
                                            </p:tgtEl>
                                            <p:attrNameLst>
                                              <p:attrName>ppt_x</p:attrName>
                                            </p:attrNameLst>
                                          </p:cBhvr>
                                          <p:tavLst>
                                            <p:tav tm="0">
                                              <p:val>
                                                <p:strVal val="0-#ppt_w/2"/>
                                              </p:val>
                                            </p:tav>
                                            <p:tav tm="100000">
                                              <p:val>
                                                <p:strVal val="#ppt_x"/>
                                              </p:val>
                                            </p:tav>
                                          </p:tavLst>
                                        </p:anim>
                                        <p:anim calcmode="lin" valueType="num">
                                          <p:cBhvr additive="base">
                                            <p:cTn id="94"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5" grpId="0" build="p"/>
          <p:bldP spid="26" grpId="0"/>
          <p:bldP spid="27" grpId="0" build="p"/>
          <p:bldP spid="28" grpId="0"/>
          <p:bldP spid="29" grpId="0" build="p"/>
          <p:bldP spid="30" grpId="0"/>
          <p:bldP spid="31" grpId="0" build="p"/>
          <p:bldP spid="33" grpId="0" animBg="1"/>
          <p:bldP spid="34" grpId="0" animBg="1"/>
          <p:bldP spid="38" grpId="0" animBg="1"/>
          <p:bldP spid="39"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5F7FD7-91EE-4139-BAE4-EE29E9B583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7102764"/>
          </a:xfrm>
          <a:prstGeom prst="rect">
            <a:avLst/>
          </a:prstGeom>
        </p:spPr>
      </p:pic>
      <p:pic>
        <p:nvPicPr>
          <p:cNvPr id="11" name="图片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43F40E-E58B-4680-9883-880B721D22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16416" y="1270581"/>
            <a:ext cx="6096012" cy="6096012"/>
          </a:xfrm>
          <a:prstGeom prst="rect">
            <a:avLst/>
          </a:prstGeom>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23A201-6045-4226-A2D2-789284CB391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034294"/>
            <a:ext cx="12192000" cy="4559877"/>
          </a:xfrm>
          <a:prstGeom prst="rect">
            <a:avLst/>
          </a:prstGeom>
          <a:effectLst>
            <a:softEdge rad="1270000"/>
          </a:effectLst>
        </p:spPr>
      </p:pic>
      <p:sp>
        <p:nvSpPr>
          <p:cNvPr id="8" name="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23B1189-40ED-4F66-ADE9-0BABBF9C8146}"/>
              </a:ext>
            </a:extLst>
          </p:cNvPr>
          <p:cNvSpPr/>
          <p:nvPr/>
        </p:nvSpPr>
        <p:spPr>
          <a:xfrm>
            <a:off x="6939400" y="3660751"/>
            <a:ext cx="3108543" cy="2031325"/>
          </a:xfrm>
          <a:prstGeom prst="rect">
            <a:avLst/>
          </a:prstGeom>
        </p:spPr>
        <p:txBody>
          <a:bodyPr wrap="none">
            <a:spAutoFit/>
          </a:bodyPr>
          <a:lstStyle/>
          <a:p>
            <a:pPr>
              <a:lnSpc>
                <a:spcPct val="150000"/>
              </a:lnSpc>
            </a:pPr>
            <a:r>
              <a:rPr lang="zh-CN" altLang="en-US" sz="1200" dirty="0">
                <a:cs typeface="+mn-ea"/>
                <a:sym typeface="+mn-lt"/>
              </a:rPr>
              <a:t>树欲静而风不止</a:t>
            </a:r>
            <a:r>
              <a:rPr lang="en-US" altLang="zh-CN" sz="1200" dirty="0">
                <a:cs typeface="+mn-ea"/>
                <a:sym typeface="+mn-lt"/>
              </a:rPr>
              <a:t>,</a:t>
            </a:r>
            <a:r>
              <a:rPr lang="zh-CN" altLang="en-US" sz="1200" dirty="0">
                <a:cs typeface="+mn-ea"/>
                <a:sym typeface="+mn-lt"/>
              </a:rPr>
              <a:t>子欲孝而亲不待</a:t>
            </a:r>
            <a:endParaRPr lang="en-US" altLang="zh-CN" sz="1200" dirty="0">
              <a:cs typeface="+mn-ea"/>
              <a:sym typeface="+mn-lt"/>
            </a:endParaRPr>
          </a:p>
          <a:p>
            <a:pPr>
              <a:lnSpc>
                <a:spcPct val="150000"/>
              </a:lnSpc>
            </a:pPr>
            <a:r>
              <a:rPr lang="zh-CN" altLang="en-US" sz="1200" dirty="0">
                <a:cs typeface="+mn-ea"/>
                <a:sym typeface="+mn-lt"/>
              </a:rPr>
              <a:t>你在慢慢的成长，而你的父亲却在日渐苍老</a:t>
            </a:r>
            <a:endParaRPr lang="en-US" altLang="zh-CN" sz="1200" dirty="0">
              <a:cs typeface="+mn-ea"/>
              <a:sym typeface="+mn-lt"/>
            </a:endParaRPr>
          </a:p>
          <a:p>
            <a:pPr>
              <a:lnSpc>
                <a:spcPct val="150000"/>
              </a:lnSpc>
            </a:pPr>
            <a:r>
              <a:rPr lang="zh-CN" altLang="en-US" sz="1200" dirty="0">
                <a:cs typeface="+mn-ea"/>
                <a:sym typeface="+mn-lt"/>
              </a:rPr>
              <a:t>那个在你稚嫩的年纪最依赖的男人，</a:t>
            </a:r>
            <a:endParaRPr lang="en-US" altLang="zh-CN" sz="1200" dirty="0">
              <a:cs typeface="+mn-ea"/>
              <a:sym typeface="+mn-lt"/>
            </a:endParaRPr>
          </a:p>
          <a:p>
            <a:pPr>
              <a:lnSpc>
                <a:spcPct val="150000"/>
              </a:lnSpc>
            </a:pPr>
            <a:r>
              <a:rPr lang="zh-CN" altLang="en-US" sz="1200" dirty="0">
                <a:cs typeface="+mn-ea"/>
                <a:sym typeface="+mn-lt"/>
              </a:rPr>
              <a:t>不要吝啬你的语言</a:t>
            </a:r>
            <a:endParaRPr lang="en-US" altLang="zh-CN" sz="1200" dirty="0">
              <a:cs typeface="+mn-ea"/>
              <a:sym typeface="+mn-lt"/>
            </a:endParaRPr>
          </a:p>
          <a:p>
            <a:pPr>
              <a:lnSpc>
                <a:spcPct val="150000"/>
              </a:lnSpc>
            </a:pPr>
            <a:r>
              <a:rPr lang="zh-CN" altLang="en-US" sz="1200" dirty="0">
                <a:cs typeface="+mn-ea"/>
                <a:sym typeface="+mn-lt"/>
              </a:rPr>
              <a:t>在这一日</a:t>
            </a:r>
            <a:endParaRPr lang="en-US" altLang="zh-CN" sz="1200" dirty="0">
              <a:cs typeface="+mn-ea"/>
              <a:sym typeface="+mn-lt"/>
            </a:endParaRPr>
          </a:p>
          <a:p>
            <a:pPr>
              <a:lnSpc>
                <a:spcPct val="150000"/>
              </a:lnSpc>
            </a:pPr>
            <a:r>
              <a:rPr lang="zh-CN" altLang="en-US" sz="1200" dirty="0">
                <a:cs typeface="+mn-ea"/>
                <a:sym typeface="+mn-lt"/>
              </a:rPr>
              <a:t>你应该大声说</a:t>
            </a:r>
            <a:endParaRPr lang="en-US" altLang="zh-CN" sz="1200" dirty="0">
              <a:cs typeface="+mn-ea"/>
              <a:sym typeface="+mn-lt"/>
            </a:endParaRPr>
          </a:p>
          <a:p>
            <a:pPr>
              <a:lnSpc>
                <a:spcPct val="150000"/>
              </a:lnSpc>
            </a:pPr>
            <a:r>
              <a:rPr lang="zh-CN" altLang="en-US" sz="1200" dirty="0">
                <a:cs typeface="+mn-ea"/>
                <a:sym typeface="+mn-lt"/>
              </a:rPr>
              <a:t>“爸爸，我爱你！”</a:t>
            </a:r>
            <a:endParaRPr lang="en-US" altLang="zh-CN" sz="1200" dirty="0">
              <a:cs typeface="+mn-ea"/>
              <a:sym typeface="+mn-lt"/>
            </a:endParaRPr>
          </a:p>
        </p:txBody>
      </p:sp>
      <p:pic>
        <p:nvPicPr>
          <p:cNvPr id="13" name="图片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217B1D3-33E4-4ED4-B52C-E32FD290ED4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0537" b="25883"/>
          <a:stretch/>
        </p:blipFill>
        <p:spPr>
          <a:xfrm rot="20858920">
            <a:off x="2120949" y="759205"/>
            <a:ext cx="4916776" cy="2634394"/>
          </a:xfrm>
          <a:prstGeom prst="rect">
            <a:avLst/>
          </a:prstGeom>
        </p:spPr>
      </p:pic>
      <p:pic>
        <p:nvPicPr>
          <p:cNvPr id="14" name="图片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57E301-78A8-4619-BF98-FB737D5702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1427" y="657467"/>
            <a:ext cx="2865422" cy="3349194"/>
          </a:xfrm>
          <a:prstGeom prst="rect">
            <a:avLst/>
          </a:prstGeom>
        </p:spPr>
      </p:pic>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ABD4EA1-9D31-48CD-AD64-738D62A4A09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flipH="1">
            <a:off x="8749446" y="1140603"/>
            <a:ext cx="1955688" cy="1929170"/>
          </a:xfrm>
          <a:prstGeom prst="rect">
            <a:avLst/>
          </a:prstGeom>
        </p:spPr>
      </p:pic>
      <p:pic>
        <p:nvPicPr>
          <p:cNvPr id="16" name="图片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85937B-DAC2-4CB0-B610-EF6B06D0FCD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63859" y="3632050"/>
            <a:ext cx="1034667" cy="1020638"/>
          </a:xfrm>
          <a:prstGeom prst="rect">
            <a:avLst/>
          </a:prstGeom>
        </p:spPr>
      </p:pic>
      <p:pic>
        <p:nvPicPr>
          <p:cNvPr id="17" name="图片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1F16C3F-2E5D-4914-8F8B-81AC8B9C62F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541030">
            <a:off x="9724505" y="287507"/>
            <a:ext cx="1102325" cy="1288431"/>
          </a:xfrm>
          <a:prstGeom prst="rect">
            <a:avLst/>
          </a:prstGeom>
        </p:spPr>
      </p:pic>
    </p:spTree>
    <p:extLst>
      <p:ext uri="{BB962C8B-B14F-4D97-AF65-F5344CB8AC3E}">
        <p14:creationId xmlns:p14="http://schemas.microsoft.com/office/powerpoint/2010/main" val="451076791"/>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300"/>
                                            <p:tgtEl>
                                              <p:spTgt spid="8"/>
                                            </p:tgtEl>
                                          </p:cBhvr>
                                        </p:animEffect>
                                      </p:childTnLst>
                                    </p:cTn>
                                  </p:par>
                                  <p:par>
                                    <p:cTn id="13" presetID="42"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anim calcmode="lin" valueType="num">
                                          <p:cBhvr>
                                            <p:cTn id="16" dur="2000" fill="hold"/>
                                            <p:tgtEl>
                                              <p:spTgt spid="14"/>
                                            </p:tgtEl>
                                            <p:attrNameLst>
                                              <p:attrName>ppt_x</p:attrName>
                                            </p:attrNameLst>
                                          </p:cBhvr>
                                          <p:tavLst>
                                            <p:tav tm="0">
                                              <p:val>
                                                <p:strVal val="#ppt_x"/>
                                              </p:val>
                                            </p:tav>
                                            <p:tav tm="100000">
                                              <p:val>
                                                <p:strVal val="#ppt_x"/>
                                              </p:val>
                                            </p:tav>
                                          </p:tavLst>
                                        </p:anim>
                                        <p:anim calcmode="lin" valueType="num">
                                          <p:cBhvr>
                                            <p:cTn id="17" dur="2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anim calcmode="lin" valueType="num">
                                          <p:cBhvr>
                                            <p:cTn id="21" dur="2000" fill="hold"/>
                                            <p:tgtEl>
                                              <p:spTgt spid="17"/>
                                            </p:tgtEl>
                                            <p:attrNameLst>
                                              <p:attrName>ppt_x</p:attrName>
                                            </p:attrNameLst>
                                          </p:cBhvr>
                                          <p:tavLst>
                                            <p:tav tm="0">
                                              <p:val>
                                                <p:strVal val="#ppt_x"/>
                                              </p:val>
                                            </p:tav>
                                            <p:tav tm="100000">
                                              <p:val>
                                                <p:strVal val="#ppt_x"/>
                                              </p:val>
                                            </p:tav>
                                          </p:tavLst>
                                        </p:anim>
                                        <p:anim calcmode="lin" valueType="num">
                                          <p:cBhvr>
                                            <p:cTn id="22" dur="2000" fill="hold"/>
                                            <p:tgtEl>
                                              <p:spTgt spid="17"/>
                                            </p:tgtEl>
                                            <p:attrNameLst>
                                              <p:attrName>ppt_y</p:attrName>
                                            </p:attrNameLst>
                                          </p:cBhvr>
                                          <p:tavLst>
                                            <p:tav tm="0">
                                              <p:val>
                                                <p:strVal val="#ppt_y+.1"/>
                                              </p:val>
                                            </p:tav>
                                            <p:tav tm="100000">
                                              <p:val>
                                                <p:strVal val="#ppt_y"/>
                                              </p:val>
                                            </p:tav>
                                          </p:tavLst>
                                        </p:anim>
                                      </p:childTnLst>
                                    </p:cTn>
                                  </p:par>
                                </p:childTnLst>
                              </p:cTn>
                            </p:par>
                            <p:par>
                              <p:cTn id="23" fill="hold">
                                <p:stCondLst>
                                  <p:cond delay="3080"/>
                                </p:stCondLst>
                                <p:childTnLst>
                                  <p:par>
                                    <p:cTn id="24" presetID="49" presetClass="entr" presetSubtype="0"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 calcmode="lin" valueType="num">
                                          <p:cBhvr>
                                            <p:cTn id="28" dur="500" fill="hold"/>
                                            <p:tgtEl>
                                              <p:spTgt spid="13"/>
                                            </p:tgtEl>
                                            <p:attrNameLst>
                                              <p:attrName>style.rotation</p:attrName>
                                            </p:attrNameLst>
                                          </p:cBhvr>
                                          <p:tavLst>
                                            <p:tav tm="0">
                                              <p:val>
                                                <p:fltVal val="360"/>
                                              </p:val>
                                            </p:tav>
                                            <p:tav tm="100000">
                                              <p:val>
                                                <p:fltVal val="0"/>
                                              </p:val>
                                            </p:tav>
                                          </p:tavLst>
                                        </p:anim>
                                        <p:animEffect transition="in" filter="fade">
                                          <p:cBhvr>
                                            <p:cTn id="29" dur="500"/>
                                            <p:tgtEl>
                                              <p:spTgt spid="13"/>
                                            </p:tgtEl>
                                          </p:cBhvr>
                                        </p:animEffect>
                                      </p:childTnLst>
                                    </p:cTn>
                                  </p:par>
                                </p:childTnLst>
                              </p:cTn>
                            </p:par>
                            <p:par>
                              <p:cTn id="30" fill="hold">
                                <p:stCondLst>
                                  <p:cond delay="3580"/>
                                </p:stCondLst>
                                <p:childTnLst>
                                  <p:par>
                                    <p:cTn id="31" presetID="2" presetClass="entr" presetSubtype="6" fill="hold" nodeType="afterEffect" p14:presetBounceEnd="10000">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14:bounceEnd="10000">
                                          <p:cBhvr additive="base">
                                            <p:cTn id="33" dur="1500" fill="hold"/>
                                            <p:tgtEl>
                                              <p:spTgt spid="15"/>
                                            </p:tgtEl>
                                            <p:attrNameLst>
                                              <p:attrName>ppt_x</p:attrName>
                                            </p:attrNameLst>
                                          </p:cBhvr>
                                          <p:tavLst>
                                            <p:tav tm="0">
                                              <p:val>
                                                <p:strVal val="1+#ppt_w/2"/>
                                              </p:val>
                                            </p:tav>
                                            <p:tav tm="100000">
                                              <p:val>
                                                <p:strVal val="#ppt_x"/>
                                              </p:val>
                                            </p:tav>
                                          </p:tavLst>
                                        </p:anim>
                                        <p:anim calcmode="lin" valueType="num" p14:bounceEnd="10000">
                                          <p:cBhvr additive="base">
                                            <p:cTn id="34" dur="1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14:presetBounceEnd="10000">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14:bounceEnd="10000">
                                          <p:cBhvr additive="base">
                                            <p:cTn id="37" dur="1500" fill="hold"/>
                                            <p:tgtEl>
                                              <p:spTgt spid="16"/>
                                            </p:tgtEl>
                                            <p:attrNameLst>
                                              <p:attrName>ppt_x</p:attrName>
                                            </p:attrNameLst>
                                          </p:cBhvr>
                                          <p:tavLst>
                                            <p:tav tm="0">
                                              <p:val>
                                                <p:strVal val="0-#ppt_w/2"/>
                                              </p:val>
                                            </p:tav>
                                            <p:tav tm="100000">
                                              <p:val>
                                                <p:strVal val="#ppt_x"/>
                                              </p:val>
                                            </p:tav>
                                          </p:tavLst>
                                        </p:anim>
                                        <p:anim calcmode="lin" valueType="num" p14:bounceEnd="10000">
                                          <p:cBhvr additive="base">
                                            <p:cTn id="38"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300"/>
                                            <p:tgtEl>
                                              <p:spTgt spid="8"/>
                                            </p:tgtEl>
                                          </p:cBhvr>
                                        </p:animEffect>
                                      </p:childTnLst>
                                    </p:cTn>
                                  </p:par>
                                  <p:par>
                                    <p:cTn id="13" presetID="42"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anim calcmode="lin" valueType="num">
                                          <p:cBhvr>
                                            <p:cTn id="16" dur="2000" fill="hold"/>
                                            <p:tgtEl>
                                              <p:spTgt spid="14"/>
                                            </p:tgtEl>
                                            <p:attrNameLst>
                                              <p:attrName>ppt_x</p:attrName>
                                            </p:attrNameLst>
                                          </p:cBhvr>
                                          <p:tavLst>
                                            <p:tav tm="0">
                                              <p:val>
                                                <p:strVal val="#ppt_x"/>
                                              </p:val>
                                            </p:tav>
                                            <p:tav tm="100000">
                                              <p:val>
                                                <p:strVal val="#ppt_x"/>
                                              </p:val>
                                            </p:tav>
                                          </p:tavLst>
                                        </p:anim>
                                        <p:anim calcmode="lin" valueType="num">
                                          <p:cBhvr>
                                            <p:cTn id="17" dur="2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anim calcmode="lin" valueType="num">
                                          <p:cBhvr>
                                            <p:cTn id="21" dur="2000" fill="hold"/>
                                            <p:tgtEl>
                                              <p:spTgt spid="17"/>
                                            </p:tgtEl>
                                            <p:attrNameLst>
                                              <p:attrName>ppt_x</p:attrName>
                                            </p:attrNameLst>
                                          </p:cBhvr>
                                          <p:tavLst>
                                            <p:tav tm="0">
                                              <p:val>
                                                <p:strVal val="#ppt_x"/>
                                              </p:val>
                                            </p:tav>
                                            <p:tav tm="100000">
                                              <p:val>
                                                <p:strVal val="#ppt_x"/>
                                              </p:val>
                                            </p:tav>
                                          </p:tavLst>
                                        </p:anim>
                                        <p:anim calcmode="lin" valueType="num">
                                          <p:cBhvr>
                                            <p:cTn id="22" dur="2000" fill="hold"/>
                                            <p:tgtEl>
                                              <p:spTgt spid="17"/>
                                            </p:tgtEl>
                                            <p:attrNameLst>
                                              <p:attrName>ppt_y</p:attrName>
                                            </p:attrNameLst>
                                          </p:cBhvr>
                                          <p:tavLst>
                                            <p:tav tm="0">
                                              <p:val>
                                                <p:strVal val="#ppt_y+.1"/>
                                              </p:val>
                                            </p:tav>
                                            <p:tav tm="100000">
                                              <p:val>
                                                <p:strVal val="#ppt_y"/>
                                              </p:val>
                                            </p:tav>
                                          </p:tavLst>
                                        </p:anim>
                                      </p:childTnLst>
                                    </p:cTn>
                                  </p:par>
                                </p:childTnLst>
                              </p:cTn>
                            </p:par>
                            <p:par>
                              <p:cTn id="23" fill="hold">
                                <p:stCondLst>
                                  <p:cond delay="3080"/>
                                </p:stCondLst>
                                <p:childTnLst>
                                  <p:par>
                                    <p:cTn id="24" presetID="49" presetClass="entr" presetSubtype="0"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 calcmode="lin" valueType="num">
                                          <p:cBhvr>
                                            <p:cTn id="28" dur="500" fill="hold"/>
                                            <p:tgtEl>
                                              <p:spTgt spid="13"/>
                                            </p:tgtEl>
                                            <p:attrNameLst>
                                              <p:attrName>style.rotation</p:attrName>
                                            </p:attrNameLst>
                                          </p:cBhvr>
                                          <p:tavLst>
                                            <p:tav tm="0">
                                              <p:val>
                                                <p:fltVal val="360"/>
                                              </p:val>
                                            </p:tav>
                                            <p:tav tm="100000">
                                              <p:val>
                                                <p:fltVal val="0"/>
                                              </p:val>
                                            </p:tav>
                                          </p:tavLst>
                                        </p:anim>
                                        <p:animEffect transition="in" filter="fade">
                                          <p:cBhvr>
                                            <p:cTn id="29" dur="500"/>
                                            <p:tgtEl>
                                              <p:spTgt spid="13"/>
                                            </p:tgtEl>
                                          </p:cBhvr>
                                        </p:animEffect>
                                      </p:childTnLst>
                                    </p:cTn>
                                  </p:par>
                                </p:childTnLst>
                              </p:cTn>
                            </p:par>
                            <p:par>
                              <p:cTn id="30" fill="hold">
                                <p:stCondLst>
                                  <p:cond delay="3580"/>
                                </p:stCondLst>
                                <p:childTnLst>
                                  <p:par>
                                    <p:cTn id="31" presetID="2" presetClass="entr" presetSubtype="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500" fill="hold"/>
                                            <p:tgtEl>
                                              <p:spTgt spid="15"/>
                                            </p:tgtEl>
                                            <p:attrNameLst>
                                              <p:attrName>ppt_x</p:attrName>
                                            </p:attrNameLst>
                                          </p:cBhvr>
                                          <p:tavLst>
                                            <p:tav tm="0">
                                              <p:val>
                                                <p:strVal val="1+#ppt_w/2"/>
                                              </p:val>
                                            </p:tav>
                                            <p:tav tm="100000">
                                              <p:val>
                                                <p:strVal val="#ppt_x"/>
                                              </p:val>
                                            </p:tav>
                                          </p:tavLst>
                                        </p:anim>
                                        <p:anim calcmode="lin" valueType="num">
                                          <p:cBhvr additive="base">
                                            <p:cTn id="34" dur="1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500" fill="hold"/>
                                            <p:tgtEl>
                                              <p:spTgt spid="16"/>
                                            </p:tgtEl>
                                            <p:attrNameLst>
                                              <p:attrName>ppt_x</p:attrName>
                                            </p:attrNameLst>
                                          </p:cBhvr>
                                          <p:tavLst>
                                            <p:tav tm="0">
                                              <p:val>
                                                <p:strVal val="0-#ppt_w/2"/>
                                              </p:val>
                                            </p:tav>
                                            <p:tav tm="100000">
                                              <p:val>
                                                <p:strVal val="#ppt_x"/>
                                              </p:val>
                                            </p:tav>
                                          </p:tavLst>
                                        </p:anim>
                                        <p:anim calcmode="lin" valueType="num">
                                          <p:cBhvr additive="base">
                                            <p:cTn id="38"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0DC2B4-EC57-4A12-B874-95713C7FFC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5491"/>
            <a:ext cx="12192000" cy="6682509"/>
          </a:xfrm>
          <a:prstGeom prst="rect">
            <a:avLst/>
          </a:prstGeom>
        </p:spPr>
      </p:pic>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1C0DC55-FA0F-4571-9892-10CF1064B3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4627"/>
          <a:stretch/>
        </p:blipFill>
        <p:spPr>
          <a:xfrm>
            <a:off x="0" y="0"/>
            <a:ext cx="12192000" cy="2329268"/>
          </a:xfrm>
          <a:prstGeom prst="rect">
            <a:avLst/>
          </a:prstGeom>
        </p:spPr>
      </p:pic>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C333DA-8F78-4385-BADA-F1E05BAA93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16678" y="0"/>
            <a:ext cx="5425045" cy="6858000"/>
          </a:xfrm>
          <a:prstGeom prst="rect">
            <a:avLst/>
          </a:prstGeom>
        </p:spPr>
      </p:pic>
      <p:pic>
        <p:nvPicPr>
          <p:cNvPr id="11" name="图片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4444C78-5F98-4576-B0E2-EF2F172A2D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59331" y="3254560"/>
            <a:ext cx="3855063" cy="3544960"/>
          </a:xfrm>
          <a:prstGeom prst="rect">
            <a:avLst/>
          </a:prstGeom>
        </p:spPr>
      </p:pic>
      <p:pic>
        <p:nvPicPr>
          <p:cNvPr id="12" name="图片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4727DA-EF83-4714-8341-0C28907CF18E}"/>
              </a:ext>
            </a:extLst>
          </p:cNvPr>
          <p:cNvPicPr>
            <a:picLocks noChangeAspect="1"/>
          </p:cNvPicPr>
          <p:nvPr/>
        </p:nvPicPr>
        <p:blipFill>
          <a:blip r:embed="rId7">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959274" y="358494"/>
            <a:ext cx="2453376" cy="1989628"/>
          </a:xfrm>
          <a:prstGeom prst="rect">
            <a:avLst/>
          </a:prstGeom>
        </p:spPr>
      </p:pic>
      <p:pic>
        <p:nvPicPr>
          <p:cNvPr id="14" name="图片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FDBADB-8DBD-4D62-9C82-39A83C60CAF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299671" y="937823"/>
            <a:ext cx="1892121" cy="1080176"/>
          </a:xfrm>
          <a:prstGeom prst="rect">
            <a:avLst/>
          </a:prstGeom>
          <a:effectLst>
            <a:outerShdw blurRad="254000" dist="254000" dir="8100000" algn="tr" rotWithShape="0">
              <a:srgbClr val="0070C0">
                <a:alpha val="40000"/>
              </a:srgbClr>
            </a:outerShdw>
          </a:effectLst>
        </p:spPr>
      </p:pic>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FFE28A-A059-4B58-80F0-10F0CA29281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82303" y="771889"/>
            <a:ext cx="1372823" cy="861923"/>
          </a:xfrm>
          <a:prstGeom prst="rect">
            <a:avLst/>
          </a:prstGeom>
          <a:effectLst>
            <a:outerShdw blurRad="254000" dist="254000" dir="18900000" algn="bl" rotWithShape="0">
              <a:srgbClr val="0070C0">
                <a:alpha val="40000"/>
              </a:srgbClr>
            </a:outerShdw>
          </a:effectLst>
        </p:spPr>
      </p:pic>
      <p:pic>
        <p:nvPicPr>
          <p:cNvPr id="16" name="图片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E25E28-54EC-4876-9599-F45ED969412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5266" y="1847831"/>
            <a:ext cx="988886" cy="620869"/>
          </a:xfrm>
          <a:prstGeom prst="rect">
            <a:avLst/>
          </a:prstGeom>
          <a:effectLst>
            <a:outerShdw blurRad="254000" dist="254000" dir="18900000" algn="bl" rotWithShape="0">
              <a:srgbClr val="0070C0">
                <a:alpha val="40000"/>
              </a:srgbClr>
            </a:outerShdw>
          </a:effectLst>
        </p:spPr>
      </p:pic>
      <p:pic>
        <p:nvPicPr>
          <p:cNvPr id="17" name="图片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58662A-EDF3-4CF1-9D7C-CA1FF22DD90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64463" y="2208223"/>
            <a:ext cx="988886" cy="620869"/>
          </a:xfrm>
          <a:prstGeom prst="rect">
            <a:avLst/>
          </a:prstGeom>
          <a:effectLst>
            <a:outerShdw blurRad="254000" dist="254000" dir="18900000" algn="bl" rotWithShape="0">
              <a:srgbClr val="0070C0">
                <a:alpha val="40000"/>
              </a:srgbClr>
            </a:outerShdw>
          </a:effectLst>
        </p:spPr>
      </p:pic>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76940E-652A-4BC0-9275-A5F779F179E5}"/>
              </a:ext>
            </a:extLst>
          </p:cNvPr>
          <p:cNvSpPr txBox="1"/>
          <p:nvPr/>
        </p:nvSpPr>
        <p:spPr>
          <a:xfrm>
            <a:off x="4490018" y="6266190"/>
            <a:ext cx="2954655" cy="276999"/>
          </a:xfrm>
          <a:prstGeom prst="rect">
            <a:avLst/>
          </a:prstGeom>
          <a:noFill/>
        </p:spPr>
        <p:txBody>
          <a:bodyPr wrap="none" rtlCol="0">
            <a:spAutoFit/>
          </a:bodyPr>
          <a:lstStyle/>
          <a:p>
            <a:r>
              <a:rPr lang="zh-CN" altLang="en-US" sz="1200" dirty="0">
                <a:cs typeface="+mn-ea"/>
                <a:sym typeface="+mn-lt"/>
              </a:rPr>
              <a:t>愿天下所有的父亲都健健康康，平平安安</a:t>
            </a:r>
          </a:p>
        </p:txBody>
      </p:sp>
      <p:sp>
        <p:nvSpPr>
          <p:cNvPr id="18"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58BDF6-521E-41DF-B7FC-32D75CFCB01B}"/>
              </a:ext>
            </a:extLst>
          </p:cNvPr>
          <p:cNvSpPr txBox="1"/>
          <p:nvPr/>
        </p:nvSpPr>
        <p:spPr>
          <a:xfrm>
            <a:off x="6525882" y="1182819"/>
            <a:ext cx="439093" cy="1861020"/>
          </a:xfrm>
          <a:prstGeom prst="rect">
            <a:avLst/>
          </a:prstGeom>
          <a:noFill/>
        </p:spPr>
        <p:txBody>
          <a:bodyPr vert="eaVert" wrap="none" lIns="65023" tIns="32511" rIns="65023" bIns="32511" rtlCol="0">
            <a:spAutoFit/>
          </a:bodyPr>
          <a:lstStyle/>
          <a:p>
            <a:pPr marL="0" lvl="1"/>
            <a:r>
              <a:rPr lang="zh-CN" altLang="en-US" sz="2000" b="1" dirty="0">
                <a:gradFill>
                  <a:gsLst>
                    <a:gs pos="100000">
                      <a:srgbClr val="05C2E2"/>
                    </a:gs>
                    <a:gs pos="0">
                      <a:srgbClr val="439EFF">
                        <a:alpha val="69804"/>
                      </a:srgbClr>
                    </a:gs>
                  </a:gsLst>
                  <a:lin ang="0" scaled="1"/>
                </a:gradFill>
                <a:effectLst>
                  <a:outerShdw blurRad="254000" dist="38100" dir="8100000" algn="tr" rotWithShape="0">
                    <a:srgbClr val="05C2E2">
                      <a:alpha val="40000"/>
                    </a:srgbClr>
                  </a:outerShdw>
                </a:effectLst>
                <a:cs typeface="+mn-ea"/>
                <a:sym typeface="+mn-lt"/>
              </a:rPr>
              <a:t>父亲</a:t>
            </a:r>
            <a:r>
              <a:rPr lang="zh-CN" altLang="en-US" sz="20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节主题班会</a:t>
            </a:r>
          </a:p>
        </p:txBody>
      </p:sp>
      <p:sp>
        <p:nvSpPr>
          <p:cNvPr id="19" name="文本框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A5944C-B27F-42D1-8B90-C0095DF83D6E}"/>
              </a:ext>
            </a:extLst>
          </p:cNvPr>
          <p:cNvSpPr txBox="1"/>
          <p:nvPr/>
        </p:nvSpPr>
        <p:spPr>
          <a:xfrm>
            <a:off x="1029574" y="4509879"/>
            <a:ext cx="3514279" cy="1938992"/>
          </a:xfrm>
          <a:prstGeom prst="rect">
            <a:avLst/>
          </a:prstGeom>
          <a:noFill/>
        </p:spPr>
        <p:txBody>
          <a:bodyPr wrap="square" rtlCol="0">
            <a:spAutoFit/>
          </a:bodyPr>
          <a:lstStyle/>
          <a:p>
            <a:r>
              <a:rPr lang="en-US" altLang="zh-CN" sz="6000" b="1" dirty="0">
                <a:gradFill flip="none" rotWithShape="1">
                  <a:gsLst>
                    <a:gs pos="47148">
                      <a:schemeClr val="bg1"/>
                    </a:gs>
                    <a:gs pos="88000">
                      <a:schemeClr val="bg1"/>
                    </a:gs>
                    <a:gs pos="54000">
                      <a:schemeClr val="bg1">
                        <a:lumMod val="65000"/>
                      </a:schemeClr>
                    </a:gs>
                  </a:gsLst>
                  <a:lin ang="0" scaled="1"/>
                  <a:tileRect/>
                </a:gradFill>
                <a:effectLst>
                  <a:outerShdw blurRad="101600" dist="152400" dir="15600000" sy="30000" kx="-1800000" algn="bl" rotWithShape="0">
                    <a:prstClr val="black">
                      <a:alpha val="32000"/>
                    </a:prstClr>
                  </a:outerShdw>
                </a:effectLst>
                <a:cs typeface="+mn-ea"/>
                <a:sym typeface="+mn-lt"/>
              </a:rPr>
              <a:t>Thank you</a:t>
            </a:r>
            <a:endParaRPr lang="zh-CN" altLang="en-US" sz="6000" b="1" dirty="0">
              <a:gradFill flip="none" rotWithShape="1">
                <a:gsLst>
                  <a:gs pos="47148">
                    <a:schemeClr val="bg1"/>
                  </a:gs>
                  <a:gs pos="88000">
                    <a:schemeClr val="bg1"/>
                  </a:gs>
                  <a:gs pos="54000">
                    <a:schemeClr val="bg1">
                      <a:lumMod val="65000"/>
                    </a:schemeClr>
                  </a:gs>
                </a:gsLst>
                <a:lin ang="0" scaled="1"/>
                <a:tileRect/>
              </a:gradFill>
              <a:effectLst>
                <a:outerShdw blurRad="101600" dist="152400" dir="15600000" sy="30000" kx="-1800000" algn="bl" rotWithShape="0">
                  <a:prstClr val="black">
                    <a:alpha val="32000"/>
                  </a:prstClr>
                </a:outerShdw>
              </a:effectLst>
              <a:cs typeface="+mn-ea"/>
              <a:sym typeface="+mn-lt"/>
            </a:endParaRPr>
          </a:p>
        </p:txBody>
      </p:sp>
    </p:spTree>
    <p:extLst>
      <p:ext uri="{BB962C8B-B14F-4D97-AF65-F5344CB8AC3E}">
        <p14:creationId xmlns:p14="http://schemas.microsoft.com/office/powerpoint/2010/main" val="3640128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360"/>
                                          </p:val>
                                        </p:tav>
                                        <p:tav tm="100000">
                                          <p:val>
                                            <p:fltVal val="0"/>
                                          </p:val>
                                        </p:tav>
                                      </p:tavLst>
                                    </p:anim>
                                    <p:animEffect transition="in" filter="fade">
                                      <p:cBhvr>
                                        <p:cTn id="16" dur="500"/>
                                        <p:tgtEl>
                                          <p:spTgt spid="18"/>
                                        </p:tgtEl>
                                      </p:cBhvr>
                                    </p:animEffect>
                                  </p:childTnLst>
                                </p:cTn>
                              </p:par>
                              <p:par>
                                <p:cTn id="17" presetID="2" presetClass="entr" presetSubtype="2" fill="hold"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0-#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8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1+#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2800"/>
                            </p:stCondLst>
                            <p:childTnLst>
                              <p:par>
                                <p:cTn id="34" presetID="42"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2000" fill="hold"/>
                                        <p:tgtEl>
                                          <p:spTgt spid="11"/>
                                        </p:tgtEl>
                                        <p:attrNameLst>
                                          <p:attrName>ppt_x</p:attrName>
                                        </p:attrNameLst>
                                      </p:cBhvr>
                                      <p:tavLst>
                                        <p:tav tm="0">
                                          <p:val>
                                            <p:strVal val="0-#ppt_w/2"/>
                                          </p:val>
                                        </p:tav>
                                        <p:tav tm="100000">
                                          <p:val>
                                            <p:strVal val="#ppt_x"/>
                                          </p:val>
                                        </p:tav>
                                      </p:tavLst>
                                    </p:anim>
                                    <p:anim calcmode="lin" valueType="num">
                                      <p:cBhvr additive="base">
                                        <p:cTn id="42" dur="20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4800"/>
                            </p:stCondLst>
                            <p:childTnLst>
                              <p:par>
                                <p:cTn id="44" presetID="49" presetClass="entr" presetSubtype="0" decel="10000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 calcmode="lin" valueType="num">
                                      <p:cBhvr>
                                        <p:cTn id="48" dur="500" fill="hold"/>
                                        <p:tgtEl>
                                          <p:spTgt spid="19"/>
                                        </p:tgtEl>
                                        <p:attrNameLst>
                                          <p:attrName>style.rotation</p:attrName>
                                        </p:attrNameLst>
                                      </p:cBhvr>
                                      <p:tavLst>
                                        <p:tav tm="0">
                                          <p:val>
                                            <p:fltVal val="360"/>
                                          </p:val>
                                        </p:tav>
                                        <p:tav tm="100000">
                                          <p:val>
                                            <p:fltVal val="0"/>
                                          </p:val>
                                        </p:tav>
                                      </p:tavLst>
                                    </p:anim>
                                    <p:animEffect transition="in" filter="fade">
                                      <p:cBhvr>
                                        <p:cTn id="49" dur="500"/>
                                        <p:tgtEl>
                                          <p:spTgt spid="19"/>
                                        </p:tgtEl>
                                      </p:cBhvr>
                                    </p:animEffect>
                                  </p:childTnLst>
                                </p:cTn>
                              </p:par>
                            </p:childTnLst>
                          </p:cTn>
                        </p:par>
                        <p:par>
                          <p:cTn id="50" fill="hold">
                            <p:stCondLst>
                              <p:cond delay="5300"/>
                            </p:stCondLst>
                            <p:childTnLst>
                              <p:par>
                                <p:cTn id="51" presetID="2" presetClass="entr" presetSubtype="4" fill="hold" grpId="0" nodeType="afterEffect">
                                  <p:stCondLst>
                                    <p:cond delay="0"/>
                                  </p:stCondLst>
                                  <p:iterate type="lt">
                                    <p:tmPct val="10000"/>
                                  </p:iterate>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ppt_x</p:attrName>
                                        </p:attrNameLst>
                                      </p:cBhvr>
                                      <p:tavLst>
                                        <p:tav tm="0">
                                          <p:val>
                                            <p:strVal val="#ppt_x"/>
                                          </p:val>
                                        </p:tav>
                                        <p:tav tm="100000">
                                          <p:val>
                                            <p:strVal val="#ppt_x"/>
                                          </p:val>
                                        </p:tav>
                                      </p:tavLst>
                                    </p:anim>
                                    <p:anim calcmode="lin" valueType="num">
                                      <p:cBhvr>
                                        <p:cTn id="54" dur="500" fill="hold"/>
                                        <p:tgtEl>
                                          <p:spTgt spid="13"/>
                                        </p:tgtEl>
                                        <p:attrNameLst>
                                          <p:attrName>ppt_y</p:attrName>
                                        </p:attrNameLst>
                                      </p:cBhvr>
                                      <p:tavLst>
                                        <p:tav tm="0">
                                          <p:val>
                                            <p:strVal val="1+#ppt_h/2"/>
                                          </p:val>
                                        </p:tav>
                                        <p:tav tm="100000">
                                          <p:val>
                                            <p:strVal val="#ppt_y"/>
                                          </p:val>
                                        </p:tav>
                                      </p:tavLst>
                                    </p:anim>
                                  </p:childTnLst>
                                </p:cTn>
                              </p:par>
                              <p:par>
                                <p:cTn id="55" presetID="26" presetClass="emph" presetSubtype="0" fill="hold" grpId="1" nodeType="withEffect">
                                  <p:stCondLst>
                                    <p:cond delay="2500"/>
                                  </p:stCondLst>
                                  <p:iterate type="lt">
                                    <p:tmPct val="10000"/>
                                  </p:iterate>
                                  <p:childTnLst>
                                    <p:animEffect transition="out" filter="fade">
                                      <p:cBhvr>
                                        <p:cTn id="56" dur="500" tmFilter="0, 0; .2, .5; .8, .5; 1, 0"/>
                                        <p:tgtEl>
                                          <p:spTgt spid="13"/>
                                        </p:tgtEl>
                                      </p:cBhvr>
                                    </p:animEffect>
                                    <p:animScale>
                                      <p:cBhvr>
                                        <p:cTn id="5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3F4C16A-E66B-4E6C-BA42-BA1311CC9C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9951"/>
          <a:stretch/>
        </p:blipFill>
        <p:spPr>
          <a:xfrm>
            <a:off x="0" y="0"/>
            <a:ext cx="12191999" cy="2595004"/>
          </a:xfrm>
          <a:prstGeom prst="rect">
            <a:avLst/>
          </a:prstGeom>
        </p:spPr>
      </p:pic>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0C16C0-417B-47BD-AD17-B26FA3B0F2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92336" y="371706"/>
            <a:ext cx="1304925" cy="1423988"/>
          </a:xfrm>
          <a:prstGeom prst="rect">
            <a:avLst/>
          </a:prstGeom>
        </p:spPr>
      </p:pic>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7F4A57-865F-424E-844D-B8B1A988CBB3}"/>
              </a:ext>
            </a:extLst>
          </p:cNvPr>
          <p:cNvGrpSpPr/>
          <p:nvPr/>
        </p:nvGrpSpPr>
        <p:grpSpPr>
          <a:xfrm>
            <a:off x="4413394" y="1656116"/>
            <a:ext cx="3209147" cy="3209147"/>
            <a:chOff x="984481" y="2777799"/>
            <a:chExt cx="2390189" cy="2390189"/>
          </a:xfrm>
        </p:grpSpPr>
        <p:sp>
          <p:nvSpPr>
            <p:cNvPr id="13" name="Oval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C946A4-F67E-45FB-A3FB-410D6E258538}"/>
                </a:ext>
              </a:extLst>
            </p:cNvPr>
            <p:cNvSpPr>
              <a:spLocks noChangeArrowheads="1"/>
            </p:cNvSpPr>
            <p:nvPr/>
          </p:nvSpPr>
          <p:spPr bwMode="auto">
            <a:xfrm>
              <a:off x="984481" y="2777799"/>
              <a:ext cx="2390189" cy="2390189"/>
            </a:xfrm>
            <a:prstGeom prst="ellipse">
              <a:avLst/>
            </a:prstGeom>
            <a:solidFill>
              <a:schemeClr val="bg2">
                <a:alpha val="60000"/>
              </a:schemeClr>
            </a:solidFill>
            <a:ln w="28575">
              <a:solidFill>
                <a:srgbClr val="FFFFFF"/>
              </a:solidFill>
            </a:ln>
            <a:extLst/>
          </p:spPr>
          <p:txBody>
            <a:bodyPr/>
            <a:lstStyle/>
            <a:p>
              <a:pPr>
                <a:defRPr/>
              </a:pPr>
              <a:endParaRPr lang="zh-CN" altLang="en-US" sz="2400">
                <a:solidFill>
                  <a:schemeClr val="tx1">
                    <a:lumMod val="75000"/>
                    <a:lumOff val="25000"/>
                  </a:schemeClr>
                </a:solidFill>
                <a:cs typeface="+mn-ea"/>
                <a:sym typeface="+mn-lt"/>
              </a:endParaRPr>
            </a:p>
          </p:txBody>
        </p:sp>
        <p:sp>
          <p:nvSpPr>
            <p:cNvPr id="14" name="Oval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5EB321-34B3-4C8D-A765-F56B3AA15BBA}"/>
                </a:ext>
              </a:extLst>
            </p:cNvPr>
            <p:cNvSpPr>
              <a:spLocks noChangeArrowheads="1"/>
            </p:cNvSpPr>
            <p:nvPr/>
          </p:nvSpPr>
          <p:spPr bwMode="auto">
            <a:xfrm>
              <a:off x="1168341" y="2965065"/>
              <a:ext cx="2019063" cy="2017360"/>
            </a:xfrm>
            <a:prstGeom prst="ellipse">
              <a:avLst/>
            </a:prstGeom>
            <a:gradFill>
              <a:gsLst>
                <a:gs pos="2000">
                  <a:srgbClr val="05C2E2"/>
                </a:gs>
                <a:gs pos="100000">
                  <a:srgbClr val="439EFF"/>
                </a:gs>
              </a:gsLst>
              <a:lin ang="5400000" scaled="1"/>
            </a:gradFill>
            <a:ln>
              <a:noFill/>
            </a:ln>
            <a:effectLst>
              <a:outerShdw blurRad="50800" dist="38100" algn="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grpSp>
      <p:sp>
        <p:nvSpPr>
          <p:cNvPr id="56" name="文本框 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596F1B4-5794-43AC-A1E4-E36BB3CA8844}"/>
              </a:ext>
            </a:extLst>
          </p:cNvPr>
          <p:cNvSpPr txBox="1"/>
          <p:nvPr/>
        </p:nvSpPr>
        <p:spPr>
          <a:xfrm>
            <a:off x="3865598" y="2694118"/>
            <a:ext cx="3935074" cy="923330"/>
          </a:xfrm>
          <a:prstGeom prst="rect">
            <a:avLst/>
          </a:prstGeom>
          <a:noFill/>
        </p:spPr>
        <p:txBody>
          <a:bodyPr wrap="square" rtlCol="0">
            <a:spAutoFit/>
          </a:bodyPr>
          <a:lstStyle/>
          <a:p>
            <a:pPr algn="ctr"/>
            <a:r>
              <a:rPr lang="zh-CN" altLang="en-US" sz="5400" b="1" dirty="0">
                <a:solidFill>
                  <a:srgbClr val="27AEF2"/>
                </a:solidFill>
                <a:cs typeface="+mn-ea"/>
                <a:sym typeface="+mn-lt"/>
              </a:rPr>
              <a:t>目 录</a:t>
            </a:r>
          </a:p>
        </p:txBody>
      </p:sp>
      <p:sp>
        <p:nvSpPr>
          <p:cNvPr id="58" name="文本框 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616D3D-46F9-4445-81FD-81FF82D1869F}"/>
              </a:ext>
            </a:extLst>
          </p:cNvPr>
          <p:cNvSpPr txBox="1"/>
          <p:nvPr/>
        </p:nvSpPr>
        <p:spPr>
          <a:xfrm>
            <a:off x="3877059" y="2681672"/>
            <a:ext cx="3935074" cy="923330"/>
          </a:xfrm>
          <a:prstGeom prst="rect">
            <a:avLst/>
          </a:prstGeom>
          <a:noFill/>
          <a:effectLst/>
        </p:spPr>
        <p:txBody>
          <a:bodyPr wrap="square" rtlCol="0">
            <a:spAutoFit/>
          </a:bodyPr>
          <a:lstStyle/>
          <a:p>
            <a:pPr algn="ctr"/>
            <a:r>
              <a:rPr lang="zh-CN" altLang="en-US" sz="5400" b="1" dirty="0">
                <a:solidFill>
                  <a:srgbClr val="31B1F2"/>
                </a:solidFill>
                <a:cs typeface="+mn-ea"/>
                <a:sym typeface="+mn-lt"/>
              </a:rPr>
              <a:t>目 录</a:t>
            </a:r>
          </a:p>
        </p:txBody>
      </p:sp>
      <p:sp>
        <p:nvSpPr>
          <p:cNvPr id="59" name="文本框 5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975DB7E-016A-4092-88CA-8BF3E6366050}"/>
              </a:ext>
            </a:extLst>
          </p:cNvPr>
          <p:cNvSpPr txBox="1"/>
          <p:nvPr/>
        </p:nvSpPr>
        <p:spPr>
          <a:xfrm>
            <a:off x="3888521" y="2669227"/>
            <a:ext cx="3935074" cy="923330"/>
          </a:xfrm>
          <a:prstGeom prst="rect">
            <a:avLst/>
          </a:prstGeom>
          <a:noFill/>
          <a:effectLst/>
        </p:spPr>
        <p:txBody>
          <a:bodyPr wrap="square" rtlCol="0">
            <a:spAutoFit/>
          </a:bodyPr>
          <a:lstStyle/>
          <a:p>
            <a:pPr algn="ctr"/>
            <a:r>
              <a:rPr lang="zh-CN" altLang="en-US" sz="5400" b="1" dirty="0">
                <a:solidFill>
                  <a:srgbClr val="3BB4F2"/>
                </a:solidFill>
                <a:cs typeface="+mn-ea"/>
                <a:sym typeface="+mn-lt"/>
              </a:rPr>
              <a:t>目 录</a:t>
            </a:r>
          </a:p>
        </p:txBody>
      </p:sp>
      <p:sp>
        <p:nvSpPr>
          <p:cNvPr id="60" name="文本框 5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2DC826-0237-473F-8EE8-391E212E8D86}"/>
              </a:ext>
            </a:extLst>
          </p:cNvPr>
          <p:cNvSpPr txBox="1"/>
          <p:nvPr/>
        </p:nvSpPr>
        <p:spPr>
          <a:xfrm>
            <a:off x="3899982" y="2656781"/>
            <a:ext cx="3935074" cy="923330"/>
          </a:xfrm>
          <a:prstGeom prst="rect">
            <a:avLst/>
          </a:prstGeom>
          <a:noFill/>
          <a:effectLst/>
        </p:spPr>
        <p:txBody>
          <a:bodyPr wrap="square" rtlCol="0">
            <a:spAutoFit/>
          </a:bodyPr>
          <a:lstStyle/>
          <a:p>
            <a:pPr algn="ctr"/>
            <a:r>
              <a:rPr lang="zh-CN" altLang="en-US" sz="5400" b="1" dirty="0">
                <a:solidFill>
                  <a:srgbClr val="45B7F2"/>
                </a:solidFill>
                <a:cs typeface="+mn-ea"/>
                <a:sym typeface="+mn-lt"/>
              </a:rPr>
              <a:t>目 录</a:t>
            </a:r>
          </a:p>
        </p:txBody>
      </p:sp>
      <p:sp>
        <p:nvSpPr>
          <p:cNvPr id="61" name="文本框 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45DC60-A092-40CC-8DED-8E47817A6309}"/>
              </a:ext>
            </a:extLst>
          </p:cNvPr>
          <p:cNvSpPr txBox="1"/>
          <p:nvPr/>
        </p:nvSpPr>
        <p:spPr>
          <a:xfrm>
            <a:off x="3911443" y="2644336"/>
            <a:ext cx="3935074" cy="923330"/>
          </a:xfrm>
          <a:prstGeom prst="rect">
            <a:avLst/>
          </a:prstGeom>
          <a:noFill/>
          <a:effectLst/>
        </p:spPr>
        <p:txBody>
          <a:bodyPr wrap="square" rtlCol="0">
            <a:spAutoFit/>
          </a:bodyPr>
          <a:lstStyle/>
          <a:p>
            <a:pPr algn="ctr"/>
            <a:r>
              <a:rPr lang="zh-CN" altLang="en-US" sz="5400" b="1" dirty="0">
                <a:solidFill>
                  <a:srgbClr val="4FBAF2"/>
                </a:solidFill>
                <a:cs typeface="+mn-ea"/>
                <a:sym typeface="+mn-lt"/>
              </a:rPr>
              <a:t>目 录</a:t>
            </a:r>
          </a:p>
        </p:txBody>
      </p:sp>
      <p:sp>
        <p:nvSpPr>
          <p:cNvPr id="62" name="文本框 6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9D8A67-BF49-4E23-A489-6E76021A019A}"/>
              </a:ext>
            </a:extLst>
          </p:cNvPr>
          <p:cNvSpPr txBox="1"/>
          <p:nvPr/>
        </p:nvSpPr>
        <p:spPr>
          <a:xfrm>
            <a:off x="3922904" y="2631890"/>
            <a:ext cx="3935074" cy="923330"/>
          </a:xfrm>
          <a:prstGeom prst="rect">
            <a:avLst/>
          </a:prstGeom>
          <a:noFill/>
          <a:effectLst/>
        </p:spPr>
        <p:txBody>
          <a:bodyPr wrap="square" rtlCol="0">
            <a:spAutoFit/>
          </a:bodyPr>
          <a:lstStyle/>
          <a:p>
            <a:pPr algn="ctr"/>
            <a:r>
              <a:rPr lang="zh-CN" altLang="en-US" sz="5400" b="1" dirty="0">
                <a:solidFill>
                  <a:srgbClr val="59BDF2"/>
                </a:solidFill>
                <a:cs typeface="+mn-ea"/>
                <a:sym typeface="+mn-lt"/>
              </a:rPr>
              <a:t>目 录</a:t>
            </a:r>
          </a:p>
        </p:txBody>
      </p:sp>
      <p:sp>
        <p:nvSpPr>
          <p:cNvPr id="63" name="文本框 6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831830-7FA5-4DE5-8D9B-5ABEF3AAC175}"/>
              </a:ext>
            </a:extLst>
          </p:cNvPr>
          <p:cNvSpPr txBox="1"/>
          <p:nvPr/>
        </p:nvSpPr>
        <p:spPr>
          <a:xfrm>
            <a:off x="3934366" y="2619444"/>
            <a:ext cx="3935074" cy="923330"/>
          </a:xfrm>
          <a:prstGeom prst="rect">
            <a:avLst/>
          </a:prstGeom>
          <a:noFill/>
          <a:effectLst/>
        </p:spPr>
        <p:txBody>
          <a:bodyPr wrap="square" rtlCol="0">
            <a:spAutoFit/>
          </a:bodyPr>
          <a:lstStyle/>
          <a:p>
            <a:pPr algn="ctr"/>
            <a:r>
              <a:rPr lang="zh-CN" altLang="en-US" sz="5400" b="1" dirty="0">
                <a:solidFill>
                  <a:srgbClr val="63C0F2"/>
                </a:solidFill>
                <a:cs typeface="+mn-ea"/>
                <a:sym typeface="+mn-lt"/>
              </a:rPr>
              <a:t>目 录</a:t>
            </a:r>
          </a:p>
        </p:txBody>
      </p:sp>
      <p:sp>
        <p:nvSpPr>
          <p:cNvPr id="64" name="文本框 6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2658E1-F4FF-4A66-A3E3-E05CA90266A5}"/>
              </a:ext>
            </a:extLst>
          </p:cNvPr>
          <p:cNvSpPr txBox="1"/>
          <p:nvPr/>
        </p:nvSpPr>
        <p:spPr>
          <a:xfrm>
            <a:off x="3945827" y="2606999"/>
            <a:ext cx="3935074" cy="923330"/>
          </a:xfrm>
          <a:prstGeom prst="rect">
            <a:avLst/>
          </a:prstGeom>
          <a:noFill/>
          <a:effectLst/>
        </p:spPr>
        <p:txBody>
          <a:bodyPr wrap="square" rtlCol="0">
            <a:spAutoFit/>
          </a:bodyPr>
          <a:lstStyle/>
          <a:p>
            <a:pPr algn="ctr"/>
            <a:r>
              <a:rPr lang="zh-CN" altLang="en-US" sz="5400" b="1" dirty="0">
                <a:solidFill>
                  <a:srgbClr val="6DC3F2"/>
                </a:solidFill>
                <a:cs typeface="+mn-ea"/>
                <a:sym typeface="+mn-lt"/>
              </a:rPr>
              <a:t>目 录</a:t>
            </a:r>
          </a:p>
        </p:txBody>
      </p:sp>
      <p:sp>
        <p:nvSpPr>
          <p:cNvPr id="65" name="文本框 6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969C15-07BC-4CAE-97B7-49792D7432E3}"/>
              </a:ext>
            </a:extLst>
          </p:cNvPr>
          <p:cNvSpPr txBox="1"/>
          <p:nvPr/>
        </p:nvSpPr>
        <p:spPr>
          <a:xfrm>
            <a:off x="3957288" y="2594553"/>
            <a:ext cx="3935074" cy="923330"/>
          </a:xfrm>
          <a:prstGeom prst="rect">
            <a:avLst/>
          </a:prstGeom>
          <a:noFill/>
          <a:effectLst/>
        </p:spPr>
        <p:txBody>
          <a:bodyPr wrap="square" rtlCol="0">
            <a:spAutoFit/>
          </a:bodyPr>
          <a:lstStyle/>
          <a:p>
            <a:pPr algn="ctr"/>
            <a:r>
              <a:rPr lang="zh-CN" altLang="en-US" sz="5400" b="1" dirty="0">
                <a:solidFill>
                  <a:srgbClr val="77C6F2"/>
                </a:solidFill>
                <a:cs typeface="+mn-ea"/>
                <a:sym typeface="+mn-lt"/>
              </a:rPr>
              <a:t>目 录</a:t>
            </a:r>
          </a:p>
        </p:txBody>
      </p:sp>
      <p:sp>
        <p:nvSpPr>
          <p:cNvPr id="66" name="文本框 6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FBF43D-678E-4E2C-8657-E3DF53E78AA8}"/>
              </a:ext>
            </a:extLst>
          </p:cNvPr>
          <p:cNvSpPr txBox="1"/>
          <p:nvPr/>
        </p:nvSpPr>
        <p:spPr>
          <a:xfrm>
            <a:off x="3968750" y="2582107"/>
            <a:ext cx="3935074" cy="923330"/>
          </a:xfrm>
          <a:prstGeom prst="rect">
            <a:avLst/>
          </a:prstGeom>
          <a:noFill/>
          <a:effectLst/>
        </p:spPr>
        <p:txBody>
          <a:bodyPr wrap="square" rtlCol="0">
            <a:spAutoFit/>
          </a:bodyPr>
          <a:lstStyle/>
          <a:p>
            <a:pPr algn="ctr"/>
            <a:r>
              <a:rPr lang="zh-CN" altLang="en-US" sz="5400" b="1" dirty="0">
                <a:solidFill>
                  <a:srgbClr val="81C9F2"/>
                </a:solidFill>
                <a:cs typeface="+mn-ea"/>
                <a:sym typeface="+mn-lt"/>
              </a:rPr>
              <a:t>目 录</a:t>
            </a:r>
          </a:p>
        </p:txBody>
      </p:sp>
      <p:sp>
        <p:nvSpPr>
          <p:cNvPr id="67" name="文本框 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DA5BB7-8CEF-49ED-9C3F-051B1BA8805F}"/>
              </a:ext>
            </a:extLst>
          </p:cNvPr>
          <p:cNvSpPr txBox="1"/>
          <p:nvPr/>
        </p:nvSpPr>
        <p:spPr>
          <a:xfrm>
            <a:off x="3980211" y="2569662"/>
            <a:ext cx="3935074" cy="923330"/>
          </a:xfrm>
          <a:prstGeom prst="rect">
            <a:avLst/>
          </a:prstGeom>
          <a:noFill/>
          <a:effectLst/>
        </p:spPr>
        <p:txBody>
          <a:bodyPr wrap="square" rtlCol="0">
            <a:spAutoFit/>
          </a:bodyPr>
          <a:lstStyle/>
          <a:p>
            <a:pPr algn="ctr"/>
            <a:r>
              <a:rPr lang="zh-CN" altLang="en-US" sz="5400" b="1" dirty="0">
                <a:solidFill>
                  <a:srgbClr val="8BCCF2"/>
                </a:solidFill>
                <a:cs typeface="+mn-ea"/>
                <a:sym typeface="+mn-lt"/>
              </a:rPr>
              <a:t>目 录</a:t>
            </a:r>
          </a:p>
        </p:txBody>
      </p:sp>
      <p:sp>
        <p:nvSpPr>
          <p:cNvPr id="68" name="文本框 6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732F61-BED3-41BA-BB3F-4F27950CEEFA}"/>
              </a:ext>
            </a:extLst>
          </p:cNvPr>
          <p:cNvSpPr txBox="1"/>
          <p:nvPr/>
        </p:nvSpPr>
        <p:spPr>
          <a:xfrm>
            <a:off x="3991672" y="2557216"/>
            <a:ext cx="3935074" cy="923330"/>
          </a:xfrm>
          <a:prstGeom prst="rect">
            <a:avLst/>
          </a:prstGeom>
          <a:noFill/>
          <a:effectLst/>
        </p:spPr>
        <p:txBody>
          <a:bodyPr wrap="square" rtlCol="0">
            <a:spAutoFit/>
          </a:bodyPr>
          <a:lstStyle/>
          <a:p>
            <a:pPr algn="ctr"/>
            <a:r>
              <a:rPr lang="zh-CN" altLang="en-US" sz="5400" b="1" dirty="0">
                <a:solidFill>
                  <a:srgbClr val="95CFF2"/>
                </a:solidFill>
                <a:cs typeface="+mn-ea"/>
                <a:sym typeface="+mn-lt"/>
              </a:rPr>
              <a:t>目 录</a:t>
            </a:r>
          </a:p>
        </p:txBody>
      </p:sp>
      <p:sp>
        <p:nvSpPr>
          <p:cNvPr id="69" name="文本框 6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03F6A27-E37B-41D9-AA4F-D630E12B7D1B}"/>
              </a:ext>
            </a:extLst>
          </p:cNvPr>
          <p:cNvSpPr txBox="1"/>
          <p:nvPr/>
        </p:nvSpPr>
        <p:spPr>
          <a:xfrm>
            <a:off x="4003133" y="2544771"/>
            <a:ext cx="3935074" cy="923330"/>
          </a:xfrm>
          <a:prstGeom prst="rect">
            <a:avLst/>
          </a:prstGeom>
          <a:noFill/>
          <a:effectLst/>
        </p:spPr>
        <p:txBody>
          <a:bodyPr wrap="square" rtlCol="0">
            <a:spAutoFit/>
          </a:bodyPr>
          <a:lstStyle/>
          <a:p>
            <a:pPr algn="ctr"/>
            <a:r>
              <a:rPr lang="zh-CN" altLang="en-US" sz="5400" b="1" dirty="0">
                <a:solidFill>
                  <a:srgbClr val="9FD2F2"/>
                </a:solidFill>
                <a:cs typeface="+mn-ea"/>
                <a:sym typeface="+mn-lt"/>
              </a:rPr>
              <a:t>目 录</a:t>
            </a:r>
          </a:p>
        </p:txBody>
      </p:sp>
      <p:sp>
        <p:nvSpPr>
          <p:cNvPr id="70" name="文本框 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01876F-8F98-4B00-99AE-8572540EEE35}"/>
              </a:ext>
            </a:extLst>
          </p:cNvPr>
          <p:cNvSpPr txBox="1"/>
          <p:nvPr/>
        </p:nvSpPr>
        <p:spPr>
          <a:xfrm>
            <a:off x="4014595" y="2532325"/>
            <a:ext cx="3935074" cy="923330"/>
          </a:xfrm>
          <a:prstGeom prst="rect">
            <a:avLst/>
          </a:prstGeom>
          <a:noFill/>
          <a:effectLst/>
        </p:spPr>
        <p:txBody>
          <a:bodyPr wrap="square" rtlCol="0">
            <a:spAutoFit/>
          </a:bodyPr>
          <a:lstStyle/>
          <a:p>
            <a:pPr algn="ctr"/>
            <a:r>
              <a:rPr lang="zh-CN" altLang="en-US" sz="5400" b="1" dirty="0">
                <a:solidFill>
                  <a:srgbClr val="A9D5F2"/>
                </a:solidFill>
                <a:cs typeface="+mn-ea"/>
                <a:sym typeface="+mn-lt"/>
              </a:rPr>
              <a:t>目 录</a:t>
            </a:r>
          </a:p>
        </p:txBody>
      </p:sp>
      <p:sp>
        <p:nvSpPr>
          <p:cNvPr id="71" name="文本框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6D267F-32F6-45FB-868D-71A50AE6C86F}"/>
              </a:ext>
            </a:extLst>
          </p:cNvPr>
          <p:cNvSpPr txBox="1"/>
          <p:nvPr/>
        </p:nvSpPr>
        <p:spPr>
          <a:xfrm>
            <a:off x="4026056" y="2519879"/>
            <a:ext cx="3935074" cy="923330"/>
          </a:xfrm>
          <a:prstGeom prst="rect">
            <a:avLst/>
          </a:prstGeom>
          <a:noFill/>
          <a:effectLst/>
        </p:spPr>
        <p:txBody>
          <a:bodyPr wrap="square" rtlCol="0">
            <a:spAutoFit/>
          </a:bodyPr>
          <a:lstStyle/>
          <a:p>
            <a:pPr algn="ctr"/>
            <a:r>
              <a:rPr lang="zh-CN" altLang="en-US" sz="5400" b="1" dirty="0">
                <a:solidFill>
                  <a:srgbClr val="B3D8F2"/>
                </a:solidFill>
                <a:cs typeface="+mn-ea"/>
                <a:sym typeface="+mn-lt"/>
              </a:rPr>
              <a:t>目 录</a:t>
            </a:r>
          </a:p>
        </p:txBody>
      </p:sp>
      <p:sp>
        <p:nvSpPr>
          <p:cNvPr id="72" name="文本框 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AA0F09-5C84-4740-B097-AE11B10171B8}"/>
              </a:ext>
            </a:extLst>
          </p:cNvPr>
          <p:cNvSpPr txBox="1"/>
          <p:nvPr/>
        </p:nvSpPr>
        <p:spPr>
          <a:xfrm>
            <a:off x="4037517" y="2507434"/>
            <a:ext cx="3935074" cy="923330"/>
          </a:xfrm>
          <a:prstGeom prst="rect">
            <a:avLst/>
          </a:prstGeom>
          <a:noFill/>
          <a:effectLst/>
        </p:spPr>
        <p:txBody>
          <a:bodyPr wrap="square" rtlCol="0">
            <a:spAutoFit/>
          </a:bodyPr>
          <a:lstStyle/>
          <a:p>
            <a:pPr algn="ctr"/>
            <a:r>
              <a:rPr lang="zh-CN" altLang="en-US" sz="5400" b="1" dirty="0">
                <a:solidFill>
                  <a:srgbClr val="BDDBF2"/>
                </a:solidFill>
                <a:cs typeface="+mn-ea"/>
                <a:sym typeface="+mn-lt"/>
              </a:rPr>
              <a:t>目 录</a:t>
            </a:r>
          </a:p>
        </p:txBody>
      </p:sp>
      <p:sp>
        <p:nvSpPr>
          <p:cNvPr id="73" name="文本框 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7E1B31-6399-4E54-A238-70FB9F44F431}"/>
              </a:ext>
            </a:extLst>
          </p:cNvPr>
          <p:cNvSpPr txBox="1"/>
          <p:nvPr/>
        </p:nvSpPr>
        <p:spPr>
          <a:xfrm>
            <a:off x="4048979" y="2494988"/>
            <a:ext cx="3935074" cy="923330"/>
          </a:xfrm>
          <a:prstGeom prst="rect">
            <a:avLst/>
          </a:prstGeom>
          <a:noFill/>
          <a:effectLst/>
        </p:spPr>
        <p:txBody>
          <a:bodyPr wrap="square" rtlCol="0">
            <a:spAutoFit/>
          </a:bodyPr>
          <a:lstStyle/>
          <a:p>
            <a:pPr algn="ctr"/>
            <a:r>
              <a:rPr lang="zh-CN" altLang="en-US" sz="5400" b="1" dirty="0">
                <a:solidFill>
                  <a:srgbClr val="C7DEF2"/>
                </a:solidFill>
                <a:cs typeface="+mn-ea"/>
                <a:sym typeface="+mn-lt"/>
              </a:rPr>
              <a:t>目 录</a:t>
            </a:r>
          </a:p>
        </p:txBody>
      </p:sp>
      <p:sp>
        <p:nvSpPr>
          <p:cNvPr id="74" name="文本框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809383-167E-487C-86B5-30FE3A32D7D2}"/>
              </a:ext>
            </a:extLst>
          </p:cNvPr>
          <p:cNvSpPr txBox="1"/>
          <p:nvPr/>
        </p:nvSpPr>
        <p:spPr>
          <a:xfrm>
            <a:off x="4060440" y="2482542"/>
            <a:ext cx="3935074" cy="923330"/>
          </a:xfrm>
          <a:prstGeom prst="rect">
            <a:avLst/>
          </a:prstGeom>
          <a:noFill/>
          <a:effectLst/>
        </p:spPr>
        <p:txBody>
          <a:bodyPr wrap="square" rtlCol="0">
            <a:spAutoFit/>
          </a:bodyPr>
          <a:lstStyle/>
          <a:p>
            <a:pPr algn="ctr"/>
            <a:r>
              <a:rPr lang="zh-CN" altLang="en-US" sz="5400" b="1" dirty="0">
                <a:solidFill>
                  <a:srgbClr val="D1E1F2"/>
                </a:solidFill>
                <a:cs typeface="+mn-ea"/>
                <a:sym typeface="+mn-lt"/>
              </a:rPr>
              <a:t>目 录</a:t>
            </a:r>
          </a:p>
        </p:txBody>
      </p:sp>
      <p:sp>
        <p:nvSpPr>
          <p:cNvPr id="75" name="文本框 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9CE25B-531A-43A4-913F-7203297DBC2E}"/>
              </a:ext>
            </a:extLst>
          </p:cNvPr>
          <p:cNvSpPr txBox="1"/>
          <p:nvPr/>
        </p:nvSpPr>
        <p:spPr>
          <a:xfrm>
            <a:off x="4071901" y="2470097"/>
            <a:ext cx="3935074" cy="923330"/>
          </a:xfrm>
          <a:prstGeom prst="rect">
            <a:avLst/>
          </a:prstGeom>
          <a:noFill/>
          <a:effectLst/>
        </p:spPr>
        <p:txBody>
          <a:bodyPr wrap="square" rtlCol="0">
            <a:spAutoFit/>
          </a:bodyPr>
          <a:lstStyle/>
          <a:p>
            <a:pPr algn="ctr"/>
            <a:r>
              <a:rPr lang="zh-CN" altLang="en-US" sz="5400" b="1" dirty="0">
                <a:solidFill>
                  <a:srgbClr val="DBE4F2"/>
                </a:solidFill>
                <a:cs typeface="+mn-ea"/>
                <a:sym typeface="+mn-lt"/>
              </a:rPr>
              <a:t>目 录</a:t>
            </a:r>
          </a:p>
        </p:txBody>
      </p:sp>
      <p:sp>
        <p:nvSpPr>
          <p:cNvPr id="76" name="文本框 7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CF45C3-AC62-4BDB-A287-4C309F80B48B}"/>
              </a:ext>
            </a:extLst>
          </p:cNvPr>
          <p:cNvSpPr txBox="1"/>
          <p:nvPr/>
        </p:nvSpPr>
        <p:spPr>
          <a:xfrm>
            <a:off x="4083362" y="2457651"/>
            <a:ext cx="3935074" cy="923330"/>
          </a:xfrm>
          <a:prstGeom prst="rect">
            <a:avLst/>
          </a:prstGeom>
          <a:noFill/>
          <a:effectLst/>
        </p:spPr>
        <p:txBody>
          <a:bodyPr wrap="square" rtlCol="0">
            <a:spAutoFit/>
          </a:bodyPr>
          <a:lstStyle/>
          <a:p>
            <a:pPr algn="ctr"/>
            <a:r>
              <a:rPr lang="zh-CN" altLang="en-US" sz="5400" b="1" dirty="0">
                <a:solidFill>
                  <a:srgbClr val="E5E7F2"/>
                </a:solidFill>
                <a:cs typeface="+mn-ea"/>
                <a:sym typeface="+mn-lt"/>
              </a:rPr>
              <a:t>目 录</a:t>
            </a:r>
          </a:p>
        </p:txBody>
      </p:sp>
      <p:sp>
        <p:nvSpPr>
          <p:cNvPr id="77" name="文本框 7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8D1FCF-CD59-4F14-9990-D5C127BD70CD}"/>
              </a:ext>
            </a:extLst>
          </p:cNvPr>
          <p:cNvSpPr txBox="1"/>
          <p:nvPr/>
        </p:nvSpPr>
        <p:spPr>
          <a:xfrm>
            <a:off x="4094824" y="2445205"/>
            <a:ext cx="3935074" cy="923330"/>
          </a:xfrm>
          <a:prstGeom prst="rect">
            <a:avLst/>
          </a:prstGeom>
          <a:noFill/>
          <a:effectLst/>
        </p:spPr>
        <p:txBody>
          <a:bodyPr wrap="square" rtlCol="0">
            <a:spAutoFit/>
          </a:bodyPr>
          <a:lstStyle/>
          <a:p>
            <a:pPr algn="ctr"/>
            <a:r>
              <a:rPr lang="zh-CN" altLang="en-US" sz="5400" b="1" dirty="0">
                <a:solidFill>
                  <a:srgbClr val="EFEAF2"/>
                </a:solidFill>
                <a:cs typeface="+mn-ea"/>
                <a:sym typeface="+mn-lt"/>
              </a:rPr>
              <a:t>目 录</a:t>
            </a:r>
          </a:p>
        </p:txBody>
      </p:sp>
      <p:sp>
        <p:nvSpPr>
          <p:cNvPr id="57" name="文本框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41F4CC-52C5-4F89-BBC9-D1F6A6C76486}"/>
              </a:ext>
            </a:extLst>
          </p:cNvPr>
          <p:cNvSpPr txBox="1"/>
          <p:nvPr/>
        </p:nvSpPr>
        <p:spPr>
          <a:xfrm>
            <a:off x="4106285" y="2432760"/>
            <a:ext cx="3935074" cy="923330"/>
          </a:xfrm>
          <a:prstGeom prst="rect">
            <a:avLst/>
          </a:prstGeom>
          <a:noFill/>
        </p:spPr>
        <p:txBody>
          <a:bodyPr wrap="square" rtlCol="0">
            <a:spAutoFit/>
          </a:bodyPr>
          <a:lstStyle/>
          <a:p>
            <a:pPr algn="ctr"/>
            <a:r>
              <a:rPr lang="zh-CN" altLang="en-US" sz="5400" b="1" dirty="0">
                <a:solidFill>
                  <a:schemeClr val="bg1"/>
                </a:solidFill>
                <a:cs typeface="+mn-ea"/>
                <a:sym typeface="+mn-lt"/>
              </a:rPr>
              <a:t>目 录</a:t>
            </a:r>
          </a:p>
        </p:txBody>
      </p:sp>
      <p:sp>
        <p:nvSpPr>
          <p:cNvPr id="81" name="文本框 8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8EF55EB-37A8-4C26-BCD7-F4148B165F74}"/>
              </a:ext>
            </a:extLst>
          </p:cNvPr>
          <p:cNvSpPr txBox="1"/>
          <p:nvPr/>
        </p:nvSpPr>
        <p:spPr>
          <a:xfrm>
            <a:off x="5017939" y="194872"/>
            <a:ext cx="2345309" cy="461665"/>
          </a:xfrm>
          <a:prstGeom prst="rect">
            <a:avLst/>
          </a:prstGeom>
          <a:noFill/>
        </p:spPr>
        <p:txBody>
          <a:bodyPr wrap="square" rtlCol="0">
            <a:spAutoFit/>
          </a:bodyPr>
          <a:lstStyle/>
          <a:p>
            <a:r>
              <a:rPr lang="en-US" altLang="zh-CN" sz="2400" b="1" dirty="0">
                <a:gradFill flip="none" rotWithShape="1">
                  <a:gsLst>
                    <a:gs pos="47148">
                      <a:schemeClr val="bg1"/>
                    </a:gs>
                    <a:gs pos="88000">
                      <a:schemeClr val="bg1"/>
                    </a:gs>
                    <a:gs pos="54000">
                      <a:schemeClr val="bg1">
                        <a:lumMod val="65000"/>
                      </a:schemeClr>
                    </a:gs>
                  </a:gsLst>
                  <a:lin ang="0" scaled="1"/>
                  <a:tileRect/>
                </a:gradFill>
                <a:effectLst>
                  <a:outerShdw blurRad="101600" dist="152400" dir="15600000" sy="30000" kx="-1800000" algn="bl" rotWithShape="0">
                    <a:prstClr val="black">
                      <a:alpha val="32000"/>
                    </a:prstClr>
                  </a:outerShdw>
                </a:effectLst>
                <a:cs typeface="+mn-ea"/>
                <a:sym typeface="+mn-lt"/>
              </a:rPr>
              <a:t>CONTENTS</a:t>
            </a:r>
          </a:p>
        </p:txBody>
      </p:sp>
      <p:grpSp>
        <p:nvGrpSpPr>
          <p:cNvPr id="95" name="组合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A4D30A-41C4-47AD-9417-2925FDE4FD78}"/>
              </a:ext>
            </a:extLst>
          </p:cNvPr>
          <p:cNvGrpSpPr/>
          <p:nvPr/>
        </p:nvGrpSpPr>
        <p:grpSpPr>
          <a:xfrm>
            <a:off x="1270778" y="2962167"/>
            <a:ext cx="1753992" cy="633695"/>
            <a:chOff x="2088601" y="4362023"/>
            <a:chExt cx="1753992" cy="633695"/>
          </a:xfrm>
        </p:grpSpPr>
        <p:sp>
          <p:nvSpPr>
            <p:cNvPr id="96" name="Rectangle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979BEB-9A19-44F1-B3F9-F3FF718FBECE}"/>
                </a:ext>
              </a:extLst>
            </p:cNvPr>
            <p:cNvSpPr>
              <a:spLocks noChangeArrowheads="1"/>
            </p:cNvSpPr>
            <p:nvPr/>
          </p:nvSpPr>
          <p:spPr bwMode="auto">
            <a:xfrm>
              <a:off x="2088601" y="4362023"/>
              <a:ext cx="17539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zh-CN" altLang="en-US" sz="1600" b="1" noProof="1">
                  <a:solidFill>
                    <a:schemeClr val="tx1">
                      <a:lumMod val="85000"/>
                      <a:lumOff val="15000"/>
                    </a:schemeClr>
                  </a:solidFill>
                  <a:latin typeface="+mn-lt"/>
                  <a:cs typeface="+mn-ea"/>
                  <a:sym typeface="+mn-lt"/>
                </a:rPr>
                <a:t>父亲节的来历</a:t>
              </a:r>
            </a:p>
          </p:txBody>
        </p:sp>
        <p:sp>
          <p:nvSpPr>
            <p:cNvPr id="97" name="Rectangle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69564C-3EED-48C8-ACE8-D14756DC1B09}"/>
                </a:ext>
              </a:extLst>
            </p:cNvPr>
            <p:cNvSpPr/>
            <p:nvPr/>
          </p:nvSpPr>
          <p:spPr>
            <a:xfrm>
              <a:off x="2088622" y="4749497"/>
              <a:ext cx="1753971" cy="246221"/>
            </a:xfrm>
            <a:prstGeom prst="rect">
              <a:avLst/>
            </a:prstGeom>
          </p:spPr>
          <p:txBody>
            <a:bodyPr wrap="square">
              <a:spAutoFit/>
            </a:bodyPr>
            <a:lstStyle/>
            <a:p>
              <a:pPr algn="ctr">
                <a:defRPr/>
              </a:pPr>
              <a:r>
                <a:rPr lang="en-US" sz="1000" noProof="1">
                  <a:solidFill>
                    <a:schemeClr val="bg1">
                      <a:lumMod val="50000"/>
                    </a:schemeClr>
                  </a:solidFill>
                  <a:cs typeface="+mn-ea"/>
                  <a:sym typeface="+mn-lt"/>
                </a:rPr>
                <a:t>The origin of father's day</a:t>
              </a:r>
            </a:p>
          </p:txBody>
        </p:sp>
      </p:grpSp>
      <p:grpSp>
        <p:nvGrpSpPr>
          <p:cNvPr id="98" name="组合 9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A3801A-B1DD-4A8D-A47B-C007D6F07BDD}"/>
              </a:ext>
            </a:extLst>
          </p:cNvPr>
          <p:cNvGrpSpPr/>
          <p:nvPr/>
        </p:nvGrpSpPr>
        <p:grpSpPr>
          <a:xfrm>
            <a:off x="1756263" y="1983340"/>
            <a:ext cx="783022" cy="783022"/>
            <a:chOff x="2569778" y="3383196"/>
            <a:chExt cx="783022" cy="783022"/>
          </a:xfrm>
          <a:blipFill dpi="0" rotWithShape="1">
            <a:blip r:embed="rId5">
              <a:extLst>
                <a:ext uri="{28A0092B-C50C-407E-A947-70E740481C1C}">
                  <a14:useLocalDpi xmlns:a14="http://schemas.microsoft.com/office/drawing/2010/main" val="0"/>
                </a:ext>
              </a:extLst>
            </a:blip>
            <a:srcRect/>
            <a:stretch>
              <a:fillRect/>
            </a:stretch>
          </a:blipFill>
        </p:grpSpPr>
        <p:sp>
          <p:nvSpPr>
            <p:cNvPr id="99" name="椭圆 9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7917B6-6BF6-4028-B7FA-4D4DE0BD5B2D}"/>
                </a:ext>
              </a:extLst>
            </p:cNvPr>
            <p:cNvSpPr/>
            <p:nvPr/>
          </p:nvSpPr>
          <p:spPr>
            <a:xfrm>
              <a:off x="2569778" y="3383196"/>
              <a:ext cx="783022" cy="783022"/>
            </a:xfrm>
            <a:prstGeom prst="ellipse">
              <a:avLst/>
            </a:prstGeom>
            <a:grpFill/>
            <a:ln>
              <a:solidFill>
                <a:srgbClr val="C1BC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00" name="文本框 9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87823F-55E7-4418-80B4-7A4B96E75946}"/>
                </a:ext>
              </a:extLst>
            </p:cNvPr>
            <p:cNvSpPr txBox="1"/>
            <p:nvPr/>
          </p:nvSpPr>
          <p:spPr>
            <a:xfrm>
              <a:off x="2652024" y="3508301"/>
              <a:ext cx="621980" cy="523220"/>
            </a:xfrm>
            <a:prstGeom prst="rect">
              <a:avLst/>
            </a:prstGeom>
            <a:noFill/>
          </p:spPr>
          <p:txBody>
            <a:bodyPr wrap="square" rtlCol="0">
              <a:spAutoFit/>
            </a:bodyPr>
            <a:lstStyle/>
            <a:p>
              <a:pPr algn="ctr"/>
              <a:r>
                <a:rPr lang="en-US" altLang="zh-CN" sz="2800" dirty="0">
                  <a:solidFill>
                    <a:schemeClr val="tx1">
                      <a:lumMod val="95000"/>
                      <a:lumOff val="5000"/>
                    </a:schemeClr>
                  </a:solidFill>
                  <a:cs typeface="+mn-ea"/>
                  <a:sym typeface="+mn-lt"/>
                </a:rPr>
                <a:t>1</a:t>
              </a:r>
              <a:endParaRPr lang="zh-CN" altLang="en-US" sz="2800" dirty="0">
                <a:solidFill>
                  <a:schemeClr val="tx1">
                    <a:lumMod val="95000"/>
                    <a:lumOff val="5000"/>
                  </a:schemeClr>
                </a:solidFill>
                <a:cs typeface="+mn-ea"/>
                <a:sym typeface="+mn-lt"/>
              </a:endParaRPr>
            </a:p>
          </p:txBody>
        </p:sp>
      </p:grpSp>
      <p:grpSp>
        <p:nvGrpSpPr>
          <p:cNvPr id="101" name="组合 10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24E7C1-E908-4539-B1A5-69447DC6F026}"/>
              </a:ext>
            </a:extLst>
          </p:cNvPr>
          <p:cNvGrpSpPr/>
          <p:nvPr/>
        </p:nvGrpSpPr>
        <p:grpSpPr>
          <a:xfrm>
            <a:off x="1066260" y="5579491"/>
            <a:ext cx="2163029" cy="633695"/>
            <a:chOff x="1876413" y="4362023"/>
            <a:chExt cx="2163029" cy="633695"/>
          </a:xfrm>
        </p:grpSpPr>
        <p:sp>
          <p:nvSpPr>
            <p:cNvPr id="102" name="Rectangle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617216-CEAF-4D73-ACA1-352D529130E9}"/>
                </a:ext>
              </a:extLst>
            </p:cNvPr>
            <p:cNvSpPr>
              <a:spLocks noChangeArrowheads="1"/>
            </p:cNvSpPr>
            <p:nvPr/>
          </p:nvSpPr>
          <p:spPr bwMode="auto">
            <a:xfrm>
              <a:off x="1876413" y="4362023"/>
              <a:ext cx="21630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zh-CN" altLang="en-US" sz="1600" b="1" noProof="1">
                  <a:solidFill>
                    <a:schemeClr val="tx1">
                      <a:lumMod val="85000"/>
                      <a:lumOff val="15000"/>
                    </a:schemeClr>
                  </a:solidFill>
                  <a:latin typeface="+mn-lt"/>
                  <a:cs typeface="+mn-ea"/>
                  <a:sym typeface="+mn-lt"/>
                </a:rPr>
                <a:t>庆祝时间和节日花朵</a:t>
              </a:r>
            </a:p>
          </p:txBody>
        </p:sp>
        <p:sp>
          <p:nvSpPr>
            <p:cNvPr id="103" name="Rectangle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25DDD2-7601-4957-9C41-B03ECF0B2AED}"/>
                </a:ext>
              </a:extLst>
            </p:cNvPr>
            <p:cNvSpPr/>
            <p:nvPr/>
          </p:nvSpPr>
          <p:spPr>
            <a:xfrm>
              <a:off x="2088622" y="4749497"/>
              <a:ext cx="1753971" cy="246221"/>
            </a:xfrm>
            <a:prstGeom prst="rect">
              <a:avLst/>
            </a:prstGeom>
          </p:spPr>
          <p:txBody>
            <a:bodyPr wrap="square">
              <a:spAutoFit/>
            </a:bodyPr>
            <a:lstStyle/>
            <a:p>
              <a:pPr algn="ctr">
                <a:defRPr/>
              </a:pPr>
              <a:r>
                <a:rPr lang="en-US" sz="1000" noProof="1">
                  <a:solidFill>
                    <a:schemeClr val="bg1">
                      <a:lumMod val="50000"/>
                    </a:schemeClr>
                  </a:solidFill>
                  <a:cs typeface="+mn-ea"/>
                  <a:sym typeface="+mn-lt"/>
                </a:rPr>
                <a:t>Festival time and flowers</a:t>
              </a:r>
            </a:p>
          </p:txBody>
        </p:sp>
      </p:grpSp>
      <p:grpSp>
        <p:nvGrpSpPr>
          <p:cNvPr id="104" name="组合 10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C4F6F4-3119-49FD-9627-995CE32ECEE5}"/>
              </a:ext>
            </a:extLst>
          </p:cNvPr>
          <p:cNvGrpSpPr/>
          <p:nvPr/>
        </p:nvGrpSpPr>
        <p:grpSpPr>
          <a:xfrm>
            <a:off x="1756263" y="4600664"/>
            <a:ext cx="783022" cy="783022"/>
            <a:chOff x="2569778" y="3383196"/>
            <a:chExt cx="783022" cy="783022"/>
          </a:xfrm>
          <a:blipFill dpi="0" rotWithShape="1">
            <a:blip r:embed="rId5">
              <a:extLst>
                <a:ext uri="{28A0092B-C50C-407E-A947-70E740481C1C}">
                  <a14:useLocalDpi xmlns:a14="http://schemas.microsoft.com/office/drawing/2010/main" val="0"/>
                </a:ext>
              </a:extLst>
            </a:blip>
            <a:srcRect/>
            <a:stretch>
              <a:fillRect/>
            </a:stretch>
          </a:blipFill>
        </p:grpSpPr>
        <p:sp>
          <p:nvSpPr>
            <p:cNvPr id="105" name="椭圆 10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8D3128-8F38-4454-A8E2-4D9EBC252DC3}"/>
                </a:ext>
              </a:extLst>
            </p:cNvPr>
            <p:cNvSpPr/>
            <p:nvPr/>
          </p:nvSpPr>
          <p:spPr>
            <a:xfrm>
              <a:off x="2569778" y="3383196"/>
              <a:ext cx="783022" cy="783022"/>
            </a:xfrm>
            <a:prstGeom prst="ellipse">
              <a:avLst/>
            </a:prstGeom>
            <a:grpFill/>
            <a:ln>
              <a:solidFill>
                <a:srgbClr val="C1BC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06" name="文本框 10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7E8DB2-2463-4AD5-AE1B-73CA0A5D88EC}"/>
                </a:ext>
              </a:extLst>
            </p:cNvPr>
            <p:cNvSpPr txBox="1"/>
            <p:nvPr/>
          </p:nvSpPr>
          <p:spPr>
            <a:xfrm>
              <a:off x="2657979" y="3513097"/>
              <a:ext cx="621980" cy="523220"/>
            </a:xfrm>
            <a:prstGeom prst="rect">
              <a:avLst/>
            </a:prstGeom>
            <a:noFill/>
          </p:spPr>
          <p:txBody>
            <a:bodyPr wrap="square" rtlCol="0">
              <a:spAutoFit/>
            </a:bodyPr>
            <a:lstStyle/>
            <a:p>
              <a:pPr algn="ctr"/>
              <a:r>
                <a:rPr lang="en-US" altLang="zh-CN" sz="2800" dirty="0">
                  <a:solidFill>
                    <a:schemeClr val="tx1">
                      <a:lumMod val="95000"/>
                      <a:lumOff val="5000"/>
                    </a:schemeClr>
                  </a:solidFill>
                  <a:cs typeface="+mn-ea"/>
                  <a:sym typeface="+mn-lt"/>
                </a:rPr>
                <a:t>2</a:t>
              </a:r>
              <a:endParaRPr lang="zh-CN" altLang="en-US" sz="2800" dirty="0">
                <a:solidFill>
                  <a:schemeClr val="tx1">
                    <a:lumMod val="95000"/>
                    <a:lumOff val="5000"/>
                  </a:schemeClr>
                </a:solidFill>
                <a:cs typeface="+mn-ea"/>
                <a:sym typeface="+mn-lt"/>
              </a:endParaRPr>
            </a:p>
          </p:txBody>
        </p:sp>
      </p:grpSp>
      <p:grpSp>
        <p:nvGrpSpPr>
          <p:cNvPr id="107" name="组合 10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ED161D-ECF1-4266-9642-DE370B9112DA}"/>
              </a:ext>
            </a:extLst>
          </p:cNvPr>
          <p:cNvGrpSpPr/>
          <p:nvPr/>
        </p:nvGrpSpPr>
        <p:grpSpPr>
          <a:xfrm>
            <a:off x="8864618" y="2962167"/>
            <a:ext cx="1753992" cy="633695"/>
            <a:chOff x="2088601" y="4362023"/>
            <a:chExt cx="1753992" cy="633695"/>
          </a:xfrm>
        </p:grpSpPr>
        <p:sp>
          <p:nvSpPr>
            <p:cNvPr id="108" name="Rectangle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3B46B4-C872-414D-9161-F166DCF86125}"/>
                </a:ext>
              </a:extLst>
            </p:cNvPr>
            <p:cNvSpPr>
              <a:spLocks noChangeArrowheads="1"/>
            </p:cNvSpPr>
            <p:nvPr/>
          </p:nvSpPr>
          <p:spPr bwMode="auto">
            <a:xfrm>
              <a:off x="2088601" y="4362023"/>
              <a:ext cx="17539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zh-CN" altLang="en-US" sz="1600" b="1" noProof="1">
                  <a:solidFill>
                    <a:schemeClr val="tx1">
                      <a:lumMod val="85000"/>
                      <a:lumOff val="15000"/>
                    </a:schemeClr>
                  </a:solidFill>
                  <a:latin typeface="+mn-lt"/>
                  <a:cs typeface="+mn-ea"/>
                  <a:sym typeface="+mn-lt"/>
                </a:rPr>
                <a:t>中国的父亲节</a:t>
              </a:r>
            </a:p>
          </p:txBody>
        </p:sp>
        <p:sp>
          <p:nvSpPr>
            <p:cNvPr id="109" name="Rectangle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B026FC-E7D6-4A92-98A9-5C2BA97731B9}"/>
                </a:ext>
              </a:extLst>
            </p:cNvPr>
            <p:cNvSpPr/>
            <p:nvPr/>
          </p:nvSpPr>
          <p:spPr>
            <a:xfrm>
              <a:off x="2088622" y="4749497"/>
              <a:ext cx="1753971" cy="246221"/>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cs typeface="+mn-ea"/>
                  <a:sym typeface="+mn-lt"/>
                </a:rPr>
                <a:t>Chinese father’s day</a:t>
              </a:r>
            </a:p>
          </p:txBody>
        </p:sp>
      </p:grpSp>
      <p:grpSp>
        <p:nvGrpSpPr>
          <p:cNvPr id="110" name="组合 10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D095C6-B960-4E8C-BE52-5CECFA9BD341}"/>
              </a:ext>
            </a:extLst>
          </p:cNvPr>
          <p:cNvGrpSpPr/>
          <p:nvPr/>
        </p:nvGrpSpPr>
        <p:grpSpPr>
          <a:xfrm>
            <a:off x="9350103" y="1983340"/>
            <a:ext cx="783022" cy="783022"/>
            <a:chOff x="2569778" y="3383196"/>
            <a:chExt cx="783022" cy="783022"/>
          </a:xfrm>
          <a:blipFill dpi="0" rotWithShape="1">
            <a:blip r:embed="rId5">
              <a:extLst>
                <a:ext uri="{28A0092B-C50C-407E-A947-70E740481C1C}">
                  <a14:useLocalDpi xmlns:a14="http://schemas.microsoft.com/office/drawing/2010/main" val="0"/>
                </a:ext>
              </a:extLst>
            </a:blip>
            <a:srcRect/>
            <a:stretch>
              <a:fillRect/>
            </a:stretch>
          </a:blipFill>
        </p:grpSpPr>
        <p:sp>
          <p:nvSpPr>
            <p:cNvPr id="111" name="椭圆 1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2D44793-9E8D-4BDE-B7BC-EC167668677D}"/>
                </a:ext>
              </a:extLst>
            </p:cNvPr>
            <p:cNvSpPr/>
            <p:nvPr/>
          </p:nvSpPr>
          <p:spPr>
            <a:xfrm>
              <a:off x="2569778" y="3383196"/>
              <a:ext cx="783022" cy="783022"/>
            </a:xfrm>
            <a:prstGeom prst="ellipse">
              <a:avLst/>
            </a:prstGeom>
            <a:grpFill/>
            <a:ln>
              <a:solidFill>
                <a:srgbClr val="C1BC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12" name="文本框 1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5EC629-CC05-483E-9CCA-BB2A3B49D771}"/>
                </a:ext>
              </a:extLst>
            </p:cNvPr>
            <p:cNvSpPr txBox="1"/>
            <p:nvPr/>
          </p:nvSpPr>
          <p:spPr>
            <a:xfrm>
              <a:off x="2658739" y="3521197"/>
              <a:ext cx="621980" cy="523220"/>
            </a:xfrm>
            <a:prstGeom prst="rect">
              <a:avLst/>
            </a:prstGeom>
            <a:noFill/>
          </p:spPr>
          <p:txBody>
            <a:bodyPr wrap="square" rtlCol="0">
              <a:spAutoFit/>
            </a:bodyPr>
            <a:lstStyle/>
            <a:p>
              <a:pPr algn="ctr"/>
              <a:r>
                <a:rPr lang="en-US" altLang="zh-CN" sz="2800" dirty="0">
                  <a:solidFill>
                    <a:schemeClr val="tx1">
                      <a:lumMod val="95000"/>
                      <a:lumOff val="5000"/>
                    </a:schemeClr>
                  </a:solidFill>
                  <a:cs typeface="+mn-ea"/>
                  <a:sym typeface="+mn-lt"/>
                </a:rPr>
                <a:t>3</a:t>
              </a:r>
              <a:endParaRPr lang="zh-CN" altLang="en-US" sz="2800" dirty="0">
                <a:solidFill>
                  <a:schemeClr val="tx1">
                    <a:lumMod val="95000"/>
                    <a:lumOff val="5000"/>
                  </a:schemeClr>
                </a:solidFill>
                <a:cs typeface="+mn-ea"/>
                <a:sym typeface="+mn-lt"/>
              </a:endParaRPr>
            </a:p>
          </p:txBody>
        </p:sp>
      </p:grpSp>
      <p:grpSp>
        <p:nvGrpSpPr>
          <p:cNvPr id="113" name="组合 1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D988FF-9A5C-4660-A7E1-B317A76B1715}"/>
              </a:ext>
            </a:extLst>
          </p:cNvPr>
          <p:cNvGrpSpPr/>
          <p:nvPr/>
        </p:nvGrpSpPr>
        <p:grpSpPr>
          <a:xfrm>
            <a:off x="8660100" y="5579491"/>
            <a:ext cx="2163029" cy="633695"/>
            <a:chOff x="1876413" y="4362023"/>
            <a:chExt cx="2163029" cy="633695"/>
          </a:xfrm>
        </p:grpSpPr>
        <p:sp>
          <p:nvSpPr>
            <p:cNvPr id="114" name="Rectangle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D0500B-7A60-42C5-A8AE-515E5D1EAB36}"/>
                </a:ext>
              </a:extLst>
            </p:cNvPr>
            <p:cNvSpPr>
              <a:spLocks noChangeArrowheads="1"/>
            </p:cNvSpPr>
            <p:nvPr/>
          </p:nvSpPr>
          <p:spPr bwMode="auto">
            <a:xfrm>
              <a:off x="1876413" y="4362023"/>
              <a:ext cx="21630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zh-CN" altLang="en-US" sz="1600" b="1" noProof="1">
                  <a:solidFill>
                    <a:schemeClr val="tx1">
                      <a:lumMod val="85000"/>
                      <a:lumOff val="15000"/>
                    </a:schemeClr>
                  </a:solidFill>
                  <a:latin typeface="+mn-lt"/>
                  <a:cs typeface="+mn-ea"/>
                  <a:sym typeface="+mn-lt"/>
                </a:rPr>
                <a:t>父亲节的庆祝活动</a:t>
              </a:r>
            </a:p>
          </p:txBody>
        </p:sp>
        <p:sp>
          <p:nvSpPr>
            <p:cNvPr id="115" name="Rectangle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267ED2-8F67-4688-8CBF-140C4CAD617A}"/>
                </a:ext>
              </a:extLst>
            </p:cNvPr>
            <p:cNvSpPr/>
            <p:nvPr/>
          </p:nvSpPr>
          <p:spPr>
            <a:xfrm>
              <a:off x="2088622" y="4749497"/>
              <a:ext cx="1753971" cy="246221"/>
            </a:xfrm>
            <a:prstGeom prst="rect">
              <a:avLst/>
            </a:prstGeom>
          </p:spPr>
          <p:txBody>
            <a:bodyPr wrap="square">
              <a:spAutoFit/>
            </a:bodyPr>
            <a:lstStyle/>
            <a:p>
              <a:pPr algn="ctr">
                <a:defRPr/>
              </a:pPr>
              <a:r>
                <a:rPr lang="en-US" sz="1000" noProof="1">
                  <a:solidFill>
                    <a:schemeClr val="bg1">
                      <a:lumMod val="50000"/>
                    </a:schemeClr>
                  </a:solidFill>
                  <a:cs typeface="+mn-ea"/>
                  <a:sym typeface="+mn-lt"/>
                </a:rPr>
                <a:t>Father's day celebration</a:t>
              </a:r>
            </a:p>
          </p:txBody>
        </p:sp>
      </p:grpSp>
      <p:grpSp>
        <p:nvGrpSpPr>
          <p:cNvPr id="116" name="组合 1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430592-6F6D-4C1F-939D-2F57525B0478}"/>
              </a:ext>
            </a:extLst>
          </p:cNvPr>
          <p:cNvGrpSpPr/>
          <p:nvPr/>
        </p:nvGrpSpPr>
        <p:grpSpPr>
          <a:xfrm>
            <a:off x="9350103" y="4600664"/>
            <a:ext cx="783022" cy="783022"/>
            <a:chOff x="2569778" y="3383196"/>
            <a:chExt cx="783022" cy="783022"/>
          </a:xfrm>
          <a:blipFill dpi="0" rotWithShape="1">
            <a:blip r:embed="rId5">
              <a:extLst>
                <a:ext uri="{28A0092B-C50C-407E-A947-70E740481C1C}">
                  <a14:useLocalDpi xmlns:a14="http://schemas.microsoft.com/office/drawing/2010/main" val="0"/>
                </a:ext>
              </a:extLst>
            </a:blip>
            <a:srcRect/>
            <a:stretch>
              <a:fillRect/>
            </a:stretch>
          </a:blipFill>
        </p:grpSpPr>
        <p:sp>
          <p:nvSpPr>
            <p:cNvPr id="117" name="椭圆 1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F4DB16-C30F-471E-ABF7-B6EA0F67734F}"/>
                </a:ext>
              </a:extLst>
            </p:cNvPr>
            <p:cNvSpPr/>
            <p:nvPr/>
          </p:nvSpPr>
          <p:spPr>
            <a:xfrm>
              <a:off x="2569778" y="3383196"/>
              <a:ext cx="783022" cy="783022"/>
            </a:xfrm>
            <a:prstGeom prst="ellipse">
              <a:avLst/>
            </a:prstGeom>
            <a:grpFill/>
            <a:ln>
              <a:solidFill>
                <a:srgbClr val="C1BC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18" name="文本框 1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9A9E06-0F1B-4B52-87D9-0B56628585A3}"/>
                </a:ext>
              </a:extLst>
            </p:cNvPr>
            <p:cNvSpPr txBox="1"/>
            <p:nvPr/>
          </p:nvSpPr>
          <p:spPr>
            <a:xfrm>
              <a:off x="2648225" y="3513097"/>
              <a:ext cx="621980" cy="523220"/>
            </a:xfrm>
            <a:prstGeom prst="rect">
              <a:avLst/>
            </a:prstGeom>
            <a:noFill/>
          </p:spPr>
          <p:txBody>
            <a:bodyPr wrap="square" rtlCol="0">
              <a:spAutoFit/>
            </a:bodyPr>
            <a:lstStyle/>
            <a:p>
              <a:pPr algn="ctr"/>
              <a:r>
                <a:rPr lang="en-US" altLang="zh-CN" sz="2800" dirty="0">
                  <a:solidFill>
                    <a:schemeClr val="tx1">
                      <a:lumMod val="95000"/>
                      <a:lumOff val="5000"/>
                    </a:schemeClr>
                  </a:solidFill>
                  <a:cs typeface="+mn-ea"/>
                  <a:sym typeface="+mn-lt"/>
                </a:rPr>
                <a:t>4</a:t>
              </a:r>
              <a:endParaRPr lang="zh-CN" altLang="en-US" sz="2800" dirty="0">
                <a:solidFill>
                  <a:schemeClr val="tx1">
                    <a:lumMod val="95000"/>
                    <a:lumOff val="5000"/>
                  </a:schemeClr>
                </a:solidFill>
                <a:cs typeface="+mn-ea"/>
                <a:sym typeface="+mn-lt"/>
              </a:endParaRPr>
            </a:p>
          </p:txBody>
        </p:sp>
      </p:grpSp>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308582-9A9C-44F8-93BE-236E5EFCB28B}"/>
              </a:ext>
            </a:extLst>
          </p:cNvPr>
          <p:cNvGrpSpPr/>
          <p:nvPr/>
        </p:nvGrpSpPr>
        <p:grpSpPr>
          <a:xfrm>
            <a:off x="2789434" y="1618131"/>
            <a:ext cx="4945095" cy="4900248"/>
            <a:chOff x="2789434" y="1618131"/>
            <a:chExt cx="4945095" cy="4900248"/>
          </a:xfrm>
        </p:grpSpPr>
        <p:pic>
          <p:nvPicPr>
            <p:cNvPr id="17" name="图片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F7DAFA-0BA4-4DAC-9224-E3CE6F4AC4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4546817" y="3517882"/>
              <a:ext cx="3187712" cy="3000497"/>
            </a:xfrm>
            <a:prstGeom prst="rect">
              <a:avLst/>
            </a:prstGeom>
            <a:effectLst>
              <a:outerShdw blurRad="76200" dir="13500000" sy="23000" kx="1200000" algn="br" rotWithShape="0">
                <a:prstClr val="black">
                  <a:alpha val="20000"/>
                </a:prstClr>
              </a:outerShdw>
            </a:effectLst>
          </p:spPr>
        </p:pic>
        <p:pic>
          <p:nvPicPr>
            <p:cNvPr id="119" name="图片 1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5E6E1D-8631-4F3A-BC80-C8FE76172F7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rot="20636230">
              <a:off x="2789434" y="1618131"/>
              <a:ext cx="2552390" cy="3923959"/>
            </a:xfrm>
            <a:prstGeom prst="rect">
              <a:avLst/>
            </a:prstGeom>
          </p:spPr>
        </p:pic>
      </p:grpSp>
      <p:sp>
        <p:nvSpPr>
          <p:cNvPr id="3" name="文本框 2"/>
          <p:cNvSpPr txBox="1"/>
          <p:nvPr/>
        </p:nvSpPr>
        <p:spPr>
          <a:xfrm>
            <a:off x="949911" y="4048217"/>
            <a:ext cx="1242873" cy="200055"/>
          </a:xfrm>
          <a:prstGeom prst="rect">
            <a:avLst/>
          </a:prstGeom>
          <a:noFill/>
        </p:spPr>
        <p:txBody>
          <a:bodyPr wrap="square" rtlCol="0">
            <a:spAutoFit/>
          </a:bodyPr>
          <a:lstStyle/>
          <a:p>
            <a:r>
              <a:rPr lang="en-US" altLang="zh-CN" sz="700" dirty="0">
                <a:solidFill>
                  <a:srgbClr val="E4FFFB"/>
                </a:solidFill>
              </a:rPr>
              <a:t>https://www.ypppt.com/</a:t>
            </a:r>
            <a:endParaRPr lang="zh-CN" altLang="en-US" sz="700" dirty="0">
              <a:solidFill>
                <a:srgbClr val="E4FFFB"/>
              </a:solidFill>
            </a:endParaRPr>
          </a:p>
        </p:txBody>
      </p:sp>
    </p:spTree>
    <p:extLst>
      <p:ext uri="{BB962C8B-B14F-4D97-AF65-F5344CB8AC3E}">
        <p14:creationId xmlns:p14="http://schemas.microsoft.com/office/powerpoint/2010/main" val="2568599926"/>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5"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anim calcmode="lin" valueType="num">
                                      <p:cBhvr>
                                        <p:cTn id="12" dur="2000" fill="hold"/>
                                        <p:tgtEl>
                                          <p:spTgt spid="16"/>
                                        </p:tgtEl>
                                        <p:attrNameLst>
                                          <p:attrName>ppt_w</p:attrName>
                                        </p:attrNameLst>
                                      </p:cBhvr>
                                      <p:tavLst>
                                        <p:tav tm="0" fmla="#ppt_w*sin(2.5*pi*$)">
                                          <p:val>
                                            <p:fltVal val="0"/>
                                          </p:val>
                                        </p:tav>
                                        <p:tav tm="100000">
                                          <p:val>
                                            <p:fltVal val="1"/>
                                          </p:val>
                                        </p:tav>
                                      </p:tavLst>
                                    </p:anim>
                                    <p:anim calcmode="lin" valueType="num">
                                      <p:cBhvr>
                                        <p:cTn id="13" dur="2000" fill="hold"/>
                                        <p:tgtEl>
                                          <p:spTgt spid="16"/>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
                                        <p:tgtEl>
                                          <p:spTgt spid="56"/>
                                        </p:tgtEl>
                                      </p:cBhvr>
                                    </p:animEffect>
                                  </p:childTnLst>
                                </p:cTn>
                              </p:par>
                            </p:childTnLst>
                          </p:cTn>
                        </p:par>
                        <p:par>
                          <p:cTn id="18" fill="hold">
                            <p:stCondLst>
                              <p:cond delay="2100"/>
                            </p:stCondLst>
                            <p:childTnLst>
                              <p:par>
                                <p:cTn id="19" presetID="10" presetClass="entr" presetSubtype="0" fill="hold" grpId="1"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
                                        <p:tgtEl>
                                          <p:spTgt spid="56"/>
                                        </p:tgtEl>
                                      </p:cBhvr>
                                    </p:animEffect>
                                  </p:childTnLst>
                                </p:cTn>
                              </p:par>
                            </p:childTnLst>
                          </p:cTn>
                        </p:par>
                        <p:par>
                          <p:cTn id="22" fill="hold">
                            <p:stCondLst>
                              <p:cond delay="2200"/>
                            </p:stCondLst>
                            <p:childTnLst>
                              <p:par>
                                <p:cTn id="23" presetID="10" presetClass="entr" presetSubtype="0"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100"/>
                                        <p:tgtEl>
                                          <p:spTgt spid="58"/>
                                        </p:tgtEl>
                                      </p:cBhvr>
                                    </p:animEffect>
                                  </p:childTnLst>
                                </p:cTn>
                              </p:par>
                            </p:childTnLst>
                          </p:cTn>
                        </p:par>
                        <p:par>
                          <p:cTn id="26" fill="hold">
                            <p:stCondLst>
                              <p:cond delay="2300"/>
                            </p:stCondLst>
                            <p:childTnLst>
                              <p:par>
                                <p:cTn id="27" presetID="10" presetClass="entr" presetSubtype="0"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
                                        <p:tgtEl>
                                          <p:spTgt spid="59"/>
                                        </p:tgtEl>
                                      </p:cBhvr>
                                    </p:animEffect>
                                  </p:childTnLst>
                                </p:cTn>
                              </p:par>
                            </p:childTnLst>
                          </p:cTn>
                        </p:par>
                        <p:par>
                          <p:cTn id="30" fill="hold">
                            <p:stCondLst>
                              <p:cond delay="2400"/>
                            </p:stCondLst>
                            <p:childTnLst>
                              <p:par>
                                <p:cTn id="31" presetID="10"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100"/>
                                        <p:tgtEl>
                                          <p:spTgt spid="60"/>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
                                        <p:tgtEl>
                                          <p:spTgt spid="61"/>
                                        </p:tgtEl>
                                      </p:cBhvr>
                                    </p:animEffect>
                                  </p:childTnLst>
                                </p:cTn>
                              </p:par>
                            </p:childTnLst>
                          </p:cTn>
                        </p:par>
                        <p:par>
                          <p:cTn id="38" fill="hold">
                            <p:stCondLst>
                              <p:cond delay="2600"/>
                            </p:stCondLst>
                            <p:childTnLst>
                              <p:par>
                                <p:cTn id="39" presetID="10" presetClass="entr" presetSubtype="0"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100"/>
                                        <p:tgtEl>
                                          <p:spTgt spid="62"/>
                                        </p:tgtEl>
                                      </p:cBhvr>
                                    </p:animEffect>
                                  </p:childTnLst>
                                </p:cTn>
                              </p:par>
                            </p:childTnLst>
                          </p:cTn>
                        </p:par>
                        <p:par>
                          <p:cTn id="42" fill="hold">
                            <p:stCondLst>
                              <p:cond delay="2700"/>
                            </p:stCondLst>
                            <p:childTnLst>
                              <p:par>
                                <p:cTn id="43" presetID="10"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
                                        <p:tgtEl>
                                          <p:spTgt spid="63"/>
                                        </p:tgtEl>
                                      </p:cBhvr>
                                    </p:animEffect>
                                  </p:childTnLst>
                                </p:cTn>
                              </p:par>
                            </p:childTnLst>
                          </p:cTn>
                        </p:par>
                        <p:par>
                          <p:cTn id="46" fill="hold">
                            <p:stCondLst>
                              <p:cond delay="2800"/>
                            </p:stCondLst>
                            <p:childTnLst>
                              <p:par>
                                <p:cTn id="47" presetID="10" presetClass="entr" presetSubtype="0"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
                                        <p:tgtEl>
                                          <p:spTgt spid="64"/>
                                        </p:tgtEl>
                                      </p:cBhvr>
                                    </p:animEffect>
                                  </p:childTnLst>
                                </p:cTn>
                              </p:par>
                            </p:childTnLst>
                          </p:cTn>
                        </p:par>
                        <p:par>
                          <p:cTn id="50" fill="hold">
                            <p:stCondLst>
                              <p:cond delay="2900"/>
                            </p:stCondLst>
                            <p:childTnLst>
                              <p:par>
                                <p:cTn id="51" presetID="10"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
                                        <p:tgtEl>
                                          <p:spTgt spid="65"/>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100"/>
                                        <p:tgtEl>
                                          <p:spTgt spid="66"/>
                                        </p:tgtEl>
                                      </p:cBhvr>
                                    </p:animEffect>
                                  </p:childTnLst>
                                </p:cTn>
                              </p:par>
                            </p:childTnLst>
                          </p:cTn>
                        </p:par>
                        <p:par>
                          <p:cTn id="58" fill="hold">
                            <p:stCondLst>
                              <p:cond delay="3100"/>
                            </p:stCondLst>
                            <p:childTnLst>
                              <p:par>
                                <p:cTn id="59" presetID="10" presetClass="entr" presetSubtype="0"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100"/>
                                        <p:tgtEl>
                                          <p:spTgt spid="67"/>
                                        </p:tgtEl>
                                      </p:cBhvr>
                                    </p:animEffect>
                                  </p:childTnLst>
                                </p:cTn>
                              </p:par>
                            </p:childTnLst>
                          </p:cTn>
                        </p:par>
                        <p:par>
                          <p:cTn id="62" fill="hold">
                            <p:stCondLst>
                              <p:cond delay="3200"/>
                            </p:stCondLst>
                            <p:childTnLst>
                              <p:par>
                                <p:cTn id="63" presetID="10" presetClass="entr" presetSubtype="0" fill="hold" grpId="0" nodeType="after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100"/>
                                        <p:tgtEl>
                                          <p:spTgt spid="68"/>
                                        </p:tgtEl>
                                      </p:cBhvr>
                                    </p:animEffect>
                                  </p:childTnLst>
                                </p:cTn>
                              </p:par>
                            </p:childTnLst>
                          </p:cTn>
                        </p:par>
                        <p:par>
                          <p:cTn id="66" fill="hold">
                            <p:stCondLst>
                              <p:cond delay="3300"/>
                            </p:stCondLst>
                            <p:childTnLst>
                              <p:par>
                                <p:cTn id="67" presetID="10" presetClass="entr" presetSubtype="0" fill="hold" grpId="0" nodeType="after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100"/>
                                        <p:tgtEl>
                                          <p:spTgt spid="69"/>
                                        </p:tgtEl>
                                      </p:cBhvr>
                                    </p:animEffect>
                                  </p:childTnLst>
                                </p:cTn>
                              </p:par>
                            </p:childTnLst>
                          </p:cTn>
                        </p:par>
                        <p:par>
                          <p:cTn id="70" fill="hold">
                            <p:stCondLst>
                              <p:cond delay="3400"/>
                            </p:stCondLst>
                            <p:childTnLst>
                              <p:par>
                                <p:cTn id="71" presetID="10" presetClass="entr" presetSubtype="0"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100"/>
                                        <p:tgtEl>
                                          <p:spTgt spid="70"/>
                                        </p:tgtEl>
                                      </p:cBhvr>
                                    </p:animEffect>
                                  </p:childTnLst>
                                </p:cTn>
                              </p:par>
                            </p:childTnLst>
                          </p:cTn>
                        </p:par>
                        <p:par>
                          <p:cTn id="74" fill="hold">
                            <p:stCondLst>
                              <p:cond delay="3500"/>
                            </p:stCondLst>
                            <p:childTnLst>
                              <p:par>
                                <p:cTn id="75" presetID="10" presetClass="entr" presetSubtype="0" fill="hold" grpId="0"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
                                        <p:tgtEl>
                                          <p:spTgt spid="71"/>
                                        </p:tgtEl>
                                      </p:cBhvr>
                                    </p:animEffect>
                                  </p:childTnLst>
                                </p:cTn>
                              </p:par>
                            </p:childTnLst>
                          </p:cTn>
                        </p:par>
                        <p:par>
                          <p:cTn id="78" fill="hold">
                            <p:stCondLst>
                              <p:cond delay="3600"/>
                            </p:stCondLst>
                            <p:childTnLst>
                              <p:par>
                                <p:cTn id="79" presetID="10" presetClass="entr" presetSubtype="0" fill="hold" grpId="0" nodeType="after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100"/>
                                        <p:tgtEl>
                                          <p:spTgt spid="72"/>
                                        </p:tgtEl>
                                      </p:cBhvr>
                                    </p:animEffect>
                                  </p:childTnLst>
                                </p:cTn>
                              </p:par>
                            </p:childTnLst>
                          </p:cTn>
                        </p:par>
                        <p:par>
                          <p:cTn id="82" fill="hold">
                            <p:stCondLst>
                              <p:cond delay="3700"/>
                            </p:stCondLst>
                            <p:childTnLst>
                              <p:par>
                                <p:cTn id="83" presetID="10" presetClass="entr" presetSubtype="0" fill="hold" grpId="0" nodeType="after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fade">
                                      <p:cBhvr>
                                        <p:cTn id="85" dur="100"/>
                                        <p:tgtEl>
                                          <p:spTgt spid="73"/>
                                        </p:tgtEl>
                                      </p:cBhvr>
                                    </p:animEffect>
                                  </p:childTnLst>
                                </p:cTn>
                              </p:par>
                            </p:childTnLst>
                          </p:cTn>
                        </p:par>
                        <p:par>
                          <p:cTn id="86" fill="hold">
                            <p:stCondLst>
                              <p:cond delay="3800"/>
                            </p:stCondLst>
                            <p:childTnLst>
                              <p:par>
                                <p:cTn id="87" presetID="10"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
                                        <p:tgtEl>
                                          <p:spTgt spid="74"/>
                                        </p:tgtEl>
                                      </p:cBhvr>
                                    </p:animEffect>
                                  </p:childTnLst>
                                </p:cTn>
                              </p:par>
                            </p:childTnLst>
                          </p:cTn>
                        </p:par>
                        <p:par>
                          <p:cTn id="90" fill="hold">
                            <p:stCondLst>
                              <p:cond delay="3900"/>
                            </p:stCondLst>
                            <p:childTnLst>
                              <p:par>
                                <p:cTn id="91" presetID="10" presetClass="entr" presetSubtype="0" fill="hold" grpId="0" nodeType="after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100"/>
                                        <p:tgtEl>
                                          <p:spTgt spid="75"/>
                                        </p:tgtEl>
                                      </p:cBhvr>
                                    </p:animEffect>
                                  </p:childTnLst>
                                </p:cTn>
                              </p:par>
                            </p:childTnLst>
                          </p:cTn>
                        </p:par>
                        <p:par>
                          <p:cTn id="94" fill="hold">
                            <p:stCondLst>
                              <p:cond delay="40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100"/>
                                        <p:tgtEl>
                                          <p:spTgt spid="76"/>
                                        </p:tgtEl>
                                      </p:cBhvr>
                                    </p:animEffect>
                                  </p:childTnLst>
                                </p:cTn>
                              </p:par>
                            </p:childTnLst>
                          </p:cTn>
                        </p:par>
                        <p:par>
                          <p:cTn id="98" fill="hold">
                            <p:stCondLst>
                              <p:cond delay="4100"/>
                            </p:stCondLst>
                            <p:childTnLst>
                              <p:par>
                                <p:cTn id="99" presetID="10" presetClass="entr" presetSubtype="0"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100"/>
                                        <p:tgtEl>
                                          <p:spTgt spid="77"/>
                                        </p:tgtEl>
                                      </p:cBhvr>
                                    </p:animEffect>
                                  </p:childTnLst>
                                </p:cTn>
                              </p:par>
                            </p:childTnLst>
                          </p:cTn>
                        </p:par>
                        <p:par>
                          <p:cTn id="102" fill="hold">
                            <p:stCondLst>
                              <p:cond delay="4200"/>
                            </p:stCondLst>
                            <p:childTnLst>
                              <p:par>
                                <p:cTn id="103" presetID="10" presetClass="entr" presetSubtype="0"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100"/>
                                        <p:tgtEl>
                                          <p:spTgt spid="57"/>
                                        </p:tgtEl>
                                      </p:cBhvr>
                                    </p:animEffect>
                                  </p:childTnLst>
                                </p:cTn>
                              </p:par>
                            </p:childTnLst>
                          </p:cTn>
                        </p:par>
                        <p:par>
                          <p:cTn id="106" fill="hold">
                            <p:stCondLst>
                              <p:cond delay="4300"/>
                            </p:stCondLst>
                            <p:childTnLst>
                              <p:par>
                                <p:cTn id="107" presetID="49" presetClass="entr" presetSubtype="0" decel="100000" fill="hold" grpId="0" nodeType="after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500" fill="hold"/>
                                        <p:tgtEl>
                                          <p:spTgt spid="81"/>
                                        </p:tgtEl>
                                        <p:attrNameLst>
                                          <p:attrName>ppt_w</p:attrName>
                                        </p:attrNameLst>
                                      </p:cBhvr>
                                      <p:tavLst>
                                        <p:tav tm="0">
                                          <p:val>
                                            <p:fltVal val="0"/>
                                          </p:val>
                                        </p:tav>
                                        <p:tav tm="100000">
                                          <p:val>
                                            <p:strVal val="#ppt_w"/>
                                          </p:val>
                                        </p:tav>
                                      </p:tavLst>
                                    </p:anim>
                                    <p:anim calcmode="lin" valueType="num">
                                      <p:cBhvr>
                                        <p:cTn id="110" dur="500" fill="hold"/>
                                        <p:tgtEl>
                                          <p:spTgt spid="81"/>
                                        </p:tgtEl>
                                        <p:attrNameLst>
                                          <p:attrName>ppt_h</p:attrName>
                                        </p:attrNameLst>
                                      </p:cBhvr>
                                      <p:tavLst>
                                        <p:tav tm="0">
                                          <p:val>
                                            <p:fltVal val="0"/>
                                          </p:val>
                                        </p:tav>
                                        <p:tav tm="100000">
                                          <p:val>
                                            <p:strVal val="#ppt_h"/>
                                          </p:val>
                                        </p:tav>
                                      </p:tavLst>
                                    </p:anim>
                                    <p:anim calcmode="lin" valueType="num">
                                      <p:cBhvr>
                                        <p:cTn id="111" dur="500" fill="hold"/>
                                        <p:tgtEl>
                                          <p:spTgt spid="81"/>
                                        </p:tgtEl>
                                        <p:attrNameLst>
                                          <p:attrName>style.rotation</p:attrName>
                                        </p:attrNameLst>
                                      </p:cBhvr>
                                      <p:tavLst>
                                        <p:tav tm="0">
                                          <p:val>
                                            <p:fltVal val="360"/>
                                          </p:val>
                                        </p:tav>
                                        <p:tav tm="100000">
                                          <p:val>
                                            <p:fltVal val="0"/>
                                          </p:val>
                                        </p:tav>
                                      </p:tavLst>
                                    </p:anim>
                                    <p:animEffect transition="in" filter="fade">
                                      <p:cBhvr>
                                        <p:cTn id="112" dur="500"/>
                                        <p:tgtEl>
                                          <p:spTgt spid="81"/>
                                        </p:tgtEl>
                                      </p:cBhvr>
                                    </p:animEffect>
                                  </p:childTnLst>
                                </p:cTn>
                              </p:par>
                            </p:childTnLst>
                          </p:cTn>
                        </p:par>
                        <p:par>
                          <p:cTn id="113" fill="hold">
                            <p:stCondLst>
                              <p:cond delay="4800"/>
                            </p:stCondLst>
                            <p:childTnLst>
                              <p:par>
                                <p:cTn id="114" presetID="53" presetClass="entr" presetSubtype="16" fill="hold" nodeType="afterEffect">
                                  <p:stCondLst>
                                    <p:cond delay="0"/>
                                  </p:stCondLst>
                                  <p:childTnLst>
                                    <p:set>
                                      <p:cBhvr>
                                        <p:cTn id="115" dur="1" fill="hold">
                                          <p:stCondLst>
                                            <p:cond delay="0"/>
                                          </p:stCondLst>
                                        </p:cTn>
                                        <p:tgtEl>
                                          <p:spTgt spid="98"/>
                                        </p:tgtEl>
                                        <p:attrNameLst>
                                          <p:attrName>style.visibility</p:attrName>
                                        </p:attrNameLst>
                                      </p:cBhvr>
                                      <p:to>
                                        <p:strVal val="visible"/>
                                      </p:to>
                                    </p:set>
                                    <p:anim calcmode="lin" valueType="num">
                                      <p:cBhvr>
                                        <p:cTn id="116" dur="500" fill="hold"/>
                                        <p:tgtEl>
                                          <p:spTgt spid="98"/>
                                        </p:tgtEl>
                                        <p:attrNameLst>
                                          <p:attrName>ppt_w</p:attrName>
                                        </p:attrNameLst>
                                      </p:cBhvr>
                                      <p:tavLst>
                                        <p:tav tm="0">
                                          <p:val>
                                            <p:fltVal val="0"/>
                                          </p:val>
                                        </p:tav>
                                        <p:tav tm="100000">
                                          <p:val>
                                            <p:strVal val="#ppt_w"/>
                                          </p:val>
                                        </p:tav>
                                      </p:tavLst>
                                    </p:anim>
                                    <p:anim calcmode="lin" valueType="num">
                                      <p:cBhvr>
                                        <p:cTn id="117" dur="500" fill="hold"/>
                                        <p:tgtEl>
                                          <p:spTgt spid="98"/>
                                        </p:tgtEl>
                                        <p:attrNameLst>
                                          <p:attrName>ppt_h</p:attrName>
                                        </p:attrNameLst>
                                      </p:cBhvr>
                                      <p:tavLst>
                                        <p:tav tm="0">
                                          <p:val>
                                            <p:fltVal val="0"/>
                                          </p:val>
                                        </p:tav>
                                        <p:tav tm="100000">
                                          <p:val>
                                            <p:strVal val="#ppt_h"/>
                                          </p:val>
                                        </p:tav>
                                      </p:tavLst>
                                    </p:anim>
                                    <p:animEffect transition="in" filter="fade">
                                      <p:cBhvr>
                                        <p:cTn id="118" dur="500"/>
                                        <p:tgtEl>
                                          <p:spTgt spid="98"/>
                                        </p:tgtEl>
                                      </p:cBhvr>
                                    </p:animEffect>
                                  </p:childTnLst>
                                </p:cTn>
                              </p:par>
                            </p:childTnLst>
                          </p:cTn>
                        </p:par>
                        <p:par>
                          <p:cTn id="119" fill="hold">
                            <p:stCondLst>
                              <p:cond delay="5300"/>
                            </p:stCondLst>
                            <p:childTnLst>
                              <p:par>
                                <p:cTn id="120" presetID="42" presetClass="entr" presetSubtype="0" fill="hold" nodeType="afterEffect">
                                  <p:stCondLst>
                                    <p:cond delay="0"/>
                                  </p:stCondLst>
                                  <p:childTnLst>
                                    <p:set>
                                      <p:cBhvr>
                                        <p:cTn id="121" dur="1" fill="hold">
                                          <p:stCondLst>
                                            <p:cond delay="0"/>
                                          </p:stCondLst>
                                        </p:cTn>
                                        <p:tgtEl>
                                          <p:spTgt spid="95"/>
                                        </p:tgtEl>
                                        <p:attrNameLst>
                                          <p:attrName>style.visibility</p:attrName>
                                        </p:attrNameLst>
                                      </p:cBhvr>
                                      <p:to>
                                        <p:strVal val="visible"/>
                                      </p:to>
                                    </p:set>
                                    <p:animEffect transition="in" filter="fade">
                                      <p:cBhvr>
                                        <p:cTn id="122" dur="1000"/>
                                        <p:tgtEl>
                                          <p:spTgt spid="95"/>
                                        </p:tgtEl>
                                      </p:cBhvr>
                                    </p:animEffect>
                                    <p:anim calcmode="lin" valueType="num">
                                      <p:cBhvr>
                                        <p:cTn id="123" dur="1000" fill="hold"/>
                                        <p:tgtEl>
                                          <p:spTgt spid="95"/>
                                        </p:tgtEl>
                                        <p:attrNameLst>
                                          <p:attrName>ppt_x</p:attrName>
                                        </p:attrNameLst>
                                      </p:cBhvr>
                                      <p:tavLst>
                                        <p:tav tm="0">
                                          <p:val>
                                            <p:strVal val="#ppt_x"/>
                                          </p:val>
                                        </p:tav>
                                        <p:tav tm="100000">
                                          <p:val>
                                            <p:strVal val="#ppt_x"/>
                                          </p:val>
                                        </p:tav>
                                      </p:tavLst>
                                    </p:anim>
                                    <p:anim calcmode="lin" valueType="num">
                                      <p:cBhvr>
                                        <p:cTn id="124" dur="1000" fill="hold"/>
                                        <p:tgtEl>
                                          <p:spTgt spid="95"/>
                                        </p:tgtEl>
                                        <p:attrNameLst>
                                          <p:attrName>ppt_y</p:attrName>
                                        </p:attrNameLst>
                                      </p:cBhvr>
                                      <p:tavLst>
                                        <p:tav tm="0">
                                          <p:val>
                                            <p:strVal val="#ppt_y+.1"/>
                                          </p:val>
                                        </p:tav>
                                        <p:tav tm="100000">
                                          <p:val>
                                            <p:strVal val="#ppt_y"/>
                                          </p:val>
                                        </p:tav>
                                      </p:tavLst>
                                    </p:anim>
                                  </p:childTnLst>
                                </p:cTn>
                              </p:par>
                            </p:childTnLst>
                          </p:cTn>
                        </p:par>
                        <p:par>
                          <p:cTn id="125" fill="hold">
                            <p:stCondLst>
                              <p:cond delay="630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6800"/>
                            </p:stCondLst>
                            <p:childTnLst>
                              <p:par>
                                <p:cTn id="132" presetID="42" presetClass="entr" presetSubtype="0" fill="hold" nodeType="afterEffect">
                                  <p:stCondLst>
                                    <p:cond delay="0"/>
                                  </p:stCondLst>
                                  <p:childTnLst>
                                    <p:set>
                                      <p:cBhvr>
                                        <p:cTn id="133" dur="1" fill="hold">
                                          <p:stCondLst>
                                            <p:cond delay="0"/>
                                          </p:stCondLst>
                                        </p:cTn>
                                        <p:tgtEl>
                                          <p:spTgt spid="101"/>
                                        </p:tgtEl>
                                        <p:attrNameLst>
                                          <p:attrName>style.visibility</p:attrName>
                                        </p:attrNameLst>
                                      </p:cBhvr>
                                      <p:to>
                                        <p:strVal val="visible"/>
                                      </p:to>
                                    </p:set>
                                    <p:animEffect transition="in" filter="fade">
                                      <p:cBhvr>
                                        <p:cTn id="134" dur="1000"/>
                                        <p:tgtEl>
                                          <p:spTgt spid="101"/>
                                        </p:tgtEl>
                                      </p:cBhvr>
                                    </p:animEffect>
                                    <p:anim calcmode="lin" valueType="num">
                                      <p:cBhvr>
                                        <p:cTn id="135" dur="1000" fill="hold"/>
                                        <p:tgtEl>
                                          <p:spTgt spid="101"/>
                                        </p:tgtEl>
                                        <p:attrNameLst>
                                          <p:attrName>ppt_x</p:attrName>
                                        </p:attrNameLst>
                                      </p:cBhvr>
                                      <p:tavLst>
                                        <p:tav tm="0">
                                          <p:val>
                                            <p:strVal val="#ppt_x"/>
                                          </p:val>
                                        </p:tav>
                                        <p:tav tm="100000">
                                          <p:val>
                                            <p:strVal val="#ppt_x"/>
                                          </p:val>
                                        </p:tav>
                                      </p:tavLst>
                                    </p:anim>
                                    <p:anim calcmode="lin" valueType="num">
                                      <p:cBhvr>
                                        <p:cTn id="136" dur="1000" fill="hold"/>
                                        <p:tgtEl>
                                          <p:spTgt spid="101"/>
                                        </p:tgtEl>
                                        <p:attrNameLst>
                                          <p:attrName>ppt_y</p:attrName>
                                        </p:attrNameLst>
                                      </p:cBhvr>
                                      <p:tavLst>
                                        <p:tav tm="0">
                                          <p:val>
                                            <p:strVal val="#ppt_y+.1"/>
                                          </p:val>
                                        </p:tav>
                                        <p:tav tm="100000">
                                          <p:val>
                                            <p:strVal val="#ppt_y"/>
                                          </p:val>
                                        </p:tav>
                                      </p:tavLst>
                                    </p:anim>
                                  </p:childTnLst>
                                </p:cTn>
                              </p:par>
                            </p:childTnLst>
                          </p:cTn>
                        </p:par>
                        <p:par>
                          <p:cTn id="137" fill="hold">
                            <p:stCondLst>
                              <p:cond delay="7800"/>
                            </p:stCondLst>
                            <p:childTnLst>
                              <p:par>
                                <p:cTn id="138" presetID="53" presetClass="entr" presetSubtype="16" fill="hold" nodeType="afterEffect">
                                  <p:stCondLst>
                                    <p:cond delay="0"/>
                                  </p:stCondLst>
                                  <p:childTnLst>
                                    <p:set>
                                      <p:cBhvr>
                                        <p:cTn id="139" dur="1" fill="hold">
                                          <p:stCondLst>
                                            <p:cond delay="0"/>
                                          </p:stCondLst>
                                        </p:cTn>
                                        <p:tgtEl>
                                          <p:spTgt spid="110"/>
                                        </p:tgtEl>
                                        <p:attrNameLst>
                                          <p:attrName>style.visibility</p:attrName>
                                        </p:attrNameLst>
                                      </p:cBhvr>
                                      <p:to>
                                        <p:strVal val="visible"/>
                                      </p:to>
                                    </p:set>
                                    <p:anim calcmode="lin" valueType="num">
                                      <p:cBhvr>
                                        <p:cTn id="140" dur="500" fill="hold"/>
                                        <p:tgtEl>
                                          <p:spTgt spid="110"/>
                                        </p:tgtEl>
                                        <p:attrNameLst>
                                          <p:attrName>ppt_w</p:attrName>
                                        </p:attrNameLst>
                                      </p:cBhvr>
                                      <p:tavLst>
                                        <p:tav tm="0">
                                          <p:val>
                                            <p:fltVal val="0"/>
                                          </p:val>
                                        </p:tav>
                                        <p:tav tm="100000">
                                          <p:val>
                                            <p:strVal val="#ppt_w"/>
                                          </p:val>
                                        </p:tav>
                                      </p:tavLst>
                                    </p:anim>
                                    <p:anim calcmode="lin" valueType="num">
                                      <p:cBhvr>
                                        <p:cTn id="141" dur="500" fill="hold"/>
                                        <p:tgtEl>
                                          <p:spTgt spid="110"/>
                                        </p:tgtEl>
                                        <p:attrNameLst>
                                          <p:attrName>ppt_h</p:attrName>
                                        </p:attrNameLst>
                                      </p:cBhvr>
                                      <p:tavLst>
                                        <p:tav tm="0">
                                          <p:val>
                                            <p:fltVal val="0"/>
                                          </p:val>
                                        </p:tav>
                                        <p:tav tm="100000">
                                          <p:val>
                                            <p:strVal val="#ppt_h"/>
                                          </p:val>
                                        </p:tav>
                                      </p:tavLst>
                                    </p:anim>
                                    <p:animEffect transition="in" filter="fade">
                                      <p:cBhvr>
                                        <p:cTn id="142" dur="500"/>
                                        <p:tgtEl>
                                          <p:spTgt spid="110"/>
                                        </p:tgtEl>
                                      </p:cBhvr>
                                    </p:animEffect>
                                  </p:childTnLst>
                                </p:cTn>
                              </p:par>
                            </p:childTnLst>
                          </p:cTn>
                        </p:par>
                        <p:par>
                          <p:cTn id="143" fill="hold">
                            <p:stCondLst>
                              <p:cond delay="8300"/>
                            </p:stCondLst>
                            <p:childTnLst>
                              <p:par>
                                <p:cTn id="144" presetID="42" presetClass="entr" presetSubtype="0" fill="hold"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1000" fill="hold"/>
                                        <p:tgtEl>
                                          <p:spTgt spid="107"/>
                                        </p:tgtEl>
                                        <p:attrNameLst>
                                          <p:attrName>ppt_y</p:attrName>
                                        </p:attrNameLst>
                                      </p:cBhvr>
                                      <p:tavLst>
                                        <p:tav tm="0">
                                          <p:val>
                                            <p:strVal val="#ppt_y+.1"/>
                                          </p:val>
                                        </p:tav>
                                        <p:tav tm="100000">
                                          <p:val>
                                            <p:strVal val="#ppt_y"/>
                                          </p:val>
                                        </p:tav>
                                      </p:tavLst>
                                    </p:anim>
                                  </p:childTnLst>
                                </p:cTn>
                              </p:par>
                            </p:childTnLst>
                          </p:cTn>
                        </p:par>
                        <p:par>
                          <p:cTn id="149" fill="hold">
                            <p:stCondLst>
                              <p:cond delay="9300"/>
                            </p:stCondLst>
                            <p:childTnLst>
                              <p:par>
                                <p:cTn id="150" presetID="53" presetClass="entr" presetSubtype="16" fill="hold" nodeType="afterEffect">
                                  <p:stCondLst>
                                    <p:cond delay="0"/>
                                  </p:stCondLst>
                                  <p:childTnLst>
                                    <p:set>
                                      <p:cBhvr>
                                        <p:cTn id="151" dur="1" fill="hold">
                                          <p:stCondLst>
                                            <p:cond delay="0"/>
                                          </p:stCondLst>
                                        </p:cTn>
                                        <p:tgtEl>
                                          <p:spTgt spid="116"/>
                                        </p:tgtEl>
                                        <p:attrNameLst>
                                          <p:attrName>style.visibility</p:attrName>
                                        </p:attrNameLst>
                                      </p:cBhvr>
                                      <p:to>
                                        <p:strVal val="visible"/>
                                      </p:to>
                                    </p:set>
                                    <p:anim calcmode="lin" valueType="num">
                                      <p:cBhvr>
                                        <p:cTn id="152" dur="500" fill="hold"/>
                                        <p:tgtEl>
                                          <p:spTgt spid="116"/>
                                        </p:tgtEl>
                                        <p:attrNameLst>
                                          <p:attrName>ppt_w</p:attrName>
                                        </p:attrNameLst>
                                      </p:cBhvr>
                                      <p:tavLst>
                                        <p:tav tm="0">
                                          <p:val>
                                            <p:fltVal val="0"/>
                                          </p:val>
                                        </p:tav>
                                        <p:tav tm="100000">
                                          <p:val>
                                            <p:strVal val="#ppt_w"/>
                                          </p:val>
                                        </p:tav>
                                      </p:tavLst>
                                    </p:anim>
                                    <p:anim calcmode="lin" valueType="num">
                                      <p:cBhvr>
                                        <p:cTn id="153" dur="500" fill="hold"/>
                                        <p:tgtEl>
                                          <p:spTgt spid="116"/>
                                        </p:tgtEl>
                                        <p:attrNameLst>
                                          <p:attrName>ppt_h</p:attrName>
                                        </p:attrNameLst>
                                      </p:cBhvr>
                                      <p:tavLst>
                                        <p:tav tm="0">
                                          <p:val>
                                            <p:fltVal val="0"/>
                                          </p:val>
                                        </p:tav>
                                        <p:tav tm="100000">
                                          <p:val>
                                            <p:strVal val="#ppt_h"/>
                                          </p:val>
                                        </p:tav>
                                      </p:tavLst>
                                    </p:anim>
                                    <p:animEffect transition="in" filter="fade">
                                      <p:cBhvr>
                                        <p:cTn id="154" dur="500"/>
                                        <p:tgtEl>
                                          <p:spTgt spid="116"/>
                                        </p:tgtEl>
                                      </p:cBhvr>
                                    </p:animEffect>
                                  </p:childTnLst>
                                </p:cTn>
                              </p:par>
                            </p:childTnLst>
                          </p:cTn>
                        </p:par>
                        <p:par>
                          <p:cTn id="155" fill="hold">
                            <p:stCondLst>
                              <p:cond delay="9800"/>
                            </p:stCondLst>
                            <p:childTnLst>
                              <p:par>
                                <p:cTn id="156" presetID="42" presetClass="entr" presetSubtype="0" fill="hold" nodeType="afterEffect">
                                  <p:stCondLst>
                                    <p:cond delay="0"/>
                                  </p:stCondLst>
                                  <p:childTnLst>
                                    <p:set>
                                      <p:cBhvr>
                                        <p:cTn id="157" dur="1" fill="hold">
                                          <p:stCondLst>
                                            <p:cond delay="0"/>
                                          </p:stCondLst>
                                        </p:cTn>
                                        <p:tgtEl>
                                          <p:spTgt spid="113"/>
                                        </p:tgtEl>
                                        <p:attrNameLst>
                                          <p:attrName>style.visibility</p:attrName>
                                        </p:attrNameLst>
                                      </p:cBhvr>
                                      <p:to>
                                        <p:strVal val="visible"/>
                                      </p:to>
                                    </p:set>
                                    <p:animEffect transition="in" filter="fade">
                                      <p:cBhvr>
                                        <p:cTn id="158" dur="1000"/>
                                        <p:tgtEl>
                                          <p:spTgt spid="113"/>
                                        </p:tgtEl>
                                      </p:cBhvr>
                                    </p:animEffect>
                                    <p:anim calcmode="lin" valueType="num">
                                      <p:cBhvr>
                                        <p:cTn id="159" dur="1000" fill="hold"/>
                                        <p:tgtEl>
                                          <p:spTgt spid="113"/>
                                        </p:tgtEl>
                                        <p:attrNameLst>
                                          <p:attrName>ppt_x</p:attrName>
                                        </p:attrNameLst>
                                      </p:cBhvr>
                                      <p:tavLst>
                                        <p:tav tm="0">
                                          <p:val>
                                            <p:strVal val="#ppt_x"/>
                                          </p:val>
                                        </p:tav>
                                        <p:tav tm="100000">
                                          <p:val>
                                            <p:strVal val="#ppt_x"/>
                                          </p:val>
                                        </p:tav>
                                      </p:tavLst>
                                    </p:anim>
                                    <p:anim calcmode="lin" valueType="num">
                                      <p:cBhvr>
                                        <p:cTn id="160"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57"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8596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FD4128-8942-46A0-83B4-1872BDA4E6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0C9ECA3-F0EB-453A-B177-2B777894AD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6967" y="1158605"/>
            <a:ext cx="5042830" cy="5042830"/>
          </a:xfrm>
          <a:prstGeom prst="rect">
            <a:avLst/>
          </a:prstGeom>
          <a:effectLst/>
        </p:spPr>
      </p:pic>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3E36EA-550B-4856-9C5F-0C3BBAE1CA7E}"/>
              </a:ext>
            </a:extLst>
          </p:cNvPr>
          <p:cNvSpPr txBox="1"/>
          <p:nvPr/>
        </p:nvSpPr>
        <p:spPr>
          <a:xfrm>
            <a:off x="1958413" y="3192933"/>
            <a:ext cx="2139270" cy="1323439"/>
          </a:xfrm>
          <a:prstGeom prst="rect">
            <a:avLst/>
          </a:prstGeom>
          <a:noFill/>
        </p:spPr>
        <p:txBody>
          <a:bodyPr wrap="square" rtlCol="0">
            <a:spAutoFit/>
          </a:bodyPr>
          <a:lstStyle/>
          <a:p>
            <a:pPr algn="ctr"/>
            <a:r>
              <a:rPr lang="en-US" altLang="zh-CN" sz="8000" b="1" dirty="0">
                <a:solidFill>
                  <a:srgbClr val="E5F6F7"/>
                </a:solidFill>
                <a:cs typeface="+mn-ea"/>
                <a:sym typeface="+mn-lt"/>
              </a:rPr>
              <a:t>01</a:t>
            </a:r>
            <a:endParaRPr lang="zh-CN" altLang="en-US" sz="8000" b="1" dirty="0">
              <a:solidFill>
                <a:srgbClr val="E5F6F7"/>
              </a:solidFill>
              <a:cs typeface="+mn-ea"/>
              <a:sym typeface="+mn-lt"/>
            </a:endParaRPr>
          </a:p>
        </p:txBody>
      </p:sp>
      <p:sp>
        <p:nvSpPr>
          <p:cNvPr id="70" name="文本框 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25A004-4E3A-4D16-BC22-7B1CCDC979B7}"/>
              </a:ext>
            </a:extLst>
          </p:cNvPr>
          <p:cNvSpPr txBox="1"/>
          <p:nvPr/>
        </p:nvSpPr>
        <p:spPr>
          <a:xfrm>
            <a:off x="1968973" y="3182273"/>
            <a:ext cx="2139270" cy="1323439"/>
          </a:xfrm>
          <a:prstGeom prst="rect">
            <a:avLst/>
          </a:prstGeom>
          <a:noFill/>
          <a:effectLst/>
        </p:spPr>
        <p:txBody>
          <a:bodyPr wrap="square" rtlCol="0">
            <a:spAutoFit/>
          </a:bodyPr>
          <a:lstStyle/>
          <a:p>
            <a:pPr algn="ctr"/>
            <a:r>
              <a:rPr lang="en-US" altLang="zh-CN" sz="8000" b="1" dirty="0">
                <a:solidFill>
                  <a:srgbClr val="DEEEF5"/>
                </a:solidFill>
                <a:cs typeface="+mn-ea"/>
                <a:sym typeface="+mn-lt"/>
              </a:rPr>
              <a:t>01</a:t>
            </a:r>
            <a:endParaRPr lang="zh-CN" altLang="en-US" sz="8000" b="1" dirty="0">
              <a:solidFill>
                <a:srgbClr val="DEEEF5"/>
              </a:solidFill>
              <a:cs typeface="+mn-ea"/>
              <a:sym typeface="+mn-lt"/>
            </a:endParaRPr>
          </a:p>
        </p:txBody>
      </p:sp>
      <p:sp>
        <p:nvSpPr>
          <p:cNvPr id="71" name="文本框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08D94B-4D70-499A-A0A0-725C678D2DE3}"/>
              </a:ext>
            </a:extLst>
          </p:cNvPr>
          <p:cNvSpPr txBox="1"/>
          <p:nvPr/>
        </p:nvSpPr>
        <p:spPr>
          <a:xfrm>
            <a:off x="1979534" y="3171614"/>
            <a:ext cx="2139270" cy="1323439"/>
          </a:xfrm>
          <a:prstGeom prst="rect">
            <a:avLst/>
          </a:prstGeom>
          <a:noFill/>
          <a:effectLst/>
        </p:spPr>
        <p:txBody>
          <a:bodyPr wrap="square" rtlCol="0">
            <a:spAutoFit/>
          </a:bodyPr>
          <a:lstStyle/>
          <a:p>
            <a:pPr algn="ctr"/>
            <a:r>
              <a:rPr lang="en-US" altLang="zh-CN" sz="8000" b="1" dirty="0">
                <a:solidFill>
                  <a:srgbClr val="D7E6F3"/>
                </a:solidFill>
                <a:cs typeface="+mn-ea"/>
                <a:sym typeface="+mn-lt"/>
              </a:rPr>
              <a:t>01</a:t>
            </a:r>
            <a:endParaRPr lang="zh-CN" altLang="en-US" sz="8000" b="1" dirty="0">
              <a:solidFill>
                <a:srgbClr val="D7E6F3"/>
              </a:solidFill>
              <a:cs typeface="+mn-ea"/>
              <a:sym typeface="+mn-lt"/>
            </a:endParaRPr>
          </a:p>
        </p:txBody>
      </p:sp>
      <p:sp>
        <p:nvSpPr>
          <p:cNvPr id="72" name="文本框 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9A1AF11-4439-4D44-A515-70BCB368B8D5}"/>
              </a:ext>
            </a:extLst>
          </p:cNvPr>
          <p:cNvSpPr txBox="1"/>
          <p:nvPr/>
        </p:nvSpPr>
        <p:spPr>
          <a:xfrm>
            <a:off x="1990094" y="3160954"/>
            <a:ext cx="2139270" cy="1323439"/>
          </a:xfrm>
          <a:prstGeom prst="rect">
            <a:avLst/>
          </a:prstGeom>
          <a:noFill/>
          <a:effectLst/>
        </p:spPr>
        <p:txBody>
          <a:bodyPr wrap="square" rtlCol="0">
            <a:spAutoFit/>
          </a:bodyPr>
          <a:lstStyle/>
          <a:p>
            <a:pPr algn="ctr"/>
            <a:r>
              <a:rPr lang="en-US" altLang="zh-CN" sz="8000" b="1" dirty="0">
                <a:solidFill>
                  <a:srgbClr val="D0DEF1"/>
                </a:solidFill>
                <a:cs typeface="+mn-ea"/>
                <a:sym typeface="+mn-lt"/>
              </a:rPr>
              <a:t>01</a:t>
            </a:r>
            <a:endParaRPr lang="zh-CN" altLang="en-US" sz="8000" b="1" dirty="0">
              <a:solidFill>
                <a:srgbClr val="D0DEF1"/>
              </a:solidFill>
              <a:cs typeface="+mn-ea"/>
              <a:sym typeface="+mn-lt"/>
            </a:endParaRPr>
          </a:p>
        </p:txBody>
      </p:sp>
      <p:sp>
        <p:nvSpPr>
          <p:cNvPr id="73" name="文本框 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ACC3B7-5611-4A9A-8AC5-EECB3FAC5545}"/>
              </a:ext>
            </a:extLst>
          </p:cNvPr>
          <p:cNvSpPr txBox="1"/>
          <p:nvPr/>
        </p:nvSpPr>
        <p:spPr>
          <a:xfrm>
            <a:off x="2000654" y="3150294"/>
            <a:ext cx="2139270" cy="1323439"/>
          </a:xfrm>
          <a:prstGeom prst="rect">
            <a:avLst/>
          </a:prstGeom>
          <a:noFill/>
          <a:effectLst/>
        </p:spPr>
        <p:txBody>
          <a:bodyPr wrap="square" rtlCol="0">
            <a:spAutoFit/>
          </a:bodyPr>
          <a:lstStyle/>
          <a:p>
            <a:pPr algn="ctr"/>
            <a:r>
              <a:rPr lang="en-US" altLang="zh-CN" sz="8000" b="1" dirty="0">
                <a:solidFill>
                  <a:srgbClr val="C9D6EF"/>
                </a:solidFill>
                <a:cs typeface="+mn-ea"/>
                <a:sym typeface="+mn-lt"/>
              </a:rPr>
              <a:t>01</a:t>
            </a:r>
            <a:endParaRPr lang="zh-CN" altLang="en-US" sz="8000" b="1" dirty="0">
              <a:solidFill>
                <a:srgbClr val="C9D6EF"/>
              </a:solidFill>
              <a:cs typeface="+mn-ea"/>
              <a:sym typeface="+mn-lt"/>
            </a:endParaRPr>
          </a:p>
        </p:txBody>
      </p:sp>
      <p:sp>
        <p:nvSpPr>
          <p:cNvPr id="74" name="文本框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3CA4E1-BB5C-42BE-8AA4-48F4E43F63D9}"/>
              </a:ext>
            </a:extLst>
          </p:cNvPr>
          <p:cNvSpPr txBox="1"/>
          <p:nvPr/>
        </p:nvSpPr>
        <p:spPr>
          <a:xfrm>
            <a:off x="2011215" y="3139634"/>
            <a:ext cx="2139270" cy="1323439"/>
          </a:xfrm>
          <a:prstGeom prst="rect">
            <a:avLst/>
          </a:prstGeom>
          <a:noFill/>
          <a:effectLst/>
        </p:spPr>
        <p:txBody>
          <a:bodyPr wrap="square" rtlCol="0">
            <a:spAutoFit/>
          </a:bodyPr>
          <a:lstStyle/>
          <a:p>
            <a:pPr algn="ctr"/>
            <a:r>
              <a:rPr lang="en-US" altLang="zh-CN" sz="8000" b="1" dirty="0">
                <a:solidFill>
                  <a:srgbClr val="C2CEED"/>
                </a:solidFill>
                <a:cs typeface="+mn-ea"/>
                <a:sym typeface="+mn-lt"/>
              </a:rPr>
              <a:t>01</a:t>
            </a:r>
            <a:endParaRPr lang="zh-CN" altLang="en-US" sz="8000" b="1" dirty="0">
              <a:solidFill>
                <a:srgbClr val="C2CEED"/>
              </a:solidFill>
              <a:cs typeface="+mn-ea"/>
              <a:sym typeface="+mn-lt"/>
            </a:endParaRPr>
          </a:p>
        </p:txBody>
      </p:sp>
      <p:sp>
        <p:nvSpPr>
          <p:cNvPr id="75" name="文本框 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FA27B9E-EC50-4894-90C0-798A9D77688A}"/>
              </a:ext>
            </a:extLst>
          </p:cNvPr>
          <p:cNvSpPr txBox="1"/>
          <p:nvPr/>
        </p:nvSpPr>
        <p:spPr>
          <a:xfrm>
            <a:off x="2021775" y="3128975"/>
            <a:ext cx="2139270" cy="1323439"/>
          </a:xfrm>
          <a:prstGeom prst="rect">
            <a:avLst/>
          </a:prstGeom>
          <a:noFill/>
          <a:effectLst/>
        </p:spPr>
        <p:txBody>
          <a:bodyPr wrap="square" rtlCol="0">
            <a:spAutoFit/>
          </a:bodyPr>
          <a:lstStyle/>
          <a:p>
            <a:pPr algn="ctr"/>
            <a:r>
              <a:rPr lang="en-US" altLang="zh-CN" sz="8000" b="1" dirty="0">
                <a:solidFill>
                  <a:srgbClr val="BBC6EB"/>
                </a:solidFill>
                <a:cs typeface="+mn-ea"/>
                <a:sym typeface="+mn-lt"/>
              </a:rPr>
              <a:t>01</a:t>
            </a:r>
            <a:endParaRPr lang="zh-CN" altLang="en-US" sz="8000" b="1" dirty="0">
              <a:solidFill>
                <a:srgbClr val="BBC6EB"/>
              </a:solidFill>
              <a:cs typeface="+mn-ea"/>
              <a:sym typeface="+mn-lt"/>
            </a:endParaRPr>
          </a:p>
        </p:txBody>
      </p:sp>
      <p:sp>
        <p:nvSpPr>
          <p:cNvPr id="76" name="文本框 7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7B6E19-D4C1-4B75-87A7-8FD4AFD3A42A}"/>
              </a:ext>
            </a:extLst>
          </p:cNvPr>
          <p:cNvSpPr txBox="1"/>
          <p:nvPr/>
        </p:nvSpPr>
        <p:spPr>
          <a:xfrm>
            <a:off x="2032335" y="3118315"/>
            <a:ext cx="2139270" cy="1323439"/>
          </a:xfrm>
          <a:prstGeom prst="rect">
            <a:avLst/>
          </a:prstGeom>
          <a:noFill/>
          <a:effectLst/>
        </p:spPr>
        <p:txBody>
          <a:bodyPr wrap="square" rtlCol="0">
            <a:spAutoFit/>
          </a:bodyPr>
          <a:lstStyle/>
          <a:p>
            <a:pPr algn="ctr"/>
            <a:r>
              <a:rPr lang="en-US" altLang="zh-CN" sz="8000" b="1" dirty="0">
                <a:solidFill>
                  <a:srgbClr val="B4BEE9"/>
                </a:solidFill>
                <a:cs typeface="+mn-ea"/>
                <a:sym typeface="+mn-lt"/>
              </a:rPr>
              <a:t>01</a:t>
            </a:r>
            <a:endParaRPr lang="zh-CN" altLang="en-US" sz="8000" b="1" dirty="0">
              <a:solidFill>
                <a:srgbClr val="B4BEE9"/>
              </a:solidFill>
              <a:cs typeface="+mn-ea"/>
              <a:sym typeface="+mn-lt"/>
            </a:endParaRPr>
          </a:p>
        </p:txBody>
      </p:sp>
      <p:sp>
        <p:nvSpPr>
          <p:cNvPr id="77" name="文本框 7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235942-C59C-4E92-BCF8-C4C93AAC524B}"/>
              </a:ext>
            </a:extLst>
          </p:cNvPr>
          <p:cNvSpPr txBox="1"/>
          <p:nvPr/>
        </p:nvSpPr>
        <p:spPr>
          <a:xfrm>
            <a:off x="2042896" y="3107655"/>
            <a:ext cx="2139270" cy="1323439"/>
          </a:xfrm>
          <a:prstGeom prst="rect">
            <a:avLst/>
          </a:prstGeom>
          <a:noFill/>
          <a:effectLst/>
        </p:spPr>
        <p:txBody>
          <a:bodyPr wrap="square" rtlCol="0">
            <a:spAutoFit/>
          </a:bodyPr>
          <a:lstStyle/>
          <a:p>
            <a:pPr algn="ctr"/>
            <a:r>
              <a:rPr lang="en-US" altLang="zh-CN" sz="8000" b="1" dirty="0">
                <a:solidFill>
                  <a:srgbClr val="ADB6E7"/>
                </a:solidFill>
                <a:cs typeface="+mn-ea"/>
                <a:sym typeface="+mn-lt"/>
              </a:rPr>
              <a:t>01</a:t>
            </a:r>
            <a:endParaRPr lang="zh-CN" altLang="en-US" sz="8000" b="1" dirty="0">
              <a:solidFill>
                <a:srgbClr val="ADB6E7"/>
              </a:solidFill>
              <a:cs typeface="+mn-ea"/>
              <a:sym typeface="+mn-lt"/>
            </a:endParaRPr>
          </a:p>
        </p:txBody>
      </p:sp>
      <p:sp>
        <p:nvSpPr>
          <p:cNvPr id="78" name="文本框 7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A26434-C5A4-4EA8-ACD9-B3D105C7BD9B}"/>
              </a:ext>
            </a:extLst>
          </p:cNvPr>
          <p:cNvSpPr txBox="1"/>
          <p:nvPr/>
        </p:nvSpPr>
        <p:spPr>
          <a:xfrm>
            <a:off x="2053456" y="3096995"/>
            <a:ext cx="2139270" cy="1323439"/>
          </a:xfrm>
          <a:prstGeom prst="rect">
            <a:avLst/>
          </a:prstGeom>
          <a:noFill/>
          <a:effectLst/>
        </p:spPr>
        <p:txBody>
          <a:bodyPr wrap="square" rtlCol="0">
            <a:spAutoFit/>
          </a:bodyPr>
          <a:lstStyle/>
          <a:p>
            <a:pPr algn="ctr"/>
            <a:r>
              <a:rPr lang="en-US" altLang="zh-CN" sz="8000" b="1" dirty="0">
                <a:solidFill>
                  <a:srgbClr val="A6AEE5"/>
                </a:solidFill>
                <a:cs typeface="+mn-ea"/>
                <a:sym typeface="+mn-lt"/>
              </a:rPr>
              <a:t>01</a:t>
            </a:r>
            <a:endParaRPr lang="zh-CN" altLang="en-US" sz="8000" b="1" dirty="0">
              <a:solidFill>
                <a:srgbClr val="A6AEE5"/>
              </a:solidFill>
              <a:cs typeface="+mn-ea"/>
              <a:sym typeface="+mn-lt"/>
            </a:endParaRPr>
          </a:p>
        </p:txBody>
      </p:sp>
      <p:sp>
        <p:nvSpPr>
          <p:cNvPr id="79" name="文本框 7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1C99462-A4A5-4036-8C9E-F31520E2ACA4}"/>
              </a:ext>
            </a:extLst>
          </p:cNvPr>
          <p:cNvSpPr txBox="1"/>
          <p:nvPr/>
        </p:nvSpPr>
        <p:spPr>
          <a:xfrm>
            <a:off x="2064016" y="3086335"/>
            <a:ext cx="2139270" cy="1323439"/>
          </a:xfrm>
          <a:prstGeom prst="rect">
            <a:avLst/>
          </a:prstGeom>
          <a:noFill/>
          <a:effectLst/>
        </p:spPr>
        <p:txBody>
          <a:bodyPr wrap="square" rtlCol="0">
            <a:spAutoFit/>
          </a:bodyPr>
          <a:lstStyle/>
          <a:p>
            <a:pPr algn="ctr"/>
            <a:r>
              <a:rPr lang="en-US" altLang="zh-CN" sz="8000" b="1" dirty="0">
                <a:solidFill>
                  <a:srgbClr val="9FA6E3"/>
                </a:solidFill>
                <a:cs typeface="+mn-ea"/>
                <a:sym typeface="+mn-lt"/>
              </a:rPr>
              <a:t>01</a:t>
            </a:r>
            <a:endParaRPr lang="zh-CN" altLang="en-US" sz="8000" b="1" dirty="0">
              <a:solidFill>
                <a:srgbClr val="9FA6E3"/>
              </a:solidFill>
              <a:cs typeface="+mn-ea"/>
              <a:sym typeface="+mn-lt"/>
            </a:endParaRPr>
          </a:p>
        </p:txBody>
      </p:sp>
      <p:sp>
        <p:nvSpPr>
          <p:cNvPr id="80" name="文本框 7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DB4AD8E-862C-4CE1-89C9-1F930DD403DF}"/>
              </a:ext>
            </a:extLst>
          </p:cNvPr>
          <p:cNvSpPr txBox="1"/>
          <p:nvPr/>
        </p:nvSpPr>
        <p:spPr>
          <a:xfrm>
            <a:off x="2074577" y="3075676"/>
            <a:ext cx="2139270" cy="1323439"/>
          </a:xfrm>
          <a:prstGeom prst="rect">
            <a:avLst/>
          </a:prstGeom>
          <a:noFill/>
          <a:effectLst/>
        </p:spPr>
        <p:txBody>
          <a:bodyPr wrap="square" rtlCol="0">
            <a:spAutoFit/>
          </a:bodyPr>
          <a:lstStyle/>
          <a:p>
            <a:pPr algn="ctr"/>
            <a:r>
              <a:rPr lang="en-US" altLang="zh-CN" sz="8000" b="1" dirty="0">
                <a:solidFill>
                  <a:srgbClr val="989EE1"/>
                </a:solidFill>
                <a:cs typeface="+mn-ea"/>
                <a:sym typeface="+mn-lt"/>
              </a:rPr>
              <a:t>01</a:t>
            </a:r>
            <a:endParaRPr lang="zh-CN" altLang="en-US" sz="8000" b="1" dirty="0">
              <a:solidFill>
                <a:srgbClr val="989EE1"/>
              </a:solidFill>
              <a:cs typeface="+mn-ea"/>
              <a:sym typeface="+mn-lt"/>
            </a:endParaRPr>
          </a:p>
        </p:txBody>
      </p:sp>
      <p:sp>
        <p:nvSpPr>
          <p:cNvPr id="81" name="文本框 8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2CE7A2-393F-4CE4-8077-9D3AA871EA79}"/>
              </a:ext>
            </a:extLst>
          </p:cNvPr>
          <p:cNvSpPr txBox="1"/>
          <p:nvPr/>
        </p:nvSpPr>
        <p:spPr>
          <a:xfrm>
            <a:off x="2085137" y="3065016"/>
            <a:ext cx="2139270" cy="1323439"/>
          </a:xfrm>
          <a:prstGeom prst="rect">
            <a:avLst/>
          </a:prstGeom>
          <a:noFill/>
          <a:effectLst/>
        </p:spPr>
        <p:txBody>
          <a:bodyPr wrap="square" rtlCol="0">
            <a:spAutoFit/>
          </a:bodyPr>
          <a:lstStyle/>
          <a:p>
            <a:pPr algn="ctr"/>
            <a:r>
              <a:rPr lang="en-US" altLang="zh-CN" sz="8000" b="1" dirty="0">
                <a:solidFill>
                  <a:srgbClr val="9196DF"/>
                </a:solidFill>
                <a:cs typeface="+mn-ea"/>
                <a:sym typeface="+mn-lt"/>
              </a:rPr>
              <a:t>01</a:t>
            </a:r>
            <a:endParaRPr lang="zh-CN" altLang="en-US" sz="8000" b="1" dirty="0">
              <a:solidFill>
                <a:srgbClr val="9196DF"/>
              </a:solidFill>
              <a:cs typeface="+mn-ea"/>
              <a:sym typeface="+mn-lt"/>
            </a:endParaRPr>
          </a:p>
        </p:txBody>
      </p:sp>
      <p:sp>
        <p:nvSpPr>
          <p:cNvPr id="82" name="文本框 8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F25F59-8ECC-47E1-A974-71E7C94B040F}"/>
              </a:ext>
            </a:extLst>
          </p:cNvPr>
          <p:cNvSpPr txBox="1"/>
          <p:nvPr/>
        </p:nvSpPr>
        <p:spPr>
          <a:xfrm>
            <a:off x="2095697" y="3054356"/>
            <a:ext cx="2139270" cy="1323439"/>
          </a:xfrm>
          <a:prstGeom prst="rect">
            <a:avLst/>
          </a:prstGeom>
          <a:noFill/>
          <a:effectLst/>
        </p:spPr>
        <p:txBody>
          <a:bodyPr wrap="square" rtlCol="0">
            <a:spAutoFit/>
          </a:bodyPr>
          <a:lstStyle/>
          <a:p>
            <a:pPr algn="ctr"/>
            <a:r>
              <a:rPr lang="en-US" altLang="zh-CN" sz="8000" b="1" dirty="0">
                <a:solidFill>
                  <a:srgbClr val="8A8EDD"/>
                </a:solidFill>
                <a:cs typeface="+mn-ea"/>
                <a:sym typeface="+mn-lt"/>
              </a:rPr>
              <a:t>01</a:t>
            </a:r>
            <a:endParaRPr lang="zh-CN" altLang="en-US" sz="8000" b="1" dirty="0">
              <a:solidFill>
                <a:srgbClr val="8A8EDD"/>
              </a:solidFill>
              <a:cs typeface="+mn-ea"/>
              <a:sym typeface="+mn-lt"/>
            </a:endParaRPr>
          </a:p>
        </p:txBody>
      </p:sp>
      <p:sp>
        <p:nvSpPr>
          <p:cNvPr id="83" name="文本框 8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D4B45F-00E4-45C9-85E5-DB93397B9EDE}"/>
              </a:ext>
            </a:extLst>
          </p:cNvPr>
          <p:cNvSpPr txBox="1"/>
          <p:nvPr/>
        </p:nvSpPr>
        <p:spPr>
          <a:xfrm>
            <a:off x="2106258" y="3043696"/>
            <a:ext cx="2139270" cy="1323439"/>
          </a:xfrm>
          <a:prstGeom prst="rect">
            <a:avLst/>
          </a:prstGeom>
          <a:noFill/>
          <a:effectLst/>
        </p:spPr>
        <p:txBody>
          <a:bodyPr wrap="square" rtlCol="0">
            <a:spAutoFit/>
          </a:bodyPr>
          <a:lstStyle/>
          <a:p>
            <a:pPr algn="ctr"/>
            <a:r>
              <a:rPr lang="en-US" altLang="zh-CN" sz="8000" b="1" dirty="0">
                <a:solidFill>
                  <a:srgbClr val="8386DB"/>
                </a:solidFill>
                <a:cs typeface="+mn-ea"/>
                <a:sym typeface="+mn-lt"/>
              </a:rPr>
              <a:t>01</a:t>
            </a:r>
            <a:endParaRPr lang="zh-CN" altLang="en-US" sz="8000" b="1" dirty="0">
              <a:solidFill>
                <a:srgbClr val="8386DB"/>
              </a:solidFill>
              <a:cs typeface="+mn-ea"/>
              <a:sym typeface="+mn-lt"/>
            </a:endParaRPr>
          </a:p>
        </p:txBody>
      </p:sp>
      <p:sp>
        <p:nvSpPr>
          <p:cNvPr id="84" name="文本框 8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69B7A2-65D5-4237-8527-68EFF58B9103}"/>
              </a:ext>
            </a:extLst>
          </p:cNvPr>
          <p:cNvSpPr txBox="1"/>
          <p:nvPr/>
        </p:nvSpPr>
        <p:spPr>
          <a:xfrm>
            <a:off x="2116818" y="3033037"/>
            <a:ext cx="2139270" cy="1323439"/>
          </a:xfrm>
          <a:prstGeom prst="rect">
            <a:avLst/>
          </a:prstGeom>
          <a:noFill/>
          <a:effectLst/>
        </p:spPr>
        <p:txBody>
          <a:bodyPr wrap="square" rtlCol="0">
            <a:spAutoFit/>
          </a:bodyPr>
          <a:lstStyle/>
          <a:p>
            <a:pPr algn="ctr"/>
            <a:r>
              <a:rPr lang="en-US" altLang="zh-CN" sz="8000" b="1" dirty="0">
                <a:solidFill>
                  <a:srgbClr val="7C7ED9"/>
                </a:solidFill>
                <a:cs typeface="+mn-ea"/>
                <a:sym typeface="+mn-lt"/>
              </a:rPr>
              <a:t>01</a:t>
            </a:r>
            <a:endParaRPr lang="zh-CN" altLang="en-US" sz="8000" b="1" dirty="0">
              <a:solidFill>
                <a:srgbClr val="7C7ED9"/>
              </a:solidFill>
              <a:cs typeface="+mn-ea"/>
              <a:sym typeface="+mn-lt"/>
            </a:endParaRPr>
          </a:p>
        </p:txBody>
      </p:sp>
      <p:sp>
        <p:nvSpPr>
          <p:cNvPr id="85" name="文本框 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FD9A66-C627-44FC-BA6A-C7ED03D09A5E}"/>
              </a:ext>
            </a:extLst>
          </p:cNvPr>
          <p:cNvSpPr txBox="1"/>
          <p:nvPr/>
        </p:nvSpPr>
        <p:spPr>
          <a:xfrm>
            <a:off x="2127378" y="3022377"/>
            <a:ext cx="2139270" cy="1323439"/>
          </a:xfrm>
          <a:prstGeom prst="rect">
            <a:avLst/>
          </a:prstGeom>
          <a:noFill/>
          <a:effectLst/>
        </p:spPr>
        <p:txBody>
          <a:bodyPr wrap="square" rtlCol="0">
            <a:spAutoFit/>
          </a:bodyPr>
          <a:lstStyle/>
          <a:p>
            <a:pPr algn="ctr"/>
            <a:r>
              <a:rPr lang="en-US" altLang="zh-CN" sz="8000" b="1" dirty="0">
                <a:solidFill>
                  <a:srgbClr val="7576D7"/>
                </a:solidFill>
                <a:cs typeface="+mn-ea"/>
                <a:sym typeface="+mn-lt"/>
              </a:rPr>
              <a:t>01</a:t>
            </a:r>
            <a:endParaRPr lang="zh-CN" altLang="en-US" sz="8000" b="1" dirty="0">
              <a:solidFill>
                <a:srgbClr val="7576D7"/>
              </a:solidFill>
              <a:cs typeface="+mn-ea"/>
              <a:sym typeface="+mn-lt"/>
            </a:endParaRPr>
          </a:p>
        </p:txBody>
      </p:sp>
      <p:sp>
        <p:nvSpPr>
          <p:cNvPr id="86" name="文本框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73E4D3-C9F6-4AEC-BAD0-7144F962811E}"/>
              </a:ext>
            </a:extLst>
          </p:cNvPr>
          <p:cNvSpPr txBox="1"/>
          <p:nvPr/>
        </p:nvSpPr>
        <p:spPr>
          <a:xfrm>
            <a:off x="2137938" y="3011717"/>
            <a:ext cx="2139270" cy="1323439"/>
          </a:xfrm>
          <a:prstGeom prst="rect">
            <a:avLst/>
          </a:prstGeom>
          <a:noFill/>
          <a:effectLst/>
        </p:spPr>
        <p:txBody>
          <a:bodyPr wrap="square" rtlCol="0">
            <a:spAutoFit/>
          </a:bodyPr>
          <a:lstStyle/>
          <a:p>
            <a:pPr algn="ctr"/>
            <a:r>
              <a:rPr lang="en-US" altLang="zh-CN" sz="8000" b="1" dirty="0">
                <a:solidFill>
                  <a:srgbClr val="6E6ED5"/>
                </a:solidFill>
                <a:cs typeface="+mn-ea"/>
                <a:sym typeface="+mn-lt"/>
              </a:rPr>
              <a:t>01</a:t>
            </a:r>
            <a:endParaRPr lang="zh-CN" altLang="en-US" sz="8000" b="1" dirty="0">
              <a:solidFill>
                <a:srgbClr val="6E6ED5"/>
              </a:solidFill>
              <a:cs typeface="+mn-ea"/>
              <a:sym typeface="+mn-lt"/>
            </a:endParaRPr>
          </a:p>
        </p:txBody>
      </p:sp>
      <p:sp>
        <p:nvSpPr>
          <p:cNvPr id="87" name="文本框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060A6A-BD03-4A63-973F-4DB5D824F9D7}"/>
              </a:ext>
            </a:extLst>
          </p:cNvPr>
          <p:cNvSpPr txBox="1"/>
          <p:nvPr/>
        </p:nvSpPr>
        <p:spPr>
          <a:xfrm>
            <a:off x="2148499" y="3001057"/>
            <a:ext cx="2139270" cy="1323439"/>
          </a:xfrm>
          <a:prstGeom prst="rect">
            <a:avLst/>
          </a:prstGeom>
          <a:noFill/>
          <a:effectLst/>
        </p:spPr>
        <p:txBody>
          <a:bodyPr wrap="square" rtlCol="0">
            <a:spAutoFit/>
          </a:bodyPr>
          <a:lstStyle/>
          <a:p>
            <a:pPr algn="ctr"/>
            <a:r>
              <a:rPr lang="en-US" altLang="zh-CN" sz="8000" b="1" dirty="0">
                <a:solidFill>
                  <a:srgbClr val="6766D3"/>
                </a:solidFill>
                <a:cs typeface="+mn-ea"/>
                <a:sym typeface="+mn-lt"/>
              </a:rPr>
              <a:t>01</a:t>
            </a:r>
            <a:endParaRPr lang="zh-CN" altLang="en-US" sz="8000" b="1" dirty="0">
              <a:solidFill>
                <a:srgbClr val="6766D3"/>
              </a:solidFill>
              <a:cs typeface="+mn-ea"/>
              <a:sym typeface="+mn-lt"/>
            </a:endParaRPr>
          </a:p>
        </p:txBody>
      </p:sp>
      <p:sp>
        <p:nvSpPr>
          <p:cNvPr id="88" name="文本框 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84E865-B34F-4173-8259-125500103D8E}"/>
              </a:ext>
            </a:extLst>
          </p:cNvPr>
          <p:cNvSpPr txBox="1"/>
          <p:nvPr/>
        </p:nvSpPr>
        <p:spPr>
          <a:xfrm>
            <a:off x="2159059" y="2990398"/>
            <a:ext cx="2139270" cy="1323439"/>
          </a:xfrm>
          <a:prstGeom prst="rect">
            <a:avLst/>
          </a:prstGeom>
          <a:noFill/>
          <a:effectLst/>
        </p:spPr>
        <p:txBody>
          <a:bodyPr wrap="square" rtlCol="0">
            <a:spAutoFit/>
          </a:bodyPr>
          <a:lstStyle/>
          <a:p>
            <a:pPr algn="ctr"/>
            <a:r>
              <a:rPr lang="en-US" altLang="zh-CN" sz="8000" b="1" dirty="0">
                <a:solidFill>
                  <a:srgbClr val="605ED1"/>
                </a:solidFill>
                <a:cs typeface="+mn-ea"/>
                <a:sym typeface="+mn-lt"/>
              </a:rPr>
              <a:t>01</a:t>
            </a:r>
            <a:endParaRPr lang="zh-CN" altLang="en-US" sz="8000" b="1" dirty="0">
              <a:solidFill>
                <a:srgbClr val="605ED1"/>
              </a:solidFill>
              <a:cs typeface="+mn-ea"/>
              <a:sym typeface="+mn-lt"/>
            </a:endParaRPr>
          </a:p>
        </p:txBody>
      </p:sp>
      <p:sp>
        <p:nvSpPr>
          <p:cNvPr id="89" name="文本框 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99646E4-553D-4361-BB63-E4AA2DBA6B5C}"/>
              </a:ext>
            </a:extLst>
          </p:cNvPr>
          <p:cNvSpPr txBox="1"/>
          <p:nvPr/>
        </p:nvSpPr>
        <p:spPr>
          <a:xfrm>
            <a:off x="2169620" y="2979738"/>
            <a:ext cx="2139270" cy="1323439"/>
          </a:xfrm>
          <a:prstGeom prst="rect">
            <a:avLst/>
          </a:prstGeom>
          <a:noFill/>
          <a:effectLst/>
        </p:spPr>
        <p:txBody>
          <a:bodyPr wrap="square" rtlCol="0">
            <a:spAutoFit/>
          </a:bodyPr>
          <a:lstStyle/>
          <a:p>
            <a:pPr algn="ctr"/>
            <a:r>
              <a:rPr lang="en-US" altLang="zh-CN" sz="8000" b="1" dirty="0">
                <a:solidFill>
                  <a:srgbClr val="5956CF"/>
                </a:solidFill>
                <a:cs typeface="+mn-ea"/>
                <a:sym typeface="+mn-lt"/>
              </a:rPr>
              <a:t>01</a:t>
            </a:r>
            <a:endParaRPr lang="zh-CN" altLang="en-US" sz="8000" b="1" dirty="0">
              <a:solidFill>
                <a:srgbClr val="5956CF"/>
              </a:solidFill>
              <a:cs typeface="+mn-ea"/>
              <a:sym typeface="+mn-lt"/>
            </a:endParaRPr>
          </a:p>
        </p:txBody>
      </p:sp>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0BF02C3-812E-4D46-B33F-FBA5DBAE4D0D}"/>
              </a:ext>
            </a:extLst>
          </p:cNvPr>
          <p:cNvSpPr txBox="1"/>
          <p:nvPr/>
        </p:nvSpPr>
        <p:spPr>
          <a:xfrm>
            <a:off x="2180180" y="2969078"/>
            <a:ext cx="2139270" cy="1323439"/>
          </a:xfrm>
          <a:prstGeom prst="rect">
            <a:avLst/>
          </a:prstGeom>
          <a:noFill/>
        </p:spPr>
        <p:txBody>
          <a:bodyPr wrap="square" rtlCol="0">
            <a:spAutoFit/>
          </a:bodyPr>
          <a:lstStyle/>
          <a:p>
            <a:pPr algn="ctr"/>
            <a:r>
              <a:rPr lang="en-US" altLang="zh-CN" sz="8000" b="1" dirty="0">
                <a:solidFill>
                  <a:srgbClr val="504AC4"/>
                </a:solidFill>
                <a:cs typeface="+mn-ea"/>
                <a:sym typeface="+mn-lt"/>
              </a:rPr>
              <a:t>01</a:t>
            </a:r>
            <a:endParaRPr lang="zh-CN" altLang="en-US" sz="8000" b="1" dirty="0">
              <a:solidFill>
                <a:srgbClr val="504AC4"/>
              </a:solidFill>
              <a:cs typeface="+mn-ea"/>
              <a:sym typeface="+mn-lt"/>
            </a:endParaRPr>
          </a:p>
        </p:txBody>
      </p:sp>
      <p:sp>
        <p:nvSpPr>
          <p:cNvPr id="92"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8E1E4F-7F9D-4C53-861C-A4E79275E2C5}"/>
              </a:ext>
            </a:extLst>
          </p:cNvPr>
          <p:cNvSpPr txBox="1"/>
          <p:nvPr/>
        </p:nvSpPr>
        <p:spPr>
          <a:xfrm>
            <a:off x="6210526" y="3332831"/>
            <a:ext cx="3209082" cy="681210"/>
          </a:xfrm>
          <a:prstGeom prst="rect">
            <a:avLst/>
          </a:prstGeom>
          <a:noFill/>
        </p:spPr>
        <p:txBody>
          <a:bodyPr wrap="none" lIns="65023" tIns="32511" rIns="65023" bIns="32511" rtlCol="0">
            <a:spAutoFit/>
          </a:bodyPr>
          <a:lstStyle/>
          <a:p>
            <a:pPr marL="0" lvl="1"/>
            <a:r>
              <a:rPr lang="zh-CN" altLang="en-US" sz="4000" b="1"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父亲节的来历</a:t>
            </a:r>
          </a:p>
        </p:txBody>
      </p:sp>
      <p:sp>
        <p:nvSpPr>
          <p:cNvPr id="93"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0E93F6-3144-40FE-ADB7-240D51D68BEE}"/>
              </a:ext>
            </a:extLst>
          </p:cNvPr>
          <p:cNvSpPr txBox="1"/>
          <p:nvPr/>
        </p:nvSpPr>
        <p:spPr>
          <a:xfrm>
            <a:off x="6582204" y="4037420"/>
            <a:ext cx="2465726" cy="234934"/>
          </a:xfrm>
          <a:prstGeom prst="rect">
            <a:avLst/>
          </a:prstGeom>
          <a:noFill/>
        </p:spPr>
        <p:txBody>
          <a:bodyPr wrap="square" lIns="65023" tIns="32511" rIns="65023" bIns="32511" rtlCol="0">
            <a:spAutoFit/>
          </a:bodyPr>
          <a:lstStyle/>
          <a:p>
            <a:pPr marL="0" lvl="1" algn="ctr"/>
            <a:r>
              <a:rPr lang="en-US" altLang="zh-CN" sz="1100" dirty="0">
                <a:gradFill>
                  <a:gsLst>
                    <a:gs pos="100000">
                      <a:srgbClr val="05C2E2"/>
                    </a:gs>
                    <a:gs pos="0">
                      <a:srgbClr val="439EFF">
                        <a:alpha val="70000"/>
                      </a:srgbClr>
                    </a:gs>
                  </a:gsLst>
                  <a:lin ang="0" scaled="1"/>
                </a:gradFill>
                <a:effectLst>
                  <a:outerShdw blurRad="254000" dist="38100" dir="8100000" algn="tr" rotWithShape="0">
                    <a:srgbClr val="05C2E2">
                      <a:alpha val="40000"/>
                    </a:srgbClr>
                  </a:outerShdw>
                </a:effectLst>
                <a:cs typeface="+mn-ea"/>
                <a:sym typeface="+mn-lt"/>
              </a:rPr>
              <a:t>The origin of father's day</a:t>
            </a:r>
          </a:p>
        </p:txBody>
      </p:sp>
      <p:pic>
        <p:nvPicPr>
          <p:cNvPr id="94" name="图片 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3F856C-6F87-4AA1-B6C4-77DAB5A776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1122" y="2027208"/>
            <a:ext cx="1347666" cy="769357"/>
          </a:xfrm>
          <a:prstGeom prst="rect">
            <a:avLst/>
          </a:prstGeom>
          <a:effectLst>
            <a:outerShdw blurRad="254000" dist="254000" dir="8100000" algn="tr" rotWithShape="0">
              <a:srgbClr val="0070C0">
                <a:alpha val="40000"/>
              </a:srgbClr>
            </a:outerShdw>
          </a:effectLst>
        </p:spPr>
      </p:pic>
      <p:pic>
        <p:nvPicPr>
          <p:cNvPr id="95" name="图片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E20A87-B584-44FD-B2C3-F512D5BF45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87583" y="1248853"/>
            <a:ext cx="1372823" cy="861923"/>
          </a:xfrm>
          <a:prstGeom prst="rect">
            <a:avLst/>
          </a:prstGeom>
          <a:effectLst>
            <a:outerShdw blurRad="254000" dist="254000" dir="18900000" algn="bl" rotWithShape="0">
              <a:srgbClr val="0070C0">
                <a:alpha val="40000"/>
              </a:srgbClr>
            </a:outerShdw>
          </a:effectLst>
        </p:spPr>
      </p:pic>
      <p:pic>
        <p:nvPicPr>
          <p:cNvPr id="96" name="图片 9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DC1E4E-CA29-43D5-811A-6FECD7E5B4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485" y="397141"/>
            <a:ext cx="988886" cy="620869"/>
          </a:xfrm>
          <a:prstGeom prst="rect">
            <a:avLst/>
          </a:prstGeom>
          <a:effectLst>
            <a:outerShdw blurRad="254000" dist="254000" dir="18900000" algn="bl" rotWithShape="0">
              <a:srgbClr val="0070C0">
                <a:alpha val="40000"/>
              </a:srgbClr>
            </a:outerShdw>
          </a:effectLst>
        </p:spPr>
      </p:pic>
      <p:pic>
        <p:nvPicPr>
          <p:cNvPr id="97" name="图片 9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73E974-4084-418B-A07B-455FD60BE4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21973" y="2501657"/>
            <a:ext cx="2400657" cy="4029430"/>
          </a:xfrm>
          <a:prstGeom prst="rect">
            <a:avLst/>
          </a:prstGeom>
        </p:spPr>
      </p:pic>
      <p:sp>
        <p:nvSpPr>
          <p:cNvPr id="99" name="文本框 9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7D7AF8-1BEC-4A7D-9F4D-693514F72C7D}"/>
              </a:ext>
            </a:extLst>
          </p:cNvPr>
          <p:cNvSpPr txBox="1"/>
          <p:nvPr/>
        </p:nvSpPr>
        <p:spPr>
          <a:xfrm>
            <a:off x="2588095" y="5124656"/>
            <a:ext cx="1323439" cy="400110"/>
          </a:xfrm>
          <a:prstGeom prst="rect">
            <a:avLst/>
          </a:prstGeom>
          <a:noFill/>
        </p:spPr>
        <p:txBody>
          <a:bodyPr wrap="square" rtlCol="0">
            <a:spAutoFit/>
          </a:bodyPr>
          <a:lstStyle/>
          <a:p>
            <a:r>
              <a:rPr lang="en-US" altLang="zh-CN" sz="2000" b="1" dirty="0">
                <a:gradFill flip="none" rotWithShape="1">
                  <a:gsLst>
                    <a:gs pos="47148">
                      <a:schemeClr val="bg1"/>
                    </a:gs>
                    <a:gs pos="88000">
                      <a:schemeClr val="bg1"/>
                    </a:gs>
                    <a:gs pos="54000">
                      <a:schemeClr val="bg1">
                        <a:lumMod val="65000"/>
                      </a:schemeClr>
                    </a:gs>
                  </a:gsLst>
                  <a:lin ang="0" scaled="1"/>
                  <a:tileRect/>
                </a:gradFill>
                <a:effectLst>
                  <a:outerShdw blurRad="101600" dist="152400" dir="15600000" sy="30000" kx="-1800000" algn="bl" rotWithShape="0">
                    <a:prstClr val="black">
                      <a:alpha val="32000"/>
                    </a:prstClr>
                  </a:outerShdw>
                </a:effectLst>
                <a:cs typeface="+mn-ea"/>
                <a:sym typeface="+mn-lt"/>
              </a:rPr>
              <a:t>Part one</a:t>
            </a:r>
            <a:endParaRPr lang="zh-CN" altLang="en-US" sz="2000" b="1" dirty="0">
              <a:gradFill flip="none" rotWithShape="1">
                <a:gsLst>
                  <a:gs pos="47148">
                    <a:schemeClr val="bg1"/>
                  </a:gs>
                  <a:gs pos="88000">
                    <a:schemeClr val="bg1"/>
                  </a:gs>
                  <a:gs pos="54000">
                    <a:schemeClr val="bg1">
                      <a:lumMod val="65000"/>
                    </a:schemeClr>
                  </a:gs>
                </a:gsLst>
                <a:lin ang="0" scaled="1"/>
                <a:tileRect/>
              </a:gradFill>
              <a:effectLst>
                <a:outerShdw blurRad="101600" dist="152400" dir="15600000" sy="30000" kx="-1800000" algn="bl" rotWithShape="0">
                  <a:prstClr val="black">
                    <a:alpha val="32000"/>
                  </a:prstClr>
                </a:outerShdw>
              </a:effectLst>
              <a:cs typeface="+mn-ea"/>
              <a:sym typeface="+mn-lt"/>
            </a:endParaRPr>
          </a:p>
        </p:txBody>
      </p:sp>
    </p:spTree>
    <p:extLst>
      <p:ext uri="{BB962C8B-B14F-4D97-AF65-F5344CB8AC3E}">
        <p14:creationId xmlns:p14="http://schemas.microsoft.com/office/powerpoint/2010/main" val="496294951"/>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7000">
                                          <p:cBhvr additive="base">
                                            <p:cTn id="7" dur="2000" fill="hold"/>
                                            <p:tgtEl>
                                              <p:spTgt spid="6"/>
                                            </p:tgtEl>
                                            <p:attrNameLst>
                                              <p:attrName>ppt_x</p:attrName>
                                            </p:attrNameLst>
                                          </p:cBhvr>
                                          <p:tavLst>
                                            <p:tav tm="0">
                                              <p:val>
                                                <p:strVal val="#ppt_x"/>
                                              </p:val>
                                            </p:tav>
                                            <p:tav tm="100000">
                                              <p:val>
                                                <p:strVal val="#ppt_x"/>
                                              </p:val>
                                            </p:tav>
                                          </p:tavLst>
                                        </p:anim>
                                        <p:anim calcmode="lin" valueType="num" p14:bounceEnd="67000">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6"/>
                                            </p:tgtEl>
                                            <p:attrNameLst>
                                              <p:attrName>r</p:attrName>
                                            </p:attrNameLst>
                                          </p:cBhvr>
                                        </p:animRo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childTnLst>
                                    </p:cTn>
                                  </p:par>
                                </p:childTnLst>
                              </p:cTn>
                            </p:par>
                            <p:par>
                              <p:cTn id="15" fill="hold">
                                <p:stCondLst>
                                  <p:cond delay="2100"/>
                                </p:stCondLst>
                                <p:childTnLst>
                                  <p:par>
                                    <p:cTn id="16" presetID="10" presetClass="entr" presetSubtype="0" fill="hold" grpId="0" nodeType="after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100"/>
                                            <p:tgtEl>
                                              <p:spTgt spid="70"/>
                                            </p:tgtEl>
                                          </p:cBhvr>
                                        </p:animEffect>
                                      </p:childTnLst>
                                    </p:cTn>
                                  </p:par>
                                </p:childTnLst>
                              </p:cTn>
                            </p:par>
                            <p:par>
                              <p:cTn id="19" fill="hold">
                                <p:stCondLst>
                                  <p:cond delay="2200"/>
                                </p:stCondLst>
                                <p:childTnLst>
                                  <p:par>
                                    <p:cTn id="20" presetID="10" presetClass="entr" presetSubtype="0"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
                                            <p:tgtEl>
                                              <p:spTgt spid="71"/>
                                            </p:tgtEl>
                                          </p:cBhvr>
                                        </p:animEffect>
                                      </p:childTnLst>
                                    </p:cTn>
                                  </p:par>
                                </p:childTnLst>
                              </p:cTn>
                            </p:par>
                            <p:par>
                              <p:cTn id="23" fill="hold">
                                <p:stCondLst>
                                  <p:cond delay="2300"/>
                                </p:stCondLst>
                                <p:childTnLst>
                                  <p:par>
                                    <p:cTn id="24" presetID="10" presetClass="entr" presetSubtype="0"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100"/>
                                            <p:tgtEl>
                                              <p:spTgt spid="72"/>
                                            </p:tgtEl>
                                          </p:cBhvr>
                                        </p:animEffect>
                                      </p:childTnLst>
                                    </p:cTn>
                                  </p:par>
                                </p:childTnLst>
                              </p:cTn>
                            </p:par>
                            <p:par>
                              <p:cTn id="27" fill="hold">
                                <p:stCondLst>
                                  <p:cond delay="24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100"/>
                                            <p:tgtEl>
                                              <p:spTgt spid="7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100"/>
                                            <p:tgtEl>
                                              <p:spTgt spid="74"/>
                                            </p:tgtEl>
                                          </p:cBhvr>
                                        </p:animEffect>
                                      </p:childTnLst>
                                    </p:cTn>
                                  </p:par>
                                </p:childTnLst>
                              </p:cTn>
                            </p:par>
                            <p:par>
                              <p:cTn id="35" fill="hold">
                                <p:stCondLst>
                                  <p:cond delay="2600"/>
                                </p:stCondLst>
                                <p:childTnLst>
                                  <p:par>
                                    <p:cTn id="36" presetID="10" presetClass="entr" presetSubtype="0"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100"/>
                                            <p:tgtEl>
                                              <p:spTgt spid="75"/>
                                            </p:tgtEl>
                                          </p:cBhvr>
                                        </p:animEffect>
                                      </p:childTnLst>
                                    </p:cTn>
                                  </p:par>
                                </p:childTnLst>
                              </p:cTn>
                            </p:par>
                            <p:par>
                              <p:cTn id="39" fill="hold">
                                <p:stCondLst>
                                  <p:cond delay="2700"/>
                                </p:stCondLst>
                                <p:childTnLst>
                                  <p:par>
                                    <p:cTn id="40" presetID="10" presetClass="entr" presetSubtype="0"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100"/>
                                            <p:tgtEl>
                                              <p:spTgt spid="76"/>
                                            </p:tgtEl>
                                          </p:cBhvr>
                                        </p:animEffect>
                                      </p:childTnLst>
                                    </p:cTn>
                                  </p:par>
                                </p:childTnLst>
                              </p:cTn>
                            </p:par>
                            <p:par>
                              <p:cTn id="43" fill="hold">
                                <p:stCondLst>
                                  <p:cond delay="2800"/>
                                </p:stCondLst>
                                <p:childTnLst>
                                  <p:par>
                                    <p:cTn id="44" presetID="10" presetClass="entr" presetSubtype="0" fill="hold" grpId="0" nodeType="after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100"/>
                                            <p:tgtEl>
                                              <p:spTgt spid="77"/>
                                            </p:tgtEl>
                                          </p:cBhvr>
                                        </p:animEffect>
                                      </p:childTnLst>
                                    </p:cTn>
                                  </p:par>
                                </p:childTnLst>
                              </p:cTn>
                            </p:par>
                            <p:par>
                              <p:cTn id="47" fill="hold">
                                <p:stCondLst>
                                  <p:cond delay="2900"/>
                                </p:stCondLst>
                                <p:childTnLst>
                                  <p:par>
                                    <p:cTn id="48" presetID="10" presetClass="entr" presetSubtype="0"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100"/>
                                            <p:tgtEl>
                                              <p:spTgt spid="78"/>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100"/>
                                            <p:tgtEl>
                                              <p:spTgt spid="79"/>
                                            </p:tgtEl>
                                          </p:cBhvr>
                                        </p:animEffect>
                                      </p:childTnLst>
                                    </p:cTn>
                                  </p:par>
                                </p:childTnLst>
                              </p:cTn>
                            </p:par>
                            <p:par>
                              <p:cTn id="55" fill="hold">
                                <p:stCondLst>
                                  <p:cond delay="3100"/>
                                </p:stCondLst>
                                <p:childTnLst>
                                  <p:par>
                                    <p:cTn id="56" presetID="10" presetClass="entr" presetSubtype="0"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fade">
                                          <p:cBhvr>
                                            <p:cTn id="58" dur="100"/>
                                            <p:tgtEl>
                                              <p:spTgt spid="80"/>
                                            </p:tgtEl>
                                          </p:cBhvr>
                                        </p:animEffect>
                                      </p:childTnLst>
                                    </p:cTn>
                                  </p:par>
                                </p:childTnLst>
                              </p:cTn>
                            </p:par>
                            <p:par>
                              <p:cTn id="59" fill="hold">
                                <p:stCondLst>
                                  <p:cond delay="3200"/>
                                </p:stCondLst>
                                <p:childTnLst>
                                  <p:par>
                                    <p:cTn id="60" presetID="10" presetClass="entr" presetSubtype="0" fill="hold" grpId="0" nodeType="after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100"/>
                                            <p:tgtEl>
                                              <p:spTgt spid="81"/>
                                            </p:tgtEl>
                                          </p:cBhvr>
                                        </p:animEffect>
                                      </p:childTnLst>
                                    </p:cTn>
                                  </p:par>
                                </p:childTnLst>
                              </p:cTn>
                            </p:par>
                            <p:par>
                              <p:cTn id="63" fill="hold">
                                <p:stCondLst>
                                  <p:cond delay="3300"/>
                                </p:stCondLst>
                                <p:childTnLst>
                                  <p:par>
                                    <p:cTn id="64" presetID="10" presetClass="entr" presetSubtype="0"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fade">
                                          <p:cBhvr>
                                            <p:cTn id="66" dur="100"/>
                                            <p:tgtEl>
                                              <p:spTgt spid="82"/>
                                            </p:tgtEl>
                                          </p:cBhvr>
                                        </p:animEffect>
                                      </p:childTnLst>
                                    </p:cTn>
                                  </p:par>
                                </p:childTnLst>
                              </p:cTn>
                            </p:par>
                            <p:par>
                              <p:cTn id="67" fill="hold">
                                <p:stCondLst>
                                  <p:cond delay="3400"/>
                                </p:stCondLst>
                                <p:childTnLst>
                                  <p:par>
                                    <p:cTn id="68" presetID="10" presetClass="entr" presetSubtype="0" fill="hold" grpId="0" nodeType="after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100"/>
                                            <p:tgtEl>
                                              <p:spTgt spid="83"/>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100"/>
                                            <p:tgtEl>
                                              <p:spTgt spid="84"/>
                                            </p:tgtEl>
                                          </p:cBhvr>
                                        </p:animEffect>
                                      </p:childTnLst>
                                    </p:cTn>
                                  </p:par>
                                </p:childTnLst>
                              </p:cTn>
                            </p:par>
                            <p:par>
                              <p:cTn id="75" fill="hold">
                                <p:stCondLst>
                                  <p:cond delay="3600"/>
                                </p:stCondLst>
                                <p:childTnLst>
                                  <p:par>
                                    <p:cTn id="76" presetID="10" presetClass="entr" presetSubtype="0" fill="hold" grpId="0" nodeType="after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fade">
                                          <p:cBhvr>
                                            <p:cTn id="78" dur="100"/>
                                            <p:tgtEl>
                                              <p:spTgt spid="85"/>
                                            </p:tgtEl>
                                          </p:cBhvr>
                                        </p:animEffect>
                                      </p:childTnLst>
                                    </p:cTn>
                                  </p:par>
                                </p:childTnLst>
                              </p:cTn>
                            </p:par>
                            <p:par>
                              <p:cTn id="79" fill="hold">
                                <p:stCondLst>
                                  <p:cond delay="3700"/>
                                </p:stCondLst>
                                <p:childTnLst>
                                  <p:par>
                                    <p:cTn id="80" presetID="10" presetClass="entr" presetSubtype="0"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100"/>
                                            <p:tgtEl>
                                              <p:spTgt spid="86"/>
                                            </p:tgtEl>
                                          </p:cBhvr>
                                        </p:animEffect>
                                      </p:childTnLst>
                                    </p:cTn>
                                  </p:par>
                                </p:childTnLst>
                              </p:cTn>
                            </p:par>
                            <p:par>
                              <p:cTn id="83" fill="hold">
                                <p:stCondLst>
                                  <p:cond delay="3800"/>
                                </p:stCondLst>
                                <p:childTnLst>
                                  <p:par>
                                    <p:cTn id="84" presetID="10" presetClass="entr" presetSubtype="0"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fade">
                                          <p:cBhvr>
                                            <p:cTn id="86" dur="100"/>
                                            <p:tgtEl>
                                              <p:spTgt spid="87"/>
                                            </p:tgtEl>
                                          </p:cBhvr>
                                        </p:animEffect>
                                      </p:childTnLst>
                                    </p:cTn>
                                  </p:par>
                                </p:childTnLst>
                              </p:cTn>
                            </p:par>
                            <p:par>
                              <p:cTn id="87" fill="hold">
                                <p:stCondLst>
                                  <p:cond delay="3900"/>
                                </p:stCondLst>
                                <p:childTnLst>
                                  <p:par>
                                    <p:cTn id="88" presetID="10" presetClass="entr" presetSubtype="0" fill="hold" grpId="0" nodeType="after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fade">
                                          <p:cBhvr>
                                            <p:cTn id="90" dur="100"/>
                                            <p:tgtEl>
                                              <p:spTgt spid="88"/>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89"/>
                                            </p:tgtEl>
                                            <p:attrNameLst>
                                              <p:attrName>style.visibility</p:attrName>
                                            </p:attrNameLst>
                                          </p:cBhvr>
                                          <p:to>
                                            <p:strVal val="visible"/>
                                          </p:to>
                                        </p:set>
                                        <p:animEffect transition="in" filter="fade">
                                          <p:cBhvr>
                                            <p:cTn id="94" dur="100"/>
                                            <p:tgtEl>
                                              <p:spTgt spid="89"/>
                                            </p:tgtEl>
                                          </p:cBhvr>
                                        </p:animEffect>
                                      </p:childTnLst>
                                    </p:cTn>
                                  </p:par>
                                </p:childTnLst>
                              </p:cTn>
                            </p:par>
                            <p:par>
                              <p:cTn id="95" fill="hold">
                                <p:stCondLst>
                                  <p:cond delay="4100"/>
                                </p:stCondLst>
                                <p:childTnLst>
                                  <p:par>
                                    <p:cTn id="96" presetID="10" presetClass="entr" presetSubtype="0" fill="hold" grpId="0" nodeType="after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100"/>
                                            <p:tgtEl>
                                              <p:spTgt spid="9"/>
                                            </p:tgtEl>
                                          </p:cBhvr>
                                        </p:animEffect>
                                      </p:childTnLst>
                                    </p:cTn>
                                  </p:par>
                                  <p:par>
                                    <p:cTn id="99" presetID="2" presetClass="entr" presetSubtype="4" fill="hold" grpId="0" nodeType="withEffect" p14:presetBounceEnd="67000">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14:bounceEnd="67000">
                                          <p:cBhvr additive="base">
                                            <p:cTn id="101" dur="2000" fill="hold"/>
                                            <p:tgtEl>
                                              <p:spTgt spid="92"/>
                                            </p:tgtEl>
                                            <p:attrNameLst>
                                              <p:attrName>ppt_x</p:attrName>
                                            </p:attrNameLst>
                                          </p:cBhvr>
                                          <p:tavLst>
                                            <p:tav tm="0">
                                              <p:val>
                                                <p:strVal val="#ppt_x"/>
                                              </p:val>
                                            </p:tav>
                                            <p:tav tm="100000">
                                              <p:val>
                                                <p:strVal val="#ppt_x"/>
                                              </p:val>
                                            </p:tav>
                                          </p:tavLst>
                                        </p:anim>
                                        <p:anim calcmode="lin" valueType="num" p14:bounceEnd="67000">
                                          <p:cBhvr additive="base">
                                            <p:cTn id="102" dur="2000" fill="hold"/>
                                            <p:tgtEl>
                                              <p:spTgt spid="92"/>
                                            </p:tgtEl>
                                            <p:attrNameLst>
                                              <p:attrName>ppt_y</p:attrName>
                                            </p:attrNameLst>
                                          </p:cBhvr>
                                          <p:tavLst>
                                            <p:tav tm="0">
                                              <p:val>
                                                <p:strVal val="1+#ppt_h/2"/>
                                              </p:val>
                                            </p:tav>
                                            <p:tav tm="100000">
                                              <p:val>
                                                <p:strVal val="#ppt_y"/>
                                              </p:val>
                                            </p:tav>
                                          </p:tavLst>
                                        </p:anim>
                                      </p:childTnLst>
                                    </p:cTn>
                                  </p:par>
                                </p:childTnLst>
                              </p:cTn>
                            </p:par>
                            <p:par>
                              <p:cTn id="103" fill="hold">
                                <p:stCondLst>
                                  <p:cond delay="6100"/>
                                </p:stCondLst>
                                <p:childTnLst>
                                  <p:par>
                                    <p:cTn id="104" presetID="2" presetClass="entr" presetSubtype="4" fill="hold" grpId="0" nodeType="afterEffect">
                                      <p:stCondLst>
                                        <p:cond delay="0"/>
                                      </p:stCondLst>
                                      <p:iterate type="lt">
                                        <p:tmPct val="10000"/>
                                      </p:iterate>
                                      <p:childTnLst>
                                        <p:set>
                                          <p:cBhvr>
                                            <p:cTn id="105" dur="1" fill="hold">
                                              <p:stCondLst>
                                                <p:cond delay="0"/>
                                              </p:stCondLst>
                                            </p:cTn>
                                            <p:tgtEl>
                                              <p:spTgt spid="93"/>
                                            </p:tgtEl>
                                            <p:attrNameLst>
                                              <p:attrName>style.visibility</p:attrName>
                                            </p:attrNameLst>
                                          </p:cBhvr>
                                          <p:to>
                                            <p:strVal val="visible"/>
                                          </p:to>
                                        </p:set>
                                        <p:anim calcmode="lin" valueType="num">
                                          <p:cBhvr>
                                            <p:cTn id="106" dur="500" fill="hold"/>
                                            <p:tgtEl>
                                              <p:spTgt spid="93"/>
                                            </p:tgtEl>
                                            <p:attrNameLst>
                                              <p:attrName>ppt_x</p:attrName>
                                            </p:attrNameLst>
                                          </p:cBhvr>
                                          <p:tavLst>
                                            <p:tav tm="0">
                                              <p:val>
                                                <p:strVal val="#ppt_x"/>
                                              </p:val>
                                            </p:tav>
                                            <p:tav tm="100000">
                                              <p:val>
                                                <p:strVal val="#ppt_x"/>
                                              </p:val>
                                            </p:tav>
                                          </p:tavLst>
                                        </p:anim>
                                        <p:anim calcmode="lin" valueType="num">
                                          <p:cBhvr>
                                            <p:cTn id="107" dur="500" fill="hold"/>
                                            <p:tgtEl>
                                              <p:spTgt spid="93"/>
                                            </p:tgtEl>
                                            <p:attrNameLst>
                                              <p:attrName>ppt_y</p:attrName>
                                            </p:attrNameLst>
                                          </p:cBhvr>
                                          <p:tavLst>
                                            <p:tav tm="0">
                                              <p:val>
                                                <p:strVal val="1+#ppt_h/2"/>
                                              </p:val>
                                            </p:tav>
                                            <p:tav tm="100000">
                                              <p:val>
                                                <p:strVal val="#ppt_y"/>
                                              </p:val>
                                            </p:tav>
                                          </p:tavLst>
                                        </p:anim>
                                      </p:childTnLst>
                                    </p:cTn>
                                  </p:par>
                                  <p:par>
                                    <p:cTn id="108" presetID="2" presetClass="entr" presetSubtype="2" fill="hold" nodeType="withEffect">
                                      <p:stCondLst>
                                        <p:cond delay="500"/>
                                      </p:stCondLst>
                                      <p:childTnLst>
                                        <p:set>
                                          <p:cBhvr>
                                            <p:cTn id="109" dur="1" fill="hold">
                                              <p:stCondLst>
                                                <p:cond delay="0"/>
                                              </p:stCondLst>
                                            </p:cTn>
                                            <p:tgtEl>
                                              <p:spTgt spid="95"/>
                                            </p:tgtEl>
                                            <p:attrNameLst>
                                              <p:attrName>style.visibility</p:attrName>
                                            </p:attrNameLst>
                                          </p:cBhvr>
                                          <p:to>
                                            <p:strVal val="visible"/>
                                          </p:to>
                                        </p:set>
                                        <p:anim calcmode="lin" valueType="num">
                                          <p:cBhvr additive="base">
                                            <p:cTn id="110" dur="1000" fill="hold"/>
                                            <p:tgtEl>
                                              <p:spTgt spid="95"/>
                                            </p:tgtEl>
                                            <p:attrNameLst>
                                              <p:attrName>ppt_x</p:attrName>
                                            </p:attrNameLst>
                                          </p:cBhvr>
                                          <p:tavLst>
                                            <p:tav tm="0">
                                              <p:val>
                                                <p:strVal val="1+#ppt_w/2"/>
                                              </p:val>
                                            </p:tav>
                                            <p:tav tm="100000">
                                              <p:val>
                                                <p:strVal val="#ppt_x"/>
                                              </p:val>
                                            </p:tav>
                                          </p:tavLst>
                                        </p:anim>
                                        <p:anim calcmode="lin" valueType="num">
                                          <p:cBhvr additive="base">
                                            <p:cTn id="111" dur="1000" fill="hold"/>
                                            <p:tgtEl>
                                              <p:spTgt spid="95"/>
                                            </p:tgtEl>
                                            <p:attrNameLst>
                                              <p:attrName>ppt_y</p:attrName>
                                            </p:attrNameLst>
                                          </p:cBhvr>
                                          <p:tavLst>
                                            <p:tav tm="0">
                                              <p:val>
                                                <p:strVal val="#ppt_y"/>
                                              </p:val>
                                            </p:tav>
                                            <p:tav tm="100000">
                                              <p:val>
                                                <p:strVal val="#ppt_y"/>
                                              </p:val>
                                            </p:tav>
                                          </p:tavLst>
                                        </p:anim>
                                      </p:childTnLst>
                                    </p:cTn>
                                  </p:par>
                                  <p:par>
                                    <p:cTn id="112" presetID="2" presetClass="entr" presetSubtype="8" fill="hold" nodeType="withEffect">
                                      <p:stCondLst>
                                        <p:cond delay="500"/>
                                      </p:stCondLst>
                                      <p:childTnLst>
                                        <p:set>
                                          <p:cBhvr>
                                            <p:cTn id="113" dur="1" fill="hold">
                                              <p:stCondLst>
                                                <p:cond delay="0"/>
                                              </p:stCondLst>
                                            </p:cTn>
                                            <p:tgtEl>
                                              <p:spTgt spid="96"/>
                                            </p:tgtEl>
                                            <p:attrNameLst>
                                              <p:attrName>style.visibility</p:attrName>
                                            </p:attrNameLst>
                                          </p:cBhvr>
                                          <p:to>
                                            <p:strVal val="visible"/>
                                          </p:to>
                                        </p:set>
                                        <p:anim calcmode="lin" valueType="num">
                                          <p:cBhvr additive="base">
                                            <p:cTn id="114" dur="1000" fill="hold"/>
                                            <p:tgtEl>
                                              <p:spTgt spid="96"/>
                                            </p:tgtEl>
                                            <p:attrNameLst>
                                              <p:attrName>ppt_x</p:attrName>
                                            </p:attrNameLst>
                                          </p:cBhvr>
                                          <p:tavLst>
                                            <p:tav tm="0">
                                              <p:val>
                                                <p:strVal val="0-#ppt_w/2"/>
                                              </p:val>
                                            </p:tav>
                                            <p:tav tm="100000">
                                              <p:val>
                                                <p:strVal val="#ppt_x"/>
                                              </p:val>
                                            </p:tav>
                                          </p:tavLst>
                                        </p:anim>
                                        <p:anim calcmode="lin" valueType="num">
                                          <p:cBhvr additive="base">
                                            <p:cTn id="115" dur="1000" fill="hold"/>
                                            <p:tgtEl>
                                              <p:spTgt spid="96"/>
                                            </p:tgtEl>
                                            <p:attrNameLst>
                                              <p:attrName>ppt_y</p:attrName>
                                            </p:attrNameLst>
                                          </p:cBhvr>
                                          <p:tavLst>
                                            <p:tav tm="0">
                                              <p:val>
                                                <p:strVal val="#ppt_y"/>
                                              </p:val>
                                            </p:tav>
                                            <p:tav tm="100000">
                                              <p:val>
                                                <p:strVal val="#ppt_y"/>
                                              </p:val>
                                            </p:tav>
                                          </p:tavLst>
                                        </p:anim>
                                      </p:childTnLst>
                                    </p:cTn>
                                  </p:par>
                                  <p:par>
                                    <p:cTn id="116" presetID="2" presetClass="entr" presetSubtype="8" fill="hold" nodeType="withEffect">
                                      <p:stCondLst>
                                        <p:cond delay="500"/>
                                      </p:stCondLst>
                                      <p:childTnLst>
                                        <p:set>
                                          <p:cBhvr>
                                            <p:cTn id="117" dur="1" fill="hold">
                                              <p:stCondLst>
                                                <p:cond delay="0"/>
                                              </p:stCondLst>
                                            </p:cTn>
                                            <p:tgtEl>
                                              <p:spTgt spid="94"/>
                                            </p:tgtEl>
                                            <p:attrNameLst>
                                              <p:attrName>style.visibility</p:attrName>
                                            </p:attrNameLst>
                                          </p:cBhvr>
                                          <p:to>
                                            <p:strVal val="visible"/>
                                          </p:to>
                                        </p:set>
                                        <p:anim calcmode="lin" valueType="num">
                                          <p:cBhvr additive="base">
                                            <p:cTn id="118" dur="1000" fill="hold"/>
                                            <p:tgtEl>
                                              <p:spTgt spid="94"/>
                                            </p:tgtEl>
                                            <p:attrNameLst>
                                              <p:attrName>ppt_x</p:attrName>
                                            </p:attrNameLst>
                                          </p:cBhvr>
                                          <p:tavLst>
                                            <p:tav tm="0">
                                              <p:val>
                                                <p:strVal val="0-#ppt_w/2"/>
                                              </p:val>
                                            </p:tav>
                                            <p:tav tm="100000">
                                              <p:val>
                                                <p:strVal val="#ppt_x"/>
                                              </p:val>
                                            </p:tav>
                                          </p:tavLst>
                                        </p:anim>
                                        <p:anim calcmode="lin" valueType="num">
                                          <p:cBhvr additive="base">
                                            <p:cTn id="119" dur="1000" fill="hold"/>
                                            <p:tgtEl>
                                              <p:spTgt spid="94"/>
                                            </p:tgtEl>
                                            <p:attrNameLst>
                                              <p:attrName>ppt_y</p:attrName>
                                            </p:attrNameLst>
                                          </p:cBhvr>
                                          <p:tavLst>
                                            <p:tav tm="0">
                                              <p:val>
                                                <p:strVal val="#ppt_y"/>
                                              </p:val>
                                            </p:tav>
                                            <p:tav tm="100000">
                                              <p:val>
                                                <p:strVal val="#ppt_y"/>
                                              </p:val>
                                            </p:tav>
                                          </p:tavLst>
                                        </p:anim>
                                      </p:childTnLst>
                                    </p:cTn>
                                  </p:par>
                                </p:childTnLst>
                              </p:cTn>
                            </p:par>
                            <p:par>
                              <p:cTn id="120" fill="hold">
                                <p:stCondLst>
                                  <p:cond delay="7650"/>
                                </p:stCondLst>
                                <p:childTnLst>
                                  <p:par>
                                    <p:cTn id="121" presetID="23" presetClass="entr" presetSubtype="288" fill="hold" nodeType="afterEffect">
                                      <p:stCondLst>
                                        <p:cond delay="0"/>
                                      </p:stCondLst>
                                      <p:childTnLst>
                                        <p:set>
                                          <p:cBhvr>
                                            <p:cTn id="122" dur="1" fill="hold">
                                              <p:stCondLst>
                                                <p:cond delay="0"/>
                                              </p:stCondLst>
                                            </p:cTn>
                                            <p:tgtEl>
                                              <p:spTgt spid="97"/>
                                            </p:tgtEl>
                                            <p:attrNameLst>
                                              <p:attrName>style.visibility</p:attrName>
                                            </p:attrNameLst>
                                          </p:cBhvr>
                                          <p:to>
                                            <p:strVal val="visible"/>
                                          </p:to>
                                        </p:set>
                                        <p:anim calcmode="lin" valueType="num">
                                          <p:cBhvr>
                                            <p:cTn id="123" dur="500" fill="hold"/>
                                            <p:tgtEl>
                                              <p:spTgt spid="97"/>
                                            </p:tgtEl>
                                            <p:attrNameLst>
                                              <p:attrName>ppt_w</p:attrName>
                                            </p:attrNameLst>
                                          </p:cBhvr>
                                          <p:tavLst>
                                            <p:tav tm="0">
                                              <p:val>
                                                <p:strVal val="4/3*#ppt_w"/>
                                              </p:val>
                                            </p:tav>
                                            <p:tav tm="100000">
                                              <p:val>
                                                <p:strVal val="#ppt_w"/>
                                              </p:val>
                                            </p:tav>
                                          </p:tavLst>
                                        </p:anim>
                                        <p:anim calcmode="lin" valueType="num">
                                          <p:cBhvr>
                                            <p:cTn id="124" dur="500" fill="hold"/>
                                            <p:tgtEl>
                                              <p:spTgt spid="97"/>
                                            </p:tgtEl>
                                            <p:attrNameLst>
                                              <p:attrName>ppt_h</p:attrName>
                                            </p:attrNameLst>
                                          </p:cBhvr>
                                          <p:tavLst>
                                            <p:tav tm="0">
                                              <p:val>
                                                <p:strVal val="4/3*#ppt_h"/>
                                              </p:val>
                                            </p:tav>
                                            <p:tav tm="100000">
                                              <p:val>
                                                <p:strVal val="#ppt_h"/>
                                              </p:val>
                                            </p:tav>
                                          </p:tavLst>
                                        </p:anim>
                                      </p:childTnLst>
                                    </p:cTn>
                                  </p:par>
                                </p:childTnLst>
                              </p:cTn>
                            </p:par>
                            <p:par>
                              <p:cTn id="125" fill="hold">
                                <p:stCondLst>
                                  <p:cond delay="8150"/>
                                </p:stCondLst>
                                <p:childTnLst>
                                  <p:par>
                                    <p:cTn id="126" presetID="49" presetClass="entr" presetSubtype="0" decel="100000" fill="hold" grpId="0" nodeType="afterEffect">
                                      <p:stCondLst>
                                        <p:cond delay="0"/>
                                      </p:stCondLst>
                                      <p:childTnLst>
                                        <p:set>
                                          <p:cBhvr>
                                            <p:cTn id="127" dur="1" fill="hold">
                                              <p:stCondLst>
                                                <p:cond delay="0"/>
                                              </p:stCondLst>
                                            </p:cTn>
                                            <p:tgtEl>
                                              <p:spTgt spid="99"/>
                                            </p:tgtEl>
                                            <p:attrNameLst>
                                              <p:attrName>style.visibility</p:attrName>
                                            </p:attrNameLst>
                                          </p:cBhvr>
                                          <p:to>
                                            <p:strVal val="visible"/>
                                          </p:to>
                                        </p:set>
                                        <p:anim calcmode="lin" valueType="num">
                                          <p:cBhvr>
                                            <p:cTn id="128" dur="500" fill="hold"/>
                                            <p:tgtEl>
                                              <p:spTgt spid="99"/>
                                            </p:tgtEl>
                                            <p:attrNameLst>
                                              <p:attrName>ppt_w</p:attrName>
                                            </p:attrNameLst>
                                          </p:cBhvr>
                                          <p:tavLst>
                                            <p:tav tm="0">
                                              <p:val>
                                                <p:fltVal val="0"/>
                                              </p:val>
                                            </p:tav>
                                            <p:tav tm="100000">
                                              <p:val>
                                                <p:strVal val="#ppt_w"/>
                                              </p:val>
                                            </p:tav>
                                          </p:tavLst>
                                        </p:anim>
                                        <p:anim calcmode="lin" valueType="num">
                                          <p:cBhvr>
                                            <p:cTn id="129" dur="500" fill="hold"/>
                                            <p:tgtEl>
                                              <p:spTgt spid="99"/>
                                            </p:tgtEl>
                                            <p:attrNameLst>
                                              <p:attrName>ppt_h</p:attrName>
                                            </p:attrNameLst>
                                          </p:cBhvr>
                                          <p:tavLst>
                                            <p:tav tm="0">
                                              <p:val>
                                                <p:fltVal val="0"/>
                                              </p:val>
                                            </p:tav>
                                            <p:tav tm="100000">
                                              <p:val>
                                                <p:strVal val="#ppt_h"/>
                                              </p:val>
                                            </p:tav>
                                          </p:tavLst>
                                        </p:anim>
                                        <p:anim calcmode="lin" valueType="num">
                                          <p:cBhvr>
                                            <p:cTn id="130" dur="500" fill="hold"/>
                                            <p:tgtEl>
                                              <p:spTgt spid="99"/>
                                            </p:tgtEl>
                                            <p:attrNameLst>
                                              <p:attrName>style.rotation</p:attrName>
                                            </p:attrNameLst>
                                          </p:cBhvr>
                                          <p:tavLst>
                                            <p:tav tm="0">
                                              <p:val>
                                                <p:fltVal val="360"/>
                                              </p:val>
                                            </p:tav>
                                            <p:tav tm="100000">
                                              <p:val>
                                                <p:fltVal val="0"/>
                                              </p:val>
                                            </p:tav>
                                          </p:tavLst>
                                        </p:anim>
                                        <p:animEffect transition="in" filter="fade">
                                          <p:cBhvr>
                                            <p:cTn id="131"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 grpId="0"/>
          <p:bldP spid="92" grpId="0"/>
          <p:bldP spid="93" grpId="0"/>
          <p:bldP spid="99"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6"/>
                                            </p:tgtEl>
                                            <p:attrNameLst>
                                              <p:attrName>r</p:attrName>
                                            </p:attrNameLst>
                                          </p:cBhvr>
                                        </p:animRo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childTnLst>
                                    </p:cTn>
                                  </p:par>
                                </p:childTnLst>
                              </p:cTn>
                            </p:par>
                            <p:par>
                              <p:cTn id="15" fill="hold">
                                <p:stCondLst>
                                  <p:cond delay="2100"/>
                                </p:stCondLst>
                                <p:childTnLst>
                                  <p:par>
                                    <p:cTn id="16" presetID="10" presetClass="entr" presetSubtype="0" fill="hold" grpId="0" nodeType="after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100"/>
                                            <p:tgtEl>
                                              <p:spTgt spid="70"/>
                                            </p:tgtEl>
                                          </p:cBhvr>
                                        </p:animEffect>
                                      </p:childTnLst>
                                    </p:cTn>
                                  </p:par>
                                </p:childTnLst>
                              </p:cTn>
                            </p:par>
                            <p:par>
                              <p:cTn id="19" fill="hold">
                                <p:stCondLst>
                                  <p:cond delay="2200"/>
                                </p:stCondLst>
                                <p:childTnLst>
                                  <p:par>
                                    <p:cTn id="20" presetID="10" presetClass="entr" presetSubtype="0"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
                                            <p:tgtEl>
                                              <p:spTgt spid="71"/>
                                            </p:tgtEl>
                                          </p:cBhvr>
                                        </p:animEffect>
                                      </p:childTnLst>
                                    </p:cTn>
                                  </p:par>
                                </p:childTnLst>
                              </p:cTn>
                            </p:par>
                            <p:par>
                              <p:cTn id="23" fill="hold">
                                <p:stCondLst>
                                  <p:cond delay="2300"/>
                                </p:stCondLst>
                                <p:childTnLst>
                                  <p:par>
                                    <p:cTn id="24" presetID="10" presetClass="entr" presetSubtype="0"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100"/>
                                            <p:tgtEl>
                                              <p:spTgt spid="72"/>
                                            </p:tgtEl>
                                          </p:cBhvr>
                                        </p:animEffect>
                                      </p:childTnLst>
                                    </p:cTn>
                                  </p:par>
                                </p:childTnLst>
                              </p:cTn>
                            </p:par>
                            <p:par>
                              <p:cTn id="27" fill="hold">
                                <p:stCondLst>
                                  <p:cond delay="24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100"/>
                                            <p:tgtEl>
                                              <p:spTgt spid="7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100"/>
                                            <p:tgtEl>
                                              <p:spTgt spid="74"/>
                                            </p:tgtEl>
                                          </p:cBhvr>
                                        </p:animEffect>
                                      </p:childTnLst>
                                    </p:cTn>
                                  </p:par>
                                </p:childTnLst>
                              </p:cTn>
                            </p:par>
                            <p:par>
                              <p:cTn id="35" fill="hold">
                                <p:stCondLst>
                                  <p:cond delay="2600"/>
                                </p:stCondLst>
                                <p:childTnLst>
                                  <p:par>
                                    <p:cTn id="36" presetID="10" presetClass="entr" presetSubtype="0"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100"/>
                                            <p:tgtEl>
                                              <p:spTgt spid="75"/>
                                            </p:tgtEl>
                                          </p:cBhvr>
                                        </p:animEffect>
                                      </p:childTnLst>
                                    </p:cTn>
                                  </p:par>
                                </p:childTnLst>
                              </p:cTn>
                            </p:par>
                            <p:par>
                              <p:cTn id="39" fill="hold">
                                <p:stCondLst>
                                  <p:cond delay="2700"/>
                                </p:stCondLst>
                                <p:childTnLst>
                                  <p:par>
                                    <p:cTn id="40" presetID="10" presetClass="entr" presetSubtype="0"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100"/>
                                            <p:tgtEl>
                                              <p:spTgt spid="76"/>
                                            </p:tgtEl>
                                          </p:cBhvr>
                                        </p:animEffect>
                                      </p:childTnLst>
                                    </p:cTn>
                                  </p:par>
                                </p:childTnLst>
                              </p:cTn>
                            </p:par>
                            <p:par>
                              <p:cTn id="43" fill="hold">
                                <p:stCondLst>
                                  <p:cond delay="2800"/>
                                </p:stCondLst>
                                <p:childTnLst>
                                  <p:par>
                                    <p:cTn id="44" presetID="10" presetClass="entr" presetSubtype="0" fill="hold" grpId="0" nodeType="after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100"/>
                                            <p:tgtEl>
                                              <p:spTgt spid="77"/>
                                            </p:tgtEl>
                                          </p:cBhvr>
                                        </p:animEffect>
                                      </p:childTnLst>
                                    </p:cTn>
                                  </p:par>
                                </p:childTnLst>
                              </p:cTn>
                            </p:par>
                            <p:par>
                              <p:cTn id="47" fill="hold">
                                <p:stCondLst>
                                  <p:cond delay="2900"/>
                                </p:stCondLst>
                                <p:childTnLst>
                                  <p:par>
                                    <p:cTn id="48" presetID="10" presetClass="entr" presetSubtype="0"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100"/>
                                            <p:tgtEl>
                                              <p:spTgt spid="78"/>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100"/>
                                            <p:tgtEl>
                                              <p:spTgt spid="79"/>
                                            </p:tgtEl>
                                          </p:cBhvr>
                                        </p:animEffect>
                                      </p:childTnLst>
                                    </p:cTn>
                                  </p:par>
                                </p:childTnLst>
                              </p:cTn>
                            </p:par>
                            <p:par>
                              <p:cTn id="55" fill="hold">
                                <p:stCondLst>
                                  <p:cond delay="3100"/>
                                </p:stCondLst>
                                <p:childTnLst>
                                  <p:par>
                                    <p:cTn id="56" presetID="10" presetClass="entr" presetSubtype="0"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fade">
                                          <p:cBhvr>
                                            <p:cTn id="58" dur="100"/>
                                            <p:tgtEl>
                                              <p:spTgt spid="80"/>
                                            </p:tgtEl>
                                          </p:cBhvr>
                                        </p:animEffect>
                                      </p:childTnLst>
                                    </p:cTn>
                                  </p:par>
                                </p:childTnLst>
                              </p:cTn>
                            </p:par>
                            <p:par>
                              <p:cTn id="59" fill="hold">
                                <p:stCondLst>
                                  <p:cond delay="3200"/>
                                </p:stCondLst>
                                <p:childTnLst>
                                  <p:par>
                                    <p:cTn id="60" presetID="10" presetClass="entr" presetSubtype="0" fill="hold" grpId="0" nodeType="after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100"/>
                                            <p:tgtEl>
                                              <p:spTgt spid="81"/>
                                            </p:tgtEl>
                                          </p:cBhvr>
                                        </p:animEffect>
                                      </p:childTnLst>
                                    </p:cTn>
                                  </p:par>
                                </p:childTnLst>
                              </p:cTn>
                            </p:par>
                            <p:par>
                              <p:cTn id="63" fill="hold">
                                <p:stCondLst>
                                  <p:cond delay="3300"/>
                                </p:stCondLst>
                                <p:childTnLst>
                                  <p:par>
                                    <p:cTn id="64" presetID="10" presetClass="entr" presetSubtype="0"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fade">
                                          <p:cBhvr>
                                            <p:cTn id="66" dur="100"/>
                                            <p:tgtEl>
                                              <p:spTgt spid="82"/>
                                            </p:tgtEl>
                                          </p:cBhvr>
                                        </p:animEffect>
                                      </p:childTnLst>
                                    </p:cTn>
                                  </p:par>
                                </p:childTnLst>
                              </p:cTn>
                            </p:par>
                            <p:par>
                              <p:cTn id="67" fill="hold">
                                <p:stCondLst>
                                  <p:cond delay="3400"/>
                                </p:stCondLst>
                                <p:childTnLst>
                                  <p:par>
                                    <p:cTn id="68" presetID="10" presetClass="entr" presetSubtype="0" fill="hold" grpId="0" nodeType="after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100"/>
                                            <p:tgtEl>
                                              <p:spTgt spid="83"/>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100"/>
                                            <p:tgtEl>
                                              <p:spTgt spid="84"/>
                                            </p:tgtEl>
                                          </p:cBhvr>
                                        </p:animEffect>
                                      </p:childTnLst>
                                    </p:cTn>
                                  </p:par>
                                </p:childTnLst>
                              </p:cTn>
                            </p:par>
                            <p:par>
                              <p:cTn id="75" fill="hold">
                                <p:stCondLst>
                                  <p:cond delay="3600"/>
                                </p:stCondLst>
                                <p:childTnLst>
                                  <p:par>
                                    <p:cTn id="76" presetID="10" presetClass="entr" presetSubtype="0" fill="hold" grpId="0" nodeType="after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fade">
                                          <p:cBhvr>
                                            <p:cTn id="78" dur="100"/>
                                            <p:tgtEl>
                                              <p:spTgt spid="85"/>
                                            </p:tgtEl>
                                          </p:cBhvr>
                                        </p:animEffect>
                                      </p:childTnLst>
                                    </p:cTn>
                                  </p:par>
                                </p:childTnLst>
                              </p:cTn>
                            </p:par>
                            <p:par>
                              <p:cTn id="79" fill="hold">
                                <p:stCondLst>
                                  <p:cond delay="3700"/>
                                </p:stCondLst>
                                <p:childTnLst>
                                  <p:par>
                                    <p:cTn id="80" presetID="10" presetClass="entr" presetSubtype="0"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100"/>
                                            <p:tgtEl>
                                              <p:spTgt spid="86"/>
                                            </p:tgtEl>
                                          </p:cBhvr>
                                        </p:animEffect>
                                      </p:childTnLst>
                                    </p:cTn>
                                  </p:par>
                                </p:childTnLst>
                              </p:cTn>
                            </p:par>
                            <p:par>
                              <p:cTn id="83" fill="hold">
                                <p:stCondLst>
                                  <p:cond delay="3800"/>
                                </p:stCondLst>
                                <p:childTnLst>
                                  <p:par>
                                    <p:cTn id="84" presetID="10" presetClass="entr" presetSubtype="0"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fade">
                                          <p:cBhvr>
                                            <p:cTn id="86" dur="100"/>
                                            <p:tgtEl>
                                              <p:spTgt spid="87"/>
                                            </p:tgtEl>
                                          </p:cBhvr>
                                        </p:animEffect>
                                      </p:childTnLst>
                                    </p:cTn>
                                  </p:par>
                                </p:childTnLst>
                              </p:cTn>
                            </p:par>
                            <p:par>
                              <p:cTn id="87" fill="hold">
                                <p:stCondLst>
                                  <p:cond delay="3900"/>
                                </p:stCondLst>
                                <p:childTnLst>
                                  <p:par>
                                    <p:cTn id="88" presetID="10" presetClass="entr" presetSubtype="0" fill="hold" grpId="0" nodeType="after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fade">
                                          <p:cBhvr>
                                            <p:cTn id="90" dur="100"/>
                                            <p:tgtEl>
                                              <p:spTgt spid="88"/>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89"/>
                                            </p:tgtEl>
                                            <p:attrNameLst>
                                              <p:attrName>style.visibility</p:attrName>
                                            </p:attrNameLst>
                                          </p:cBhvr>
                                          <p:to>
                                            <p:strVal val="visible"/>
                                          </p:to>
                                        </p:set>
                                        <p:animEffect transition="in" filter="fade">
                                          <p:cBhvr>
                                            <p:cTn id="94" dur="100"/>
                                            <p:tgtEl>
                                              <p:spTgt spid="89"/>
                                            </p:tgtEl>
                                          </p:cBhvr>
                                        </p:animEffect>
                                      </p:childTnLst>
                                    </p:cTn>
                                  </p:par>
                                </p:childTnLst>
                              </p:cTn>
                            </p:par>
                            <p:par>
                              <p:cTn id="95" fill="hold">
                                <p:stCondLst>
                                  <p:cond delay="4100"/>
                                </p:stCondLst>
                                <p:childTnLst>
                                  <p:par>
                                    <p:cTn id="96" presetID="10" presetClass="entr" presetSubtype="0" fill="hold" grpId="0" nodeType="after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100"/>
                                            <p:tgtEl>
                                              <p:spTgt spid="9"/>
                                            </p:tgtEl>
                                          </p:cBhvr>
                                        </p:animEffect>
                                      </p:childTnLst>
                                    </p:cTn>
                                  </p:par>
                                  <p:par>
                                    <p:cTn id="99" presetID="2" presetClass="entr" presetSubtype="4" fill="hold" grpId="0" nodeType="with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additive="base">
                                            <p:cTn id="101" dur="2000" fill="hold"/>
                                            <p:tgtEl>
                                              <p:spTgt spid="92"/>
                                            </p:tgtEl>
                                            <p:attrNameLst>
                                              <p:attrName>ppt_x</p:attrName>
                                            </p:attrNameLst>
                                          </p:cBhvr>
                                          <p:tavLst>
                                            <p:tav tm="0">
                                              <p:val>
                                                <p:strVal val="#ppt_x"/>
                                              </p:val>
                                            </p:tav>
                                            <p:tav tm="100000">
                                              <p:val>
                                                <p:strVal val="#ppt_x"/>
                                              </p:val>
                                            </p:tav>
                                          </p:tavLst>
                                        </p:anim>
                                        <p:anim calcmode="lin" valueType="num">
                                          <p:cBhvr additive="base">
                                            <p:cTn id="102" dur="2000" fill="hold"/>
                                            <p:tgtEl>
                                              <p:spTgt spid="92"/>
                                            </p:tgtEl>
                                            <p:attrNameLst>
                                              <p:attrName>ppt_y</p:attrName>
                                            </p:attrNameLst>
                                          </p:cBhvr>
                                          <p:tavLst>
                                            <p:tav tm="0">
                                              <p:val>
                                                <p:strVal val="1+#ppt_h/2"/>
                                              </p:val>
                                            </p:tav>
                                            <p:tav tm="100000">
                                              <p:val>
                                                <p:strVal val="#ppt_y"/>
                                              </p:val>
                                            </p:tav>
                                          </p:tavLst>
                                        </p:anim>
                                      </p:childTnLst>
                                    </p:cTn>
                                  </p:par>
                                </p:childTnLst>
                              </p:cTn>
                            </p:par>
                            <p:par>
                              <p:cTn id="103" fill="hold">
                                <p:stCondLst>
                                  <p:cond delay="6100"/>
                                </p:stCondLst>
                                <p:childTnLst>
                                  <p:par>
                                    <p:cTn id="104" presetID="2" presetClass="entr" presetSubtype="4" fill="hold" grpId="0" nodeType="afterEffect">
                                      <p:stCondLst>
                                        <p:cond delay="0"/>
                                      </p:stCondLst>
                                      <p:iterate type="lt">
                                        <p:tmPct val="10000"/>
                                      </p:iterate>
                                      <p:childTnLst>
                                        <p:set>
                                          <p:cBhvr>
                                            <p:cTn id="105" dur="1" fill="hold">
                                              <p:stCondLst>
                                                <p:cond delay="0"/>
                                              </p:stCondLst>
                                            </p:cTn>
                                            <p:tgtEl>
                                              <p:spTgt spid="93"/>
                                            </p:tgtEl>
                                            <p:attrNameLst>
                                              <p:attrName>style.visibility</p:attrName>
                                            </p:attrNameLst>
                                          </p:cBhvr>
                                          <p:to>
                                            <p:strVal val="visible"/>
                                          </p:to>
                                        </p:set>
                                        <p:anim calcmode="lin" valueType="num">
                                          <p:cBhvr>
                                            <p:cTn id="106" dur="500" fill="hold"/>
                                            <p:tgtEl>
                                              <p:spTgt spid="93"/>
                                            </p:tgtEl>
                                            <p:attrNameLst>
                                              <p:attrName>ppt_x</p:attrName>
                                            </p:attrNameLst>
                                          </p:cBhvr>
                                          <p:tavLst>
                                            <p:tav tm="0">
                                              <p:val>
                                                <p:strVal val="#ppt_x"/>
                                              </p:val>
                                            </p:tav>
                                            <p:tav tm="100000">
                                              <p:val>
                                                <p:strVal val="#ppt_x"/>
                                              </p:val>
                                            </p:tav>
                                          </p:tavLst>
                                        </p:anim>
                                        <p:anim calcmode="lin" valueType="num">
                                          <p:cBhvr>
                                            <p:cTn id="107" dur="500" fill="hold"/>
                                            <p:tgtEl>
                                              <p:spTgt spid="93"/>
                                            </p:tgtEl>
                                            <p:attrNameLst>
                                              <p:attrName>ppt_y</p:attrName>
                                            </p:attrNameLst>
                                          </p:cBhvr>
                                          <p:tavLst>
                                            <p:tav tm="0">
                                              <p:val>
                                                <p:strVal val="1+#ppt_h/2"/>
                                              </p:val>
                                            </p:tav>
                                            <p:tav tm="100000">
                                              <p:val>
                                                <p:strVal val="#ppt_y"/>
                                              </p:val>
                                            </p:tav>
                                          </p:tavLst>
                                        </p:anim>
                                      </p:childTnLst>
                                    </p:cTn>
                                  </p:par>
                                  <p:par>
                                    <p:cTn id="108" presetID="2" presetClass="entr" presetSubtype="2" fill="hold" nodeType="withEffect">
                                      <p:stCondLst>
                                        <p:cond delay="500"/>
                                      </p:stCondLst>
                                      <p:childTnLst>
                                        <p:set>
                                          <p:cBhvr>
                                            <p:cTn id="109" dur="1" fill="hold">
                                              <p:stCondLst>
                                                <p:cond delay="0"/>
                                              </p:stCondLst>
                                            </p:cTn>
                                            <p:tgtEl>
                                              <p:spTgt spid="95"/>
                                            </p:tgtEl>
                                            <p:attrNameLst>
                                              <p:attrName>style.visibility</p:attrName>
                                            </p:attrNameLst>
                                          </p:cBhvr>
                                          <p:to>
                                            <p:strVal val="visible"/>
                                          </p:to>
                                        </p:set>
                                        <p:anim calcmode="lin" valueType="num">
                                          <p:cBhvr additive="base">
                                            <p:cTn id="110" dur="1000" fill="hold"/>
                                            <p:tgtEl>
                                              <p:spTgt spid="95"/>
                                            </p:tgtEl>
                                            <p:attrNameLst>
                                              <p:attrName>ppt_x</p:attrName>
                                            </p:attrNameLst>
                                          </p:cBhvr>
                                          <p:tavLst>
                                            <p:tav tm="0">
                                              <p:val>
                                                <p:strVal val="1+#ppt_w/2"/>
                                              </p:val>
                                            </p:tav>
                                            <p:tav tm="100000">
                                              <p:val>
                                                <p:strVal val="#ppt_x"/>
                                              </p:val>
                                            </p:tav>
                                          </p:tavLst>
                                        </p:anim>
                                        <p:anim calcmode="lin" valueType="num">
                                          <p:cBhvr additive="base">
                                            <p:cTn id="111" dur="1000" fill="hold"/>
                                            <p:tgtEl>
                                              <p:spTgt spid="95"/>
                                            </p:tgtEl>
                                            <p:attrNameLst>
                                              <p:attrName>ppt_y</p:attrName>
                                            </p:attrNameLst>
                                          </p:cBhvr>
                                          <p:tavLst>
                                            <p:tav tm="0">
                                              <p:val>
                                                <p:strVal val="#ppt_y"/>
                                              </p:val>
                                            </p:tav>
                                            <p:tav tm="100000">
                                              <p:val>
                                                <p:strVal val="#ppt_y"/>
                                              </p:val>
                                            </p:tav>
                                          </p:tavLst>
                                        </p:anim>
                                      </p:childTnLst>
                                    </p:cTn>
                                  </p:par>
                                  <p:par>
                                    <p:cTn id="112" presetID="2" presetClass="entr" presetSubtype="8" fill="hold" nodeType="withEffect">
                                      <p:stCondLst>
                                        <p:cond delay="500"/>
                                      </p:stCondLst>
                                      <p:childTnLst>
                                        <p:set>
                                          <p:cBhvr>
                                            <p:cTn id="113" dur="1" fill="hold">
                                              <p:stCondLst>
                                                <p:cond delay="0"/>
                                              </p:stCondLst>
                                            </p:cTn>
                                            <p:tgtEl>
                                              <p:spTgt spid="96"/>
                                            </p:tgtEl>
                                            <p:attrNameLst>
                                              <p:attrName>style.visibility</p:attrName>
                                            </p:attrNameLst>
                                          </p:cBhvr>
                                          <p:to>
                                            <p:strVal val="visible"/>
                                          </p:to>
                                        </p:set>
                                        <p:anim calcmode="lin" valueType="num">
                                          <p:cBhvr additive="base">
                                            <p:cTn id="114" dur="1000" fill="hold"/>
                                            <p:tgtEl>
                                              <p:spTgt spid="96"/>
                                            </p:tgtEl>
                                            <p:attrNameLst>
                                              <p:attrName>ppt_x</p:attrName>
                                            </p:attrNameLst>
                                          </p:cBhvr>
                                          <p:tavLst>
                                            <p:tav tm="0">
                                              <p:val>
                                                <p:strVal val="0-#ppt_w/2"/>
                                              </p:val>
                                            </p:tav>
                                            <p:tav tm="100000">
                                              <p:val>
                                                <p:strVal val="#ppt_x"/>
                                              </p:val>
                                            </p:tav>
                                          </p:tavLst>
                                        </p:anim>
                                        <p:anim calcmode="lin" valueType="num">
                                          <p:cBhvr additive="base">
                                            <p:cTn id="115" dur="1000" fill="hold"/>
                                            <p:tgtEl>
                                              <p:spTgt spid="96"/>
                                            </p:tgtEl>
                                            <p:attrNameLst>
                                              <p:attrName>ppt_y</p:attrName>
                                            </p:attrNameLst>
                                          </p:cBhvr>
                                          <p:tavLst>
                                            <p:tav tm="0">
                                              <p:val>
                                                <p:strVal val="#ppt_y"/>
                                              </p:val>
                                            </p:tav>
                                            <p:tav tm="100000">
                                              <p:val>
                                                <p:strVal val="#ppt_y"/>
                                              </p:val>
                                            </p:tav>
                                          </p:tavLst>
                                        </p:anim>
                                      </p:childTnLst>
                                    </p:cTn>
                                  </p:par>
                                  <p:par>
                                    <p:cTn id="116" presetID="2" presetClass="entr" presetSubtype="8" fill="hold" nodeType="withEffect">
                                      <p:stCondLst>
                                        <p:cond delay="500"/>
                                      </p:stCondLst>
                                      <p:childTnLst>
                                        <p:set>
                                          <p:cBhvr>
                                            <p:cTn id="117" dur="1" fill="hold">
                                              <p:stCondLst>
                                                <p:cond delay="0"/>
                                              </p:stCondLst>
                                            </p:cTn>
                                            <p:tgtEl>
                                              <p:spTgt spid="94"/>
                                            </p:tgtEl>
                                            <p:attrNameLst>
                                              <p:attrName>style.visibility</p:attrName>
                                            </p:attrNameLst>
                                          </p:cBhvr>
                                          <p:to>
                                            <p:strVal val="visible"/>
                                          </p:to>
                                        </p:set>
                                        <p:anim calcmode="lin" valueType="num">
                                          <p:cBhvr additive="base">
                                            <p:cTn id="118" dur="1000" fill="hold"/>
                                            <p:tgtEl>
                                              <p:spTgt spid="94"/>
                                            </p:tgtEl>
                                            <p:attrNameLst>
                                              <p:attrName>ppt_x</p:attrName>
                                            </p:attrNameLst>
                                          </p:cBhvr>
                                          <p:tavLst>
                                            <p:tav tm="0">
                                              <p:val>
                                                <p:strVal val="0-#ppt_w/2"/>
                                              </p:val>
                                            </p:tav>
                                            <p:tav tm="100000">
                                              <p:val>
                                                <p:strVal val="#ppt_x"/>
                                              </p:val>
                                            </p:tav>
                                          </p:tavLst>
                                        </p:anim>
                                        <p:anim calcmode="lin" valueType="num">
                                          <p:cBhvr additive="base">
                                            <p:cTn id="119" dur="1000" fill="hold"/>
                                            <p:tgtEl>
                                              <p:spTgt spid="94"/>
                                            </p:tgtEl>
                                            <p:attrNameLst>
                                              <p:attrName>ppt_y</p:attrName>
                                            </p:attrNameLst>
                                          </p:cBhvr>
                                          <p:tavLst>
                                            <p:tav tm="0">
                                              <p:val>
                                                <p:strVal val="#ppt_y"/>
                                              </p:val>
                                            </p:tav>
                                            <p:tav tm="100000">
                                              <p:val>
                                                <p:strVal val="#ppt_y"/>
                                              </p:val>
                                            </p:tav>
                                          </p:tavLst>
                                        </p:anim>
                                      </p:childTnLst>
                                    </p:cTn>
                                  </p:par>
                                </p:childTnLst>
                              </p:cTn>
                            </p:par>
                            <p:par>
                              <p:cTn id="120" fill="hold">
                                <p:stCondLst>
                                  <p:cond delay="7650"/>
                                </p:stCondLst>
                                <p:childTnLst>
                                  <p:par>
                                    <p:cTn id="121" presetID="23" presetClass="entr" presetSubtype="288" fill="hold" nodeType="afterEffect">
                                      <p:stCondLst>
                                        <p:cond delay="0"/>
                                      </p:stCondLst>
                                      <p:childTnLst>
                                        <p:set>
                                          <p:cBhvr>
                                            <p:cTn id="122" dur="1" fill="hold">
                                              <p:stCondLst>
                                                <p:cond delay="0"/>
                                              </p:stCondLst>
                                            </p:cTn>
                                            <p:tgtEl>
                                              <p:spTgt spid="97"/>
                                            </p:tgtEl>
                                            <p:attrNameLst>
                                              <p:attrName>style.visibility</p:attrName>
                                            </p:attrNameLst>
                                          </p:cBhvr>
                                          <p:to>
                                            <p:strVal val="visible"/>
                                          </p:to>
                                        </p:set>
                                        <p:anim calcmode="lin" valueType="num">
                                          <p:cBhvr>
                                            <p:cTn id="123" dur="500" fill="hold"/>
                                            <p:tgtEl>
                                              <p:spTgt spid="97"/>
                                            </p:tgtEl>
                                            <p:attrNameLst>
                                              <p:attrName>ppt_w</p:attrName>
                                            </p:attrNameLst>
                                          </p:cBhvr>
                                          <p:tavLst>
                                            <p:tav tm="0">
                                              <p:val>
                                                <p:strVal val="4/3*#ppt_w"/>
                                              </p:val>
                                            </p:tav>
                                            <p:tav tm="100000">
                                              <p:val>
                                                <p:strVal val="#ppt_w"/>
                                              </p:val>
                                            </p:tav>
                                          </p:tavLst>
                                        </p:anim>
                                        <p:anim calcmode="lin" valueType="num">
                                          <p:cBhvr>
                                            <p:cTn id="124" dur="500" fill="hold"/>
                                            <p:tgtEl>
                                              <p:spTgt spid="97"/>
                                            </p:tgtEl>
                                            <p:attrNameLst>
                                              <p:attrName>ppt_h</p:attrName>
                                            </p:attrNameLst>
                                          </p:cBhvr>
                                          <p:tavLst>
                                            <p:tav tm="0">
                                              <p:val>
                                                <p:strVal val="4/3*#ppt_h"/>
                                              </p:val>
                                            </p:tav>
                                            <p:tav tm="100000">
                                              <p:val>
                                                <p:strVal val="#ppt_h"/>
                                              </p:val>
                                            </p:tav>
                                          </p:tavLst>
                                        </p:anim>
                                      </p:childTnLst>
                                    </p:cTn>
                                  </p:par>
                                </p:childTnLst>
                              </p:cTn>
                            </p:par>
                            <p:par>
                              <p:cTn id="125" fill="hold">
                                <p:stCondLst>
                                  <p:cond delay="8150"/>
                                </p:stCondLst>
                                <p:childTnLst>
                                  <p:par>
                                    <p:cTn id="126" presetID="49" presetClass="entr" presetSubtype="0" decel="100000" fill="hold" grpId="0" nodeType="afterEffect">
                                      <p:stCondLst>
                                        <p:cond delay="0"/>
                                      </p:stCondLst>
                                      <p:childTnLst>
                                        <p:set>
                                          <p:cBhvr>
                                            <p:cTn id="127" dur="1" fill="hold">
                                              <p:stCondLst>
                                                <p:cond delay="0"/>
                                              </p:stCondLst>
                                            </p:cTn>
                                            <p:tgtEl>
                                              <p:spTgt spid="99"/>
                                            </p:tgtEl>
                                            <p:attrNameLst>
                                              <p:attrName>style.visibility</p:attrName>
                                            </p:attrNameLst>
                                          </p:cBhvr>
                                          <p:to>
                                            <p:strVal val="visible"/>
                                          </p:to>
                                        </p:set>
                                        <p:anim calcmode="lin" valueType="num">
                                          <p:cBhvr>
                                            <p:cTn id="128" dur="500" fill="hold"/>
                                            <p:tgtEl>
                                              <p:spTgt spid="99"/>
                                            </p:tgtEl>
                                            <p:attrNameLst>
                                              <p:attrName>ppt_w</p:attrName>
                                            </p:attrNameLst>
                                          </p:cBhvr>
                                          <p:tavLst>
                                            <p:tav tm="0">
                                              <p:val>
                                                <p:fltVal val="0"/>
                                              </p:val>
                                            </p:tav>
                                            <p:tav tm="100000">
                                              <p:val>
                                                <p:strVal val="#ppt_w"/>
                                              </p:val>
                                            </p:tav>
                                          </p:tavLst>
                                        </p:anim>
                                        <p:anim calcmode="lin" valueType="num">
                                          <p:cBhvr>
                                            <p:cTn id="129" dur="500" fill="hold"/>
                                            <p:tgtEl>
                                              <p:spTgt spid="99"/>
                                            </p:tgtEl>
                                            <p:attrNameLst>
                                              <p:attrName>ppt_h</p:attrName>
                                            </p:attrNameLst>
                                          </p:cBhvr>
                                          <p:tavLst>
                                            <p:tav tm="0">
                                              <p:val>
                                                <p:fltVal val="0"/>
                                              </p:val>
                                            </p:tav>
                                            <p:tav tm="100000">
                                              <p:val>
                                                <p:strVal val="#ppt_h"/>
                                              </p:val>
                                            </p:tav>
                                          </p:tavLst>
                                        </p:anim>
                                        <p:anim calcmode="lin" valueType="num">
                                          <p:cBhvr>
                                            <p:cTn id="130" dur="500" fill="hold"/>
                                            <p:tgtEl>
                                              <p:spTgt spid="99"/>
                                            </p:tgtEl>
                                            <p:attrNameLst>
                                              <p:attrName>style.rotation</p:attrName>
                                            </p:attrNameLst>
                                          </p:cBhvr>
                                          <p:tavLst>
                                            <p:tav tm="0">
                                              <p:val>
                                                <p:fltVal val="360"/>
                                              </p:val>
                                            </p:tav>
                                            <p:tav tm="100000">
                                              <p:val>
                                                <p:fltVal val="0"/>
                                              </p:val>
                                            </p:tav>
                                          </p:tavLst>
                                        </p:anim>
                                        <p:animEffect transition="in" filter="fade">
                                          <p:cBhvr>
                                            <p:cTn id="131"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 grpId="0"/>
          <p:bldP spid="92" grpId="0"/>
          <p:bldP spid="93" grpId="0"/>
          <p:bldP spid="9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96BAE9B-A0D3-41AF-9BFF-ADCA931D37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2921" y="455916"/>
            <a:ext cx="5068409" cy="915236"/>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B13CE1-3C4D-4346-8E46-2236BE880F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6968" y="601868"/>
            <a:ext cx="5007130" cy="1104282"/>
          </a:xfrm>
          <a:prstGeom prst="rect">
            <a:avLst/>
          </a:prstGeom>
        </p:spPr>
      </p:pic>
      <p:pic>
        <p:nvPicPr>
          <p:cNvPr id="124" name="图片 1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0C8FD3D-CEA1-432E-8387-36E5D16C7F5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221456" y="116107"/>
            <a:ext cx="2815775" cy="4328878"/>
          </a:xfrm>
          <a:prstGeom prst="rect">
            <a:avLst/>
          </a:prstGeom>
        </p:spPr>
      </p:pic>
      <p:grpSp>
        <p:nvGrpSpPr>
          <p:cNvPr id="30" name="组合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215A7C-1CEE-490B-8842-4CB4C0DB42A0}"/>
              </a:ext>
            </a:extLst>
          </p:cNvPr>
          <p:cNvGrpSpPr/>
          <p:nvPr/>
        </p:nvGrpSpPr>
        <p:grpSpPr>
          <a:xfrm>
            <a:off x="2296985" y="3391040"/>
            <a:ext cx="9143049" cy="1775200"/>
            <a:chOff x="1524474" y="2480028"/>
            <a:chExt cx="9143049" cy="1775200"/>
          </a:xfrm>
        </p:grpSpPr>
        <p:grpSp>
          <p:nvGrpSpPr>
            <p:cNvPr id="31" name="组合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02AA44-A988-47C0-8EF1-622B46734353}"/>
                </a:ext>
              </a:extLst>
            </p:cNvPr>
            <p:cNvGrpSpPr>
              <a:grpSpLocks/>
            </p:cNvGrpSpPr>
            <p:nvPr/>
          </p:nvGrpSpPr>
          <p:grpSpPr bwMode="auto">
            <a:xfrm>
              <a:off x="1524474" y="2499786"/>
              <a:ext cx="9143049" cy="1731978"/>
              <a:chOff x="1278168" y="2752056"/>
              <a:chExt cx="9402532" cy="1781844"/>
            </a:xfrm>
          </p:grpSpPr>
          <p:sp>
            <p:nvSpPr>
              <p:cNvPr id="91" name="椭圆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885E5-72B4-45F9-88AE-B4C74BBAB373}"/>
                  </a:ext>
                </a:extLst>
              </p:cNvPr>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cs typeface="+mn-ea"/>
                  <a:sym typeface="+mn-lt"/>
                </a:endParaRPr>
              </a:p>
            </p:txBody>
          </p:sp>
          <p:sp>
            <p:nvSpPr>
              <p:cNvPr id="92" name="椭圆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870A65-5B20-4DC0-B465-679380402DBC}"/>
                  </a:ext>
                </a:extLst>
              </p:cNvPr>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cs typeface="+mn-ea"/>
                  <a:sym typeface="+mn-lt"/>
                </a:endParaRPr>
              </a:p>
            </p:txBody>
          </p:sp>
          <p:sp>
            <p:nvSpPr>
              <p:cNvPr id="93" name="椭圆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57441B8-62F8-4416-919E-9FAA28DD4FBE}"/>
                  </a:ext>
                </a:extLst>
              </p:cNvPr>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cs typeface="+mn-ea"/>
                  <a:sym typeface="+mn-lt"/>
                </a:endParaRPr>
              </a:p>
            </p:txBody>
          </p:sp>
          <p:sp>
            <p:nvSpPr>
              <p:cNvPr id="94" name="椭圆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95FC69D-48E2-4DCB-8648-70C34B6D5D47}"/>
                  </a:ext>
                </a:extLst>
              </p:cNvPr>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cs typeface="+mn-ea"/>
                  <a:sym typeface="+mn-lt"/>
                </a:endParaRPr>
              </a:p>
            </p:txBody>
          </p:sp>
          <p:cxnSp>
            <p:nvCxnSpPr>
              <p:cNvPr id="95" name="直接连接符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AF3622-E7E5-458A-B50F-343C6F1A8A16}"/>
                  </a:ext>
                </a:extLst>
              </p:cNvPr>
              <p:cNvCxnSpPr/>
              <p:nvPr/>
            </p:nvCxnSpPr>
            <p:spPr>
              <a:xfrm>
                <a:off x="9552016" y="3641390"/>
                <a:ext cx="1128684" cy="0"/>
              </a:xfrm>
              <a:prstGeom prst="line">
                <a:avLst/>
              </a:prstGeom>
              <a:ln w="9525">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E6EED3-5953-4F83-91A6-09F8CFDD135C}"/>
                  </a:ext>
                </a:extLst>
              </p:cNvPr>
              <p:cNvCxnSpPr/>
              <p:nvPr/>
            </p:nvCxnSpPr>
            <p:spPr>
              <a:xfrm>
                <a:off x="1278168" y="3642979"/>
                <a:ext cx="1128684" cy="0"/>
              </a:xfrm>
              <a:prstGeom prst="line">
                <a:avLst/>
              </a:prstGeom>
              <a:ln w="952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47C70C-1ED5-4D1C-AA8A-4225E84A99F3}"/>
                </a:ext>
              </a:extLst>
            </p:cNvPr>
            <p:cNvGrpSpPr/>
            <p:nvPr/>
          </p:nvGrpSpPr>
          <p:grpSpPr>
            <a:xfrm>
              <a:off x="2579097" y="2489907"/>
              <a:ext cx="1765321" cy="1765321"/>
              <a:chOff x="2389188" y="2700655"/>
              <a:chExt cx="1815465" cy="1815465"/>
            </a:xfrm>
          </p:grpSpPr>
          <p:sp>
            <p:nvSpPr>
              <p:cNvPr id="89" name="矩形 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CCE6D1-F00E-4C7D-A017-A8439BD3D790}"/>
                  </a:ext>
                </a:extLst>
              </p:cNvPr>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lumMod val="50000"/>
                    </a:schemeClr>
                  </a:solidFill>
                  <a:cs typeface="+mn-ea"/>
                  <a:sym typeface="+mn-lt"/>
                </a:endParaRPr>
              </a:p>
            </p:txBody>
          </p:sp>
          <p:sp>
            <p:nvSpPr>
              <p:cNvPr id="90" name="空心弧 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3165DB-3630-47E9-AFFF-B6C6E70B8EFF}"/>
                  </a:ext>
                </a:extLst>
              </p:cNvPr>
              <p:cNvSpPr/>
              <p:nvPr/>
            </p:nvSpPr>
            <p:spPr>
              <a:xfrm rot="19800000">
                <a:off x="2398394" y="2704383"/>
                <a:ext cx="1797050" cy="1797050"/>
              </a:xfrm>
              <a:prstGeom prst="blockArc">
                <a:avLst>
                  <a:gd name="adj1" fmla="val 10782304"/>
                  <a:gd name="adj2" fmla="val 12569082"/>
                  <a:gd name="adj3" fmla="val 215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lumMod val="50000"/>
                    </a:schemeClr>
                  </a:solidFill>
                  <a:cs typeface="+mn-ea"/>
                  <a:sym typeface="+mn-lt"/>
                </a:endParaRPr>
              </a:p>
            </p:txBody>
          </p:sp>
        </p:grpSp>
        <p:grpSp>
          <p:nvGrpSpPr>
            <p:cNvPr id="33" name="组合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B7C885-708D-4CEE-93A8-F394A28909CF}"/>
                </a:ext>
              </a:extLst>
            </p:cNvPr>
            <p:cNvGrpSpPr/>
            <p:nvPr/>
          </p:nvGrpSpPr>
          <p:grpSpPr>
            <a:xfrm>
              <a:off x="4333261" y="2480028"/>
              <a:ext cx="1765321" cy="1765322"/>
              <a:chOff x="4166508" y="2732405"/>
              <a:chExt cx="1815465" cy="1815465"/>
            </a:xfrm>
          </p:grpSpPr>
          <p:sp>
            <p:nvSpPr>
              <p:cNvPr id="87" name="矩形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16BCC6-13BA-4878-95D8-B5C414B57F95}"/>
                  </a:ext>
                </a:extLst>
              </p:cNvPr>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lumMod val="50000"/>
                    </a:schemeClr>
                  </a:solidFill>
                  <a:cs typeface="+mn-ea"/>
                  <a:sym typeface="+mn-lt"/>
                </a:endParaRPr>
              </a:p>
            </p:txBody>
          </p:sp>
          <p:sp>
            <p:nvSpPr>
              <p:cNvPr id="88" name="空心弧 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5C4CE0-2054-473F-B8D8-1A0578479A11}"/>
                  </a:ext>
                </a:extLst>
              </p:cNvPr>
              <p:cNvSpPr/>
              <p:nvPr/>
            </p:nvSpPr>
            <p:spPr>
              <a:xfrm>
                <a:off x="4178300" y="2746375"/>
                <a:ext cx="1797050" cy="1797050"/>
              </a:xfrm>
              <a:prstGeom prst="blockArc">
                <a:avLst>
                  <a:gd name="adj1" fmla="val 10861918"/>
                  <a:gd name="adj2" fmla="val 12575204"/>
                  <a:gd name="adj3" fmla="val 2129"/>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lumMod val="50000"/>
                    </a:schemeClr>
                  </a:solidFill>
                  <a:cs typeface="+mn-ea"/>
                  <a:sym typeface="+mn-lt"/>
                </a:endParaRPr>
              </a:p>
            </p:txBody>
          </p:sp>
        </p:grpSp>
        <p:grpSp>
          <p:nvGrpSpPr>
            <p:cNvPr id="34" name="组合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CF4A03-C41F-4126-BE0B-73E7D8B75009}"/>
                </a:ext>
              </a:extLst>
            </p:cNvPr>
            <p:cNvGrpSpPr/>
            <p:nvPr/>
          </p:nvGrpSpPr>
          <p:grpSpPr>
            <a:xfrm>
              <a:off x="6092140" y="2487437"/>
              <a:ext cx="1765321" cy="1765322"/>
              <a:chOff x="5975350" y="2740024"/>
              <a:chExt cx="1815465" cy="1815465"/>
            </a:xfrm>
          </p:grpSpPr>
          <p:sp>
            <p:nvSpPr>
              <p:cNvPr id="85" name="矩形 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566410-ABA4-467D-B96F-1309DB407B69}"/>
                  </a:ext>
                </a:extLst>
              </p:cNvPr>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lumMod val="50000"/>
                    </a:schemeClr>
                  </a:solidFill>
                  <a:cs typeface="+mn-ea"/>
                  <a:sym typeface="+mn-lt"/>
                </a:endParaRPr>
              </a:p>
            </p:txBody>
          </p:sp>
          <p:sp>
            <p:nvSpPr>
              <p:cNvPr id="86" name="空心弧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C0C73C-F7DB-4593-9F69-B957810C409A}"/>
                  </a:ext>
                </a:extLst>
              </p:cNvPr>
              <p:cNvSpPr/>
              <p:nvPr/>
            </p:nvSpPr>
            <p:spPr>
              <a:xfrm rot="19800000">
                <a:off x="5983288" y="2751138"/>
                <a:ext cx="1797050" cy="1797050"/>
              </a:xfrm>
              <a:prstGeom prst="blockArc">
                <a:avLst>
                  <a:gd name="adj1" fmla="val 10800000"/>
                  <a:gd name="adj2" fmla="val 12569082"/>
                  <a:gd name="adj3" fmla="val 215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lumMod val="50000"/>
                    </a:schemeClr>
                  </a:solidFill>
                  <a:cs typeface="+mn-ea"/>
                  <a:sym typeface="+mn-lt"/>
                </a:endParaRPr>
              </a:p>
            </p:txBody>
          </p:sp>
        </p:grpSp>
        <p:grpSp>
          <p:nvGrpSpPr>
            <p:cNvPr id="35" name="组合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4108324-4EF6-449C-AFE1-669D8C027FC4}"/>
                </a:ext>
              </a:extLst>
            </p:cNvPr>
            <p:cNvGrpSpPr/>
            <p:nvPr/>
          </p:nvGrpSpPr>
          <p:grpSpPr>
            <a:xfrm>
              <a:off x="7821956" y="2486203"/>
              <a:ext cx="1765321" cy="1765322"/>
              <a:chOff x="7754303" y="2738755"/>
              <a:chExt cx="1815465" cy="1815465"/>
            </a:xfrm>
          </p:grpSpPr>
          <p:sp>
            <p:nvSpPr>
              <p:cNvPr id="83" name="矩形 8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93511B-5203-4109-9019-86FDB48B87CB}"/>
                  </a:ext>
                </a:extLst>
              </p:cNvPr>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lumMod val="50000"/>
                    </a:schemeClr>
                  </a:solidFill>
                  <a:cs typeface="+mn-ea"/>
                  <a:sym typeface="+mn-lt"/>
                </a:endParaRPr>
              </a:p>
            </p:txBody>
          </p:sp>
          <p:sp>
            <p:nvSpPr>
              <p:cNvPr id="84" name="空心弧 8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DA4E056-B0B1-41F3-B627-80191A00A4B2}"/>
                  </a:ext>
                </a:extLst>
              </p:cNvPr>
              <p:cNvSpPr/>
              <p:nvPr/>
            </p:nvSpPr>
            <p:spPr>
              <a:xfrm>
                <a:off x="7759700" y="2746375"/>
                <a:ext cx="1797050" cy="1797050"/>
              </a:xfrm>
              <a:prstGeom prst="blockArc">
                <a:avLst>
                  <a:gd name="adj1" fmla="val 10861918"/>
                  <a:gd name="adj2" fmla="val 12575204"/>
                  <a:gd name="adj3" fmla="val 2129"/>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lumMod val="50000"/>
                    </a:schemeClr>
                  </a:solidFill>
                  <a:cs typeface="+mn-ea"/>
                  <a:sym typeface="+mn-lt"/>
                </a:endParaRPr>
              </a:p>
            </p:txBody>
          </p:sp>
        </p:grpSp>
        <p:sp>
          <p:nvSpPr>
            <p:cNvPr id="36" name="椭圆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2E24A1-5318-471E-A7F9-B641482C93F9}"/>
                </a:ext>
              </a:extLst>
            </p:cNvPr>
            <p:cNvSpPr/>
            <p:nvPr/>
          </p:nvSpPr>
          <p:spPr>
            <a:xfrm>
              <a:off x="4582256" y="2705474"/>
              <a:ext cx="1325997" cy="1325998"/>
            </a:xfrm>
            <a:prstGeom prst="ellipse">
              <a:avLst/>
            </a:prstGeom>
            <a:solidFill>
              <a:srgbClr val="BBE1EA"/>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cs typeface="+mn-ea"/>
                <a:sym typeface="+mn-lt"/>
              </a:endParaRPr>
            </a:p>
          </p:txBody>
        </p:sp>
        <p:grpSp>
          <p:nvGrpSpPr>
            <p:cNvPr id="37" name="组合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62A1FA-F8A5-4727-B9C2-959FA067EBA1}"/>
                </a:ext>
              </a:extLst>
            </p:cNvPr>
            <p:cNvGrpSpPr/>
            <p:nvPr/>
          </p:nvGrpSpPr>
          <p:grpSpPr>
            <a:xfrm>
              <a:off x="4975175" y="3114563"/>
              <a:ext cx="586496" cy="533178"/>
              <a:chOff x="1725613" y="5659438"/>
              <a:chExt cx="498475" cy="498475"/>
            </a:xfrm>
            <a:solidFill>
              <a:srgbClr val="BBE1EA"/>
            </a:solidFill>
          </p:grpSpPr>
          <p:sp>
            <p:nvSpPr>
              <p:cNvPr id="57" name="Freeform 56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C49E0CA-FC12-47B6-8164-D214F321291F}"/>
                  </a:ext>
                </a:extLst>
              </p:cNvPr>
              <p:cNvSpPr>
                <a:spLocks/>
              </p:cNvSpPr>
              <p:nvPr/>
            </p:nvSpPr>
            <p:spPr bwMode="auto">
              <a:xfrm>
                <a:off x="21320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2147483646 w 40"/>
                  <a:gd name="T19" fmla="*/ 2147483646 h 45"/>
                  <a:gd name="T20" fmla="*/ 0 w 40"/>
                  <a:gd name="T21" fmla="*/ 2147483646 h 45"/>
                  <a:gd name="T22" fmla="*/ 2147483646 w 40"/>
                  <a:gd name="T23" fmla="*/ 0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2147483646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40" y="40"/>
                    </a:moveTo>
                    <a:cubicBezTo>
                      <a:pt x="40" y="43"/>
                      <a:pt x="38" y="45"/>
                      <a:pt x="35" y="45"/>
                    </a:cubicBezTo>
                    <a:cubicBezTo>
                      <a:pt x="32" y="45"/>
                      <a:pt x="30" y="43"/>
                      <a:pt x="30" y="40"/>
                    </a:cubicBezTo>
                    <a:cubicBezTo>
                      <a:pt x="30" y="40"/>
                      <a:pt x="30" y="40"/>
                      <a:pt x="30" y="40"/>
                    </a:cubicBezTo>
                    <a:cubicBezTo>
                      <a:pt x="30" y="20"/>
                      <a:pt x="30" y="20"/>
                      <a:pt x="30" y="20"/>
                    </a:cubicBezTo>
                    <a:cubicBezTo>
                      <a:pt x="30" y="14"/>
                      <a:pt x="25" y="10"/>
                      <a:pt x="20" y="10"/>
                    </a:cubicBezTo>
                    <a:cubicBezTo>
                      <a:pt x="12" y="10"/>
                      <a:pt x="12" y="10"/>
                      <a:pt x="12" y="10"/>
                    </a:cubicBezTo>
                    <a:cubicBezTo>
                      <a:pt x="12" y="10"/>
                      <a:pt x="12" y="10"/>
                      <a:pt x="12" y="10"/>
                    </a:cubicBezTo>
                    <a:cubicBezTo>
                      <a:pt x="5" y="10"/>
                      <a:pt x="5" y="10"/>
                      <a:pt x="5" y="10"/>
                    </a:cubicBezTo>
                    <a:cubicBezTo>
                      <a:pt x="5" y="10"/>
                      <a:pt x="5" y="10"/>
                      <a:pt x="5" y="10"/>
                    </a:cubicBezTo>
                    <a:cubicBezTo>
                      <a:pt x="2" y="10"/>
                      <a:pt x="0" y="7"/>
                      <a:pt x="0" y="5"/>
                    </a:cubicBezTo>
                    <a:cubicBezTo>
                      <a:pt x="0" y="2"/>
                      <a:pt x="2" y="0"/>
                      <a:pt x="5" y="0"/>
                    </a:cubicBezTo>
                    <a:cubicBezTo>
                      <a:pt x="5" y="0"/>
                      <a:pt x="5" y="0"/>
                      <a:pt x="5" y="0"/>
                    </a:cubicBezTo>
                    <a:cubicBezTo>
                      <a:pt x="5" y="0"/>
                      <a:pt x="5" y="0"/>
                      <a:pt x="5" y="0"/>
                    </a:cubicBezTo>
                    <a:cubicBezTo>
                      <a:pt x="22" y="0"/>
                      <a:pt x="22" y="0"/>
                      <a:pt x="22" y="0"/>
                    </a:cubicBezTo>
                    <a:cubicBezTo>
                      <a:pt x="22" y="0"/>
                      <a:pt x="22" y="0"/>
                      <a:pt x="22" y="0"/>
                    </a:cubicBezTo>
                    <a:cubicBezTo>
                      <a:pt x="25" y="0"/>
                      <a:pt x="25" y="0"/>
                      <a:pt x="25" y="0"/>
                    </a:cubicBezTo>
                    <a:cubicBezTo>
                      <a:pt x="33" y="0"/>
                      <a:pt x="40" y="6"/>
                      <a:pt x="40" y="15"/>
                    </a:cubicBezTo>
                    <a:cubicBezTo>
                      <a:pt x="40" y="40"/>
                      <a:pt x="40" y="40"/>
                      <a:pt x="40" y="40"/>
                    </a:cubicBezTo>
                    <a:cubicBezTo>
                      <a:pt x="40" y="40"/>
                      <a:pt x="40" y="40"/>
                      <a:pt x="40" y="40"/>
                    </a:cubicBezTo>
                    <a:close/>
                  </a:path>
                </a:pathLst>
              </a:custGeom>
              <a:grpFill/>
              <a:ln w="9525">
                <a:solidFill>
                  <a:schemeClr val="bg1"/>
                </a:solidFill>
                <a:round/>
                <a:headEnd/>
                <a:tailEnd/>
              </a:ln>
              <a:extLst/>
            </p:spPr>
            <p:txBody>
              <a:bodyPr/>
              <a:lstStyle/>
              <a:p>
                <a:endParaRPr lang="zh-CN" altLang="en-US">
                  <a:solidFill>
                    <a:schemeClr val="bg1">
                      <a:lumMod val="50000"/>
                    </a:schemeClr>
                  </a:solidFill>
                  <a:cs typeface="+mn-ea"/>
                  <a:sym typeface="+mn-lt"/>
                </a:endParaRPr>
              </a:p>
            </p:txBody>
          </p:sp>
          <p:sp>
            <p:nvSpPr>
              <p:cNvPr id="58" name="Rectangle 56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F42998-B5FB-4D6D-9BE8-6051DDEEFE53}"/>
                  </a:ext>
                </a:extLst>
              </p:cNvPr>
              <p:cNvSpPr>
                <a:spLocks noChangeArrowheads="1"/>
              </p:cNvSpPr>
              <p:nvPr/>
            </p:nvSpPr>
            <p:spPr bwMode="auto">
              <a:xfrm>
                <a:off x="2132013" y="5764213"/>
                <a:ext cx="22225" cy="173037"/>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59" name="Rectangle 5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7D1BDF-63C2-49B1-83D7-8D5698C1ADB4}"/>
                  </a:ext>
                </a:extLst>
              </p:cNvPr>
              <p:cNvSpPr>
                <a:spLocks noChangeArrowheads="1"/>
              </p:cNvSpPr>
              <p:nvPr/>
            </p:nvSpPr>
            <p:spPr bwMode="auto">
              <a:xfrm>
                <a:off x="2097088" y="5764213"/>
                <a:ext cx="11112" cy="173037"/>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60" name="Rectangle 56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B75C6B-F506-4CFF-97F0-FDEAA43A1BE8}"/>
                  </a:ext>
                </a:extLst>
              </p:cNvPr>
              <p:cNvSpPr>
                <a:spLocks noChangeArrowheads="1"/>
              </p:cNvSpPr>
              <p:nvPr/>
            </p:nvSpPr>
            <p:spPr bwMode="auto">
              <a:xfrm>
                <a:off x="2051050" y="5764213"/>
                <a:ext cx="11113" cy="173037"/>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61" name="Rectangle 56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C40D0A-44F2-4728-9EF8-43C044A19E97}"/>
                  </a:ext>
                </a:extLst>
              </p:cNvPr>
              <p:cNvSpPr>
                <a:spLocks noChangeArrowheads="1"/>
              </p:cNvSpPr>
              <p:nvPr/>
            </p:nvSpPr>
            <p:spPr bwMode="auto">
              <a:xfrm>
                <a:off x="2001838" y="5764213"/>
                <a:ext cx="25400" cy="173037"/>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62" name="Rectangle 5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03533E-B5FA-413F-81BF-E8522FA6685D}"/>
                  </a:ext>
                </a:extLst>
              </p:cNvPr>
              <p:cNvSpPr>
                <a:spLocks noChangeArrowheads="1"/>
              </p:cNvSpPr>
              <p:nvPr/>
            </p:nvSpPr>
            <p:spPr bwMode="auto">
              <a:xfrm>
                <a:off x="1920875" y="5764213"/>
                <a:ext cx="38100" cy="173037"/>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63" name="Rectangle 5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F528EC-F534-49BE-9FC4-459377A21BF5}"/>
                  </a:ext>
                </a:extLst>
              </p:cNvPr>
              <p:cNvSpPr>
                <a:spLocks noChangeArrowheads="1"/>
              </p:cNvSpPr>
              <p:nvPr/>
            </p:nvSpPr>
            <p:spPr bwMode="auto">
              <a:xfrm>
                <a:off x="1885950" y="5764213"/>
                <a:ext cx="12700" cy="173037"/>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64" name="Rectangle 5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7C45B09-0828-4C72-B85B-B393FAF43648}"/>
                  </a:ext>
                </a:extLst>
              </p:cNvPr>
              <p:cNvSpPr>
                <a:spLocks noChangeArrowheads="1"/>
              </p:cNvSpPr>
              <p:nvPr/>
            </p:nvSpPr>
            <p:spPr bwMode="auto">
              <a:xfrm>
                <a:off x="1839913" y="5764213"/>
                <a:ext cx="12700" cy="173037"/>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65" name="Freeform 5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6E7FD3-4F9E-479E-9457-D41E34F6DC2A}"/>
                  </a:ext>
                </a:extLst>
              </p:cNvPr>
              <p:cNvSpPr>
                <a:spLocks/>
              </p:cNvSpPr>
              <p:nvPr/>
            </p:nvSpPr>
            <p:spPr bwMode="auto">
              <a:xfrm>
                <a:off x="17256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0 w 40"/>
                  <a:gd name="T19" fmla="*/ 2147483646 h 45"/>
                  <a:gd name="T20" fmla="*/ 0 w 40"/>
                  <a:gd name="T21" fmla="*/ 2147483646 h 45"/>
                  <a:gd name="T22" fmla="*/ 0 w 40"/>
                  <a:gd name="T23" fmla="*/ 2147483646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0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35" y="10"/>
                    </a:moveTo>
                    <a:cubicBezTo>
                      <a:pt x="35" y="10"/>
                      <a:pt x="35" y="10"/>
                      <a:pt x="35" y="10"/>
                    </a:cubicBezTo>
                    <a:cubicBezTo>
                      <a:pt x="33" y="10"/>
                      <a:pt x="33" y="10"/>
                      <a:pt x="33" y="10"/>
                    </a:cubicBezTo>
                    <a:cubicBezTo>
                      <a:pt x="33" y="10"/>
                      <a:pt x="33" y="10"/>
                      <a:pt x="33" y="10"/>
                    </a:cubicBezTo>
                    <a:cubicBezTo>
                      <a:pt x="20" y="10"/>
                      <a:pt x="20" y="10"/>
                      <a:pt x="20" y="10"/>
                    </a:cubicBezTo>
                    <a:cubicBezTo>
                      <a:pt x="15" y="10"/>
                      <a:pt x="10" y="14"/>
                      <a:pt x="10" y="20"/>
                    </a:cubicBezTo>
                    <a:cubicBezTo>
                      <a:pt x="10" y="40"/>
                      <a:pt x="10" y="40"/>
                      <a:pt x="10" y="40"/>
                    </a:cubicBezTo>
                    <a:cubicBezTo>
                      <a:pt x="10" y="40"/>
                      <a:pt x="10" y="40"/>
                      <a:pt x="10" y="40"/>
                    </a:cubicBezTo>
                    <a:cubicBezTo>
                      <a:pt x="10" y="43"/>
                      <a:pt x="8" y="45"/>
                      <a:pt x="5" y="45"/>
                    </a:cubicBezTo>
                    <a:cubicBezTo>
                      <a:pt x="2" y="45"/>
                      <a:pt x="0" y="43"/>
                      <a:pt x="0" y="40"/>
                    </a:cubicBezTo>
                    <a:cubicBezTo>
                      <a:pt x="0" y="40"/>
                      <a:pt x="0" y="40"/>
                      <a:pt x="0" y="40"/>
                    </a:cubicBezTo>
                    <a:cubicBezTo>
                      <a:pt x="0" y="15"/>
                      <a:pt x="0" y="15"/>
                      <a:pt x="0" y="15"/>
                    </a:cubicBezTo>
                    <a:cubicBezTo>
                      <a:pt x="0" y="6"/>
                      <a:pt x="7" y="0"/>
                      <a:pt x="15" y="0"/>
                    </a:cubicBezTo>
                    <a:cubicBezTo>
                      <a:pt x="19" y="0"/>
                      <a:pt x="19" y="0"/>
                      <a:pt x="19" y="0"/>
                    </a:cubicBezTo>
                    <a:cubicBezTo>
                      <a:pt x="19" y="0"/>
                      <a:pt x="19" y="0"/>
                      <a:pt x="19" y="0"/>
                    </a:cubicBezTo>
                    <a:cubicBezTo>
                      <a:pt x="35" y="0"/>
                      <a:pt x="35" y="0"/>
                      <a:pt x="35" y="0"/>
                    </a:cubicBezTo>
                    <a:cubicBezTo>
                      <a:pt x="35" y="0"/>
                      <a:pt x="35" y="0"/>
                      <a:pt x="35" y="0"/>
                    </a:cubicBezTo>
                    <a:cubicBezTo>
                      <a:pt x="35" y="0"/>
                      <a:pt x="35" y="0"/>
                      <a:pt x="35" y="0"/>
                    </a:cubicBezTo>
                    <a:cubicBezTo>
                      <a:pt x="38" y="0"/>
                      <a:pt x="40" y="2"/>
                      <a:pt x="40" y="5"/>
                    </a:cubicBezTo>
                    <a:cubicBezTo>
                      <a:pt x="40" y="7"/>
                      <a:pt x="38" y="10"/>
                      <a:pt x="35" y="10"/>
                    </a:cubicBezTo>
                    <a:close/>
                  </a:path>
                </a:pathLst>
              </a:custGeom>
              <a:grpFill/>
              <a:ln w="9525">
                <a:solidFill>
                  <a:schemeClr val="bg1"/>
                </a:solidFill>
                <a:round/>
                <a:headEnd/>
                <a:tailEnd/>
              </a:ln>
              <a:extLst/>
            </p:spPr>
            <p:txBody>
              <a:bodyPr/>
              <a:lstStyle/>
              <a:p>
                <a:endParaRPr lang="zh-CN" altLang="en-US">
                  <a:solidFill>
                    <a:schemeClr val="bg1">
                      <a:lumMod val="50000"/>
                    </a:schemeClr>
                  </a:solidFill>
                  <a:cs typeface="+mn-ea"/>
                  <a:sym typeface="+mn-lt"/>
                </a:endParaRPr>
              </a:p>
            </p:txBody>
          </p:sp>
          <p:sp>
            <p:nvSpPr>
              <p:cNvPr id="66" name="Rectangle 5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F06E10-BF4E-452C-A138-2A6C9ED92FD7}"/>
                  </a:ext>
                </a:extLst>
              </p:cNvPr>
              <p:cNvSpPr>
                <a:spLocks noChangeArrowheads="1"/>
              </p:cNvSpPr>
              <p:nvPr/>
            </p:nvSpPr>
            <p:spPr bwMode="auto">
              <a:xfrm>
                <a:off x="1793875" y="5764213"/>
                <a:ext cx="23813" cy="173037"/>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67" name="Rectangle 5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2851AF-1D37-479A-874A-20DA7389F117}"/>
                  </a:ext>
                </a:extLst>
              </p:cNvPr>
              <p:cNvSpPr>
                <a:spLocks noChangeArrowheads="1"/>
              </p:cNvSpPr>
              <p:nvPr/>
            </p:nvSpPr>
            <p:spPr bwMode="auto">
              <a:xfrm>
                <a:off x="1793875" y="5937250"/>
                <a:ext cx="23813" cy="114300"/>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68" name="Freeform 57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2531930-D005-4D5E-965E-A78F7815C8FB}"/>
                  </a:ext>
                </a:extLst>
              </p:cNvPr>
              <p:cNvSpPr>
                <a:spLocks/>
              </p:cNvSpPr>
              <p:nvPr/>
            </p:nvSpPr>
            <p:spPr bwMode="auto">
              <a:xfrm>
                <a:off x="1725613" y="6051550"/>
                <a:ext cx="92075" cy="106363"/>
              </a:xfrm>
              <a:custGeom>
                <a:avLst/>
                <a:gdLst>
                  <a:gd name="T0" fmla="*/ 0 w 40"/>
                  <a:gd name="T1" fmla="*/ 2147483646 h 46"/>
                  <a:gd name="T2" fmla="*/ 2147483646 w 40"/>
                  <a:gd name="T3" fmla="*/ 0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2147483646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0 w 40"/>
                  <a:gd name="T33" fmla="*/ 2147483646 h 46"/>
                  <a:gd name="T34" fmla="*/ 0 w 40"/>
                  <a:gd name="T35" fmla="*/ 2147483646 h 46"/>
                  <a:gd name="T36" fmla="*/ 0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0" y="5"/>
                    </a:moveTo>
                    <a:cubicBezTo>
                      <a:pt x="0" y="3"/>
                      <a:pt x="2" y="0"/>
                      <a:pt x="5" y="0"/>
                    </a:cubicBezTo>
                    <a:cubicBezTo>
                      <a:pt x="8" y="0"/>
                      <a:pt x="10" y="3"/>
                      <a:pt x="10" y="5"/>
                    </a:cubicBezTo>
                    <a:cubicBezTo>
                      <a:pt x="10" y="5"/>
                      <a:pt x="10" y="5"/>
                      <a:pt x="10" y="6"/>
                    </a:cubicBezTo>
                    <a:cubicBezTo>
                      <a:pt x="10" y="25"/>
                      <a:pt x="10" y="25"/>
                      <a:pt x="10" y="25"/>
                    </a:cubicBezTo>
                    <a:cubicBezTo>
                      <a:pt x="10" y="31"/>
                      <a:pt x="14" y="35"/>
                      <a:pt x="19" y="35"/>
                    </a:cubicBezTo>
                    <a:cubicBezTo>
                      <a:pt x="19" y="35"/>
                      <a:pt x="19" y="35"/>
                      <a:pt x="19" y="35"/>
                    </a:cubicBezTo>
                    <a:cubicBezTo>
                      <a:pt x="35" y="35"/>
                      <a:pt x="35" y="35"/>
                      <a:pt x="35" y="35"/>
                    </a:cubicBezTo>
                    <a:cubicBezTo>
                      <a:pt x="35" y="35"/>
                      <a:pt x="35" y="35"/>
                      <a:pt x="35" y="35"/>
                    </a:cubicBezTo>
                    <a:cubicBezTo>
                      <a:pt x="35" y="35"/>
                      <a:pt x="35" y="35"/>
                      <a:pt x="35" y="35"/>
                    </a:cubicBezTo>
                    <a:cubicBezTo>
                      <a:pt x="38" y="35"/>
                      <a:pt x="40" y="38"/>
                      <a:pt x="40" y="40"/>
                    </a:cubicBezTo>
                    <a:cubicBezTo>
                      <a:pt x="40" y="43"/>
                      <a:pt x="38" y="45"/>
                      <a:pt x="35" y="45"/>
                    </a:cubicBezTo>
                    <a:cubicBezTo>
                      <a:pt x="35" y="45"/>
                      <a:pt x="35" y="45"/>
                      <a:pt x="35" y="45"/>
                    </a:cubicBezTo>
                    <a:cubicBezTo>
                      <a:pt x="33" y="45"/>
                      <a:pt x="33" y="45"/>
                      <a:pt x="33" y="45"/>
                    </a:cubicBezTo>
                    <a:cubicBezTo>
                      <a:pt x="33" y="46"/>
                      <a:pt x="33" y="46"/>
                      <a:pt x="33" y="46"/>
                    </a:cubicBezTo>
                    <a:cubicBezTo>
                      <a:pt x="15" y="46"/>
                      <a:pt x="15" y="46"/>
                      <a:pt x="15" y="46"/>
                    </a:cubicBezTo>
                    <a:cubicBezTo>
                      <a:pt x="7" y="46"/>
                      <a:pt x="0" y="39"/>
                      <a:pt x="0" y="30"/>
                    </a:cubicBezTo>
                    <a:cubicBezTo>
                      <a:pt x="0" y="5"/>
                      <a:pt x="0" y="5"/>
                      <a:pt x="0" y="5"/>
                    </a:cubicBezTo>
                    <a:cubicBezTo>
                      <a:pt x="0" y="5"/>
                      <a:pt x="0" y="5"/>
                      <a:pt x="0" y="5"/>
                    </a:cubicBezTo>
                    <a:close/>
                  </a:path>
                </a:pathLst>
              </a:custGeom>
              <a:grpFill/>
              <a:ln w="9525">
                <a:solidFill>
                  <a:schemeClr val="bg1"/>
                </a:solidFill>
                <a:round/>
                <a:headEnd/>
                <a:tailEnd/>
              </a:ln>
              <a:extLst/>
            </p:spPr>
            <p:txBody>
              <a:bodyPr/>
              <a:lstStyle/>
              <a:p>
                <a:endParaRPr lang="zh-CN" altLang="en-US">
                  <a:solidFill>
                    <a:schemeClr val="bg1">
                      <a:lumMod val="50000"/>
                    </a:schemeClr>
                  </a:solidFill>
                  <a:cs typeface="+mn-ea"/>
                  <a:sym typeface="+mn-lt"/>
                </a:endParaRPr>
              </a:p>
            </p:txBody>
          </p:sp>
          <p:sp>
            <p:nvSpPr>
              <p:cNvPr id="69" name="Rectangle 57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19EA4C2-9BD7-4363-B416-99853933B0F8}"/>
                  </a:ext>
                </a:extLst>
              </p:cNvPr>
              <p:cNvSpPr>
                <a:spLocks noChangeArrowheads="1"/>
              </p:cNvSpPr>
              <p:nvPr/>
            </p:nvSpPr>
            <p:spPr bwMode="auto">
              <a:xfrm>
                <a:off x="1839913" y="5937250"/>
                <a:ext cx="12700" cy="68263"/>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70" name="Rectangle 57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84D531-2088-4CFD-B5B2-E4C3864707A5}"/>
                  </a:ext>
                </a:extLst>
              </p:cNvPr>
              <p:cNvSpPr>
                <a:spLocks noChangeArrowheads="1"/>
              </p:cNvSpPr>
              <p:nvPr/>
            </p:nvSpPr>
            <p:spPr bwMode="auto">
              <a:xfrm>
                <a:off x="1839913" y="6029325"/>
                <a:ext cx="23812" cy="22225"/>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71" name="Rectangle 57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267922-77D2-4585-A8FA-8F600E45C6CC}"/>
                  </a:ext>
                </a:extLst>
              </p:cNvPr>
              <p:cNvSpPr>
                <a:spLocks noChangeArrowheads="1"/>
              </p:cNvSpPr>
              <p:nvPr/>
            </p:nvSpPr>
            <p:spPr bwMode="auto">
              <a:xfrm>
                <a:off x="1885950" y="5937250"/>
                <a:ext cx="12700" cy="68263"/>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72" name="Rectangle 57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AA1CA9-8204-4B39-A3BE-D0064CB08EF3}"/>
                  </a:ext>
                </a:extLst>
              </p:cNvPr>
              <p:cNvSpPr>
                <a:spLocks noChangeArrowheads="1"/>
              </p:cNvSpPr>
              <p:nvPr/>
            </p:nvSpPr>
            <p:spPr bwMode="auto">
              <a:xfrm>
                <a:off x="1885950" y="6029325"/>
                <a:ext cx="23813" cy="22225"/>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73" name="Rectangle 58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BD77CE-1729-4DB9-9F4E-5720F1DE5523}"/>
                  </a:ext>
                </a:extLst>
              </p:cNvPr>
              <p:cNvSpPr>
                <a:spLocks noChangeArrowheads="1"/>
              </p:cNvSpPr>
              <p:nvPr/>
            </p:nvSpPr>
            <p:spPr bwMode="auto">
              <a:xfrm>
                <a:off x="1920875" y="5937250"/>
                <a:ext cx="38100" cy="68263"/>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74" name="Rectangle 58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D46B91-76E7-455D-9E18-F457F752E871}"/>
                  </a:ext>
                </a:extLst>
              </p:cNvPr>
              <p:cNvSpPr>
                <a:spLocks noChangeArrowheads="1"/>
              </p:cNvSpPr>
              <p:nvPr/>
            </p:nvSpPr>
            <p:spPr bwMode="auto">
              <a:xfrm>
                <a:off x="1933575" y="6029325"/>
                <a:ext cx="22225" cy="22225"/>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75" name="Rectangle 58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32E98C-A8E9-4CE7-8D3A-6B854E39BDD2}"/>
                  </a:ext>
                </a:extLst>
              </p:cNvPr>
              <p:cNvSpPr>
                <a:spLocks noChangeArrowheads="1"/>
              </p:cNvSpPr>
              <p:nvPr/>
            </p:nvSpPr>
            <p:spPr bwMode="auto">
              <a:xfrm>
                <a:off x="2001838" y="5937250"/>
                <a:ext cx="25400" cy="68263"/>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76" name="Rectangle 58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89E2884-45A2-4544-A902-F4C4EBEF9D9B}"/>
                  </a:ext>
                </a:extLst>
              </p:cNvPr>
              <p:cNvSpPr>
                <a:spLocks noChangeArrowheads="1"/>
              </p:cNvSpPr>
              <p:nvPr/>
            </p:nvSpPr>
            <p:spPr bwMode="auto">
              <a:xfrm>
                <a:off x="1979613" y="6029325"/>
                <a:ext cx="22225" cy="22225"/>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77" name="Rectangle 5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B4AB9D-AC36-443E-9A4B-1A9ACED0E292}"/>
                  </a:ext>
                </a:extLst>
              </p:cNvPr>
              <p:cNvSpPr>
                <a:spLocks noChangeArrowheads="1"/>
              </p:cNvSpPr>
              <p:nvPr/>
            </p:nvSpPr>
            <p:spPr bwMode="auto">
              <a:xfrm>
                <a:off x="2051050" y="5937250"/>
                <a:ext cx="11113" cy="68263"/>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78" name="Rectangle 5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1FB3A8-1312-46B0-8A3B-2140F650FAB5}"/>
                  </a:ext>
                </a:extLst>
              </p:cNvPr>
              <p:cNvSpPr>
                <a:spLocks noChangeArrowheads="1"/>
              </p:cNvSpPr>
              <p:nvPr/>
            </p:nvSpPr>
            <p:spPr bwMode="auto">
              <a:xfrm>
                <a:off x="2038350" y="6029325"/>
                <a:ext cx="23813" cy="22225"/>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79" name="Rectangle 5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171F69-DF18-4158-ADC6-F90EF07579DC}"/>
                  </a:ext>
                </a:extLst>
              </p:cNvPr>
              <p:cNvSpPr>
                <a:spLocks noChangeArrowheads="1"/>
              </p:cNvSpPr>
              <p:nvPr/>
            </p:nvSpPr>
            <p:spPr bwMode="auto">
              <a:xfrm>
                <a:off x="2097088" y="5937250"/>
                <a:ext cx="11112" cy="68263"/>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80" name="Rectangle 5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E86262-5E2E-40B6-9B55-523D9A1FE614}"/>
                  </a:ext>
                </a:extLst>
              </p:cNvPr>
              <p:cNvSpPr>
                <a:spLocks noChangeArrowheads="1"/>
              </p:cNvSpPr>
              <p:nvPr/>
            </p:nvSpPr>
            <p:spPr bwMode="auto">
              <a:xfrm>
                <a:off x="2085975" y="6029325"/>
                <a:ext cx="22225" cy="22225"/>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81" name="Rectangle 5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486982-04CC-482A-A9B3-155D3242B63E}"/>
                  </a:ext>
                </a:extLst>
              </p:cNvPr>
              <p:cNvSpPr>
                <a:spLocks noChangeArrowheads="1"/>
              </p:cNvSpPr>
              <p:nvPr/>
            </p:nvSpPr>
            <p:spPr bwMode="auto">
              <a:xfrm>
                <a:off x="2132013" y="5937250"/>
                <a:ext cx="22225" cy="114300"/>
              </a:xfrm>
              <a:prstGeom prst="rect">
                <a:avLst/>
              </a:prstGeom>
              <a:grpFill/>
              <a:ln w="9525">
                <a:solidFill>
                  <a:schemeClr val="bg1"/>
                </a:solidFill>
                <a:miter lim="800000"/>
                <a:headEnd/>
                <a:tailEnd/>
              </a:ln>
              <a:extLst/>
            </p:spPr>
            <p:txBody>
              <a:bodyPr/>
              <a:lstStyle/>
              <a:p>
                <a:endParaRPr lang="zh-CN" altLang="en-US">
                  <a:solidFill>
                    <a:schemeClr val="bg1">
                      <a:lumMod val="50000"/>
                    </a:schemeClr>
                  </a:solidFill>
                  <a:cs typeface="+mn-ea"/>
                  <a:sym typeface="+mn-lt"/>
                </a:endParaRPr>
              </a:p>
            </p:txBody>
          </p:sp>
          <p:sp>
            <p:nvSpPr>
              <p:cNvPr id="82" name="Freeform 5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55A255-AD6C-460B-91E4-42A09F779C2F}"/>
                  </a:ext>
                </a:extLst>
              </p:cNvPr>
              <p:cNvSpPr>
                <a:spLocks/>
              </p:cNvSpPr>
              <p:nvPr/>
            </p:nvSpPr>
            <p:spPr bwMode="auto">
              <a:xfrm>
                <a:off x="2132013" y="6051550"/>
                <a:ext cx="92075" cy="106363"/>
              </a:xfrm>
              <a:custGeom>
                <a:avLst/>
                <a:gdLst>
                  <a:gd name="T0" fmla="*/ 2147483646 w 40"/>
                  <a:gd name="T1" fmla="*/ 2147483646 h 46"/>
                  <a:gd name="T2" fmla="*/ 2147483646 w 40"/>
                  <a:gd name="T3" fmla="*/ 2147483646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0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2147483646 w 40"/>
                  <a:gd name="T33" fmla="*/ 2147483646 h 46"/>
                  <a:gd name="T34" fmla="*/ 0 w 40"/>
                  <a:gd name="T35" fmla="*/ 2147483646 h 46"/>
                  <a:gd name="T36" fmla="*/ 2147483646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5" y="35"/>
                    </a:moveTo>
                    <a:cubicBezTo>
                      <a:pt x="5" y="35"/>
                      <a:pt x="5" y="35"/>
                      <a:pt x="5" y="35"/>
                    </a:cubicBezTo>
                    <a:cubicBezTo>
                      <a:pt x="5" y="35"/>
                      <a:pt x="5" y="35"/>
                      <a:pt x="5" y="35"/>
                    </a:cubicBezTo>
                    <a:cubicBezTo>
                      <a:pt x="22" y="35"/>
                      <a:pt x="22" y="35"/>
                      <a:pt x="22" y="35"/>
                    </a:cubicBezTo>
                    <a:cubicBezTo>
                      <a:pt x="22" y="35"/>
                      <a:pt x="22" y="35"/>
                      <a:pt x="22" y="35"/>
                    </a:cubicBezTo>
                    <a:cubicBezTo>
                      <a:pt x="26" y="35"/>
                      <a:pt x="30" y="30"/>
                      <a:pt x="30" y="25"/>
                    </a:cubicBezTo>
                    <a:cubicBezTo>
                      <a:pt x="30" y="6"/>
                      <a:pt x="30" y="6"/>
                      <a:pt x="30" y="6"/>
                    </a:cubicBezTo>
                    <a:cubicBezTo>
                      <a:pt x="30" y="5"/>
                      <a:pt x="30" y="5"/>
                      <a:pt x="30" y="5"/>
                    </a:cubicBezTo>
                    <a:cubicBezTo>
                      <a:pt x="30" y="3"/>
                      <a:pt x="32" y="0"/>
                      <a:pt x="35" y="0"/>
                    </a:cubicBezTo>
                    <a:cubicBezTo>
                      <a:pt x="38" y="0"/>
                      <a:pt x="40" y="3"/>
                      <a:pt x="40" y="5"/>
                    </a:cubicBezTo>
                    <a:cubicBezTo>
                      <a:pt x="40" y="5"/>
                      <a:pt x="40" y="5"/>
                      <a:pt x="40" y="5"/>
                    </a:cubicBezTo>
                    <a:cubicBezTo>
                      <a:pt x="40" y="30"/>
                      <a:pt x="40" y="30"/>
                      <a:pt x="40" y="30"/>
                    </a:cubicBezTo>
                    <a:cubicBezTo>
                      <a:pt x="40" y="39"/>
                      <a:pt x="33" y="46"/>
                      <a:pt x="25" y="46"/>
                    </a:cubicBezTo>
                    <a:cubicBezTo>
                      <a:pt x="12" y="46"/>
                      <a:pt x="12" y="46"/>
                      <a:pt x="12" y="46"/>
                    </a:cubicBezTo>
                    <a:cubicBezTo>
                      <a:pt x="12" y="45"/>
                      <a:pt x="12" y="45"/>
                      <a:pt x="12" y="45"/>
                    </a:cubicBezTo>
                    <a:cubicBezTo>
                      <a:pt x="5" y="45"/>
                      <a:pt x="5" y="45"/>
                      <a:pt x="5" y="45"/>
                    </a:cubicBezTo>
                    <a:cubicBezTo>
                      <a:pt x="5" y="45"/>
                      <a:pt x="5" y="45"/>
                      <a:pt x="5" y="45"/>
                    </a:cubicBezTo>
                    <a:cubicBezTo>
                      <a:pt x="2" y="45"/>
                      <a:pt x="0" y="43"/>
                      <a:pt x="0" y="40"/>
                    </a:cubicBezTo>
                    <a:cubicBezTo>
                      <a:pt x="0" y="38"/>
                      <a:pt x="2" y="35"/>
                      <a:pt x="5" y="35"/>
                    </a:cubicBezTo>
                    <a:close/>
                  </a:path>
                </a:pathLst>
              </a:custGeom>
              <a:grpFill/>
              <a:ln w="9525">
                <a:solidFill>
                  <a:schemeClr val="bg1"/>
                </a:solidFill>
                <a:round/>
                <a:headEnd/>
                <a:tailEnd/>
              </a:ln>
              <a:extLst/>
            </p:spPr>
            <p:txBody>
              <a:bodyPr/>
              <a:lstStyle/>
              <a:p>
                <a:endParaRPr lang="zh-CN" altLang="en-US">
                  <a:solidFill>
                    <a:schemeClr val="bg1">
                      <a:lumMod val="50000"/>
                    </a:schemeClr>
                  </a:solidFill>
                  <a:cs typeface="+mn-ea"/>
                  <a:sym typeface="+mn-lt"/>
                </a:endParaRPr>
              </a:p>
            </p:txBody>
          </p:sp>
        </p:grpSp>
        <p:grpSp>
          <p:nvGrpSpPr>
            <p:cNvPr id="38" name="组合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371C4F-E4F8-42AC-9060-DC494293F264}"/>
                </a:ext>
              </a:extLst>
            </p:cNvPr>
            <p:cNvGrpSpPr/>
            <p:nvPr/>
          </p:nvGrpSpPr>
          <p:grpSpPr>
            <a:xfrm>
              <a:off x="2824766" y="2680508"/>
              <a:ext cx="1325997" cy="1325998"/>
              <a:chOff x="2278699" y="3741656"/>
              <a:chExt cx="1500030" cy="1500029"/>
            </a:xfrm>
          </p:grpSpPr>
          <p:sp>
            <p:nvSpPr>
              <p:cNvPr id="53" name="椭圆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570999-009E-420F-9EC1-34BCBDF1BFF5}"/>
                  </a:ext>
                </a:extLst>
              </p:cNvPr>
              <p:cNvSpPr/>
              <p:nvPr/>
            </p:nvSpPr>
            <p:spPr>
              <a:xfrm>
                <a:off x="2278699" y="3741656"/>
                <a:ext cx="1500030" cy="1500029"/>
              </a:xfrm>
              <a:prstGeom prst="ellipse">
                <a:avLst/>
              </a:prstGeom>
              <a:solidFill>
                <a:srgbClr val="C1BCFE"/>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4800" dirty="0">
                  <a:solidFill>
                    <a:schemeClr val="bg1">
                      <a:lumMod val="50000"/>
                    </a:schemeClr>
                  </a:solidFill>
                  <a:cs typeface="+mn-ea"/>
                  <a:sym typeface="+mn-lt"/>
                </a:endParaRPr>
              </a:p>
            </p:txBody>
          </p:sp>
          <p:grpSp>
            <p:nvGrpSpPr>
              <p:cNvPr id="54" name="组合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FBAD90-7B45-40F0-8A49-E148370BE822}"/>
                  </a:ext>
                </a:extLst>
              </p:cNvPr>
              <p:cNvGrpSpPr/>
              <p:nvPr/>
            </p:nvGrpSpPr>
            <p:grpSpPr>
              <a:xfrm>
                <a:off x="2662538" y="4134603"/>
                <a:ext cx="693436" cy="691515"/>
                <a:chOff x="2722713" y="3648225"/>
                <a:chExt cx="573087" cy="571500"/>
              </a:xfrm>
            </p:grpSpPr>
            <p:sp>
              <p:nvSpPr>
                <p:cNvPr id="55" name="Freeform 17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3F5B0F-F206-4522-9B03-38114A45951E}"/>
                    </a:ext>
                  </a:extLst>
                </p:cNvPr>
                <p:cNvSpPr>
                  <a:spLocks/>
                </p:cNvSpPr>
                <p:nvPr/>
              </p:nvSpPr>
              <p:spPr bwMode="auto">
                <a:xfrm>
                  <a:off x="2722713" y="3648225"/>
                  <a:ext cx="573087" cy="571500"/>
                </a:xfrm>
                <a:custGeom>
                  <a:avLst/>
                  <a:gdLst>
                    <a:gd name="T0" fmla="*/ 2147483646 w 248"/>
                    <a:gd name="T1" fmla="*/ 0 h 248"/>
                    <a:gd name="T2" fmla="*/ 2147483646 w 248"/>
                    <a:gd name="T3" fmla="*/ 2147483646 h 248"/>
                    <a:gd name="T4" fmla="*/ 2147483646 w 248"/>
                    <a:gd name="T5" fmla="*/ 2147483646 h 248"/>
                    <a:gd name="T6" fmla="*/ 2147483646 w 248"/>
                    <a:gd name="T7" fmla="*/ 2147483646 h 248"/>
                    <a:gd name="T8" fmla="*/ 2147483646 w 248"/>
                    <a:gd name="T9" fmla="*/ 2147483646 h 248"/>
                    <a:gd name="T10" fmla="*/ 2147483646 w 248"/>
                    <a:gd name="T11" fmla="*/ 2147483646 h 248"/>
                    <a:gd name="T12" fmla="*/ 2147483646 w 248"/>
                    <a:gd name="T13" fmla="*/ 2147483646 h 248"/>
                    <a:gd name="T14" fmla="*/ 2147483646 w 248"/>
                    <a:gd name="T15" fmla="*/ 2147483646 h 248"/>
                    <a:gd name="T16" fmla="*/ 0 w 248"/>
                    <a:gd name="T17" fmla="*/ 2147483646 h 248"/>
                    <a:gd name="T18" fmla="*/ 2147483646 w 248"/>
                    <a:gd name="T19" fmla="*/ 2147483646 h 248"/>
                    <a:gd name="T20" fmla="*/ 2147483646 w 248"/>
                    <a:gd name="T21" fmla="*/ 2147483646 h 248"/>
                    <a:gd name="T22" fmla="*/ 2147483646 w 248"/>
                    <a:gd name="T23" fmla="*/ 2147483646 h 248"/>
                    <a:gd name="T24" fmla="*/ 2147483646 w 248"/>
                    <a:gd name="T25" fmla="*/ 2147483646 h 248"/>
                    <a:gd name="T26" fmla="*/ 2147483646 w 248"/>
                    <a:gd name="T27" fmla="*/ 2147483646 h 248"/>
                    <a:gd name="T28" fmla="*/ 2147483646 w 248"/>
                    <a:gd name="T29" fmla="*/ 2147483646 h 248"/>
                    <a:gd name="T30" fmla="*/ 2147483646 w 248"/>
                    <a:gd name="T31" fmla="*/ 2147483646 h 248"/>
                    <a:gd name="T32" fmla="*/ 2147483646 w 248"/>
                    <a:gd name="T33" fmla="*/ 2147483646 h 248"/>
                    <a:gd name="T34" fmla="*/ 2147483646 w 248"/>
                    <a:gd name="T35" fmla="*/ 2147483646 h 248"/>
                    <a:gd name="T36" fmla="*/ 2147483646 w 248"/>
                    <a:gd name="T37" fmla="*/ 2147483646 h 248"/>
                    <a:gd name="T38" fmla="*/ 2147483646 w 248"/>
                    <a:gd name="T39" fmla="*/ 2147483646 h 248"/>
                    <a:gd name="T40" fmla="*/ 2147483646 w 248"/>
                    <a:gd name="T41" fmla="*/ 2147483646 h 248"/>
                    <a:gd name="T42" fmla="*/ 2147483646 w 248"/>
                    <a:gd name="T43" fmla="*/ 2147483646 h 248"/>
                    <a:gd name="T44" fmla="*/ 2147483646 w 248"/>
                    <a:gd name="T45" fmla="*/ 2147483646 h 248"/>
                    <a:gd name="T46" fmla="*/ 2147483646 w 248"/>
                    <a:gd name="T47" fmla="*/ 2147483646 h 248"/>
                    <a:gd name="T48" fmla="*/ 2147483646 w 248"/>
                    <a:gd name="T49" fmla="*/ 2147483646 h 248"/>
                    <a:gd name="T50" fmla="*/ 2147483646 w 248"/>
                    <a:gd name="T51" fmla="*/ 2147483646 h 248"/>
                    <a:gd name="T52" fmla="*/ 2147483646 w 248"/>
                    <a:gd name="T53" fmla="*/ 2147483646 h 248"/>
                    <a:gd name="T54" fmla="*/ 2147483646 w 248"/>
                    <a:gd name="T55" fmla="*/ 2147483646 h 248"/>
                    <a:gd name="T56" fmla="*/ 2147483646 w 248"/>
                    <a:gd name="T57" fmla="*/ 2147483646 h 248"/>
                    <a:gd name="T58" fmla="*/ 2147483646 w 248"/>
                    <a:gd name="T59" fmla="*/ 2147483646 h 248"/>
                    <a:gd name="T60" fmla="*/ 2147483646 w 248"/>
                    <a:gd name="T61" fmla="*/ 2147483646 h 248"/>
                    <a:gd name="T62" fmla="*/ 2147483646 w 248"/>
                    <a:gd name="T63" fmla="*/ 2147483646 h 248"/>
                    <a:gd name="T64" fmla="*/ 2147483646 w 248"/>
                    <a:gd name="T65" fmla="*/ 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8" h="248">
                      <a:moveTo>
                        <a:pt x="124" y="0"/>
                      </a:moveTo>
                      <a:cubicBezTo>
                        <a:pt x="112" y="0"/>
                        <a:pt x="112" y="0"/>
                        <a:pt x="112" y="0"/>
                      </a:cubicBezTo>
                      <a:cubicBezTo>
                        <a:pt x="105" y="0"/>
                        <a:pt x="100" y="5"/>
                        <a:pt x="100" y="12"/>
                      </a:cubicBezTo>
                      <a:cubicBezTo>
                        <a:pt x="100" y="27"/>
                        <a:pt x="100" y="27"/>
                        <a:pt x="100" y="27"/>
                      </a:cubicBezTo>
                      <a:cubicBezTo>
                        <a:pt x="100" y="33"/>
                        <a:pt x="97" y="37"/>
                        <a:pt x="92" y="39"/>
                      </a:cubicBezTo>
                      <a:cubicBezTo>
                        <a:pt x="83" y="42"/>
                        <a:pt x="83" y="42"/>
                        <a:pt x="83" y="42"/>
                      </a:cubicBezTo>
                      <a:cubicBezTo>
                        <a:pt x="79" y="43"/>
                        <a:pt x="74" y="42"/>
                        <a:pt x="71" y="39"/>
                      </a:cubicBezTo>
                      <a:cubicBezTo>
                        <a:pt x="60" y="28"/>
                        <a:pt x="60" y="28"/>
                        <a:pt x="60" y="28"/>
                      </a:cubicBezTo>
                      <a:cubicBezTo>
                        <a:pt x="56" y="24"/>
                        <a:pt x="48" y="24"/>
                        <a:pt x="44" y="28"/>
                      </a:cubicBezTo>
                      <a:cubicBezTo>
                        <a:pt x="28" y="44"/>
                        <a:pt x="28" y="44"/>
                        <a:pt x="28" y="44"/>
                      </a:cubicBezTo>
                      <a:cubicBezTo>
                        <a:pt x="24" y="48"/>
                        <a:pt x="24" y="56"/>
                        <a:pt x="28" y="60"/>
                      </a:cubicBezTo>
                      <a:cubicBezTo>
                        <a:pt x="39" y="71"/>
                        <a:pt x="39" y="71"/>
                        <a:pt x="39" y="71"/>
                      </a:cubicBezTo>
                      <a:cubicBezTo>
                        <a:pt x="42" y="74"/>
                        <a:pt x="43" y="79"/>
                        <a:pt x="42" y="83"/>
                      </a:cubicBezTo>
                      <a:cubicBezTo>
                        <a:pt x="39" y="92"/>
                        <a:pt x="39" y="92"/>
                        <a:pt x="39" y="92"/>
                      </a:cubicBezTo>
                      <a:cubicBezTo>
                        <a:pt x="37" y="97"/>
                        <a:pt x="33" y="100"/>
                        <a:pt x="27" y="100"/>
                      </a:cubicBezTo>
                      <a:cubicBezTo>
                        <a:pt x="12" y="100"/>
                        <a:pt x="12" y="100"/>
                        <a:pt x="12" y="100"/>
                      </a:cubicBezTo>
                      <a:cubicBezTo>
                        <a:pt x="5" y="100"/>
                        <a:pt x="0" y="105"/>
                        <a:pt x="0" y="112"/>
                      </a:cubicBezTo>
                      <a:cubicBezTo>
                        <a:pt x="0" y="136"/>
                        <a:pt x="0" y="136"/>
                        <a:pt x="0" y="136"/>
                      </a:cubicBezTo>
                      <a:cubicBezTo>
                        <a:pt x="0" y="143"/>
                        <a:pt x="5" y="148"/>
                        <a:pt x="12" y="148"/>
                      </a:cubicBezTo>
                      <a:cubicBezTo>
                        <a:pt x="27" y="148"/>
                        <a:pt x="27" y="148"/>
                        <a:pt x="27" y="148"/>
                      </a:cubicBezTo>
                      <a:cubicBezTo>
                        <a:pt x="33" y="148"/>
                        <a:pt x="37" y="151"/>
                        <a:pt x="39" y="156"/>
                      </a:cubicBezTo>
                      <a:cubicBezTo>
                        <a:pt x="42" y="165"/>
                        <a:pt x="42" y="165"/>
                        <a:pt x="42" y="165"/>
                      </a:cubicBezTo>
                      <a:cubicBezTo>
                        <a:pt x="43" y="169"/>
                        <a:pt x="42" y="174"/>
                        <a:pt x="39" y="177"/>
                      </a:cubicBezTo>
                      <a:cubicBezTo>
                        <a:pt x="28" y="188"/>
                        <a:pt x="28" y="188"/>
                        <a:pt x="28" y="188"/>
                      </a:cubicBezTo>
                      <a:cubicBezTo>
                        <a:pt x="24" y="192"/>
                        <a:pt x="24" y="200"/>
                        <a:pt x="28" y="204"/>
                      </a:cubicBezTo>
                      <a:cubicBezTo>
                        <a:pt x="44" y="220"/>
                        <a:pt x="44" y="220"/>
                        <a:pt x="44" y="220"/>
                      </a:cubicBezTo>
                      <a:cubicBezTo>
                        <a:pt x="48" y="224"/>
                        <a:pt x="56" y="224"/>
                        <a:pt x="60" y="220"/>
                      </a:cubicBezTo>
                      <a:cubicBezTo>
                        <a:pt x="71" y="209"/>
                        <a:pt x="71" y="209"/>
                        <a:pt x="71" y="209"/>
                      </a:cubicBezTo>
                      <a:cubicBezTo>
                        <a:pt x="74" y="206"/>
                        <a:pt x="79" y="205"/>
                        <a:pt x="83" y="206"/>
                      </a:cubicBezTo>
                      <a:cubicBezTo>
                        <a:pt x="92" y="209"/>
                        <a:pt x="92" y="209"/>
                        <a:pt x="92" y="209"/>
                      </a:cubicBezTo>
                      <a:cubicBezTo>
                        <a:pt x="97" y="211"/>
                        <a:pt x="100" y="215"/>
                        <a:pt x="100" y="221"/>
                      </a:cubicBezTo>
                      <a:cubicBezTo>
                        <a:pt x="100" y="236"/>
                        <a:pt x="100" y="236"/>
                        <a:pt x="100" y="236"/>
                      </a:cubicBezTo>
                      <a:cubicBezTo>
                        <a:pt x="100" y="243"/>
                        <a:pt x="105" y="248"/>
                        <a:pt x="112" y="248"/>
                      </a:cubicBezTo>
                      <a:cubicBezTo>
                        <a:pt x="124" y="248"/>
                        <a:pt x="124" y="248"/>
                        <a:pt x="124" y="248"/>
                      </a:cubicBezTo>
                      <a:cubicBezTo>
                        <a:pt x="136" y="248"/>
                        <a:pt x="136" y="248"/>
                        <a:pt x="136" y="248"/>
                      </a:cubicBezTo>
                      <a:cubicBezTo>
                        <a:pt x="143" y="248"/>
                        <a:pt x="148" y="243"/>
                        <a:pt x="148" y="236"/>
                      </a:cubicBezTo>
                      <a:cubicBezTo>
                        <a:pt x="148" y="221"/>
                        <a:pt x="148" y="221"/>
                        <a:pt x="148" y="221"/>
                      </a:cubicBezTo>
                      <a:cubicBezTo>
                        <a:pt x="148" y="215"/>
                        <a:pt x="151" y="211"/>
                        <a:pt x="156" y="209"/>
                      </a:cubicBezTo>
                      <a:cubicBezTo>
                        <a:pt x="165" y="206"/>
                        <a:pt x="165" y="206"/>
                        <a:pt x="165" y="206"/>
                      </a:cubicBezTo>
                      <a:cubicBezTo>
                        <a:pt x="169" y="205"/>
                        <a:pt x="174" y="206"/>
                        <a:pt x="177" y="209"/>
                      </a:cubicBezTo>
                      <a:cubicBezTo>
                        <a:pt x="188" y="220"/>
                        <a:pt x="188" y="220"/>
                        <a:pt x="188" y="220"/>
                      </a:cubicBezTo>
                      <a:cubicBezTo>
                        <a:pt x="192" y="224"/>
                        <a:pt x="200" y="224"/>
                        <a:pt x="204" y="220"/>
                      </a:cubicBezTo>
                      <a:cubicBezTo>
                        <a:pt x="220" y="204"/>
                        <a:pt x="220" y="204"/>
                        <a:pt x="220" y="204"/>
                      </a:cubicBezTo>
                      <a:cubicBezTo>
                        <a:pt x="224" y="200"/>
                        <a:pt x="224" y="192"/>
                        <a:pt x="220" y="188"/>
                      </a:cubicBezTo>
                      <a:cubicBezTo>
                        <a:pt x="209" y="177"/>
                        <a:pt x="209" y="177"/>
                        <a:pt x="209" y="177"/>
                      </a:cubicBezTo>
                      <a:cubicBezTo>
                        <a:pt x="206" y="174"/>
                        <a:pt x="205" y="169"/>
                        <a:pt x="206" y="165"/>
                      </a:cubicBezTo>
                      <a:cubicBezTo>
                        <a:pt x="209" y="156"/>
                        <a:pt x="209" y="156"/>
                        <a:pt x="209" y="156"/>
                      </a:cubicBezTo>
                      <a:cubicBezTo>
                        <a:pt x="211" y="151"/>
                        <a:pt x="215" y="148"/>
                        <a:pt x="221" y="148"/>
                      </a:cubicBezTo>
                      <a:cubicBezTo>
                        <a:pt x="236" y="148"/>
                        <a:pt x="236" y="148"/>
                        <a:pt x="236" y="148"/>
                      </a:cubicBezTo>
                      <a:cubicBezTo>
                        <a:pt x="243" y="148"/>
                        <a:pt x="248" y="143"/>
                        <a:pt x="248" y="136"/>
                      </a:cubicBezTo>
                      <a:cubicBezTo>
                        <a:pt x="248" y="112"/>
                        <a:pt x="248" y="112"/>
                        <a:pt x="248" y="112"/>
                      </a:cubicBezTo>
                      <a:cubicBezTo>
                        <a:pt x="248" y="105"/>
                        <a:pt x="243" y="100"/>
                        <a:pt x="236" y="100"/>
                      </a:cubicBezTo>
                      <a:cubicBezTo>
                        <a:pt x="221" y="100"/>
                        <a:pt x="221" y="100"/>
                        <a:pt x="221" y="100"/>
                      </a:cubicBezTo>
                      <a:cubicBezTo>
                        <a:pt x="215" y="100"/>
                        <a:pt x="211" y="97"/>
                        <a:pt x="209" y="92"/>
                      </a:cubicBezTo>
                      <a:cubicBezTo>
                        <a:pt x="206" y="83"/>
                        <a:pt x="206" y="83"/>
                        <a:pt x="206" y="83"/>
                      </a:cubicBezTo>
                      <a:cubicBezTo>
                        <a:pt x="205" y="79"/>
                        <a:pt x="206" y="74"/>
                        <a:pt x="209" y="71"/>
                      </a:cubicBezTo>
                      <a:cubicBezTo>
                        <a:pt x="220" y="60"/>
                        <a:pt x="220" y="60"/>
                        <a:pt x="220" y="60"/>
                      </a:cubicBezTo>
                      <a:cubicBezTo>
                        <a:pt x="224" y="56"/>
                        <a:pt x="224" y="48"/>
                        <a:pt x="220" y="44"/>
                      </a:cubicBezTo>
                      <a:cubicBezTo>
                        <a:pt x="204" y="28"/>
                        <a:pt x="204" y="28"/>
                        <a:pt x="204" y="28"/>
                      </a:cubicBezTo>
                      <a:cubicBezTo>
                        <a:pt x="200" y="24"/>
                        <a:pt x="192" y="24"/>
                        <a:pt x="188" y="28"/>
                      </a:cubicBezTo>
                      <a:cubicBezTo>
                        <a:pt x="177" y="39"/>
                        <a:pt x="177" y="39"/>
                        <a:pt x="177" y="39"/>
                      </a:cubicBezTo>
                      <a:cubicBezTo>
                        <a:pt x="174" y="42"/>
                        <a:pt x="169" y="43"/>
                        <a:pt x="165" y="42"/>
                      </a:cubicBezTo>
                      <a:cubicBezTo>
                        <a:pt x="156" y="39"/>
                        <a:pt x="156" y="39"/>
                        <a:pt x="156" y="39"/>
                      </a:cubicBezTo>
                      <a:cubicBezTo>
                        <a:pt x="151" y="37"/>
                        <a:pt x="148" y="33"/>
                        <a:pt x="148" y="27"/>
                      </a:cubicBezTo>
                      <a:cubicBezTo>
                        <a:pt x="148" y="12"/>
                        <a:pt x="148" y="12"/>
                        <a:pt x="148" y="12"/>
                      </a:cubicBezTo>
                      <a:cubicBezTo>
                        <a:pt x="148" y="5"/>
                        <a:pt x="143" y="0"/>
                        <a:pt x="136" y="0"/>
                      </a:cubicBezTo>
                      <a:lnTo>
                        <a:pt x="124" y="0"/>
                      </a:lnTo>
                      <a:close/>
                    </a:path>
                  </a:pathLst>
                </a:custGeom>
                <a:noFill/>
                <a:ln w="17463"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cs typeface="+mn-ea"/>
                    <a:sym typeface="+mn-lt"/>
                  </a:endParaRPr>
                </a:p>
              </p:txBody>
            </p:sp>
            <p:sp>
              <p:nvSpPr>
                <p:cNvPr id="56" name="Freeform 17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8BBC6B-785E-4211-A79B-766986FB7D11}"/>
                    </a:ext>
                  </a:extLst>
                </p:cNvPr>
                <p:cNvSpPr>
                  <a:spLocks/>
                </p:cNvSpPr>
                <p:nvPr/>
              </p:nvSpPr>
              <p:spPr bwMode="auto">
                <a:xfrm>
                  <a:off x="2946550" y="3872063"/>
                  <a:ext cx="125413" cy="125412"/>
                </a:xfrm>
                <a:custGeom>
                  <a:avLst/>
                  <a:gdLst>
                    <a:gd name="T0" fmla="*/ 2147483646 w 54"/>
                    <a:gd name="T1" fmla="*/ 2147483646 h 54"/>
                    <a:gd name="T2" fmla="*/ 2147483646 w 54"/>
                    <a:gd name="T3" fmla="*/ 2147483646 h 54"/>
                    <a:gd name="T4" fmla="*/ 2147483646 w 54"/>
                    <a:gd name="T5" fmla="*/ 2147483646 h 54"/>
                    <a:gd name="T6" fmla="*/ 2147483646 w 54"/>
                    <a:gd name="T7" fmla="*/ 2147483646 h 54"/>
                    <a:gd name="T8" fmla="*/ 2147483646 w 54"/>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50" y="32"/>
                      </a:moveTo>
                      <a:cubicBezTo>
                        <a:pt x="54" y="15"/>
                        <a:pt x="39" y="0"/>
                        <a:pt x="22" y="4"/>
                      </a:cubicBezTo>
                      <a:cubicBezTo>
                        <a:pt x="13" y="6"/>
                        <a:pt x="6" y="13"/>
                        <a:pt x="4" y="22"/>
                      </a:cubicBezTo>
                      <a:cubicBezTo>
                        <a:pt x="0" y="39"/>
                        <a:pt x="15" y="54"/>
                        <a:pt x="32" y="50"/>
                      </a:cubicBezTo>
                      <a:cubicBezTo>
                        <a:pt x="41" y="48"/>
                        <a:pt x="48" y="41"/>
                        <a:pt x="50" y="32"/>
                      </a:cubicBezTo>
                      <a:close/>
                    </a:path>
                  </a:pathLst>
                </a:custGeom>
                <a:noFill/>
                <a:ln w="17463"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cs typeface="+mn-ea"/>
                    <a:sym typeface="+mn-lt"/>
                  </a:endParaRPr>
                </a:p>
              </p:txBody>
            </p:sp>
          </p:grpSp>
        </p:grpSp>
        <p:grpSp>
          <p:nvGrpSpPr>
            <p:cNvPr id="39" name="组合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F57A30-9FA0-4B7A-AADF-78CA2A6CB4E8}"/>
                </a:ext>
              </a:extLst>
            </p:cNvPr>
            <p:cNvGrpSpPr/>
            <p:nvPr/>
          </p:nvGrpSpPr>
          <p:grpSpPr>
            <a:xfrm>
              <a:off x="6307993" y="2710885"/>
              <a:ext cx="1325997" cy="1325998"/>
              <a:chOff x="6207761" y="3741657"/>
              <a:chExt cx="1500029" cy="1500029"/>
            </a:xfrm>
          </p:grpSpPr>
          <p:sp>
            <p:nvSpPr>
              <p:cNvPr id="45" name="椭圆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FC72231-AE96-459E-B212-3545F70CD049}"/>
                  </a:ext>
                </a:extLst>
              </p:cNvPr>
              <p:cNvSpPr/>
              <p:nvPr/>
            </p:nvSpPr>
            <p:spPr>
              <a:xfrm>
                <a:off x="6207761" y="3741657"/>
                <a:ext cx="1500029" cy="1500029"/>
              </a:xfrm>
              <a:prstGeom prst="ellipse">
                <a:avLst/>
              </a:prstGeom>
              <a:solidFill>
                <a:srgbClr val="C1BCFE"/>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cs typeface="+mn-ea"/>
                  <a:sym typeface="+mn-lt"/>
                </a:endParaRPr>
              </a:p>
            </p:txBody>
          </p:sp>
          <p:grpSp>
            <p:nvGrpSpPr>
              <p:cNvPr id="46" name="组合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DFA132-5D05-4154-AD7C-3E842686B058}"/>
                  </a:ext>
                </a:extLst>
              </p:cNvPr>
              <p:cNvGrpSpPr/>
              <p:nvPr/>
            </p:nvGrpSpPr>
            <p:grpSpPr>
              <a:xfrm>
                <a:off x="6652054" y="4156692"/>
                <a:ext cx="647335" cy="647336"/>
                <a:chOff x="1830388" y="2073275"/>
                <a:chExt cx="534987" cy="534988"/>
              </a:xfrm>
            </p:grpSpPr>
            <p:sp>
              <p:nvSpPr>
                <p:cNvPr id="47" name="Freeform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67899B-5163-446B-8BC1-2869DA07D2D8}"/>
                    </a:ext>
                  </a:extLst>
                </p:cNvPr>
                <p:cNvSpPr>
                  <a:spLocks/>
                </p:cNvSpPr>
                <p:nvPr/>
              </p:nvSpPr>
              <p:spPr bwMode="auto">
                <a:xfrm>
                  <a:off x="2000250" y="2119313"/>
                  <a:ext cx="365125" cy="109537"/>
                </a:xfrm>
                <a:custGeom>
                  <a:avLst/>
                  <a:gdLst>
                    <a:gd name="T0" fmla="*/ 2147483646 w 158"/>
                    <a:gd name="T1" fmla="*/ 2147483646 h 48"/>
                    <a:gd name="T2" fmla="*/ 2147483646 w 158"/>
                    <a:gd name="T3" fmla="*/ 2147483646 h 48"/>
                    <a:gd name="T4" fmla="*/ 0 w 158"/>
                    <a:gd name="T5" fmla="*/ 2147483646 h 48"/>
                    <a:gd name="T6" fmla="*/ 0 w 158"/>
                    <a:gd name="T7" fmla="*/ 2147483646 h 48"/>
                    <a:gd name="T8" fmla="*/ 2147483646 w 158"/>
                    <a:gd name="T9" fmla="*/ 0 h 48"/>
                    <a:gd name="T10" fmla="*/ 2147483646 w 158"/>
                    <a:gd name="T11" fmla="*/ 0 h 48"/>
                    <a:gd name="T12" fmla="*/ 2147483646 w 158"/>
                    <a:gd name="T13" fmla="*/ 2147483646 h 48"/>
                    <a:gd name="T14" fmla="*/ 2147483646 w 158"/>
                    <a:gd name="T15" fmla="*/ 2147483646 h 48"/>
                    <a:gd name="T16" fmla="*/ 2147483646 w 158"/>
                    <a:gd name="T17" fmla="*/ 2147483646 h 48"/>
                    <a:gd name="T18" fmla="*/ 2147483646 w 158"/>
                    <a:gd name="T19" fmla="*/ 2147483646 h 48"/>
                    <a:gd name="T20" fmla="*/ 2147483646 w 158"/>
                    <a:gd name="T21" fmla="*/ 2147483646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 h="48">
                      <a:moveTo>
                        <a:pt x="130" y="48"/>
                      </a:moveTo>
                      <a:cubicBezTo>
                        <a:pt x="9" y="48"/>
                        <a:pt x="9" y="48"/>
                        <a:pt x="9" y="48"/>
                      </a:cubicBezTo>
                      <a:cubicBezTo>
                        <a:pt x="4" y="48"/>
                        <a:pt x="0" y="44"/>
                        <a:pt x="0" y="40"/>
                      </a:cubicBezTo>
                      <a:cubicBezTo>
                        <a:pt x="0" y="8"/>
                        <a:pt x="0" y="8"/>
                        <a:pt x="0" y="8"/>
                      </a:cubicBezTo>
                      <a:cubicBezTo>
                        <a:pt x="0" y="4"/>
                        <a:pt x="4" y="0"/>
                        <a:pt x="9" y="0"/>
                      </a:cubicBezTo>
                      <a:cubicBezTo>
                        <a:pt x="130" y="0"/>
                        <a:pt x="130" y="0"/>
                        <a:pt x="130" y="0"/>
                      </a:cubicBezTo>
                      <a:cubicBezTo>
                        <a:pt x="132" y="0"/>
                        <a:pt x="134" y="1"/>
                        <a:pt x="135" y="2"/>
                      </a:cubicBezTo>
                      <a:cubicBezTo>
                        <a:pt x="154" y="18"/>
                        <a:pt x="154" y="18"/>
                        <a:pt x="154" y="18"/>
                      </a:cubicBezTo>
                      <a:cubicBezTo>
                        <a:pt x="158" y="21"/>
                        <a:pt x="158" y="27"/>
                        <a:pt x="154" y="30"/>
                      </a:cubicBezTo>
                      <a:cubicBezTo>
                        <a:pt x="135" y="46"/>
                        <a:pt x="135" y="46"/>
                        <a:pt x="135" y="46"/>
                      </a:cubicBezTo>
                      <a:cubicBezTo>
                        <a:pt x="134" y="47"/>
                        <a:pt x="132" y="48"/>
                        <a:pt x="130" y="48"/>
                      </a:cubicBezTo>
                      <a:close/>
                    </a:path>
                  </a:pathLst>
                </a:custGeom>
                <a:noFill/>
                <a:ln w="17463"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cs typeface="+mn-ea"/>
                    <a:sym typeface="+mn-lt"/>
                  </a:endParaRPr>
                </a:p>
              </p:txBody>
            </p:sp>
            <p:sp>
              <p:nvSpPr>
                <p:cNvPr id="48" name="Freeform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1517A5-A768-4588-83F6-96AF7D7E5D75}"/>
                    </a:ext>
                  </a:extLst>
                </p:cNvPr>
                <p:cNvSpPr>
                  <a:spLocks/>
                </p:cNvSpPr>
                <p:nvPr/>
              </p:nvSpPr>
              <p:spPr bwMode="auto">
                <a:xfrm>
                  <a:off x="1830388" y="2266950"/>
                  <a:ext cx="355600" cy="109538"/>
                </a:xfrm>
                <a:custGeom>
                  <a:avLst/>
                  <a:gdLst>
                    <a:gd name="T0" fmla="*/ 2147483646 w 154"/>
                    <a:gd name="T1" fmla="*/ 0 h 48"/>
                    <a:gd name="T2" fmla="*/ 2147483646 w 154"/>
                    <a:gd name="T3" fmla="*/ 0 h 48"/>
                    <a:gd name="T4" fmla="*/ 2147483646 w 154"/>
                    <a:gd name="T5" fmla="*/ 2147483646 h 48"/>
                    <a:gd name="T6" fmla="*/ 2147483646 w 154"/>
                    <a:gd name="T7" fmla="*/ 2147483646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48">
                      <a:moveTo>
                        <a:pt x="27" y="0"/>
                      </a:moveTo>
                      <a:cubicBezTo>
                        <a:pt x="144" y="0"/>
                        <a:pt x="144" y="0"/>
                        <a:pt x="144" y="0"/>
                      </a:cubicBezTo>
                      <a:cubicBezTo>
                        <a:pt x="150" y="0"/>
                        <a:pt x="154" y="6"/>
                        <a:pt x="154" y="12"/>
                      </a:cubicBezTo>
                      <a:cubicBezTo>
                        <a:pt x="154" y="36"/>
                        <a:pt x="154" y="36"/>
                        <a:pt x="154" y="36"/>
                      </a:cubicBezTo>
                      <a:cubicBezTo>
                        <a:pt x="154" y="42"/>
                        <a:pt x="150" y="48"/>
                        <a:pt x="144" y="48"/>
                      </a:cubicBezTo>
                      <a:cubicBezTo>
                        <a:pt x="27" y="48"/>
                        <a:pt x="27" y="48"/>
                        <a:pt x="27" y="48"/>
                      </a:cubicBezTo>
                      <a:cubicBezTo>
                        <a:pt x="25" y="48"/>
                        <a:pt x="22" y="47"/>
                        <a:pt x="20" y="45"/>
                      </a:cubicBezTo>
                      <a:cubicBezTo>
                        <a:pt x="5" y="32"/>
                        <a:pt x="5" y="32"/>
                        <a:pt x="5" y="32"/>
                      </a:cubicBezTo>
                      <a:cubicBezTo>
                        <a:pt x="0" y="28"/>
                        <a:pt x="0" y="20"/>
                        <a:pt x="5" y="16"/>
                      </a:cubicBezTo>
                      <a:cubicBezTo>
                        <a:pt x="20" y="3"/>
                        <a:pt x="20" y="3"/>
                        <a:pt x="20" y="3"/>
                      </a:cubicBezTo>
                      <a:cubicBezTo>
                        <a:pt x="22" y="1"/>
                        <a:pt x="25" y="0"/>
                        <a:pt x="27" y="0"/>
                      </a:cubicBezTo>
                      <a:close/>
                    </a:path>
                  </a:pathLst>
                </a:custGeom>
                <a:noFill/>
                <a:ln w="17463"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cs typeface="+mn-ea"/>
                    <a:sym typeface="+mn-lt"/>
                  </a:endParaRPr>
                </a:p>
              </p:txBody>
            </p:sp>
            <p:sp>
              <p:nvSpPr>
                <p:cNvPr id="49" name="Line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97CC86-1A87-4274-B881-8FC0D6839ECB}"/>
                    </a:ext>
                  </a:extLst>
                </p:cNvPr>
                <p:cNvSpPr>
                  <a:spLocks noChangeShapeType="1"/>
                </p:cNvSpPr>
                <p:nvPr/>
              </p:nvSpPr>
              <p:spPr bwMode="auto">
                <a:xfrm>
                  <a:off x="2093913" y="2376488"/>
                  <a:ext cx="0" cy="222250"/>
                </a:xfrm>
                <a:prstGeom prst="line">
                  <a:avLst/>
                </a:prstGeom>
                <a:noFill/>
                <a:ln w="17463" cap="rnd">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cs typeface="+mn-ea"/>
                    <a:sym typeface="+mn-lt"/>
                  </a:endParaRPr>
                </a:p>
              </p:txBody>
            </p:sp>
            <p:sp>
              <p:nvSpPr>
                <p:cNvPr id="50" name="Line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2DEADC-959A-4B5E-9E83-48A2E4C36EE9}"/>
                    </a:ext>
                  </a:extLst>
                </p:cNvPr>
                <p:cNvSpPr>
                  <a:spLocks noChangeShapeType="1"/>
                </p:cNvSpPr>
                <p:nvPr/>
              </p:nvSpPr>
              <p:spPr bwMode="auto">
                <a:xfrm flipV="1">
                  <a:off x="2093913" y="2228850"/>
                  <a:ext cx="0" cy="38100"/>
                </a:xfrm>
                <a:prstGeom prst="line">
                  <a:avLst/>
                </a:prstGeom>
                <a:noFill/>
                <a:ln w="17463" cap="rnd">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cs typeface="+mn-ea"/>
                    <a:sym typeface="+mn-lt"/>
                  </a:endParaRPr>
                </a:p>
              </p:txBody>
            </p:sp>
            <p:sp>
              <p:nvSpPr>
                <p:cNvPr id="51" name="Line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CBC923-BC44-4D55-946F-919DEA1A05BA}"/>
                    </a:ext>
                  </a:extLst>
                </p:cNvPr>
                <p:cNvSpPr>
                  <a:spLocks noChangeShapeType="1"/>
                </p:cNvSpPr>
                <p:nvPr/>
              </p:nvSpPr>
              <p:spPr bwMode="auto">
                <a:xfrm flipV="1">
                  <a:off x="2093913" y="2073275"/>
                  <a:ext cx="0" cy="46038"/>
                </a:xfrm>
                <a:prstGeom prst="line">
                  <a:avLst/>
                </a:prstGeom>
                <a:noFill/>
                <a:ln w="17463" cap="rnd">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cs typeface="+mn-ea"/>
                    <a:sym typeface="+mn-lt"/>
                  </a:endParaRPr>
                </a:p>
              </p:txBody>
            </p:sp>
            <p:sp>
              <p:nvSpPr>
                <p:cNvPr id="52" name="Line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A9A3E2-CEDD-4CE7-8027-F43A36F375B2}"/>
                    </a:ext>
                  </a:extLst>
                </p:cNvPr>
                <p:cNvSpPr>
                  <a:spLocks noChangeShapeType="1"/>
                </p:cNvSpPr>
                <p:nvPr/>
              </p:nvSpPr>
              <p:spPr bwMode="auto">
                <a:xfrm>
                  <a:off x="2020888" y="2608263"/>
                  <a:ext cx="149225" cy="0"/>
                </a:xfrm>
                <a:prstGeom prst="line">
                  <a:avLst/>
                </a:prstGeom>
                <a:noFill/>
                <a:ln w="17463" cap="rnd">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cs typeface="+mn-ea"/>
                    <a:sym typeface="+mn-lt"/>
                  </a:endParaRPr>
                </a:p>
              </p:txBody>
            </p:sp>
          </p:grpSp>
        </p:grpSp>
        <p:grpSp>
          <p:nvGrpSpPr>
            <p:cNvPr id="40" name="组合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B20E5F-8C56-442B-9216-F41E924BDF76}"/>
                </a:ext>
              </a:extLst>
            </p:cNvPr>
            <p:cNvGrpSpPr/>
            <p:nvPr/>
          </p:nvGrpSpPr>
          <p:grpSpPr>
            <a:xfrm>
              <a:off x="8057664" y="2714772"/>
              <a:ext cx="1325997" cy="1325998"/>
              <a:chOff x="8179277" y="3748642"/>
              <a:chExt cx="1500028" cy="1500029"/>
            </a:xfrm>
            <a:solidFill>
              <a:srgbClr val="262626"/>
            </a:solidFill>
          </p:grpSpPr>
          <p:sp>
            <p:nvSpPr>
              <p:cNvPr id="41" name="椭圆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6CB9380-11D9-455E-B11B-AD401F76ED20}"/>
                  </a:ext>
                </a:extLst>
              </p:cNvPr>
              <p:cNvSpPr/>
              <p:nvPr/>
            </p:nvSpPr>
            <p:spPr>
              <a:xfrm>
                <a:off x="8179277" y="3748642"/>
                <a:ext cx="1500028" cy="1500029"/>
              </a:xfrm>
              <a:prstGeom prst="ellipse">
                <a:avLst/>
              </a:prstGeom>
              <a:solidFill>
                <a:srgbClr val="BBE1EA"/>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cs typeface="+mn-ea"/>
                  <a:sym typeface="+mn-lt"/>
                </a:endParaRPr>
              </a:p>
            </p:txBody>
          </p:sp>
          <p:grpSp>
            <p:nvGrpSpPr>
              <p:cNvPr id="42" name="组合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F92386-4A6A-4B95-8FA1-BD7A0B4DEDD0}"/>
                  </a:ext>
                </a:extLst>
              </p:cNvPr>
              <p:cNvGrpSpPr/>
              <p:nvPr/>
            </p:nvGrpSpPr>
            <p:grpSpPr>
              <a:xfrm>
                <a:off x="8605283" y="4234099"/>
                <a:ext cx="630396" cy="548323"/>
                <a:chOff x="11250613" y="919163"/>
                <a:chExt cx="573087" cy="498475"/>
              </a:xfrm>
              <a:grpFill/>
            </p:grpSpPr>
            <p:sp>
              <p:nvSpPr>
                <p:cNvPr id="43" name="Freeform 1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A6148A-559F-4262-92B2-52103F5BBE2C}"/>
                    </a:ext>
                  </a:extLst>
                </p:cNvPr>
                <p:cNvSpPr>
                  <a:spLocks/>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solidFill>
                  <a:srgbClr val="BBE1EA"/>
                </a:solidFill>
                <a:ln w="17463" cap="rnd">
                  <a:solidFill>
                    <a:schemeClr val="bg1"/>
                  </a:solidFill>
                  <a:prstDash val="solid"/>
                  <a:miter lim="800000"/>
                  <a:headEnd/>
                  <a:tailEnd/>
                </a:ln>
                <a:extLst/>
              </p:spPr>
              <p:txBody>
                <a:bodyPr/>
                <a:lstStyle/>
                <a:p>
                  <a:endParaRPr lang="zh-CN" altLang="en-US" dirty="0">
                    <a:solidFill>
                      <a:schemeClr val="bg1">
                        <a:lumMod val="50000"/>
                      </a:schemeClr>
                    </a:solidFill>
                    <a:cs typeface="+mn-ea"/>
                    <a:sym typeface="+mn-lt"/>
                  </a:endParaRPr>
                </a:p>
              </p:txBody>
            </p:sp>
            <p:sp>
              <p:nvSpPr>
                <p:cNvPr id="44" name="Freeform 1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DEA94D-F534-4D20-B00B-3EE28C410550}"/>
                    </a:ext>
                  </a:extLst>
                </p:cNvPr>
                <p:cNvSpPr>
                  <a:spLocks/>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solidFill>
                  <a:srgbClr val="BBE1EA"/>
                </a:solidFill>
                <a:ln w="17463" cap="rnd">
                  <a:solidFill>
                    <a:schemeClr val="bg1"/>
                  </a:solidFill>
                  <a:prstDash val="solid"/>
                  <a:miter lim="800000"/>
                  <a:headEnd/>
                  <a:tailEnd/>
                </a:ln>
                <a:extLst/>
              </p:spPr>
              <p:txBody>
                <a:bodyPr/>
                <a:lstStyle/>
                <a:p>
                  <a:endParaRPr lang="zh-CN" altLang="en-US">
                    <a:solidFill>
                      <a:schemeClr val="bg1">
                        <a:lumMod val="50000"/>
                      </a:schemeClr>
                    </a:solidFill>
                    <a:cs typeface="+mn-ea"/>
                    <a:sym typeface="+mn-lt"/>
                  </a:endParaRPr>
                </a:p>
              </p:txBody>
            </p:sp>
          </p:grpSp>
        </p:grpSp>
      </p:grpSp>
      <p:grpSp>
        <p:nvGrpSpPr>
          <p:cNvPr id="97" name="组合 9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7EEB69-0E25-43E2-876E-E75DF7DFA48B}"/>
              </a:ext>
            </a:extLst>
          </p:cNvPr>
          <p:cNvGrpSpPr/>
          <p:nvPr/>
        </p:nvGrpSpPr>
        <p:grpSpPr>
          <a:xfrm>
            <a:off x="3394521" y="2626265"/>
            <a:ext cx="2238046" cy="840271"/>
            <a:chOff x="821138" y="4300045"/>
            <a:chExt cx="2493818" cy="936301"/>
          </a:xfrm>
        </p:grpSpPr>
        <p:sp>
          <p:nvSpPr>
            <p:cNvPr id="98" name="Rectangle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BF048E-C4E1-4CBA-89C0-0BBB5CC5B87E}"/>
                </a:ext>
              </a:extLst>
            </p:cNvPr>
            <p:cNvSpPr>
              <a:spLocks noChangeArrowheads="1"/>
            </p:cNvSpPr>
            <p:nvPr/>
          </p:nvSpPr>
          <p:spPr bwMode="auto">
            <a:xfrm>
              <a:off x="821138" y="4300045"/>
              <a:ext cx="2493818" cy="3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mn-lt"/>
                  <a:cs typeface="+mn-ea"/>
                  <a:sym typeface="+mn-lt"/>
                </a:rPr>
                <a:t>1910</a:t>
              </a:r>
            </a:p>
          </p:txBody>
        </p:sp>
        <p:sp>
          <p:nvSpPr>
            <p:cNvPr id="99" name="Rectangle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2E80C0-B5EC-4B37-B3B2-DF0EBE4ACBDA}"/>
                </a:ext>
              </a:extLst>
            </p:cNvPr>
            <p:cNvSpPr/>
            <p:nvPr/>
          </p:nvSpPr>
          <p:spPr>
            <a:xfrm>
              <a:off x="821139" y="4619034"/>
              <a:ext cx="2493817" cy="617312"/>
            </a:xfrm>
            <a:prstGeom prst="rect">
              <a:avLst/>
            </a:prstGeom>
          </p:spPr>
          <p:txBody>
            <a:bodyPr wrap="square">
              <a:spAutoFit/>
            </a:bodyPr>
            <a:lstStyle/>
            <a:p>
              <a:pPr algn="just">
                <a:defRPr/>
              </a:pPr>
              <a:r>
                <a:rPr lang="en-US" altLang="zh-CN" sz="1000" noProof="1">
                  <a:solidFill>
                    <a:schemeClr val="bg1">
                      <a:lumMod val="50000"/>
                    </a:schemeClr>
                  </a:solidFill>
                  <a:cs typeface="+mn-ea"/>
                  <a:sym typeface="+mn-lt"/>
                </a:rPr>
                <a:t>1910</a:t>
              </a:r>
              <a:r>
                <a:rPr lang="zh-CN" altLang="en-US" sz="1000" noProof="1">
                  <a:solidFill>
                    <a:schemeClr val="bg1">
                      <a:lumMod val="50000"/>
                    </a:schemeClr>
                  </a:solidFill>
                  <a:cs typeface="+mn-ea"/>
                  <a:sym typeface="+mn-lt"/>
                </a:rPr>
                <a:t>年</a:t>
              </a:r>
              <a:r>
                <a:rPr lang="en-US" altLang="zh-CN" sz="1000" noProof="1">
                  <a:solidFill>
                    <a:schemeClr val="bg1">
                      <a:lumMod val="50000"/>
                    </a:schemeClr>
                  </a:solidFill>
                  <a:cs typeface="+mn-ea"/>
                  <a:sym typeface="+mn-lt"/>
                </a:rPr>
                <a:t>6</a:t>
              </a:r>
              <a:r>
                <a:rPr lang="zh-CN" altLang="en-US" sz="1000" noProof="1">
                  <a:solidFill>
                    <a:schemeClr val="bg1">
                      <a:lumMod val="50000"/>
                    </a:schemeClr>
                  </a:solidFill>
                  <a:cs typeface="+mn-ea"/>
                  <a:sym typeface="+mn-lt"/>
                </a:rPr>
                <a:t>月</a:t>
              </a:r>
              <a:r>
                <a:rPr lang="en-US" altLang="zh-CN" sz="1000" noProof="1">
                  <a:solidFill>
                    <a:schemeClr val="bg1">
                      <a:lumMod val="50000"/>
                    </a:schemeClr>
                  </a:solidFill>
                  <a:cs typeface="+mn-ea"/>
                  <a:sym typeface="+mn-lt"/>
                </a:rPr>
                <a:t>19</a:t>
              </a:r>
              <a:r>
                <a:rPr lang="zh-CN" altLang="en-US" sz="1000" noProof="1">
                  <a:solidFill>
                    <a:schemeClr val="bg1">
                      <a:lumMod val="50000"/>
                    </a:schemeClr>
                  </a:solidFill>
                  <a:cs typeface="+mn-ea"/>
                  <a:sym typeface="+mn-lt"/>
                </a:rPr>
                <a:t>日，华盛顿州斯波坎市，举行了全世界的第一次父亲节庆祝活动</a:t>
              </a:r>
            </a:p>
          </p:txBody>
        </p:sp>
      </p:grpSp>
      <p:grpSp>
        <p:nvGrpSpPr>
          <p:cNvPr id="100" name="组合 9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7B07D2-9255-4DA3-8C59-91745B8CE3A1}"/>
              </a:ext>
            </a:extLst>
          </p:cNvPr>
          <p:cNvGrpSpPr/>
          <p:nvPr/>
        </p:nvGrpSpPr>
        <p:grpSpPr>
          <a:xfrm>
            <a:off x="5438769" y="5232031"/>
            <a:ext cx="2238046" cy="686381"/>
            <a:chOff x="821138" y="4300045"/>
            <a:chExt cx="2493818" cy="764824"/>
          </a:xfrm>
        </p:grpSpPr>
        <p:sp>
          <p:nvSpPr>
            <p:cNvPr id="101" name="Rectangle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314B77-7970-4AA5-98E5-C4A9AA275D37}"/>
                </a:ext>
              </a:extLst>
            </p:cNvPr>
            <p:cNvSpPr>
              <a:spLocks noChangeArrowheads="1"/>
            </p:cNvSpPr>
            <p:nvPr/>
          </p:nvSpPr>
          <p:spPr bwMode="auto">
            <a:xfrm>
              <a:off x="821138" y="4300045"/>
              <a:ext cx="2493818" cy="37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mn-lt"/>
                  <a:cs typeface="+mn-ea"/>
                  <a:sym typeface="+mn-lt"/>
                </a:rPr>
                <a:t>1924</a:t>
              </a:r>
            </a:p>
          </p:txBody>
        </p:sp>
        <p:sp>
          <p:nvSpPr>
            <p:cNvPr id="102" name="Rectangle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863634-D043-47F5-AD0D-5A134F512708}"/>
                </a:ext>
              </a:extLst>
            </p:cNvPr>
            <p:cNvSpPr/>
            <p:nvPr/>
          </p:nvSpPr>
          <p:spPr>
            <a:xfrm>
              <a:off x="821139" y="4619033"/>
              <a:ext cx="2469439" cy="445836"/>
            </a:xfrm>
            <a:prstGeom prst="rect">
              <a:avLst/>
            </a:prstGeom>
          </p:spPr>
          <p:txBody>
            <a:bodyPr wrap="square">
              <a:spAutoFit/>
            </a:bodyPr>
            <a:lstStyle/>
            <a:p>
              <a:pPr algn="just">
                <a:defRPr/>
              </a:pPr>
              <a:r>
                <a:rPr lang="en-US" altLang="zh-CN" sz="1000" noProof="1">
                  <a:solidFill>
                    <a:schemeClr val="bg1">
                      <a:lumMod val="50000"/>
                    </a:schemeClr>
                  </a:solidFill>
                  <a:cs typeface="+mn-ea"/>
                  <a:sym typeface="+mn-lt"/>
                </a:rPr>
                <a:t>1924</a:t>
              </a:r>
              <a:r>
                <a:rPr lang="zh-CN" altLang="en-US" sz="1000" noProof="1">
                  <a:solidFill>
                    <a:schemeClr val="bg1">
                      <a:lumMod val="50000"/>
                    </a:schemeClr>
                  </a:solidFill>
                  <a:cs typeface="+mn-ea"/>
                  <a:sym typeface="+mn-lt"/>
                </a:rPr>
                <a:t>年，总统柯立芝表示支持设立全国性父亲节的建议</a:t>
              </a:r>
            </a:p>
          </p:txBody>
        </p:sp>
      </p:grpSp>
      <p:grpSp>
        <p:nvGrpSpPr>
          <p:cNvPr id="103" name="组合 10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B0DEE4-9C7C-48B8-BD67-614BB9200396}"/>
              </a:ext>
            </a:extLst>
          </p:cNvPr>
          <p:cNvGrpSpPr/>
          <p:nvPr/>
        </p:nvGrpSpPr>
        <p:grpSpPr>
          <a:xfrm>
            <a:off x="7029303" y="2609249"/>
            <a:ext cx="2238046" cy="840269"/>
            <a:chOff x="821138" y="4300045"/>
            <a:chExt cx="2493818" cy="936299"/>
          </a:xfrm>
        </p:grpSpPr>
        <p:sp>
          <p:nvSpPr>
            <p:cNvPr id="104" name="Rectangle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2843AD-D681-4532-995F-B3C1F2CAF92B}"/>
                </a:ext>
              </a:extLst>
            </p:cNvPr>
            <p:cNvSpPr>
              <a:spLocks noChangeArrowheads="1"/>
            </p:cNvSpPr>
            <p:nvPr/>
          </p:nvSpPr>
          <p:spPr bwMode="auto">
            <a:xfrm>
              <a:off x="821138" y="4300045"/>
              <a:ext cx="2493818" cy="37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mn-lt"/>
                  <a:cs typeface="+mn-ea"/>
                  <a:sym typeface="+mn-lt"/>
                </a:rPr>
                <a:t>1966</a:t>
              </a:r>
            </a:p>
          </p:txBody>
        </p:sp>
        <p:sp>
          <p:nvSpPr>
            <p:cNvPr id="105" name="Rectangle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6EE55EF-4C8C-43BA-A0A7-207162DEB841}"/>
                </a:ext>
              </a:extLst>
            </p:cNvPr>
            <p:cNvSpPr/>
            <p:nvPr/>
          </p:nvSpPr>
          <p:spPr>
            <a:xfrm>
              <a:off x="821140" y="4619033"/>
              <a:ext cx="2493816" cy="617311"/>
            </a:xfrm>
            <a:prstGeom prst="rect">
              <a:avLst/>
            </a:prstGeom>
          </p:spPr>
          <p:txBody>
            <a:bodyPr wrap="square">
              <a:spAutoFit/>
            </a:bodyPr>
            <a:lstStyle/>
            <a:p>
              <a:pPr algn="just">
                <a:defRPr/>
              </a:pPr>
              <a:r>
                <a:rPr lang="en-US" altLang="zh-CN" sz="1000" noProof="1">
                  <a:solidFill>
                    <a:schemeClr val="bg1">
                      <a:lumMod val="50000"/>
                    </a:schemeClr>
                  </a:solidFill>
                  <a:cs typeface="+mn-ea"/>
                  <a:sym typeface="+mn-lt"/>
                </a:rPr>
                <a:t>1966</a:t>
              </a:r>
              <a:r>
                <a:rPr lang="zh-CN" altLang="en-US" sz="1000" noProof="1">
                  <a:solidFill>
                    <a:schemeClr val="bg1">
                      <a:lumMod val="50000"/>
                    </a:schemeClr>
                  </a:solidFill>
                  <a:cs typeface="+mn-ea"/>
                  <a:sym typeface="+mn-lt"/>
                </a:rPr>
                <a:t>年，约翰逊总统签署总统公告，宣布当年</a:t>
              </a:r>
              <a:r>
                <a:rPr lang="en-US" altLang="zh-CN" sz="1000" noProof="1">
                  <a:solidFill>
                    <a:schemeClr val="bg1">
                      <a:lumMod val="50000"/>
                    </a:schemeClr>
                  </a:solidFill>
                  <a:cs typeface="+mn-ea"/>
                  <a:sym typeface="+mn-lt"/>
                </a:rPr>
                <a:t>6</a:t>
              </a:r>
              <a:r>
                <a:rPr lang="zh-CN" altLang="en-US" sz="1000" noProof="1">
                  <a:solidFill>
                    <a:schemeClr val="bg1">
                      <a:lumMod val="50000"/>
                    </a:schemeClr>
                  </a:solidFill>
                  <a:cs typeface="+mn-ea"/>
                  <a:sym typeface="+mn-lt"/>
                </a:rPr>
                <a:t>月的第三个星期天为美国的父亲节</a:t>
              </a:r>
            </a:p>
          </p:txBody>
        </p:sp>
      </p:grpSp>
      <p:grpSp>
        <p:nvGrpSpPr>
          <p:cNvPr id="106" name="组合 10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1EB182-CC44-4A29-9214-32F50DC357F1}"/>
              </a:ext>
            </a:extLst>
          </p:cNvPr>
          <p:cNvGrpSpPr/>
          <p:nvPr/>
        </p:nvGrpSpPr>
        <p:grpSpPr>
          <a:xfrm>
            <a:off x="8937319" y="5155918"/>
            <a:ext cx="2400480" cy="840269"/>
            <a:chOff x="821138" y="4300045"/>
            <a:chExt cx="2674816" cy="936299"/>
          </a:xfrm>
        </p:grpSpPr>
        <p:sp>
          <p:nvSpPr>
            <p:cNvPr id="107" name="Rectangle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5001F48-0D7A-4A0E-8062-2623C7B3D972}"/>
                </a:ext>
              </a:extLst>
            </p:cNvPr>
            <p:cNvSpPr>
              <a:spLocks noChangeArrowheads="1"/>
            </p:cNvSpPr>
            <p:nvPr/>
          </p:nvSpPr>
          <p:spPr bwMode="auto">
            <a:xfrm>
              <a:off x="821138" y="4300045"/>
              <a:ext cx="2493818" cy="37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813">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813">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mn-lt"/>
                  <a:cs typeface="+mn-ea"/>
                  <a:sym typeface="+mn-lt"/>
                </a:rPr>
                <a:t>1972</a:t>
              </a:r>
            </a:p>
          </p:txBody>
        </p:sp>
        <p:sp>
          <p:nvSpPr>
            <p:cNvPr id="108" name="Rectangle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D23A0A5-5AF8-48C1-A677-90189ADE9F54}"/>
                </a:ext>
              </a:extLst>
            </p:cNvPr>
            <p:cNvSpPr/>
            <p:nvPr/>
          </p:nvSpPr>
          <p:spPr>
            <a:xfrm>
              <a:off x="821139" y="4619033"/>
              <a:ext cx="2674815" cy="617311"/>
            </a:xfrm>
            <a:prstGeom prst="rect">
              <a:avLst/>
            </a:prstGeom>
          </p:spPr>
          <p:txBody>
            <a:bodyPr wrap="square">
              <a:spAutoFit/>
            </a:bodyPr>
            <a:lstStyle/>
            <a:p>
              <a:pPr algn="just">
                <a:defRPr/>
              </a:pPr>
              <a:r>
                <a:rPr lang="en-US" altLang="zh-CN" sz="1000" noProof="1">
                  <a:solidFill>
                    <a:schemeClr val="bg1">
                      <a:lumMod val="50000"/>
                    </a:schemeClr>
                  </a:solidFill>
                  <a:cs typeface="+mn-ea"/>
                  <a:sym typeface="+mn-lt"/>
                </a:rPr>
                <a:t>1972</a:t>
              </a:r>
              <a:r>
                <a:rPr lang="zh-CN" altLang="en-US" sz="1000" noProof="1">
                  <a:solidFill>
                    <a:schemeClr val="bg1">
                      <a:lumMod val="50000"/>
                    </a:schemeClr>
                  </a:solidFill>
                  <a:cs typeface="+mn-ea"/>
                  <a:sym typeface="+mn-lt"/>
                </a:rPr>
                <a:t>年，尼克松总统签署正式文件，将每年</a:t>
              </a:r>
              <a:r>
                <a:rPr lang="en-US" altLang="zh-CN" sz="1000" noProof="1">
                  <a:solidFill>
                    <a:schemeClr val="bg1">
                      <a:lumMod val="50000"/>
                    </a:schemeClr>
                  </a:solidFill>
                  <a:cs typeface="+mn-ea"/>
                  <a:sym typeface="+mn-lt"/>
                </a:rPr>
                <a:t>6</a:t>
              </a:r>
              <a:r>
                <a:rPr lang="zh-CN" altLang="en-US" sz="1000" noProof="1">
                  <a:solidFill>
                    <a:schemeClr val="bg1">
                      <a:lumMod val="50000"/>
                    </a:schemeClr>
                  </a:solidFill>
                  <a:cs typeface="+mn-ea"/>
                  <a:sym typeface="+mn-lt"/>
                </a:rPr>
                <a:t>月的第</a:t>
              </a:r>
              <a:r>
                <a:rPr lang="en-US" altLang="zh-CN" sz="1000" noProof="1">
                  <a:solidFill>
                    <a:schemeClr val="bg1">
                      <a:lumMod val="50000"/>
                    </a:schemeClr>
                  </a:solidFill>
                  <a:cs typeface="+mn-ea"/>
                  <a:sym typeface="+mn-lt"/>
                </a:rPr>
                <a:t>3</a:t>
              </a:r>
              <a:r>
                <a:rPr lang="zh-CN" altLang="en-US" sz="1000" noProof="1">
                  <a:solidFill>
                    <a:schemeClr val="bg1">
                      <a:lumMod val="50000"/>
                    </a:schemeClr>
                  </a:solidFill>
                  <a:cs typeface="+mn-ea"/>
                  <a:sym typeface="+mn-lt"/>
                </a:rPr>
                <a:t>个星期日定为全美国的父亲节，并成为美国永久性的纪念日</a:t>
              </a:r>
            </a:p>
          </p:txBody>
        </p:sp>
      </p:grpSp>
      <p:sp>
        <p:nvSpPr>
          <p:cNvPr id="29" name="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0112AB-7401-48C3-AFCE-9DCD911CA9B1}"/>
              </a:ext>
            </a:extLst>
          </p:cNvPr>
          <p:cNvSpPr/>
          <p:nvPr/>
        </p:nvSpPr>
        <p:spPr>
          <a:xfrm>
            <a:off x="4419470" y="3132402"/>
            <a:ext cx="4804051" cy="3203116"/>
          </a:xfrm>
          <a:prstGeom prst="rect">
            <a:avLst/>
          </a:prstGeom>
          <a:ln>
            <a:noFill/>
          </a:ln>
        </p:spPr>
        <p:txBody>
          <a:bodyPr/>
          <a:lstStyle/>
          <a:p>
            <a:endParaRPr lang="zh-CN" altLang="en-US">
              <a:cs typeface="+mn-ea"/>
              <a:sym typeface="+mn-lt"/>
            </a:endParaRPr>
          </a:p>
        </p:txBody>
      </p:sp>
      <p:sp>
        <p:nvSpPr>
          <p:cNvPr id="109" name="文本框 10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5985288-9A35-4CD1-BF59-4442A7534F0C}"/>
              </a:ext>
            </a:extLst>
          </p:cNvPr>
          <p:cNvSpPr txBox="1"/>
          <p:nvPr/>
        </p:nvSpPr>
        <p:spPr>
          <a:xfrm>
            <a:off x="5354767" y="825750"/>
            <a:ext cx="1723549" cy="461665"/>
          </a:xfrm>
          <a:prstGeom prst="rect">
            <a:avLst/>
          </a:prstGeom>
          <a:noFill/>
        </p:spPr>
        <p:txBody>
          <a:bodyPr wrap="none" rtlCol="0">
            <a:spAutoFit/>
          </a:bodyPr>
          <a:lstStyle/>
          <a:p>
            <a:pPr algn="ctr"/>
            <a:r>
              <a:rPr lang="zh-CN" altLang="en-US" sz="2400" spc="600" dirty="0">
                <a:solidFill>
                  <a:schemeClr val="bg1"/>
                </a:solidFill>
                <a:cs typeface="+mn-ea"/>
                <a:sym typeface="+mn-lt"/>
              </a:rPr>
              <a:t>历史进程</a:t>
            </a:r>
          </a:p>
        </p:txBody>
      </p:sp>
      <p:pic>
        <p:nvPicPr>
          <p:cNvPr id="122" name="图片 1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BB3241-0A09-4CA1-A43C-000AFB7361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4658" y="1122505"/>
            <a:ext cx="3585740" cy="6408557"/>
          </a:xfrm>
          <a:prstGeom prst="rect">
            <a:avLst/>
          </a:prstGeom>
        </p:spPr>
      </p:pic>
    </p:spTree>
    <p:extLst>
      <p:ext uri="{BB962C8B-B14F-4D97-AF65-F5344CB8AC3E}">
        <p14:creationId xmlns:p14="http://schemas.microsoft.com/office/powerpoint/2010/main" val="2637992968"/>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randombar(horizontal)">
                                      <p:cBhvr>
                                        <p:cTn id="14" dur="500"/>
                                        <p:tgtEl>
                                          <p:spTgt spid="109"/>
                                        </p:tgtEl>
                                      </p:cBhvr>
                                    </p:animEffect>
                                  </p:childTnLst>
                                </p:cTn>
                              </p:par>
                              <p:par>
                                <p:cTn id="15" presetID="55" presetClass="entr" presetSubtype="0" fill="hold" nodeType="withEffect">
                                  <p:stCondLst>
                                    <p:cond delay="0"/>
                                  </p:stCondLst>
                                  <p:childTnLst>
                                    <p:set>
                                      <p:cBhvr>
                                        <p:cTn id="16" dur="1" fill="hold">
                                          <p:stCondLst>
                                            <p:cond delay="0"/>
                                          </p:stCondLst>
                                        </p:cTn>
                                        <p:tgtEl>
                                          <p:spTgt spid="126"/>
                                        </p:tgtEl>
                                        <p:attrNameLst>
                                          <p:attrName>style.visibility</p:attrName>
                                        </p:attrNameLst>
                                      </p:cBhvr>
                                      <p:to>
                                        <p:strVal val="visible"/>
                                      </p:to>
                                    </p:set>
                                    <p:anim calcmode="lin" valueType="num">
                                      <p:cBhvr>
                                        <p:cTn id="17" dur="1000" fill="hold"/>
                                        <p:tgtEl>
                                          <p:spTgt spid="126"/>
                                        </p:tgtEl>
                                        <p:attrNameLst>
                                          <p:attrName>ppt_w</p:attrName>
                                        </p:attrNameLst>
                                      </p:cBhvr>
                                      <p:tavLst>
                                        <p:tav tm="0">
                                          <p:val>
                                            <p:strVal val="#ppt_w*0.70"/>
                                          </p:val>
                                        </p:tav>
                                        <p:tav tm="100000">
                                          <p:val>
                                            <p:strVal val="#ppt_w"/>
                                          </p:val>
                                        </p:tav>
                                      </p:tavLst>
                                    </p:anim>
                                    <p:anim calcmode="lin" valueType="num">
                                      <p:cBhvr>
                                        <p:cTn id="18" dur="1000" fill="hold"/>
                                        <p:tgtEl>
                                          <p:spTgt spid="126"/>
                                        </p:tgtEl>
                                        <p:attrNameLst>
                                          <p:attrName>ppt_h</p:attrName>
                                        </p:attrNameLst>
                                      </p:cBhvr>
                                      <p:tavLst>
                                        <p:tav tm="0">
                                          <p:val>
                                            <p:strVal val="#ppt_h"/>
                                          </p:val>
                                        </p:tav>
                                        <p:tav tm="100000">
                                          <p:val>
                                            <p:strVal val="#ppt_h"/>
                                          </p:val>
                                        </p:tav>
                                      </p:tavLst>
                                    </p:anim>
                                    <p:animEffect transition="in" filter="fade">
                                      <p:cBhvr>
                                        <p:cTn id="19" dur="1000"/>
                                        <p:tgtEl>
                                          <p:spTgt spid="126"/>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1000" fill="hold"/>
                                        <p:tgtEl>
                                          <p:spTgt spid="9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1000"/>
                                        <p:tgtEl>
                                          <p:spTgt spid="100"/>
                                        </p:tgtEl>
                                      </p:cBhvr>
                                    </p:animEffect>
                                    <p:anim calcmode="lin" valueType="num">
                                      <p:cBhvr>
                                        <p:cTn id="33" dur="1000" fill="hold"/>
                                        <p:tgtEl>
                                          <p:spTgt spid="100"/>
                                        </p:tgtEl>
                                        <p:attrNameLst>
                                          <p:attrName>ppt_x</p:attrName>
                                        </p:attrNameLst>
                                      </p:cBhvr>
                                      <p:tavLst>
                                        <p:tav tm="0">
                                          <p:val>
                                            <p:strVal val="#ppt_x"/>
                                          </p:val>
                                        </p:tav>
                                        <p:tav tm="100000">
                                          <p:val>
                                            <p:strVal val="#ppt_x"/>
                                          </p:val>
                                        </p:tav>
                                      </p:tavLst>
                                    </p:anim>
                                    <p:anim calcmode="lin" valueType="num">
                                      <p:cBhvr>
                                        <p:cTn id="34" dur="1000" fill="hold"/>
                                        <p:tgtEl>
                                          <p:spTgt spid="100"/>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100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1000"/>
                                        <p:tgtEl>
                                          <p:spTgt spid="103"/>
                                        </p:tgtEl>
                                      </p:cBhvr>
                                    </p:animEffect>
                                    <p:anim calcmode="lin" valueType="num">
                                      <p:cBhvr>
                                        <p:cTn id="38" dur="1000" fill="hold"/>
                                        <p:tgtEl>
                                          <p:spTgt spid="103"/>
                                        </p:tgtEl>
                                        <p:attrNameLst>
                                          <p:attrName>ppt_x</p:attrName>
                                        </p:attrNameLst>
                                      </p:cBhvr>
                                      <p:tavLst>
                                        <p:tav tm="0">
                                          <p:val>
                                            <p:strVal val="#ppt_x"/>
                                          </p:val>
                                        </p:tav>
                                        <p:tav tm="100000">
                                          <p:val>
                                            <p:strVal val="#ppt_x"/>
                                          </p:val>
                                        </p:tav>
                                      </p:tavLst>
                                    </p:anim>
                                    <p:anim calcmode="lin" valueType="num">
                                      <p:cBhvr>
                                        <p:cTn id="39" dur="1000" fill="hold"/>
                                        <p:tgtEl>
                                          <p:spTgt spid="10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500"/>
                                  </p:stCondLst>
                                  <p:childTnLst>
                                    <p:set>
                                      <p:cBhvr>
                                        <p:cTn id="41" dur="1" fill="hold">
                                          <p:stCondLst>
                                            <p:cond delay="0"/>
                                          </p:stCondLst>
                                        </p:cTn>
                                        <p:tgtEl>
                                          <p:spTgt spid="106"/>
                                        </p:tgtEl>
                                        <p:attrNameLst>
                                          <p:attrName>style.visibility</p:attrName>
                                        </p:attrNameLst>
                                      </p:cBhvr>
                                      <p:to>
                                        <p:strVal val="visible"/>
                                      </p:to>
                                    </p:set>
                                    <p:animEffect transition="in" filter="fade">
                                      <p:cBhvr>
                                        <p:cTn id="42" dur="1000"/>
                                        <p:tgtEl>
                                          <p:spTgt spid="106"/>
                                        </p:tgtEl>
                                      </p:cBhvr>
                                    </p:animEffect>
                                    <p:anim calcmode="lin" valueType="num">
                                      <p:cBhvr>
                                        <p:cTn id="43" dur="1000" fill="hold"/>
                                        <p:tgtEl>
                                          <p:spTgt spid="106"/>
                                        </p:tgtEl>
                                        <p:attrNameLst>
                                          <p:attrName>ppt_x</p:attrName>
                                        </p:attrNameLst>
                                      </p:cBhvr>
                                      <p:tavLst>
                                        <p:tav tm="0">
                                          <p:val>
                                            <p:strVal val="#ppt_x"/>
                                          </p:val>
                                        </p:tav>
                                        <p:tav tm="100000">
                                          <p:val>
                                            <p:strVal val="#ppt_x"/>
                                          </p:val>
                                        </p:tav>
                                      </p:tavLst>
                                    </p:anim>
                                    <p:anim calcmode="lin" valueType="num">
                                      <p:cBhvr>
                                        <p:cTn id="44" dur="1000" fill="hold"/>
                                        <p:tgtEl>
                                          <p:spTgt spid="106"/>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fade">
                                      <p:cBhvr>
                                        <p:cTn id="48" dur="1000"/>
                                        <p:tgtEl>
                                          <p:spTgt spid="124"/>
                                        </p:tgtEl>
                                      </p:cBhvr>
                                    </p:animEffect>
                                    <p:anim calcmode="lin" valueType="num">
                                      <p:cBhvr>
                                        <p:cTn id="49" dur="1000" fill="hold"/>
                                        <p:tgtEl>
                                          <p:spTgt spid="124"/>
                                        </p:tgtEl>
                                        <p:attrNameLst>
                                          <p:attrName>ppt_x</p:attrName>
                                        </p:attrNameLst>
                                      </p:cBhvr>
                                      <p:tavLst>
                                        <p:tav tm="0">
                                          <p:val>
                                            <p:strVal val="#ppt_x"/>
                                          </p:val>
                                        </p:tav>
                                        <p:tav tm="100000">
                                          <p:val>
                                            <p:strVal val="#ppt_x"/>
                                          </p:val>
                                        </p:tav>
                                      </p:tavLst>
                                    </p:anim>
                                    <p:anim calcmode="lin" valueType="num">
                                      <p:cBhvr>
                                        <p:cTn id="50"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任意多边形: 形状 11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D9D14B3-78ED-45DA-A891-457A0F3FD3EB}"/>
              </a:ext>
            </a:extLst>
          </p:cNvPr>
          <p:cNvSpPr/>
          <p:nvPr/>
        </p:nvSpPr>
        <p:spPr>
          <a:xfrm>
            <a:off x="443990" y="730667"/>
            <a:ext cx="11304021" cy="5396666"/>
          </a:xfrm>
          <a:custGeom>
            <a:avLst/>
            <a:gdLst>
              <a:gd name="connsiteX0" fmla="*/ 1556686 w 11304021"/>
              <a:gd name="connsiteY0" fmla="*/ 0 h 5396666"/>
              <a:gd name="connsiteX1" fmla="*/ 9747334 w 11304021"/>
              <a:gd name="connsiteY1" fmla="*/ 0 h 5396666"/>
              <a:gd name="connsiteX2" fmla="*/ 10646796 w 11304021"/>
              <a:gd name="connsiteY2" fmla="*/ 899462 h 5396666"/>
              <a:gd name="connsiteX3" fmla="*/ 10646796 w 11304021"/>
              <a:gd name="connsiteY3" fmla="*/ 3934514 h 5396666"/>
              <a:gd name="connsiteX4" fmla="*/ 10814315 w 11304021"/>
              <a:gd name="connsiteY4" fmla="*/ 3934514 h 5396666"/>
              <a:gd name="connsiteX5" fmla="*/ 11014051 w 11304021"/>
              <a:gd name="connsiteY5" fmla="*/ 4134250 h 5396666"/>
              <a:gd name="connsiteX6" fmla="*/ 10814315 w 11304021"/>
              <a:gd name="connsiteY6" fmla="*/ 4333986 h 5396666"/>
              <a:gd name="connsiteX7" fmla="*/ 10646796 w 11304021"/>
              <a:gd name="connsiteY7" fmla="*/ 4333986 h 5396666"/>
              <a:gd name="connsiteX8" fmla="*/ 10068145 w 11304021"/>
              <a:gd name="connsiteY8" fmla="*/ 4333986 h 5396666"/>
              <a:gd name="connsiteX9" fmla="*/ 9868409 w 11304021"/>
              <a:gd name="connsiteY9" fmla="*/ 4533722 h 5396666"/>
              <a:gd name="connsiteX10" fmla="*/ 10068145 w 11304021"/>
              <a:gd name="connsiteY10" fmla="*/ 4733458 h 5396666"/>
              <a:gd name="connsiteX11" fmla="*/ 10611455 w 11304021"/>
              <a:gd name="connsiteY11" fmla="*/ 4733458 h 5396666"/>
              <a:gd name="connsiteX12" fmla="*/ 11104285 w 11304021"/>
              <a:gd name="connsiteY12" fmla="*/ 4733458 h 5396666"/>
              <a:gd name="connsiteX13" fmla="*/ 11304021 w 11304021"/>
              <a:gd name="connsiteY13" fmla="*/ 4933194 h 5396666"/>
              <a:gd name="connsiteX14" fmla="*/ 11104285 w 11304021"/>
              <a:gd name="connsiteY14" fmla="*/ 5132930 h 5396666"/>
              <a:gd name="connsiteX15" fmla="*/ 10380782 w 11304021"/>
              <a:gd name="connsiteY15" fmla="*/ 5132930 h 5396666"/>
              <a:gd name="connsiteX16" fmla="*/ 10352112 w 11304021"/>
              <a:gd name="connsiteY16" fmla="*/ 5163002 h 5396666"/>
              <a:gd name="connsiteX17" fmla="*/ 9747334 w 11304021"/>
              <a:gd name="connsiteY17" fmla="*/ 5396666 h 5396666"/>
              <a:gd name="connsiteX18" fmla="*/ 1556686 w 11304021"/>
              <a:gd name="connsiteY18" fmla="*/ 5396666 h 5396666"/>
              <a:gd name="connsiteX19" fmla="*/ 657224 w 11304021"/>
              <a:gd name="connsiteY19" fmla="*/ 4497204 h 5396666"/>
              <a:gd name="connsiteX20" fmla="*/ 657224 w 11304021"/>
              <a:gd name="connsiteY20" fmla="*/ 1707733 h 5396666"/>
              <a:gd name="connsiteX21" fmla="*/ 199735 w 11304021"/>
              <a:gd name="connsiteY21" fmla="*/ 1707733 h 5396666"/>
              <a:gd name="connsiteX22" fmla="*/ 0 w 11304021"/>
              <a:gd name="connsiteY22" fmla="*/ 1507997 h 5396666"/>
              <a:gd name="connsiteX23" fmla="*/ 199735 w 11304021"/>
              <a:gd name="connsiteY23" fmla="*/ 1308261 h 5396666"/>
              <a:gd name="connsiteX24" fmla="*/ 657224 w 11304021"/>
              <a:gd name="connsiteY24" fmla="*/ 1308261 h 5396666"/>
              <a:gd name="connsiteX25" fmla="*/ 657224 w 11304021"/>
              <a:gd name="connsiteY25" fmla="*/ 1308261 h 5396666"/>
              <a:gd name="connsiteX26" fmla="*/ 1394321 w 11304021"/>
              <a:gd name="connsiteY26" fmla="*/ 1308261 h 5396666"/>
              <a:gd name="connsiteX27" fmla="*/ 1594057 w 11304021"/>
              <a:gd name="connsiteY27" fmla="*/ 1108525 h 5396666"/>
              <a:gd name="connsiteX28" fmla="*/ 1472067 w 11304021"/>
              <a:gd name="connsiteY28" fmla="*/ 924485 h 5396666"/>
              <a:gd name="connsiteX29" fmla="*/ 1438232 w 11304021"/>
              <a:gd name="connsiteY29" fmla="*/ 913982 h 5396666"/>
              <a:gd name="connsiteX30" fmla="*/ 510872 w 11304021"/>
              <a:gd name="connsiteY30" fmla="*/ 913982 h 5396666"/>
              <a:gd name="connsiteX31" fmla="*/ 311137 w 11304021"/>
              <a:gd name="connsiteY31" fmla="*/ 714246 h 5396666"/>
              <a:gd name="connsiteX32" fmla="*/ 510872 w 11304021"/>
              <a:gd name="connsiteY32" fmla="*/ 514510 h 5396666"/>
              <a:gd name="connsiteX33" fmla="*/ 746819 w 11304021"/>
              <a:gd name="connsiteY33" fmla="*/ 514510 h 5396666"/>
              <a:gd name="connsiteX34" fmla="*/ 810838 w 11304021"/>
              <a:gd name="connsiteY34" fmla="*/ 396564 h 5396666"/>
              <a:gd name="connsiteX35" fmla="*/ 1556686 w 11304021"/>
              <a:gd name="connsiteY35" fmla="*/ 0 h 539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04021" h="5396666">
                <a:moveTo>
                  <a:pt x="1556686" y="0"/>
                </a:moveTo>
                <a:lnTo>
                  <a:pt x="9747334" y="0"/>
                </a:lnTo>
                <a:cubicBezTo>
                  <a:pt x="10244093" y="0"/>
                  <a:pt x="10646796" y="402703"/>
                  <a:pt x="10646796" y="899462"/>
                </a:cubicBezTo>
                <a:lnTo>
                  <a:pt x="10646796" y="3934514"/>
                </a:lnTo>
                <a:lnTo>
                  <a:pt x="10814315" y="3934514"/>
                </a:lnTo>
                <a:cubicBezTo>
                  <a:pt x="10924626" y="3934514"/>
                  <a:pt x="11014051" y="4023939"/>
                  <a:pt x="11014051" y="4134250"/>
                </a:cubicBezTo>
                <a:cubicBezTo>
                  <a:pt x="11014051" y="4244561"/>
                  <a:pt x="10924626" y="4333986"/>
                  <a:pt x="10814315" y="4333986"/>
                </a:cubicBezTo>
                <a:lnTo>
                  <a:pt x="10646796" y="4333986"/>
                </a:lnTo>
                <a:lnTo>
                  <a:pt x="10068145" y="4333986"/>
                </a:lnTo>
                <a:cubicBezTo>
                  <a:pt x="9957834" y="4333986"/>
                  <a:pt x="9868409" y="4423411"/>
                  <a:pt x="9868409" y="4533722"/>
                </a:cubicBezTo>
                <a:cubicBezTo>
                  <a:pt x="9868409" y="4644033"/>
                  <a:pt x="9957834" y="4733458"/>
                  <a:pt x="10068145" y="4733458"/>
                </a:cubicBezTo>
                <a:lnTo>
                  <a:pt x="10611455" y="4733458"/>
                </a:lnTo>
                <a:lnTo>
                  <a:pt x="11104285" y="4733458"/>
                </a:lnTo>
                <a:cubicBezTo>
                  <a:pt x="11214596" y="4733458"/>
                  <a:pt x="11304021" y="4822883"/>
                  <a:pt x="11304021" y="4933194"/>
                </a:cubicBezTo>
                <a:cubicBezTo>
                  <a:pt x="11304021" y="5043505"/>
                  <a:pt x="11214596" y="5132930"/>
                  <a:pt x="11104285" y="5132930"/>
                </a:cubicBezTo>
                <a:lnTo>
                  <a:pt x="10380782" y="5132930"/>
                </a:lnTo>
                <a:lnTo>
                  <a:pt x="10352112" y="5163002"/>
                </a:lnTo>
                <a:cubicBezTo>
                  <a:pt x="10192379" y="5308182"/>
                  <a:pt x="9980190" y="5396666"/>
                  <a:pt x="9747334" y="5396666"/>
                </a:cubicBezTo>
                <a:lnTo>
                  <a:pt x="1556686" y="5396666"/>
                </a:lnTo>
                <a:cubicBezTo>
                  <a:pt x="1059927" y="5396666"/>
                  <a:pt x="657224" y="4993963"/>
                  <a:pt x="657224" y="4497204"/>
                </a:cubicBezTo>
                <a:lnTo>
                  <a:pt x="657224" y="1707733"/>
                </a:lnTo>
                <a:lnTo>
                  <a:pt x="199735" y="1707733"/>
                </a:lnTo>
                <a:cubicBezTo>
                  <a:pt x="89424" y="1707733"/>
                  <a:pt x="0" y="1618308"/>
                  <a:pt x="0" y="1507997"/>
                </a:cubicBezTo>
                <a:cubicBezTo>
                  <a:pt x="0" y="1397686"/>
                  <a:pt x="89424" y="1308261"/>
                  <a:pt x="199735" y="1308261"/>
                </a:cubicBezTo>
                <a:lnTo>
                  <a:pt x="657224" y="1308261"/>
                </a:lnTo>
                <a:lnTo>
                  <a:pt x="657224" y="1308261"/>
                </a:lnTo>
                <a:lnTo>
                  <a:pt x="1394321" y="1308261"/>
                </a:lnTo>
                <a:cubicBezTo>
                  <a:pt x="1504632" y="1308261"/>
                  <a:pt x="1594057" y="1218836"/>
                  <a:pt x="1594057" y="1108525"/>
                </a:cubicBezTo>
                <a:cubicBezTo>
                  <a:pt x="1594057" y="1025792"/>
                  <a:pt x="1543756" y="954807"/>
                  <a:pt x="1472067" y="924485"/>
                </a:cubicBezTo>
                <a:lnTo>
                  <a:pt x="1438232" y="913982"/>
                </a:lnTo>
                <a:lnTo>
                  <a:pt x="510872" y="913982"/>
                </a:lnTo>
                <a:cubicBezTo>
                  <a:pt x="400561" y="913982"/>
                  <a:pt x="311137" y="824557"/>
                  <a:pt x="311137" y="714246"/>
                </a:cubicBezTo>
                <a:cubicBezTo>
                  <a:pt x="311137" y="603935"/>
                  <a:pt x="400561" y="514510"/>
                  <a:pt x="510872" y="514510"/>
                </a:cubicBezTo>
                <a:lnTo>
                  <a:pt x="746819" y="514510"/>
                </a:lnTo>
                <a:lnTo>
                  <a:pt x="810838" y="396564"/>
                </a:lnTo>
                <a:cubicBezTo>
                  <a:pt x="972478" y="157306"/>
                  <a:pt x="1246212" y="0"/>
                  <a:pt x="1556686" y="0"/>
                </a:cubicBezTo>
                <a:close/>
              </a:path>
            </a:pathLst>
          </a:custGeom>
          <a:solidFill>
            <a:schemeClr val="bg1"/>
          </a:solidFill>
          <a:ln>
            <a:noFill/>
          </a:ln>
          <a:effectLst>
            <a:outerShdw blurRad="38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6" name="图片 12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96BAE9B-A0D3-41AF-9BFF-ADCA931D37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2921" y="455916"/>
            <a:ext cx="5068409" cy="915236"/>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CB13CE1-3C4D-4346-8E46-2236BE880F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6968" y="601868"/>
            <a:ext cx="5007130" cy="1104282"/>
          </a:xfrm>
          <a:prstGeom prst="rect">
            <a:avLst/>
          </a:prstGeom>
        </p:spPr>
      </p:pic>
      <p:sp>
        <p:nvSpPr>
          <p:cNvPr id="109" name="文本框 10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5985288-9A35-4CD1-BF59-4442A7534F0C}"/>
              </a:ext>
            </a:extLst>
          </p:cNvPr>
          <p:cNvSpPr txBox="1"/>
          <p:nvPr/>
        </p:nvSpPr>
        <p:spPr>
          <a:xfrm>
            <a:off x="4970046" y="825750"/>
            <a:ext cx="2492991" cy="461665"/>
          </a:xfrm>
          <a:prstGeom prst="rect">
            <a:avLst/>
          </a:prstGeom>
          <a:noFill/>
        </p:spPr>
        <p:txBody>
          <a:bodyPr wrap="none" rtlCol="0">
            <a:spAutoFit/>
          </a:bodyPr>
          <a:lstStyle/>
          <a:p>
            <a:pPr algn="ctr"/>
            <a:r>
              <a:rPr lang="zh-CN" altLang="en-US" sz="2400" spc="600" dirty="0">
                <a:solidFill>
                  <a:schemeClr val="bg1"/>
                </a:solidFill>
                <a:cs typeface="+mn-ea"/>
                <a:sym typeface="+mn-lt"/>
              </a:rPr>
              <a:t>父亲节的来历</a:t>
            </a:r>
          </a:p>
        </p:txBody>
      </p:sp>
      <p:pic>
        <p:nvPicPr>
          <p:cNvPr id="112" name="图片 1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C29BA3D-C2DC-4B49-9E40-D391E658B1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55285" y="1645904"/>
            <a:ext cx="4481430" cy="4481430"/>
          </a:xfrm>
          <a:prstGeom prst="rect">
            <a:avLst/>
          </a:prstGeom>
        </p:spPr>
      </p:pic>
      <p:sp>
        <p:nvSpPr>
          <p:cNvPr id="113" name="Shape 252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4D0FD96-2D17-4FDC-90CC-7E706F0958D8}"/>
              </a:ext>
            </a:extLst>
          </p:cNvPr>
          <p:cNvSpPr/>
          <p:nvPr/>
        </p:nvSpPr>
        <p:spPr>
          <a:xfrm>
            <a:off x="2730628" y="3022620"/>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grpSp>
        <p:nvGrpSpPr>
          <p:cNvPr id="114" name="组合 11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2DAB091-1B4A-4CA0-88C1-0BC68244D21C}"/>
              </a:ext>
            </a:extLst>
          </p:cNvPr>
          <p:cNvGrpSpPr/>
          <p:nvPr/>
        </p:nvGrpSpPr>
        <p:grpSpPr>
          <a:xfrm>
            <a:off x="1712571" y="3714238"/>
            <a:ext cx="2486025" cy="1088716"/>
            <a:chOff x="1692763" y="3444238"/>
            <a:chExt cx="2486025" cy="1088716"/>
          </a:xfrm>
        </p:grpSpPr>
        <p:sp>
          <p:nvSpPr>
            <p:cNvPr id="115" name="文本框 11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26D2E37-33D5-4C8B-B753-35F2FDE29C0C}"/>
                </a:ext>
              </a:extLst>
            </p:cNvPr>
            <p:cNvSpPr txBox="1"/>
            <p:nvPr/>
          </p:nvSpPr>
          <p:spPr>
            <a:xfrm>
              <a:off x="1692763" y="3444238"/>
              <a:ext cx="2486025" cy="338554"/>
            </a:xfrm>
            <a:prstGeom prst="rect">
              <a:avLst/>
            </a:prstGeom>
            <a:noFill/>
          </p:spPr>
          <p:txBody>
            <a:bodyPr wrap="square" rtlCol="0">
              <a:spAutoFit/>
            </a:bodyPr>
            <a:lstStyle/>
            <a:p>
              <a:pPr algn="ctr"/>
              <a:r>
                <a:rPr lang="en-US" altLang="zh-CN" sz="1600" b="1" dirty="0">
                  <a:solidFill>
                    <a:schemeClr val="tx1">
                      <a:lumMod val="85000"/>
                      <a:lumOff val="15000"/>
                    </a:schemeClr>
                  </a:solidFill>
                  <a:cs typeface="+mn-ea"/>
                  <a:sym typeface="+mn-lt"/>
                </a:rPr>
                <a:t>Father's Day</a:t>
              </a:r>
              <a:endParaRPr lang="zh-CN" altLang="en-US" sz="1600" b="1" dirty="0">
                <a:solidFill>
                  <a:schemeClr val="tx1">
                    <a:lumMod val="85000"/>
                    <a:lumOff val="15000"/>
                  </a:schemeClr>
                </a:solidFill>
                <a:cs typeface="+mn-ea"/>
                <a:sym typeface="+mn-lt"/>
              </a:endParaRPr>
            </a:p>
          </p:txBody>
        </p:sp>
        <p:sp>
          <p:nvSpPr>
            <p:cNvPr id="116" name="Rectangle 2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C0BD01A-843E-4A6C-B03B-86843B98DB78}"/>
                </a:ext>
              </a:extLst>
            </p:cNvPr>
            <p:cNvSpPr/>
            <p:nvPr/>
          </p:nvSpPr>
          <p:spPr>
            <a:xfrm>
              <a:off x="1777703" y="3825068"/>
              <a:ext cx="2367424" cy="707886"/>
            </a:xfrm>
            <a:prstGeom prst="rect">
              <a:avLst/>
            </a:prstGeom>
          </p:spPr>
          <p:txBody>
            <a:bodyPr wrap="square">
              <a:spAutoFit/>
            </a:bodyPr>
            <a:lstStyle/>
            <a:p>
              <a:pPr algn="ctr">
                <a:defRPr/>
              </a:pPr>
              <a:r>
                <a:rPr lang="zh-CN" altLang="en-US" sz="1000" noProof="1">
                  <a:solidFill>
                    <a:schemeClr val="bg1">
                      <a:lumMod val="50000"/>
                    </a:schemeClr>
                  </a:solidFill>
                  <a:cs typeface="+mn-ea"/>
                  <a:sym typeface="+mn-lt"/>
                </a:rPr>
                <a:t>父亲节（</a:t>
              </a:r>
              <a:r>
                <a:rPr lang="en-US" altLang="zh-CN" sz="1000" noProof="1">
                  <a:solidFill>
                    <a:schemeClr val="bg1">
                      <a:lumMod val="50000"/>
                    </a:schemeClr>
                  </a:solidFill>
                  <a:cs typeface="+mn-ea"/>
                  <a:sym typeface="+mn-lt"/>
                </a:rPr>
                <a:t>Father's Day</a:t>
              </a:r>
              <a:r>
                <a:rPr lang="zh-CN" altLang="en-US" sz="1000" noProof="1">
                  <a:solidFill>
                    <a:schemeClr val="bg1">
                      <a:lumMod val="50000"/>
                    </a:schemeClr>
                  </a:solidFill>
                  <a:cs typeface="+mn-ea"/>
                  <a:sym typeface="+mn-lt"/>
                </a:rPr>
                <a:t>），感恩父亲的节日。约始于二十世纪初，起源于美国，现已广泛流传于世界各地，节日日期因地域而存在差异。</a:t>
              </a:r>
            </a:p>
          </p:txBody>
        </p:sp>
      </p:grpSp>
      <p:sp>
        <p:nvSpPr>
          <p:cNvPr id="117" name="Shape 254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7EAACFD-14E4-42F4-A2E3-BDC16736D30C}"/>
              </a:ext>
            </a:extLst>
          </p:cNvPr>
          <p:cNvSpPr/>
          <p:nvPr/>
        </p:nvSpPr>
        <p:spPr>
          <a:xfrm>
            <a:off x="9175005" y="3013731"/>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cs typeface="+mn-ea"/>
              <a:sym typeface="+mn-lt"/>
            </a:endParaRPr>
          </a:p>
        </p:txBody>
      </p:sp>
      <p:grpSp>
        <p:nvGrpSpPr>
          <p:cNvPr id="118" name="组合 11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A69B7E1-3530-416E-96EE-95C4EFDC9C81}"/>
              </a:ext>
            </a:extLst>
          </p:cNvPr>
          <p:cNvGrpSpPr/>
          <p:nvPr/>
        </p:nvGrpSpPr>
        <p:grpSpPr>
          <a:xfrm>
            <a:off x="8133029" y="3705349"/>
            <a:ext cx="2486025" cy="934828"/>
            <a:chOff x="8013211" y="3435349"/>
            <a:chExt cx="2486025" cy="934828"/>
          </a:xfrm>
        </p:grpSpPr>
        <p:sp>
          <p:nvSpPr>
            <p:cNvPr id="119" name="文本框 11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2E64ED0-F856-49E1-A687-E16B62321105}"/>
                </a:ext>
              </a:extLst>
            </p:cNvPr>
            <p:cNvSpPr txBox="1"/>
            <p:nvPr/>
          </p:nvSpPr>
          <p:spPr>
            <a:xfrm>
              <a:off x="8013211" y="3435349"/>
              <a:ext cx="2486025" cy="338554"/>
            </a:xfrm>
            <a:prstGeom prst="rect">
              <a:avLst/>
            </a:prstGeom>
            <a:noFill/>
          </p:spPr>
          <p:txBody>
            <a:bodyPr wrap="square" rtlCol="0">
              <a:spAutoFit/>
            </a:bodyPr>
            <a:lstStyle/>
            <a:p>
              <a:pPr algn="ctr"/>
              <a:r>
                <a:rPr lang="en-US" altLang="zh-CN" sz="1600" b="1" dirty="0">
                  <a:solidFill>
                    <a:schemeClr val="tx1">
                      <a:lumMod val="85000"/>
                      <a:lumOff val="15000"/>
                    </a:schemeClr>
                  </a:solidFill>
                  <a:cs typeface="+mn-ea"/>
                  <a:sym typeface="+mn-lt"/>
                </a:rPr>
                <a:t>Father's Day</a:t>
              </a:r>
            </a:p>
          </p:txBody>
        </p:sp>
        <p:sp>
          <p:nvSpPr>
            <p:cNvPr id="120" name="Rectangle 2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45B060E-F081-49AE-AF52-DD7DABE24825}"/>
                </a:ext>
              </a:extLst>
            </p:cNvPr>
            <p:cNvSpPr/>
            <p:nvPr/>
          </p:nvSpPr>
          <p:spPr>
            <a:xfrm>
              <a:off x="8098151" y="3816179"/>
              <a:ext cx="2367424" cy="553998"/>
            </a:xfrm>
            <a:prstGeom prst="rect">
              <a:avLst/>
            </a:prstGeom>
          </p:spPr>
          <p:txBody>
            <a:bodyPr wrap="square">
              <a:spAutoFit/>
            </a:bodyPr>
            <a:lstStyle/>
            <a:p>
              <a:pPr algn="ctr">
                <a:defRPr/>
              </a:pPr>
              <a:r>
                <a:rPr lang="zh-CN" altLang="en-US" sz="1000" noProof="1">
                  <a:solidFill>
                    <a:schemeClr val="bg1">
                      <a:lumMod val="50000"/>
                    </a:schemeClr>
                  </a:solidFill>
                  <a:cs typeface="+mn-ea"/>
                  <a:sym typeface="+mn-lt"/>
                </a:rPr>
                <a:t>最广泛的日期在每年</a:t>
              </a:r>
              <a:r>
                <a:rPr lang="en-US" altLang="zh-CN" sz="1000" noProof="1">
                  <a:solidFill>
                    <a:schemeClr val="bg1">
                      <a:lumMod val="50000"/>
                    </a:schemeClr>
                  </a:solidFill>
                  <a:cs typeface="+mn-ea"/>
                  <a:sym typeface="+mn-lt"/>
                </a:rPr>
                <a:t>6</a:t>
              </a:r>
              <a:r>
                <a:rPr lang="zh-CN" altLang="en-US" sz="1000" noProof="1">
                  <a:solidFill>
                    <a:schemeClr val="bg1">
                      <a:lumMod val="50000"/>
                    </a:schemeClr>
                  </a:solidFill>
                  <a:cs typeface="+mn-ea"/>
                  <a:sym typeface="+mn-lt"/>
                </a:rPr>
                <a:t>月的第三个星期日，世界上有</a:t>
              </a:r>
              <a:r>
                <a:rPr lang="en-US" altLang="zh-CN" sz="1000" noProof="1">
                  <a:solidFill>
                    <a:schemeClr val="bg1">
                      <a:lumMod val="50000"/>
                    </a:schemeClr>
                  </a:solidFill>
                  <a:cs typeface="+mn-ea"/>
                  <a:sym typeface="+mn-lt"/>
                </a:rPr>
                <a:t>52</a:t>
              </a:r>
              <a:r>
                <a:rPr lang="zh-CN" altLang="en-US" sz="1000" noProof="1">
                  <a:solidFill>
                    <a:schemeClr val="bg1">
                      <a:lumMod val="50000"/>
                    </a:schemeClr>
                  </a:solidFill>
                  <a:cs typeface="+mn-ea"/>
                  <a:sym typeface="+mn-lt"/>
                </a:rPr>
                <a:t>个国家和地区是在这一天过父亲节</a:t>
              </a:r>
            </a:p>
          </p:txBody>
        </p:sp>
      </p:gr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D8A122B-4591-4990-BD2B-394BF0E8E24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782662" y="5514121"/>
            <a:ext cx="1285875" cy="1257300"/>
          </a:xfrm>
          <a:prstGeom prst="rect">
            <a:avLst/>
          </a:prstGeom>
        </p:spPr>
      </p:pic>
    </p:spTree>
    <p:extLst>
      <p:ext uri="{BB962C8B-B14F-4D97-AF65-F5344CB8AC3E}">
        <p14:creationId xmlns:p14="http://schemas.microsoft.com/office/powerpoint/2010/main" val="2934346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randombar(horizontal)">
                                      <p:cBhvr>
                                        <p:cTn id="14" dur="500"/>
                                        <p:tgtEl>
                                          <p:spTgt spid="109"/>
                                        </p:tgtEl>
                                      </p:cBhvr>
                                    </p:animEffect>
                                  </p:childTnLst>
                                </p:cTn>
                              </p:par>
                              <p:par>
                                <p:cTn id="15" presetID="55" presetClass="entr" presetSubtype="0" fill="hold" nodeType="withEffect">
                                  <p:stCondLst>
                                    <p:cond delay="0"/>
                                  </p:stCondLst>
                                  <p:childTnLst>
                                    <p:set>
                                      <p:cBhvr>
                                        <p:cTn id="16" dur="1" fill="hold">
                                          <p:stCondLst>
                                            <p:cond delay="0"/>
                                          </p:stCondLst>
                                        </p:cTn>
                                        <p:tgtEl>
                                          <p:spTgt spid="126"/>
                                        </p:tgtEl>
                                        <p:attrNameLst>
                                          <p:attrName>style.visibility</p:attrName>
                                        </p:attrNameLst>
                                      </p:cBhvr>
                                      <p:to>
                                        <p:strVal val="visible"/>
                                      </p:to>
                                    </p:set>
                                    <p:anim calcmode="lin" valueType="num">
                                      <p:cBhvr>
                                        <p:cTn id="17" dur="1000" fill="hold"/>
                                        <p:tgtEl>
                                          <p:spTgt spid="126"/>
                                        </p:tgtEl>
                                        <p:attrNameLst>
                                          <p:attrName>ppt_w</p:attrName>
                                        </p:attrNameLst>
                                      </p:cBhvr>
                                      <p:tavLst>
                                        <p:tav tm="0">
                                          <p:val>
                                            <p:strVal val="#ppt_w*0.70"/>
                                          </p:val>
                                        </p:tav>
                                        <p:tav tm="100000">
                                          <p:val>
                                            <p:strVal val="#ppt_w"/>
                                          </p:val>
                                        </p:tav>
                                      </p:tavLst>
                                    </p:anim>
                                    <p:anim calcmode="lin" valueType="num">
                                      <p:cBhvr>
                                        <p:cTn id="18" dur="1000" fill="hold"/>
                                        <p:tgtEl>
                                          <p:spTgt spid="126"/>
                                        </p:tgtEl>
                                        <p:attrNameLst>
                                          <p:attrName>ppt_h</p:attrName>
                                        </p:attrNameLst>
                                      </p:cBhvr>
                                      <p:tavLst>
                                        <p:tav tm="0">
                                          <p:val>
                                            <p:strVal val="#ppt_h"/>
                                          </p:val>
                                        </p:tav>
                                        <p:tav tm="100000">
                                          <p:val>
                                            <p:strVal val="#ppt_h"/>
                                          </p:val>
                                        </p:tav>
                                      </p:tavLst>
                                    </p:anim>
                                    <p:animEffect transition="in" filter="fade">
                                      <p:cBhvr>
                                        <p:cTn id="19" dur="1000"/>
                                        <p:tgtEl>
                                          <p:spTgt spid="126"/>
                                        </p:tgtEl>
                                      </p:cBhvr>
                                    </p:animEffect>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 calcmode="lin" valueType="num">
                                      <p:cBhvr>
                                        <p:cTn id="23" dur="1000" fill="hold"/>
                                        <p:tgtEl>
                                          <p:spTgt spid="111"/>
                                        </p:tgtEl>
                                        <p:attrNameLst>
                                          <p:attrName>ppt_w</p:attrName>
                                        </p:attrNameLst>
                                      </p:cBhvr>
                                      <p:tavLst>
                                        <p:tav tm="0">
                                          <p:val>
                                            <p:strVal val="#ppt_w*0.70"/>
                                          </p:val>
                                        </p:tav>
                                        <p:tav tm="100000">
                                          <p:val>
                                            <p:strVal val="#ppt_w"/>
                                          </p:val>
                                        </p:tav>
                                      </p:tavLst>
                                    </p:anim>
                                    <p:anim calcmode="lin" valueType="num">
                                      <p:cBhvr>
                                        <p:cTn id="24" dur="1000" fill="hold"/>
                                        <p:tgtEl>
                                          <p:spTgt spid="111"/>
                                        </p:tgtEl>
                                        <p:attrNameLst>
                                          <p:attrName>ppt_h</p:attrName>
                                        </p:attrNameLst>
                                      </p:cBhvr>
                                      <p:tavLst>
                                        <p:tav tm="0">
                                          <p:val>
                                            <p:strVal val="#ppt_h"/>
                                          </p:val>
                                        </p:tav>
                                        <p:tav tm="100000">
                                          <p:val>
                                            <p:strVal val="#ppt_h"/>
                                          </p:val>
                                        </p:tav>
                                      </p:tavLst>
                                    </p:anim>
                                    <p:animEffect transition="in" filter="fade">
                                      <p:cBhvr>
                                        <p:cTn id="25" dur="1000"/>
                                        <p:tgtEl>
                                          <p:spTgt spid="111"/>
                                        </p:tgtEl>
                                      </p:cBhvr>
                                    </p:animEffect>
                                  </p:childTnLst>
                                </p:cTn>
                              </p:par>
                              <p:par>
                                <p:cTn id="26" presetID="26"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290">
                                          <p:stCondLst>
                                            <p:cond delay="0"/>
                                          </p:stCondLst>
                                        </p:cTn>
                                        <p:tgtEl>
                                          <p:spTgt spid="3"/>
                                        </p:tgtEl>
                                      </p:cBhvr>
                                    </p:animEffect>
                                    <p:anim calcmode="lin" valueType="num">
                                      <p:cBhvr>
                                        <p:cTn id="29"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34" dur="13">
                                          <p:stCondLst>
                                            <p:cond delay="325"/>
                                          </p:stCondLst>
                                        </p:cTn>
                                        <p:tgtEl>
                                          <p:spTgt spid="3"/>
                                        </p:tgtEl>
                                      </p:cBhvr>
                                      <p:to x="100000" y="60000"/>
                                    </p:animScale>
                                    <p:animScale>
                                      <p:cBhvr>
                                        <p:cTn id="35" dur="83" decel="50000">
                                          <p:stCondLst>
                                            <p:cond delay="338"/>
                                          </p:stCondLst>
                                        </p:cTn>
                                        <p:tgtEl>
                                          <p:spTgt spid="3"/>
                                        </p:tgtEl>
                                      </p:cBhvr>
                                      <p:to x="100000" y="100000"/>
                                    </p:animScale>
                                    <p:animScale>
                                      <p:cBhvr>
                                        <p:cTn id="36" dur="13">
                                          <p:stCondLst>
                                            <p:cond delay="656"/>
                                          </p:stCondLst>
                                        </p:cTn>
                                        <p:tgtEl>
                                          <p:spTgt spid="3"/>
                                        </p:tgtEl>
                                      </p:cBhvr>
                                      <p:to x="100000" y="80000"/>
                                    </p:animScale>
                                    <p:animScale>
                                      <p:cBhvr>
                                        <p:cTn id="37" dur="83" decel="50000">
                                          <p:stCondLst>
                                            <p:cond delay="669"/>
                                          </p:stCondLst>
                                        </p:cTn>
                                        <p:tgtEl>
                                          <p:spTgt spid="3"/>
                                        </p:tgtEl>
                                      </p:cBhvr>
                                      <p:to x="100000" y="100000"/>
                                    </p:animScale>
                                    <p:animScale>
                                      <p:cBhvr>
                                        <p:cTn id="38" dur="13">
                                          <p:stCondLst>
                                            <p:cond delay="821"/>
                                          </p:stCondLst>
                                        </p:cTn>
                                        <p:tgtEl>
                                          <p:spTgt spid="3"/>
                                        </p:tgtEl>
                                      </p:cBhvr>
                                      <p:to x="100000" y="90000"/>
                                    </p:animScale>
                                    <p:animScale>
                                      <p:cBhvr>
                                        <p:cTn id="39" dur="83" decel="50000">
                                          <p:stCondLst>
                                            <p:cond delay="834"/>
                                          </p:stCondLst>
                                        </p:cTn>
                                        <p:tgtEl>
                                          <p:spTgt spid="3"/>
                                        </p:tgtEl>
                                      </p:cBhvr>
                                      <p:to x="100000" y="100000"/>
                                    </p:animScale>
                                    <p:animScale>
                                      <p:cBhvr>
                                        <p:cTn id="40" dur="13">
                                          <p:stCondLst>
                                            <p:cond delay="904"/>
                                          </p:stCondLst>
                                        </p:cTn>
                                        <p:tgtEl>
                                          <p:spTgt spid="3"/>
                                        </p:tgtEl>
                                      </p:cBhvr>
                                      <p:to x="100000" y="95000"/>
                                    </p:animScale>
                                    <p:animScale>
                                      <p:cBhvr>
                                        <p:cTn id="41" dur="83" decel="50000">
                                          <p:stCondLst>
                                            <p:cond delay="917"/>
                                          </p:stCondLst>
                                        </p:cTn>
                                        <p:tgtEl>
                                          <p:spTgt spid="3"/>
                                        </p:tgtEl>
                                      </p:cBhvr>
                                      <p:to x="100000" y="100000"/>
                                    </p:animScale>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fade">
                                      <p:cBhvr>
                                        <p:cTn id="45" dur="1000"/>
                                        <p:tgtEl>
                                          <p:spTgt spid="112"/>
                                        </p:tgtEl>
                                      </p:cBhvr>
                                    </p:animEffect>
                                    <p:anim calcmode="lin" valueType="num">
                                      <p:cBhvr>
                                        <p:cTn id="46" dur="1000" fill="hold"/>
                                        <p:tgtEl>
                                          <p:spTgt spid="112"/>
                                        </p:tgtEl>
                                        <p:attrNameLst>
                                          <p:attrName>ppt_x</p:attrName>
                                        </p:attrNameLst>
                                      </p:cBhvr>
                                      <p:tavLst>
                                        <p:tav tm="0">
                                          <p:val>
                                            <p:strVal val="#ppt_x"/>
                                          </p:val>
                                        </p:tav>
                                        <p:tav tm="100000">
                                          <p:val>
                                            <p:strVal val="#ppt_x"/>
                                          </p:val>
                                        </p:tav>
                                      </p:tavLst>
                                    </p:anim>
                                    <p:anim calcmode="lin" valueType="num">
                                      <p:cBhvr>
                                        <p:cTn id="47" dur="1000" fill="hold"/>
                                        <p:tgtEl>
                                          <p:spTgt spid="112"/>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113"/>
                                        </p:tgtEl>
                                        <p:attrNameLst>
                                          <p:attrName>style.visibility</p:attrName>
                                        </p:attrNameLst>
                                      </p:cBhvr>
                                      <p:to>
                                        <p:strVal val="visible"/>
                                      </p:to>
                                    </p:set>
                                    <p:anim calcmode="lin" valueType="num">
                                      <p:cBhvr>
                                        <p:cTn id="51" dur="500" fill="hold"/>
                                        <p:tgtEl>
                                          <p:spTgt spid="113"/>
                                        </p:tgtEl>
                                        <p:attrNameLst>
                                          <p:attrName>ppt_w</p:attrName>
                                        </p:attrNameLst>
                                      </p:cBhvr>
                                      <p:tavLst>
                                        <p:tav tm="0">
                                          <p:val>
                                            <p:fltVal val="0"/>
                                          </p:val>
                                        </p:tav>
                                        <p:tav tm="100000">
                                          <p:val>
                                            <p:strVal val="#ppt_w"/>
                                          </p:val>
                                        </p:tav>
                                      </p:tavLst>
                                    </p:anim>
                                    <p:anim calcmode="lin" valueType="num">
                                      <p:cBhvr>
                                        <p:cTn id="52" dur="500" fill="hold"/>
                                        <p:tgtEl>
                                          <p:spTgt spid="113"/>
                                        </p:tgtEl>
                                        <p:attrNameLst>
                                          <p:attrName>ppt_h</p:attrName>
                                        </p:attrNameLst>
                                      </p:cBhvr>
                                      <p:tavLst>
                                        <p:tav tm="0">
                                          <p:val>
                                            <p:fltVal val="0"/>
                                          </p:val>
                                        </p:tav>
                                        <p:tav tm="100000">
                                          <p:val>
                                            <p:strVal val="#ppt_h"/>
                                          </p:val>
                                        </p:tav>
                                      </p:tavLst>
                                    </p:anim>
                                    <p:animEffect transition="in" filter="fade">
                                      <p:cBhvr>
                                        <p:cTn id="53" dur="500"/>
                                        <p:tgtEl>
                                          <p:spTgt spid="113"/>
                                        </p:tgtEl>
                                      </p:cBhvr>
                                    </p:animEffect>
                                  </p:childTnLst>
                                </p:cTn>
                              </p:par>
                            </p:childTnLst>
                          </p:cTn>
                        </p:par>
                        <p:par>
                          <p:cTn id="54" fill="hold">
                            <p:stCondLst>
                              <p:cond delay="4000"/>
                            </p:stCondLst>
                            <p:childTnLst>
                              <p:par>
                                <p:cTn id="55" presetID="42" presetClass="entr" presetSubtype="0" fill="hold" nodeType="afterEffect">
                                  <p:stCondLst>
                                    <p:cond delay="0"/>
                                  </p:stCondLst>
                                  <p:childTnLst>
                                    <p:set>
                                      <p:cBhvr>
                                        <p:cTn id="56" dur="1" fill="hold">
                                          <p:stCondLst>
                                            <p:cond delay="0"/>
                                          </p:stCondLst>
                                        </p:cTn>
                                        <p:tgtEl>
                                          <p:spTgt spid="114"/>
                                        </p:tgtEl>
                                        <p:attrNameLst>
                                          <p:attrName>style.visibility</p:attrName>
                                        </p:attrNameLst>
                                      </p:cBhvr>
                                      <p:to>
                                        <p:strVal val="visible"/>
                                      </p:to>
                                    </p:set>
                                    <p:animEffect transition="in" filter="fade">
                                      <p:cBhvr>
                                        <p:cTn id="57" dur="1000"/>
                                        <p:tgtEl>
                                          <p:spTgt spid="114"/>
                                        </p:tgtEl>
                                      </p:cBhvr>
                                    </p:animEffect>
                                    <p:anim calcmode="lin" valueType="num">
                                      <p:cBhvr>
                                        <p:cTn id="58" dur="1000" fill="hold"/>
                                        <p:tgtEl>
                                          <p:spTgt spid="114"/>
                                        </p:tgtEl>
                                        <p:attrNameLst>
                                          <p:attrName>ppt_x</p:attrName>
                                        </p:attrNameLst>
                                      </p:cBhvr>
                                      <p:tavLst>
                                        <p:tav tm="0">
                                          <p:val>
                                            <p:strVal val="#ppt_x"/>
                                          </p:val>
                                        </p:tav>
                                        <p:tav tm="100000">
                                          <p:val>
                                            <p:strVal val="#ppt_x"/>
                                          </p:val>
                                        </p:tav>
                                      </p:tavLst>
                                    </p:anim>
                                    <p:anim calcmode="lin" valueType="num">
                                      <p:cBhvr>
                                        <p:cTn id="59" dur="1000" fill="hold"/>
                                        <p:tgtEl>
                                          <p:spTgt spid="114"/>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117"/>
                                        </p:tgtEl>
                                        <p:attrNameLst>
                                          <p:attrName>style.visibility</p:attrName>
                                        </p:attrNameLst>
                                      </p:cBhvr>
                                      <p:to>
                                        <p:strVal val="visible"/>
                                      </p:to>
                                    </p:set>
                                    <p:anim calcmode="lin" valueType="num">
                                      <p:cBhvr>
                                        <p:cTn id="63" dur="500" fill="hold"/>
                                        <p:tgtEl>
                                          <p:spTgt spid="117"/>
                                        </p:tgtEl>
                                        <p:attrNameLst>
                                          <p:attrName>ppt_w</p:attrName>
                                        </p:attrNameLst>
                                      </p:cBhvr>
                                      <p:tavLst>
                                        <p:tav tm="0">
                                          <p:val>
                                            <p:fltVal val="0"/>
                                          </p:val>
                                        </p:tav>
                                        <p:tav tm="100000">
                                          <p:val>
                                            <p:strVal val="#ppt_w"/>
                                          </p:val>
                                        </p:tav>
                                      </p:tavLst>
                                    </p:anim>
                                    <p:anim calcmode="lin" valueType="num">
                                      <p:cBhvr>
                                        <p:cTn id="64" dur="500" fill="hold"/>
                                        <p:tgtEl>
                                          <p:spTgt spid="117"/>
                                        </p:tgtEl>
                                        <p:attrNameLst>
                                          <p:attrName>ppt_h</p:attrName>
                                        </p:attrNameLst>
                                      </p:cBhvr>
                                      <p:tavLst>
                                        <p:tav tm="0">
                                          <p:val>
                                            <p:fltVal val="0"/>
                                          </p:val>
                                        </p:tav>
                                        <p:tav tm="100000">
                                          <p:val>
                                            <p:strVal val="#ppt_h"/>
                                          </p:val>
                                        </p:tav>
                                      </p:tavLst>
                                    </p:anim>
                                    <p:animEffect transition="in" filter="fade">
                                      <p:cBhvr>
                                        <p:cTn id="65" dur="500"/>
                                        <p:tgtEl>
                                          <p:spTgt spid="117"/>
                                        </p:tgtEl>
                                      </p:cBhvr>
                                    </p:animEffect>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1000"/>
                                        <p:tgtEl>
                                          <p:spTgt spid="118"/>
                                        </p:tgtEl>
                                      </p:cBhvr>
                                    </p:animEffect>
                                    <p:anim calcmode="lin" valueType="num">
                                      <p:cBhvr>
                                        <p:cTn id="70" dur="1000" fill="hold"/>
                                        <p:tgtEl>
                                          <p:spTgt spid="118"/>
                                        </p:tgtEl>
                                        <p:attrNameLst>
                                          <p:attrName>ppt_x</p:attrName>
                                        </p:attrNameLst>
                                      </p:cBhvr>
                                      <p:tavLst>
                                        <p:tav tm="0">
                                          <p:val>
                                            <p:strVal val="#ppt_x"/>
                                          </p:val>
                                        </p:tav>
                                        <p:tav tm="100000">
                                          <p:val>
                                            <p:strVal val="#ppt_x"/>
                                          </p:val>
                                        </p:tav>
                                      </p:tavLst>
                                    </p:anim>
                                    <p:anim calcmode="lin" valueType="num">
                                      <p:cBhvr>
                                        <p:cTn id="71"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09" grpId="0"/>
      <p:bldP spid="113" grpId="0" animBg="1"/>
      <p:bldP spid="1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B6A313B-A05E-4895-B867-8652508C00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1122" y="0"/>
            <a:ext cx="6858000" cy="6858000"/>
          </a:xfrm>
          <a:prstGeom prst="rect">
            <a:avLst/>
          </a:prstGeom>
        </p:spPr>
      </p:pic>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31CB899-9EEA-4804-B42D-890EDA34600A}"/>
              </a:ext>
            </a:extLst>
          </p:cNvPr>
          <p:cNvSpPr/>
          <p:nvPr/>
        </p:nvSpPr>
        <p:spPr>
          <a:xfrm>
            <a:off x="1066537" y="3153684"/>
            <a:ext cx="2969436" cy="961289"/>
          </a:xfrm>
          <a:prstGeom prst="rect">
            <a:avLst/>
          </a:prstGeom>
        </p:spPr>
        <p:txBody>
          <a:bodyPr wrap="square">
            <a:spAutoFit/>
          </a:bodyPr>
          <a:lstStyle/>
          <a:p>
            <a:pPr>
              <a:lnSpc>
                <a:spcPct val="150000"/>
              </a:lnSpc>
            </a:pPr>
            <a:r>
              <a:rPr lang="zh-CN" altLang="en-US" sz="2000" dirty="0">
                <a:solidFill>
                  <a:schemeClr val="tx1">
                    <a:lumMod val="75000"/>
                    <a:lumOff val="25000"/>
                  </a:schemeClr>
                </a:solidFill>
                <a:cs typeface="+mn-ea"/>
                <a:sym typeface="+mn-lt"/>
              </a:rPr>
              <a:t>世界上的第一个父亲节，</a:t>
            </a:r>
            <a:r>
              <a:rPr lang="en-US" altLang="zh-CN" sz="2000" dirty="0">
                <a:solidFill>
                  <a:schemeClr val="tx1">
                    <a:lumMod val="75000"/>
                    <a:lumOff val="25000"/>
                  </a:schemeClr>
                </a:solidFill>
                <a:cs typeface="+mn-ea"/>
                <a:sym typeface="+mn-lt"/>
              </a:rPr>
              <a:t>1910 </a:t>
            </a:r>
            <a:r>
              <a:rPr lang="zh-CN" altLang="en-US" sz="2000" dirty="0">
                <a:solidFill>
                  <a:schemeClr val="tx1">
                    <a:lumMod val="75000"/>
                    <a:lumOff val="25000"/>
                  </a:schemeClr>
                </a:solidFill>
                <a:cs typeface="+mn-ea"/>
                <a:sym typeface="+mn-lt"/>
              </a:rPr>
              <a:t>年诞生在美国。 </a:t>
            </a:r>
          </a:p>
        </p:txBody>
      </p:sp>
    </p:spTree>
    <p:extLst>
      <p:ext uri="{BB962C8B-B14F-4D97-AF65-F5344CB8AC3E}">
        <p14:creationId xmlns:p14="http://schemas.microsoft.com/office/powerpoint/2010/main" val="2472805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 presetClass="entr" presetSubtype="4"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2550"/>
                            </p:stCondLst>
                            <p:childTnLst>
                              <p:par>
                                <p:cTn id="16" presetID="26" presetClass="emph" presetSubtype="0" fill="hold" grpId="1" nodeType="afterEffect">
                                  <p:stCondLst>
                                    <p:cond delay="0"/>
                                  </p:stCondLst>
                                  <p:iterate type="lt">
                                    <p:tmPct val="10000"/>
                                  </p:iterate>
                                  <p:childTnLst>
                                    <p:animEffect transition="out" filter="fade">
                                      <p:cBhvr>
                                        <p:cTn id="17" dur="500" tmFilter="0, 0; .2, .5; .8, .5; 1, 0"/>
                                        <p:tgtEl>
                                          <p:spTgt spid="11"/>
                                        </p:tgtEl>
                                      </p:cBhvr>
                                    </p:animEffect>
                                    <p:animScale>
                                      <p:cBhvr>
                                        <p:cTn id="18"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932358D-9EA7-48BD-B32F-8AF7DDF2B2AB}"/>
              </a:ext>
            </a:extLst>
          </p:cNvPr>
          <p:cNvGrpSpPr/>
          <p:nvPr/>
        </p:nvGrpSpPr>
        <p:grpSpPr>
          <a:xfrm>
            <a:off x="8243370" y="3246255"/>
            <a:ext cx="3458302" cy="3458302"/>
            <a:chOff x="984481" y="2777799"/>
            <a:chExt cx="2390189" cy="2390189"/>
          </a:xfrm>
        </p:grpSpPr>
        <p:sp>
          <p:nvSpPr>
            <p:cNvPr id="15" name="Oval 5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1426E06-D6A5-45DE-B9A1-0215C2993455}"/>
                </a:ext>
              </a:extLst>
            </p:cNvPr>
            <p:cNvSpPr>
              <a:spLocks noChangeArrowheads="1"/>
            </p:cNvSpPr>
            <p:nvPr/>
          </p:nvSpPr>
          <p:spPr bwMode="auto">
            <a:xfrm>
              <a:off x="984481" y="2777799"/>
              <a:ext cx="2390189" cy="2390189"/>
            </a:xfrm>
            <a:prstGeom prst="ellipse">
              <a:avLst/>
            </a:prstGeom>
            <a:solidFill>
              <a:schemeClr val="bg2">
                <a:alpha val="60000"/>
              </a:schemeClr>
            </a:solidFill>
            <a:ln w="28575">
              <a:solidFill>
                <a:srgbClr val="FFFFFF"/>
              </a:solidFill>
            </a:ln>
            <a:extLst/>
          </p:spPr>
          <p:txBody>
            <a:bodyPr/>
            <a:lstStyle/>
            <a:p>
              <a:pPr>
                <a:defRPr/>
              </a:pPr>
              <a:endParaRPr lang="zh-CN" altLang="en-US" sz="2400">
                <a:solidFill>
                  <a:schemeClr val="tx1">
                    <a:lumMod val="75000"/>
                    <a:lumOff val="25000"/>
                  </a:schemeClr>
                </a:solidFill>
                <a:cs typeface="+mn-ea"/>
                <a:sym typeface="+mn-lt"/>
              </a:endParaRPr>
            </a:p>
          </p:txBody>
        </p:sp>
        <p:sp>
          <p:nvSpPr>
            <p:cNvPr id="16" name="Oval 5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9E090C1-B1DA-485C-8B28-EC63B66AD50C}"/>
                </a:ext>
              </a:extLst>
            </p:cNvPr>
            <p:cNvSpPr>
              <a:spLocks noChangeArrowheads="1"/>
            </p:cNvSpPr>
            <p:nvPr/>
          </p:nvSpPr>
          <p:spPr bwMode="auto">
            <a:xfrm>
              <a:off x="1168341" y="2965065"/>
              <a:ext cx="2019063" cy="2017360"/>
            </a:xfrm>
            <a:prstGeom prst="ellipse">
              <a:avLst/>
            </a:prstGeom>
            <a:gradFill>
              <a:gsLst>
                <a:gs pos="2000">
                  <a:srgbClr val="05C2E2"/>
                </a:gs>
                <a:gs pos="100000">
                  <a:srgbClr val="439EFF"/>
                </a:gs>
              </a:gsLst>
              <a:lin ang="5400000" scaled="1"/>
            </a:gradFill>
            <a:ln>
              <a:noFill/>
            </a:ln>
            <a:effectLst>
              <a:outerShdw blurRad="50800" dist="38100" algn="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grpSp>
      <p:grpSp>
        <p:nvGrpSpPr>
          <p:cNvPr id="11" name="组合 1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B3911BE-CB39-46EE-A354-84AB0E1ECA79}"/>
              </a:ext>
            </a:extLst>
          </p:cNvPr>
          <p:cNvGrpSpPr/>
          <p:nvPr/>
        </p:nvGrpSpPr>
        <p:grpSpPr>
          <a:xfrm>
            <a:off x="372172" y="1517104"/>
            <a:ext cx="3458302" cy="3458302"/>
            <a:chOff x="984481" y="2777799"/>
            <a:chExt cx="2390189" cy="2390189"/>
          </a:xfrm>
        </p:grpSpPr>
        <p:sp>
          <p:nvSpPr>
            <p:cNvPr id="12" name="Oval 5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276B1DC-6B2A-4987-A4FD-228E4002A9B4}"/>
                </a:ext>
              </a:extLst>
            </p:cNvPr>
            <p:cNvSpPr>
              <a:spLocks noChangeArrowheads="1"/>
            </p:cNvSpPr>
            <p:nvPr/>
          </p:nvSpPr>
          <p:spPr bwMode="auto">
            <a:xfrm>
              <a:off x="984481" y="2777799"/>
              <a:ext cx="2390189" cy="2390189"/>
            </a:xfrm>
            <a:prstGeom prst="ellipse">
              <a:avLst/>
            </a:prstGeom>
            <a:solidFill>
              <a:schemeClr val="bg2">
                <a:alpha val="60000"/>
              </a:schemeClr>
            </a:solidFill>
            <a:ln w="28575">
              <a:solidFill>
                <a:srgbClr val="FFFFFF"/>
              </a:solidFill>
            </a:ln>
            <a:extLst/>
          </p:spPr>
          <p:txBody>
            <a:bodyPr/>
            <a:lstStyle/>
            <a:p>
              <a:pPr>
                <a:defRPr/>
              </a:pPr>
              <a:endParaRPr lang="zh-CN" altLang="en-US" sz="2400">
                <a:solidFill>
                  <a:schemeClr val="tx1">
                    <a:lumMod val="75000"/>
                    <a:lumOff val="25000"/>
                  </a:schemeClr>
                </a:solidFill>
                <a:cs typeface="+mn-ea"/>
                <a:sym typeface="+mn-lt"/>
              </a:endParaRPr>
            </a:p>
          </p:txBody>
        </p:sp>
        <p:sp>
          <p:nvSpPr>
            <p:cNvPr id="13" name="Oval 5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5C114BF-6DE7-4F33-BA91-BD7191DF4D58}"/>
                </a:ext>
              </a:extLst>
            </p:cNvPr>
            <p:cNvSpPr>
              <a:spLocks noChangeArrowheads="1"/>
            </p:cNvSpPr>
            <p:nvPr/>
          </p:nvSpPr>
          <p:spPr bwMode="auto">
            <a:xfrm>
              <a:off x="1168341" y="2965065"/>
              <a:ext cx="2019063" cy="2017360"/>
            </a:xfrm>
            <a:prstGeom prst="ellipse">
              <a:avLst/>
            </a:prstGeom>
            <a:gradFill>
              <a:gsLst>
                <a:gs pos="2000">
                  <a:srgbClr val="05C2E2"/>
                </a:gs>
                <a:gs pos="100000">
                  <a:srgbClr val="439EFF"/>
                </a:gs>
              </a:gsLst>
              <a:lin ang="5400000" scaled="1"/>
            </a:gradFill>
            <a:ln>
              <a:noFill/>
            </a:ln>
            <a:effectLst>
              <a:outerShdw blurRad="50800" dist="38100" algn="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grpSp>
      <p:pic>
        <p:nvPicPr>
          <p:cNvPr id="126" name="图片 12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96BAE9B-A0D3-41AF-9BFF-ADCA931D37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2921" y="455916"/>
            <a:ext cx="5068409" cy="915236"/>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CB13CE1-3C4D-4346-8E46-2236BE880F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6968" y="601868"/>
            <a:ext cx="5007130" cy="1104282"/>
          </a:xfrm>
          <a:prstGeom prst="rect">
            <a:avLst/>
          </a:prstGeom>
        </p:spPr>
      </p:pic>
      <p:sp>
        <p:nvSpPr>
          <p:cNvPr id="109" name="文本框 10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5985288-9A35-4CD1-BF59-4442A7534F0C}"/>
              </a:ext>
            </a:extLst>
          </p:cNvPr>
          <p:cNvSpPr txBox="1"/>
          <p:nvPr/>
        </p:nvSpPr>
        <p:spPr>
          <a:xfrm>
            <a:off x="4970046" y="825750"/>
            <a:ext cx="2492991" cy="461665"/>
          </a:xfrm>
          <a:prstGeom prst="rect">
            <a:avLst/>
          </a:prstGeom>
          <a:noFill/>
        </p:spPr>
        <p:txBody>
          <a:bodyPr wrap="none" rtlCol="0">
            <a:spAutoFit/>
          </a:bodyPr>
          <a:lstStyle/>
          <a:p>
            <a:pPr algn="ctr"/>
            <a:r>
              <a:rPr lang="zh-CN" altLang="en-US" sz="2400" spc="600" dirty="0">
                <a:solidFill>
                  <a:schemeClr val="bg1"/>
                </a:solidFill>
                <a:cs typeface="+mn-ea"/>
                <a:sym typeface="+mn-lt"/>
              </a:rPr>
              <a:t>父亲节的来历</a:t>
            </a:r>
          </a:p>
        </p:txBody>
      </p:sp>
      <p:pic>
        <p:nvPicPr>
          <p:cNvPr id="27" name="图片 2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20B2321-ED8F-461A-8261-01D9254AB1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36730" y="1820980"/>
            <a:ext cx="4676753" cy="4953955"/>
          </a:xfrm>
          <a:prstGeom prst="rect">
            <a:avLst/>
          </a:prstGeom>
        </p:spPr>
      </p:pic>
      <p:sp>
        <p:nvSpPr>
          <p:cNvPr id="7" name="矩形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063B22C-5D90-41B1-B459-CE54848FF91F}"/>
              </a:ext>
            </a:extLst>
          </p:cNvPr>
          <p:cNvSpPr/>
          <p:nvPr/>
        </p:nvSpPr>
        <p:spPr>
          <a:xfrm>
            <a:off x="1084362" y="2174936"/>
            <a:ext cx="2123948" cy="2169825"/>
          </a:xfrm>
          <a:prstGeom prst="rect">
            <a:avLst/>
          </a:prstGeom>
        </p:spPr>
        <p:txBody>
          <a:bodyPr wrap="square">
            <a:spAutoFit/>
          </a:bodyPr>
          <a:lstStyle/>
          <a:p>
            <a:pPr>
              <a:lnSpc>
                <a:spcPct val="150000"/>
              </a:lnSpc>
            </a:pPr>
            <a:r>
              <a:rPr lang="en-US" altLang="zh-CN" sz="1000" b="1" dirty="0">
                <a:solidFill>
                  <a:schemeClr val="bg1"/>
                </a:solidFill>
                <a:cs typeface="+mn-ea"/>
                <a:sym typeface="+mn-lt"/>
              </a:rPr>
              <a:t>1909</a:t>
            </a:r>
            <a:r>
              <a:rPr lang="zh-CN" altLang="en-US" sz="1000" b="1" dirty="0">
                <a:solidFill>
                  <a:schemeClr val="bg1"/>
                </a:solidFill>
                <a:cs typeface="+mn-ea"/>
                <a:sym typeface="+mn-lt"/>
              </a:rPr>
              <a:t>年，华盛顿一位叫布鲁斯</a:t>
            </a:r>
            <a:r>
              <a:rPr lang="en-US" altLang="zh-CN" sz="1000" b="1" dirty="0">
                <a:solidFill>
                  <a:schemeClr val="bg1"/>
                </a:solidFill>
                <a:cs typeface="+mn-ea"/>
                <a:sym typeface="+mn-lt"/>
              </a:rPr>
              <a:t>—</a:t>
            </a:r>
            <a:r>
              <a:rPr lang="zh-CN" altLang="en-US" sz="1000" b="1" dirty="0">
                <a:solidFill>
                  <a:schemeClr val="bg1"/>
                </a:solidFill>
                <a:cs typeface="+mn-ea"/>
                <a:sym typeface="+mn-lt"/>
              </a:rPr>
              <a:t>多德的夫人，在庆贺母亲节的时候突然产生了一个念头：既然有母亲节，为什么不能有父亲节呢？多德夫人和她的</a:t>
            </a:r>
            <a:r>
              <a:rPr lang="en-US" altLang="zh-CN" sz="1000" b="1" dirty="0">
                <a:solidFill>
                  <a:schemeClr val="bg1"/>
                </a:solidFill>
                <a:cs typeface="+mn-ea"/>
                <a:sym typeface="+mn-lt"/>
              </a:rPr>
              <a:t>5</a:t>
            </a:r>
            <a:r>
              <a:rPr lang="zh-CN" altLang="en-US" sz="1000" b="1" dirty="0">
                <a:solidFill>
                  <a:schemeClr val="bg1"/>
                </a:solidFill>
                <a:cs typeface="+mn-ea"/>
                <a:sym typeface="+mn-lt"/>
              </a:rPr>
              <a:t>个弟弟早年丧母，他们由慈爱的父亲一手养大的。许多年过去了，姐弟</a:t>
            </a:r>
            <a:r>
              <a:rPr lang="en-US" altLang="zh-CN" sz="1000" b="1" dirty="0">
                <a:solidFill>
                  <a:schemeClr val="bg1"/>
                </a:solidFill>
                <a:cs typeface="+mn-ea"/>
                <a:sym typeface="+mn-lt"/>
              </a:rPr>
              <a:t>6</a:t>
            </a:r>
            <a:r>
              <a:rPr lang="zh-CN" altLang="en-US" sz="1000" b="1" dirty="0">
                <a:solidFill>
                  <a:schemeClr val="bg1"/>
                </a:solidFill>
                <a:cs typeface="+mn-ea"/>
                <a:sym typeface="+mn-lt"/>
              </a:rPr>
              <a:t>人每逢父亲的生辰忌日，总会回想起父亲含辛茹苦养家的情景。</a:t>
            </a:r>
          </a:p>
        </p:txBody>
      </p:sp>
      <p:sp>
        <p:nvSpPr>
          <p:cNvPr id="8" name="矩形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AA92F96-E962-48D3-AB1B-E1CC76489E92}"/>
              </a:ext>
            </a:extLst>
          </p:cNvPr>
          <p:cNvSpPr/>
          <p:nvPr/>
        </p:nvSpPr>
        <p:spPr>
          <a:xfrm>
            <a:off x="8923948" y="3963729"/>
            <a:ext cx="2092215" cy="2169825"/>
          </a:xfrm>
          <a:prstGeom prst="rect">
            <a:avLst/>
          </a:prstGeom>
        </p:spPr>
        <p:txBody>
          <a:bodyPr wrap="square">
            <a:spAutoFit/>
          </a:bodyPr>
          <a:lstStyle/>
          <a:p>
            <a:pPr>
              <a:lnSpc>
                <a:spcPct val="150000"/>
              </a:lnSpc>
            </a:pPr>
            <a:r>
              <a:rPr lang="zh-CN" altLang="en-US" sz="1000" b="1" dirty="0">
                <a:solidFill>
                  <a:schemeClr val="bg1"/>
                </a:solidFill>
                <a:cs typeface="+mn-ea"/>
                <a:sym typeface="+mn-lt"/>
              </a:rPr>
              <a:t>在拉斯马斯博士的支持下，多德夫人提笔给州政府写了一封措辞恳切的信，呼吁建立父亲节，并建议将节日定在</a:t>
            </a:r>
            <a:r>
              <a:rPr lang="en-US" altLang="zh-CN" sz="1000" b="1" dirty="0">
                <a:solidFill>
                  <a:schemeClr val="bg1"/>
                </a:solidFill>
                <a:cs typeface="+mn-ea"/>
                <a:sym typeface="+mn-lt"/>
              </a:rPr>
              <a:t>6</a:t>
            </a:r>
            <a:r>
              <a:rPr lang="zh-CN" altLang="en-US" sz="1000" b="1" dirty="0">
                <a:solidFill>
                  <a:schemeClr val="bg1"/>
                </a:solidFill>
                <a:cs typeface="+mn-ea"/>
                <a:sym typeface="+mn-lt"/>
              </a:rPr>
              <a:t>月</a:t>
            </a:r>
            <a:r>
              <a:rPr lang="en-US" altLang="zh-CN" sz="1000" b="1" dirty="0">
                <a:solidFill>
                  <a:schemeClr val="bg1"/>
                </a:solidFill>
                <a:cs typeface="+mn-ea"/>
                <a:sym typeface="+mn-lt"/>
              </a:rPr>
              <a:t>5</a:t>
            </a:r>
            <a:r>
              <a:rPr lang="zh-CN" altLang="en-US" sz="1000" b="1" dirty="0">
                <a:solidFill>
                  <a:schemeClr val="bg1"/>
                </a:solidFill>
                <a:cs typeface="+mn-ea"/>
                <a:sym typeface="+mn-lt"/>
              </a:rPr>
              <a:t>日她父亲生日这天。州政府采纳这一建议的同时，把节期改在</a:t>
            </a:r>
            <a:r>
              <a:rPr lang="en-US" altLang="zh-CN" sz="1000" b="1" dirty="0">
                <a:solidFill>
                  <a:schemeClr val="bg1"/>
                </a:solidFill>
                <a:cs typeface="+mn-ea"/>
                <a:sym typeface="+mn-lt"/>
              </a:rPr>
              <a:t>6</a:t>
            </a:r>
            <a:r>
              <a:rPr lang="zh-CN" altLang="en-US" sz="1000" b="1" dirty="0">
                <a:solidFill>
                  <a:schemeClr val="bg1"/>
                </a:solidFill>
                <a:cs typeface="+mn-ea"/>
                <a:sym typeface="+mn-lt"/>
              </a:rPr>
              <a:t>月的第三个星期日。翌年，多德夫人所在的斯波堪市正式庆祝这一节日，市长宣布了父亲节的文告，定这天为全州纪念日。</a:t>
            </a:r>
          </a:p>
        </p:txBody>
      </p:sp>
      <p:sp>
        <p:nvSpPr>
          <p:cNvPr id="18" name="TextBox 17"/>
          <p:cNvSpPr txBox="1"/>
          <p:nvPr/>
        </p:nvSpPr>
        <p:spPr>
          <a:xfrm>
            <a:off x="104304" y="6559016"/>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rgbClr val="E4FFFB"/>
                </a:solidFill>
                <a:effectLst/>
                <a:uLnTx/>
                <a:uFillTx/>
              </a:rPr>
              <a:t>节日</a:t>
            </a:r>
            <a:r>
              <a:rPr kumimoji="0" lang="en-US" altLang="zh-CN" sz="100" b="0" i="0" u="none" strike="noStrike" kern="0" cap="none" spc="0" normalizeH="0" baseline="0" noProof="0" dirty="0" smtClean="0">
                <a:ln>
                  <a:noFill/>
                </a:ln>
                <a:solidFill>
                  <a:srgbClr val="E4FFFB"/>
                </a:solidFill>
                <a:effectLst/>
                <a:uLnTx/>
                <a:uFillTx/>
              </a:rPr>
              <a:t>PPT</a:t>
            </a:r>
            <a:r>
              <a:rPr kumimoji="0" lang="zh-CN" altLang="en-US" sz="100" b="0" i="0" u="none" strike="noStrike" kern="0" cap="none" spc="0" normalizeH="0" baseline="0" noProof="0" dirty="0" smtClean="0">
                <a:ln>
                  <a:noFill/>
                </a:ln>
                <a:solidFill>
                  <a:srgbClr val="E4FFFB"/>
                </a:solidFill>
                <a:effectLst/>
                <a:uLnTx/>
                <a:uFillTx/>
              </a:rPr>
              <a:t>模板 </a:t>
            </a:r>
            <a:r>
              <a:rPr kumimoji="0" lang="en-US" altLang="zh-CN" sz="100" b="0" i="0" u="none" strike="noStrike" kern="0" cap="none" spc="0" normalizeH="0" baseline="0" noProof="0" dirty="0" smtClean="0">
                <a:ln>
                  <a:noFill/>
                </a:ln>
                <a:solidFill>
                  <a:srgbClr val="E4FFFB"/>
                </a:solidFill>
                <a:effectLst/>
                <a:uLnTx/>
                <a:uFillTx/>
              </a:rPr>
              <a:t>http://</a:t>
            </a:r>
            <a:r>
              <a:rPr kumimoji="0" lang="en-US" altLang="zh-CN" sz="100" b="0" i="0" u="none" strike="noStrike" kern="0" cap="none" spc="0" normalizeH="0" baseline="0" noProof="0" dirty="0" smtClean="0">
                <a:ln>
                  <a:noFill/>
                </a:ln>
                <a:solidFill>
                  <a:srgbClr val="E4FFFB"/>
                </a:solidFill>
                <a:effectLst/>
                <a:uLnTx/>
                <a:uFillTx/>
              </a:rPr>
              <a:t>www.ypppt.com/jieri</a:t>
            </a:r>
            <a:r>
              <a:rPr kumimoji="0" lang="en-US" altLang="zh-CN" sz="100" b="0" i="0" u="none" strike="noStrike" kern="0" cap="none" spc="0" normalizeH="0" baseline="0" noProof="0" dirty="0" smtClean="0">
                <a:ln>
                  <a:noFill/>
                </a:ln>
                <a:solidFill>
                  <a:srgbClr val="E4FFFB"/>
                </a:solidFill>
                <a:effectLst/>
                <a:uLnTx/>
                <a:uFillTx/>
              </a:rPr>
              <a:t>/</a:t>
            </a:r>
          </a:p>
        </p:txBody>
      </p:sp>
    </p:spTree>
    <p:extLst>
      <p:ext uri="{BB962C8B-B14F-4D97-AF65-F5344CB8AC3E}">
        <p14:creationId xmlns:p14="http://schemas.microsoft.com/office/powerpoint/2010/main" val="3675367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randombar(horizontal)">
                                      <p:cBhvr>
                                        <p:cTn id="14" dur="500"/>
                                        <p:tgtEl>
                                          <p:spTgt spid="109"/>
                                        </p:tgtEl>
                                      </p:cBhvr>
                                    </p:animEffect>
                                  </p:childTnLst>
                                </p:cTn>
                              </p:par>
                              <p:par>
                                <p:cTn id="15" presetID="55" presetClass="entr" presetSubtype="0" fill="hold" nodeType="withEffect">
                                  <p:stCondLst>
                                    <p:cond delay="0"/>
                                  </p:stCondLst>
                                  <p:childTnLst>
                                    <p:set>
                                      <p:cBhvr>
                                        <p:cTn id="16" dur="1" fill="hold">
                                          <p:stCondLst>
                                            <p:cond delay="0"/>
                                          </p:stCondLst>
                                        </p:cTn>
                                        <p:tgtEl>
                                          <p:spTgt spid="126"/>
                                        </p:tgtEl>
                                        <p:attrNameLst>
                                          <p:attrName>style.visibility</p:attrName>
                                        </p:attrNameLst>
                                      </p:cBhvr>
                                      <p:to>
                                        <p:strVal val="visible"/>
                                      </p:to>
                                    </p:set>
                                    <p:anim calcmode="lin" valueType="num">
                                      <p:cBhvr>
                                        <p:cTn id="17" dur="1000" fill="hold"/>
                                        <p:tgtEl>
                                          <p:spTgt spid="126"/>
                                        </p:tgtEl>
                                        <p:attrNameLst>
                                          <p:attrName>ppt_w</p:attrName>
                                        </p:attrNameLst>
                                      </p:cBhvr>
                                      <p:tavLst>
                                        <p:tav tm="0">
                                          <p:val>
                                            <p:strVal val="#ppt_w*0.70"/>
                                          </p:val>
                                        </p:tav>
                                        <p:tav tm="100000">
                                          <p:val>
                                            <p:strVal val="#ppt_w"/>
                                          </p:val>
                                        </p:tav>
                                      </p:tavLst>
                                    </p:anim>
                                    <p:anim calcmode="lin" valueType="num">
                                      <p:cBhvr>
                                        <p:cTn id="18" dur="1000" fill="hold"/>
                                        <p:tgtEl>
                                          <p:spTgt spid="126"/>
                                        </p:tgtEl>
                                        <p:attrNameLst>
                                          <p:attrName>ppt_h</p:attrName>
                                        </p:attrNameLst>
                                      </p:cBhvr>
                                      <p:tavLst>
                                        <p:tav tm="0">
                                          <p:val>
                                            <p:strVal val="#ppt_h"/>
                                          </p:val>
                                        </p:tav>
                                        <p:tav tm="100000">
                                          <p:val>
                                            <p:strVal val="#ppt_h"/>
                                          </p:val>
                                        </p:tav>
                                      </p:tavLst>
                                    </p:anim>
                                    <p:animEffect transition="in" filter="fade">
                                      <p:cBhvr>
                                        <p:cTn id="19" dur="1000"/>
                                        <p:tgtEl>
                                          <p:spTgt spid="126"/>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55"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par>
                          <p:cTn id="31" fill="hold">
                            <p:stCondLst>
                              <p:cond delay="3000"/>
                            </p:stCondLst>
                            <p:childTnLst>
                              <p:par>
                                <p:cTn id="32" presetID="14" presetClass="entr" presetSubtype="10" fill="hold" grpId="0" nodeType="after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300"/>
                                        <p:tgtEl>
                                          <p:spTgt spid="7"/>
                                        </p:tgtEl>
                                      </p:cBhvr>
                                    </p:animEffect>
                                  </p:childTnLst>
                                </p:cTn>
                              </p:par>
                            </p:childTnLst>
                          </p:cTn>
                        </p:par>
                        <p:par>
                          <p:cTn id="35" fill="hold">
                            <p:stCondLst>
                              <p:cond delay="7080"/>
                            </p:stCondLst>
                            <p:childTnLst>
                              <p:par>
                                <p:cTn id="36" presetID="55"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strVal val="#ppt_w*0.70"/>
                                          </p:val>
                                        </p:tav>
                                        <p:tav tm="100000">
                                          <p:val>
                                            <p:strVal val="#ppt_w"/>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animEffect transition="in" filter="fade">
                                      <p:cBhvr>
                                        <p:cTn id="40" dur="1000"/>
                                        <p:tgtEl>
                                          <p:spTgt spid="14"/>
                                        </p:tgtEl>
                                      </p:cBhvr>
                                    </p:animEffect>
                                  </p:childTnLst>
                                </p:cTn>
                              </p:par>
                            </p:childTnLst>
                          </p:cTn>
                        </p:par>
                        <p:par>
                          <p:cTn id="41" fill="hold">
                            <p:stCondLst>
                              <p:cond delay="8080"/>
                            </p:stCondLst>
                            <p:childTnLst>
                              <p:par>
                                <p:cTn id="42" presetID="14" presetClass="entr" presetSubtype="10" fill="hold" grpId="0" nodeType="afterEffect">
                                  <p:stCondLst>
                                    <p:cond delay="0"/>
                                  </p:stCondLst>
                                  <p:iterate type="lt">
                                    <p:tmPct val="10000"/>
                                  </p:iterate>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E36C08-9389-4EDE-95FD-B692BB1164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8259" y="67951"/>
            <a:ext cx="6997959" cy="8169625"/>
          </a:xfrm>
          <a:prstGeom prst="rect">
            <a:avLst/>
          </a:prstGeom>
        </p:spPr>
      </p:pic>
      <p:grpSp>
        <p:nvGrpSpPr>
          <p:cNvPr id="13" name="组合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FA695B-E703-4B48-9501-A12CFF3C6C8D}"/>
              </a:ext>
            </a:extLst>
          </p:cNvPr>
          <p:cNvGrpSpPr/>
          <p:nvPr/>
        </p:nvGrpSpPr>
        <p:grpSpPr>
          <a:xfrm>
            <a:off x="871502" y="2751310"/>
            <a:ext cx="3458302" cy="3458302"/>
            <a:chOff x="984481" y="2777799"/>
            <a:chExt cx="2390189" cy="2390189"/>
          </a:xfrm>
        </p:grpSpPr>
        <p:sp>
          <p:nvSpPr>
            <p:cNvPr id="14" name="Oval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C559BA-3172-4D99-9FF5-0FAD622B18A4}"/>
                </a:ext>
              </a:extLst>
            </p:cNvPr>
            <p:cNvSpPr>
              <a:spLocks noChangeArrowheads="1"/>
            </p:cNvSpPr>
            <p:nvPr/>
          </p:nvSpPr>
          <p:spPr bwMode="auto">
            <a:xfrm>
              <a:off x="984481" y="2777799"/>
              <a:ext cx="2390189" cy="2390189"/>
            </a:xfrm>
            <a:prstGeom prst="ellipse">
              <a:avLst/>
            </a:prstGeom>
            <a:solidFill>
              <a:schemeClr val="bg2">
                <a:alpha val="60000"/>
              </a:schemeClr>
            </a:solidFill>
            <a:ln w="28575">
              <a:solidFill>
                <a:srgbClr val="FFFFFF"/>
              </a:solidFill>
            </a:ln>
            <a:extLst/>
          </p:spPr>
          <p:txBody>
            <a:bodyPr/>
            <a:lstStyle/>
            <a:p>
              <a:pPr>
                <a:defRPr/>
              </a:pPr>
              <a:endParaRPr lang="zh-CN" altLang="en-US" sz="2400">
                <a:solidFill>
                  <a:schemeClr val="tx1">
                    <a:lumMod val="75000"/>
                    <a:lumOff val="25000"/>
                  </a:schemeClr>
                </a:solidFill>
                <a:cs typeface="+mn-ea"/>
                <a:sym typeface="+mn-lt"/>
              </a:endParaRPr>
            </a:p>
          </p:txBody>
        </p:sp>
        <p:sp>
          <p:nvSpPr>
            <p:cNvPr id="17" name="Oval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92D885-4337-4608-987D-D3D6846A1960}"/>
                </a:ext>
              </a:extLst>
            </p:cNvPr>
            <p:cNvSpPr>
              <a:spLocks noChangeArrowheads="1"/>
            </p:cNvSpPr>
            <p:nvPr/>
          </p:nvSpPr>
          <p:spPr bwMode="auto">
            <a:xfrm>
              <a:off x="1168341" y="2965065"/>
              <a:ext cx="2019063" cy="2017360"/>
            </a:xfrm>
            <a:prstGeom prst="ellipse">
              <a:avLst/>
            </a:prstGeom>
            <a:gradFill>
              <a:gsLst>
                <a:gs pos="2000">
                  <a:srgbClr val="05C2E2"/>
                </a:gs>
                <a:gs pos="100000">
                  <a:srgbClr val="439EFF"/>
                </a:gs>
              </a:gsLst>
              <a:lin ang="5400000" scaled="1"/>
            </a:gradFill>
            <a:ln>
              <a:noFill/>
            </a:ln>
            <a:effectLst>
              <a:outerShdw blurRad="50800" dist="38100" algn="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grpSp>
      <p:sp>
        <p:nvSpPr>
          <p:cNvPr id="18" name="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5CA21A-980B-4B75-8478-27A3203B6276}"/>
              </a:ext>
            </a:extLst>
          </p:cNvPr>
          <p:cNvSpPr/>
          <p:nvPr/>
        </p:nvSpPr>
        <p:spPr>
          <a:xfrm>
            <a:off x="1521290" y="3524558"/>
            <a:ext cx="2153796" cy="1938992"/>
          </a:xfrm>
          <a:prstGeom prst="rect">
            <a:avLst/>
          </a:prstGeom>
        </p:spPr>
        <p:txBody>
          <a:bodyPr wrap="square">
            <a:spAutoFit/>
          </a:bodyPr>
          <a:lstStyle/>
          <a:p>
            <a:pPr>
              <a:lnSpc>
                <a:spcPct val="150000"/>
              </a:lnSpc>
            </a:pPr>
            <a:r>
              <a:rPr lang="en-US" altLang="zh-CN" sz="1000" b="1" dirty="0">
                <a:solidFill>
                  <a:schemeClr val="bg1"/>
                </a:solidFill>
                <a:cs typeface="+mn-ea"/>
                <a:sym typeface="+mn-lt"/>
              </a:rPr>
              <a:t>1924</a:t>
            </a:r>
            <a:r>
              <a:rPr lang="zh-CN" altLang="en-US" sz="1000" b="1" dirty="0">
                <a:solidFill>
                  <a:schemeClr val="bg1"/>
                </a:solidFill>
                <a:cs typeface="+mn-ea"/>
                <a:sym typeface="+mn-lt"/>
              </a:rPr>
              <a:t>年，时任总统柯立芝表示支持设立全国性父亲节的建议，</a:t>
            </a:r>
            <a:r>
              <a:rPr lang="en-US" altLang="zh-CN" sz="1000" b="1" dirty="0">
                <a:solidFill>
                  <a:schemeClr val="bg1"/>
                </a:solidFill>
                <a:cs typeface="+mn-ea"/>
                <a:sym typeface="+mn-lt"/>
              </a:rPr>
              <a:t>1966</a:t>
            </a:r>
            <a:r>
              <a:rPr lang="zh-CN" altLang="en-US" sz="1000" b="1" dirty="0">
                <a:solidFill>
                  <a:schemeClr val="bg1"/>
                </a:solidFill>
                <a:cs typeface="+mn-ea"/>
                <a:sym typeface="+mn-lt"/>
              </a:rPr>
              <a:t>年，约翰逊总统签署总统公告，宣布当年</a:t>
            </a:r>
            <a:r>
              <a:rPr lang="en-US" altLang="zh-CN" sz="1000" b="1" dirty="0">
                <a:solidFill>
                  <a:schemeClr val="bg1"/>
                </a:solidFill>
                <a:cs typeface="+mn-ea"/>
                <a:sym typeface="+mn-lt"/>
              </a:rPr>
              <a:t>6</a:t>
            </a:r>
            <a:r>
              <a:rPr lang="zh-CN" altLang="en-US" sz="1000" b="1" dirty="0">
                <a:solidFill>
                  <a:schemeClr val="bg1"/>
                </a:solidFill>
                <a:cs typeface="+mn-ea"/>
                <a:sym typeface="+mn-lt"/>
              </a:rPr>
              <a:t>月的第三个星期天为美国的父亲节，而到了</a:t>
            </a:r>
            <a:r>
              <a:rPr lang="en-US" altLang="zh-CN" sz="1000" b="1" dirty="0">
                <a:solidFill>
                  <a:schemeClr val="bg1"/>
                </a:solidFill>
                <a:cs typeface="+mn-ea"/>
                <a:sym typeface="+mn-lt"/>
              </a:rPr>
              <a:t>1972</a:t>
            </a:r>
            <a:r>
              <a:rPr lang="zh-CN" altLang="en-US" sz="1000" b="1" dirty="0">
                <a:solidFill>
                  <a:schemeClr val="bg1"/>
                </a:solidFill>
                <a:cs typeface="+mn-ea"/>
                <a:sym typeface="+mn-lt"/>
              </a:rPr>
              <a:t>年，终于由尼克松总统签署正式文件，将每年</a:t>
            </a:r>
            <a:r>
              <a:rPr lang="en-US" altLang="zh-CN" sz="1000" b="1" dirty="0">
                <a:solidFill>
                  <a:schemeClr val="bg1"/>
                </a:solidFill>
                <a:cs typeface="+mn-ea"/>
                <a:sym typeface="+mn-lt"/>
              </a:rPr>
              <a:t>6</a:t>
            </a:r>
            <a:r>
              <a:rPr lang="zh-CN" altLang="en-US" sz="1000" b="1" dirty="0">
                <a:solidFill>
                  <a:schemeClr val="bg1"/>
                </a:solidFill>
                <a:cs typeface="+mn-ea"/>
                <a:sym typeface="+mn-lt"/>
              </a:rPr>
              <a:t>月的第</a:t>
            </a:r>
            <a:r>
              <a:rPr lang="en-US" altLang="zh-CN" sz="1000" b="1" dirty="0">
                <a:solidFill>
                  <a:schemeClr val="bg1"/>
                </a:solidFill>
                <a:cs typeface="+mn-ea"/>
                <a:sym typeface="+mn-lt"/>
              </a:rPr>
              <a:t>3</a:t>
            </a:r>
            <a:r>
              <a:rPr lang="zh-CN" altLang="en-US" sz="1000" b="1" dirty="0">
                <a:solidFill>
                  <a:schemeClr val="bg1"/>
                </a:solidFill>
                <a:cs typeface="+mn-ea"/>
                <a:sym typeface="+mn-lt"/>
              </a:rPr>
              <a:t>个星期日定为全美国的父亲节，并成为美国永久性的纪念日。</a:t>
            </a:r>
          </a:p>
        </p:txBody>
      </p:sp>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8EF3DF0-F68A-478E-8DE5-863EB362EEE4}"/>
              </a:ext>
            </a:extLst>
          </p:cNvPr>
          <p:cNvGrpSpPr/>
          <p:nvPr/>
        </p:nvGrpSpPr>
        <p:grpSpPr>
          <a:xfrm>
            <a:off x="7992141" y="776321"/>
            <a:ext cx="3458302" cy="3458302"/>
            <a:chOff x="984481" y="2777799"/>
            <a:chExt cx="2390189" cy="2390189"/>
          </a:xfrm>
        </p:grpSpPr>
        <p:sp>
          <p:nvSpPr>
            <p:cNvPr id="23" name="Oval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48D6D8-8E2D-4F68-A2EC-048476DA60C4}"/>
                </a:ext>
              </a:extLst>
            </p:cNvPr>
            <p:cNvSpPr>
              <a:spLocks noChangeArrowheads="1"/>
            </p:cNvSpPr>
            <p:nvPr/>
          </p:nvSpPr>
          <p:spPr bwMode="auto">
            <a:xfrm>
              <a:off x="984481" y="2777799"/>
              <a:ext cx="2390189" cy="2390189"/>
            </a:xfrm>
            <a:prstGeom prst="ellipse">
              <a:avLst/>
            </a:prstGeom>
            <a:solidFill>
              <a:schemeClr val="bg2">
                <a:alpha val="60000"/>
              </a:schemeClr>
            </a:solidFill>
            <a:ln w="28575">
              <a:solidFill>
                <a:srgbClr val="FFFFFF"/>
              </a:solidFill>
            </a:ln>
            <a:extLst/>
          </p:spPr>
          <p:txBody>
            <a:bodyPr/>
            <a:lstStyle/>
            <a:p>
              <a:pPr>
                <a:defRPr/>
              </a:pPr>
              <a:endParaRPr lang="zh-CN" altLang="en-US" sz="2400">
                <a:solidFill>
                  <a:schemeClr val="tx1">
                    <a:lumMod val="75000"/>
                    <a:lumOff val="25000"/>
                  </a:schemeClr>
                </a:solidFill>
                <a:cs typeface="+mn-ea"/>
                <a:sym typeface="+mn-lt"/>
              </a:endParaRPr>
            </a:p>
          </p:txBody>
        </p:sp>
        <p:sp>
          <p:nvSpPr>
            <p:cNvPr id="24" name="Oval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14E19D-046B-440E-97E0-EBD2A0CC0285}"/>
                </a:ext>
              </a:extLst>
            </p:cNvPr>
            <p:cNvSpPr>
              <a:spLocks noChangeArrowheads="1"/>
            </p:cNvSpPr>
            <p:nvPr/>
          </p:nvSpPr>
          <p:spPr bwMode="auto">
            <a:xfrm>
              <a:off x="1168341" y="2965065"/>
              <a:ext cx="2019063" cy="2017360"/>
            </a:xfrm>
            <a:prstGeom prst="ellipse">
              <a:avLst/>
            </a:prstGeom>
            <a:gradFill>
              <a:gsLst>
                <a:gs pos="2000">
                  <a:srgbClr val="05C2E2"/>
                </a:gs>
                <a:gs pos="100000">
                  <a:srgbClr val="439EFF"/>
                </a:gs>
              </a:gsLst>
              <a:lin ang="5400000" scaled="1"/>
            </a:gradFill>
            <a:ln>
              <a:noFill/>
            </a:ln>
            <a:effectLst>
              <a:outerShdw blurRad="50800" dist="38100" algn="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grpSp>
      <p:sp>
        <p:nvSpPr>
          <p:cNvPr id="25" name="矩形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2465A3-84BB-460E-96D0-C505190D1EE8}"/>
              </a:ext>
            </a:extLst>
          </p:cNvPr>
          <p:cNvSpPr/>
          <p:nvPr/>
        </p:nvSpPr>
        <p:spPr>
          <a:xfrm>
            <a:off x="8788097" y="1549569"/>
            <a:ext cx="1964919" cy="1938992"/>
          </a:xfrm>
          <a:prstGeom prst="rect">
            <a:avLst/>
          </a:prstGeom>
        </p:spPr>
        <p:txBody>
          <a:bodyPr wrap="square">
            <a:spAutoFit/>
          </a:bodyPr>
          <a:lstStyle/>
          <a:p>
            <a:pPr>
              <a:lnSpc>
                <a:spcPct val="150000"/>
              </a:lnSpc>
            </a:pPr>
            <a:r>
              <a:rPr lang="en-US" altLang="zh-CN" sz="1000" b="1" dirty="0">
                <a:solidFill>
                  <a:schemeClr val="bg1"/>
                </a:solidFill>
                <a:cs typeface="+mn-ea"/>
                <a:sym typeface="+mn-lt"/>
              </a:rPr>
              <a:t>1910</a:t>
            </a:r>
            <a:r>
              <a:rPr lang="zh-CN" altLang="en-US" sz="1000" b="1" dirty="0">
                <a:solidFill>
                  <a:schemeClr val="bg1"/>
                </a:solidFill>
                <a:cs typeface="+mn-ea"/>
                <a:sym typeface="+mn-lt"/>
              </a:rPr>
              <a:t>年</a:t>
            </a:r>
            <a:r>
              <a:rPr lang="en-US" altLang="zh-CN" sz="1000" b="1" dirty="0">
                <a:solidFill>
                  <a:schemeClr val="bg1"/>
                </a:solidFill>
                <a:cs typeface="+mn-ea"/>
                <a:sym typeface="+mn-lt"/>
              </a:rPr>
              <a:t>6</a:t>
            </a:r>
            <a:r>
              <a:rPr lang="zh-CN" altLang="en-US" sz="1000" b="1" dirty="0">
                <a:solidFill>
                  <a:schemeClr val="bg1"/>
                </a:solidFill>
                <a:cs typeface="+mn-ea"/>
                <a:sym typeface="+mn-lt"/>
              </a:rPr>
              <a:t>月</a:t>
            </a:r>
            <a:r>
              <a:rPr lang="en-US" altLang="zh-CN" sz="1000" b="1" dirty="0">
                <a:solidFill>
                  <a:schemeClr val="bg1"/>
                </a:solidFill>
                <a:cs typeface="+mn-ea"/>
                <a:sym typeface="+mn-lt"/>
              </a:rPr>
              <a:t>19</a:t>
            </a:r>
            <a:r>
              <a:rPr lang="zh-CN" altLang="en-US" sz="1000" b="1" dirty="0">
                <a:solidFill>
                  <a:schemeClr val="bg1"/>
                </a:solidFill>
                <a:cs typeface="+mn-ea"/>
                <a:sym typeface="+mn-lt"/>
              </a:rPr>
              <a:t>日，多德夫人所在的华盛顿州斯波坎市，举行了全世界的第一次父亲节庆祝活动，在差不多的时间里，美国各地其它城镇的人们也开始庆祝“父亲节”了。同时，为了使父亲节规范化，社会各界强烈呼吁国家承认这个节日。</a:t>
            </a: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98ABA4-F4D2-4E72-9E1A-7675E90913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5821" y="-67951"/>
            <a:ext cx="4446662" cy="6858000"/>
          </a:xfrm>
          <a:prstGeom prst="rect">
            <a:avLst/>
          </a:prstGeom>
        </p:spPr>
      </p:pic>
    </p:spTree>
    <p:extLst>
      <p:ext uri="{BB962C8B-B14F-4D97-AF65-F5344CB8AC3E}">
        <p14:creationId xmlns:p14="http://schemas.microsoft.com/office/powerpoint/2010/main" val="1229165371"/>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2000"/>
                            </p:stCondLst>
                            <p:childTnLst>
                              <p:par>
                                <p:cTn id="16" presetID="14" presetClass="entr" presetSubtype="1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300"/>
                                        <p:tgtEl>
                                          <p:spTgt spid="25"/>
                                        </p:tgtEl>
                                      </p:cBhvr>
                                    </p:animEffect>
                                  </p:childTnLst>
                                </p:cTn>
                              </p:par>
                            </p:childTnLst>
                          </p:cTn>
                        </p:par>
                        <p:par>
                          <p:cTn id="19" fill="hold">
                            <p:stCondLst>
                              <p:cond delay="5480"/>
                            </p:stCondLst>
                            <p:childTnLst>
                              <p:par>
                                <p:cTn id="20" presetID="55"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childTnLst>
                          </p:cTn>
                        </p:par>
                        <p:par>
                          <p:cTn id="25" fill="hold">
                            <p:stCondLst>
                              <p:cond delay="6480"/>
                            </p:stCondLst>
                            <p:childTnLst>
                              <p:par>
                                <p:cTn id="26" presetID="14" presetClass="entr" presetSubtype="10" fill="hold" grpId="0" nodeType="afterEffect">
                                  <p:stCondLst>
                                    <p:cond delay="0"/>
                                  </p:stCondLst>
                                  <p:iterate type="lt">
                                    <p:tmPct val="10000"/>
                                  </p:iterate>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pbkd2ze">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TotalTime>
  <Words>2511</Words>
  <Application>Microsoft Office PowerPoint</Application>
  <PresentationFormat>宽屏</PresentationFormat>
  <Paragraphs>278</Paragraphs>
  <Slides>30</Slides>
  <Notes>30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30</vt:i4>
      </vt:variant>
    </vt:vector>
  </HeadingPairs>
  <TitlesOfParts>
    <vt:vector size="42" baseType="lpstr">
      <vt:lpstr>Gill Sans</vt:lpstr>
      <vt:lpstr>Meiryo</vt:lpstr>
      <vt:lpstr>等线</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267</cp:revision>
  <dcterms:created xsi:type="dcterms:W3CDTF">2018-05-27T03:40:14Z</dcterms:created>
  <dcterms:modified xsi:type="dcterms:W3CDTF">2023-05-27T01:36:20Z</dcterms:modified>
</cp:coreProperties>
</file>