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8" r:id="rId3"/>
  </p:sldMasterIdLst>
  <p:notesMasterIdLst>
    <p:notesMasterId r:id="rId27"/>
  </p:notesMasterIdLst>
  <p:handoutMasterIdLst>
    <p:handoutMasterId r:id="rId28"/>
  </p:handoutMasterIdLst>
  <p:sldIdLst>
    <p:sldId id="409" r:id="rId4"/>
    <p:sldId id="410" r:id="rId5"/>
    <p:sldId id="411" r:id="rId6"/>
    <p:sldId id="412" r:id="rId7"/>
    <p:sldId id="414" r:id="rId8"/>
    <p:sldId id="415" r:id="rId9"/>
    <p:sldId id="413" r:id="rId10"/>
    <p:sldId id="417" r:id="rId11"/>
    <p:sldId id="416" r:id="rId12"/>
    <p:sldId id="426" r:id="rId13"/>
    <p:sldId id="451" r:id="rId14"/>
    <p:sldId id="453" r:id="rId15"/>
    <p:sldId id="452" r:id="rId16"/>
    <p:sldId id="419" r:id="rId17"/>
    <p:sldId id="448" r:id="rId18"/>
    <p:sldId id="449" r:id="rId19"/>
    <p:sldId id="450" r:id="rId20"/>
    <p:sldId id="454" r:id="rId21"/>
    <p:sldId id="427" r:id="rId22"/>
    <p:sldId id="430" r:id="rId23"/>
    <p:sldId id="429" r:id="rId24"/>
    <p:sldId id="432" r:id="rId25"/>
    <p:sldId id="45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BD2E3"/>
    <a:srgbClr val="DAF3F7"/>
    <a:srgbClr val="22E4C6"/>
    <a:srgbClr val="7ED3E4"/>
    <a:srgbClr val="19CCB1"/>
    <a:srgbClr val="C3EAF1"/>
    <a:srgbClr val="91D5D3"/>
    <a:srgbClr val="BCE0D4"/>
    <a:srgbClr val="FA9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2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Normal" panose="020B0400000000000000" charset="-122"/>
              </a:rPr>
              <a:t>2023/5/25</a:t>
            </a:fld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Normal" panose="020B0400000000000000" charset="-122"/>
              </a:rPr>
              <a:t>‹#›</a:t>
            </a:fld>
            <a:endParaRPr lang="zh-CN" altLang="en-US"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93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6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4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03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055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0692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874330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407299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1262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6458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0998203"/>
      </p:ext>
    </p:extLst>
  </p:cSld>
  <p:clrMapOvr>
    <a:masterClrMapping/>
  </p:clrMapOvr>
  <p:transition advTm="2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34542"/>
      </p:ext>
    </p:extLst>
  </p:cSld>
  <p:clrMapOvr>
    <a:masterClrMapping/>
  </p:clrMapOvr>
  <p:transition advTm="2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00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201525" cy="6857365"/>
            <a:chOff x="0" y="0"/>
            <a:chExt cx="19215" cy="10799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9201" cy="10799"/>
            </a:xfrm>
            <a:prstGeom prst="rect">
              <a:avLst/>
            </a:prstGeom>
            <a:gradFill>
              <a:gsLst>
                <a:gs pos="0">
                  <a:srgbClr val="7BD2E3"/>
                </a:gs>
                <a:gs pos="100000">
                  <a:srgbClr val="C3EA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3" y="586"/>
              <a:ext cx="17909" cy="9627"/>
            </a:xfrm>
            <a:prstGeom prst="rect">
              <a:avLst/>
            </a:prstGeom>
            <a:gradFill>
              <a:gsLst>
                <a:gs pos="0">
                  <a:srgbClr val="DAF3F7"/>
                </a:gs>
                <a:gs pos="7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7" name="图片 6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2326" cy="25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13" y="426"/>
              <a:ext cx="18209" cy="978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896"/>
              <a:ext cx="19215" cy="2903"/>
            </a:xfrm>
            <a:prstGeom prst="rect">
              <a:avLst/>
            </a:prstGeom>
          </p:spPr>
        </p:pic>
      </p:grpSp>
      <p:pic>
        <p:nvPicPr>
          <p:cNvPr id="3" name="图片 2" descr="C:/Users/Administrator/AppData/Local/Temp/picturecompress_20220615153041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" y="372110"/>
            <a:ext cx="941705" cy="1015365"/>
          </a:xfrm>
          <a:prstGeom prst="rect">
            <a:avLst/>
          </a:prstGeom>
        </p:spPr>
      </p:pic>
      <p:sp>
        <p:nvSpPr>
          <p:cNvPr id="26" name="图形"/>
          <p:cNvSpPr/>
          <p:nvPr userDrawn="1"/>
        </p:nvSpPr>
        <p:spPr>
          <a:xfrm>
            <a:off x="1470660" y="595630"/>
            <a:ext cx="2980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思源黑体 CN Normal" panose="020B0400000000000000" charset="-122"/>
                <a:sym typeface="+mn-ea"/>
              </a:rPr>
              <a:t>小暑节气介绍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5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0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8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1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60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8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2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201525" cy="6857365"/>
            <a:chOff x="0" y="0"/>
            <a:chExt cx="19215" cy="10799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9201" cy="10799"/>
            </a:xfrm>
            <a:prstGeom prst="rect">
              <a:avLst/>
            </a:prstGeom>
            <a:gradFill>
              <a:gsLst>
                <a:gs pos="0">
                  <a:srgbClr val="7BD2E3"/>
                </a:gs>
                <a:gs pos="100000">
                  <a:srgbClr val="C3EA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3" y="586"/>
              <a:ext cx="17909" cy="9627"/>
            </a:xfrm>
            <a:prstGeom prst="rect">
              <a:avLst/>
            </a:prstGeom>
            <a:gradFill>
              <a:gsLst>
                <a:gs pos="0">
                  <a:srgbClr val="DAF3F7"/>
                </a:gs>
                <a:gs pos="7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7" name="图片 6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2326" cy="25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13" y="426"/>
              <a:ext cx="18209" cy="978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896"/>
              <a:ext cx="19215" cy="2903"/>
            </a:xfrm>
            <a:prstGeom prst="rect">
              <a:avLst/>
            </a:prstGeom>
          </p:spPr>
        </p:pic>
      </p:grpSp>
      <p:pic>
        <p:nvPicPr>
          <p:cNvPr id="3" name="图片 2" descr="C:/Users/Administrator/AppData/Local/Temp/picturecompress_20220615153041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" y="372110"/>
            <a:ext cx="941705" cy="1015365"/>
          </a:xfrm>
          <a:prstGeom prst="rect">
            <a:avLst/>
          </a:prstGeom>
        </p:spPr>
      </p:pic>
      <p:sp>
        <p:nvSpPr>
          <p:cNvPr id="26" name="图形"/>
          <p:cNvSpPr/>
          <p:nvPr userDrawn="1"/>
        </p:nvSpPr>
        <p:spPr>
          <a:xfrm>
            <a:off x="1470660" y="595630"/>
            <a:ext cx="2980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思源黑体 CN Normal" panose="020B0400000000000000" charset="-122"/>
                <a:sym typeface="+mn-ea"/>
              </a:rPr>
              <a:t>小暑节气养生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201525" cy="6857365"/>
            <a:chOff x="0" y="0"/>
            <a:chExt cx="19215" cy="10799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9201" cy="10799"/>
            </a:xfrm>
            <a:prstGeom prst="rect">
              <a:avLst/>
            </a:prstGeom>
            <a:gradFill>
              <a:gsLst>
                <a:gs pos="0">
                  <a:srgbClr val="7BD2E3"/>
                </a:gs>
                <a:gs pos="100000">
                  <a:srgbClr val="C3EA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3" y="586"/>
              <a:ext cx="17909" cy="9627"/>
            </a:xfrm>
            <a:prstGeom prst="rect">
              <a:avLst/>
            </a:prstGeom>
            <a:gradFill>
              <a:gsLst>
                <a:gs pos="0">
                  <a:srgbClr val="DAF3F7"/>
                </a:gs>
                <a:gs pos="7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7" name="图片 6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2326" cy="25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13" y="426"/>
              <a:ext cx="18209" cy="978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896"/>
              <a:ext cx="19215" cy="2903"/>
            </a:xfrm>
            <a:prstGeom prst="rect">
              <a:avLst/>
            </a:prstGeom>
          </p:spPr>
        </p:pic>
      </p:grpSp>
      <p:pic>
        <p:nvPicPr>
          <p:cNvPr id="3" name="图片 2" descr="C:/Users/Administrator/AppData/Local/Temp/picturecompress_20220615153041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" y="372110"/>
            <a:ext cx="941705" cy="1015365"/>
          </a:xfrm>
          <a:prstGeom prst="rect">
            <a:avLst/>
          </a:prstGeom>
        </p:spPr>
      </p:pic>
      <p:sp>
        <p:nvSpPr>
          <p:cNvPr id="26" name="图形"/>
          <p:cNvSpPr/>
          <p:nvPr userDrawn="1"/>
        </p:nvSpPr>
        <p:spPr>
          <a:xfrm>
            <a:off x="1470660" y="595630"/>
            <a:ext cx="2980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思源黑体 CN Normal" panose="020B0400000000000000" charset="-122"/>
                <a:sym typeface="+mn-ea"/>
              </a:rPr>
              <a:t>小暑节气习俗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201525" cy="6857365"/>
            <a:chOff x="0" y="0"/>
            <a:chExt cx="19215" cy="10799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9201" cy="10799"/>
            </a:xfrm>
            <a:prstGeom prst="rect">
              <a:avLst/>
            </a:prstGeom>
            <a:gradFill>
              <a:gsLst>
                <a:gs pos="0">
                  <a:srgbClr val="7BD2E3"/>
                </a:gs>
                <a:gs pos="100000">
                  <a:srgbClr val="C3EA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3" y="586"/>
              <a:ext cx="17909" cy="9627"/>
            </a:xfrm>
            <a:prstGeom prst="rect">
              <a:avLst/>
            </a:prstGeom>
            <a:gradFill>
              <a:gsLst>
                <a:gs pos="0">
                  <a:srgbClr val="DAF3F7"/>
                </a:gs>
                <a:gs pos="7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7" name="图片 6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2326" cy="25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13" y="426"/>
              <a:ext cx="18209" cy="978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896"/>
              <a:ext cx="19215" cy="2903"/>
            </a:xfrm>
            <a:prstGeom prst="rect">
              <a:avLst/>
            </a:prstGeom>
          </p:spPr>
        </p:pic>
      </p:grpSp>
      <p:pic>
        <p:nvPicPr>
          <p:cNvPr id="3" name="图片 2" descr="C:/Users/Administrator/AppData/Local/Temp/picturecompress_20220615153041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" y="372110"/>
            <a:ext cx="941705" cy="1015365"/>
          </a:xfrm>
          <a:prstGeom prst="rect">
            <a:avLst/>
          </a:prstGeom>
        </p:spPr>
      </p:pic>
      <p:sp>
        <p:nvSpPr>
          <p:cNvPr id="26" name="图形"/>
          <p:cNvSpPr/>
          <p:nvPr userDrawn="1"/>
        </p:nvSpPr>
        <p:spPr>
          <a:xfrm>
            <a:off x="1470660" y="595630"/>
            <a:ext cx="2980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思源黑体 CN Normal" panose="020B0400000000000000" charset="-122"/>
                <a:sym typeface="+mn-ea"/>
              </a:rPr>
              <a:t>节气相关诗词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26937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97428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485011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56525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3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4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5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  <p:grpSp>
        <p:nvGrpSpPr>
          <p:cNvPr id="16" name="图形"/>
          <p:cNvGrpSpPr/>
          <p:nvPr/>
        </p:nvGrpSpPr>
        <p:grpSpPr>
          <a:xfrm>
            <a:off x="6789420" y="-635"/>
            <a:ext cx="5401945" cy="6390640"/>
            <a:chOff x="10692" y="-1"/>
            <a:chExt cx="8507" cy="10064"/>
          </a:xfrm>
        </p:grpSpPr>
        <p:pic>
          <p:nvPicPr>
            <p:cNvPr id="4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999" y="-1"/>
              <a:ext cx="7201" cy="6300"/>
            </a:xfrm>
            <a:prstGeom prst="rect">
              <a:avLst/>
            </a:prstGeom>
          </p:spPr>
        </p:pic>
        <p:pic>
          <p:nvPicPr>
            <p:cNvPr id="3" name="图形" descr="E:\006包图网\素材\大暑插画\60b6da83411dfg4.png60b6da83411dfg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92" y="737"/>
              <a:ext cx="8106" cy="9326"/>
            </a:xfrm>
            <a:prstGeom prst="rect">
              <a:avLst/>
            </a:prstGeom>
          </p:spPr>
        </p:pic>
      </p:grpSp>
      <p:pic>
        <p:nvPicPr>
          <p:cNvPr id="9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635"/>
            <a:ext cx="1863725" cy="2019935"/>
          </a:xfrm>
          <a:prstGeom prst="rect">
            <a:avLst/>
          </a:prstGeom>
        </p:spPr>
      </p:pic>
      <p:pic>
        <p:nvPicPr>
          <p:cNvPr id="10" name="图形" descr="E:\006包图网\素材\大暑插画\5b285dd81bd9b.png5b285dd81bd9b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9685" y="1203325"/>
            <a:ext cx="4799330" cy="2994025"/>
          </a:xfrm>
          <a:prstGeom prst="rect">
            <a:avLst/>
          </a:prstGeom>
        </p:spPr>
      </p:pic>
      <p:pic>
        <p:nvPicPr>
          <p:cNvPr id="11" name="图形" descr="5cee791d49e7d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3765" y="1235710"/>
            <a:ext cx="775970" cy="3225800"/>
          </a:xfrm>
          <a:prstGeom prst="rect">
            <a:avLst/>
          </a:prstGeom>
        </p:spPr>
      </p:pic>
      <p:grpSp>
        <p:nvGrpSpPr>
          <p:cNvPr id="17" name="图形"/>
          <p:cNvGrpSpPr/>
          <p:nvPr/>
        </p:nvGrpSpPr>
        <p:grpSpPr>
          <a:xfrm>
            <a:off x="1457960" y="4093210"/>
            <a:ext cx="4550410" cy="413385"/>
            <a:chOff x="2296" y="6446"/>
            <a:chExt cx="7166" cy="651"/>
          </a:xfrm>
        </p:grpSpPr>
        <p:sp>
          <p:nvSpPr>
            <p:cNvPr id="12" name="图形"/>
            <p:cNvSpPr txBox="1"/>
            <p:nvPr/>
          </p:nvSpPr>
          <p:spPr>
            <a:xfrm>
              <a:off x="2306" y="6446"/>
              <a:ext cx="7102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中国传统节气小暑教育课件</a:t>
              </a:r>
            </a:p>
          </p:txBody>
        </p:sp>
        <p:cxnSp>
          <p:nvCxnSpPr>
            <p:cNvPr id="13" name="图形"/>
            <p:cNvCxnSpPr/>
            <p:nvPr/>
          </p:nvCxnSpPr>
          <p:spPr>
            <a:xfrm>
              <a:off x="2296" y="7097"/>
              <a:ext cx="716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图形"/>
            <p:cNvCxnSpPr/>
            <p:nvPr/>
          </p:nvCxnSpPr>
          <p:spPr>
            <a:xfrm flipV="1">
              <a:off x="2306" y="6531"/>
              <a:ext cx="0" cy="53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80770" y="981075"/>
            <a:ext cx="10807065" cy="4405630"/>
            <a:chOff x="1702" y="1545"/>
            <a:chExt cx="17019" cy="6938"/>
          </a:xfrm>
        </p:grpSpPr>
        <p:sp>
          <p:nvSpPr>
            <p:cNvPr id="2" name="文本框 1"/>
            <p:cNvSpPr txBox="1"/>
            <p:nvPr/>
          </p:nvSpPr>
          <p:spPr>
            <a:xfrm>
              <a:off x="1702" y="4523"/>
              <a:ext cx="9043" cy="34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暑气候炎热，人易感心烦不安，疲倦乏力，在自我养护和锻炼时，我们应按五脏主时，夏季为心所主而顾护心阳，平心静气，确保心脏机能的旺盛，以符合“春夏养阳”之原则。人体的情志活动与内脏有密切关系，不同的情志刺激可伤及不同的脏腑，产生不同的病理变化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图形"/>
            <p:cNvSpPr/>
            <p:nvPr/>
          </p:nvSpPr>
          <p:spPr>
            <a:xfrm flipH="1">
              <a:off x="1922" y="3350"/>
              <a:ext cx="4031" cy="892"/>
            </a:xfrm>
            <a:prstGeom prst="roundRect">
              <a:avLst>
                <a:gd name="adj" fmla="val 50000"/>
              </a:avLst>
            </a:prstGeom>
            <a:gradFill>
              <a:gsLst>
                <a:gs pos="34000">
                  <a:srgbClr val="7BD2E3"/>
                </a:gs>
                <a:gs pos="100000">
                  <a:srgbClr val="C3EAF1"/>
                </a:gs>
              </a:gsLst>
              <a:lin ang="13500000" scaled="0"/>
            </a:gradFill>
            <a:ln>
              <a:solidFill>
                <a:schemeClr val="bg1"/>
              </a:solidFill>
            </a:ln>
            <a:effectLst>
              <a:outerShdw blurRad="38100" dist="38100" dir="2700000" algn="tl" rotWithShape="0">
                <a:schemeClr val="accent1">
                  <a:alpha val="26667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B641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02" y="3388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小暑节气养生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C:/Users/Administrator/AppData/Local/Temp/picturecompress_2022061522572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39" y="1545"/>
              <a:ext cx="8483" cy="693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1432560" y="852805"/>
            <a:ext cx="10932795" cy="5153025"/>
            <a:chOff x="1620" y="2030"/>
            <a:chExt cx="17217" cy="8115"/>
          </a:xfrm>
        </p:grpSpPr>
        <p:pic>
          <p:nvPicPr>
            <p:cNvPr id="5" name="图形" descr="E:\006包图网\素材\大暑插画\BB\5ef04da733d0e.png5ef04da733d0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4" y="2030"/>
              <a:ext cx="11503" cy="8115"/>
            </a:xfrm>
            <a:prstGeom prst="rect">
              <a:avLst/>
            </a:prstGeom>
          </p:spPr>
        </p:pic>
        <p:sp>
          <p:nvSpPr>
            <p:cNvPr id="2" name="图形"/>
            <p:cNvSpPr/>
            <p:nvPr/>
          </p:nvSpPr>
          <p:spPr>
            <a:xfrm>
              <a:off x="1620" y="3330"/>
              <a:ext cx="3279" cy="68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2700000" scaled="0"/>
            </a:gra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小暑节气养生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1620" y="6230"/>
              <a:ext cx="3279" cy="68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小暑节气养生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1620" y="4091"/>
              <a:ext cx="754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在《本草纲目》中的首篇中就记载了水的重要性，水是生命之源。小暑前后气温会突然间攀升，人体很容易缺失水分，所以要及时地进行补充。</a:t>
              </a:r>
            </a:p>
          </p:txBody>
        </p:sp>
        <p:sp>
          <p:nvSpPr>
            <p:cNvPr id="9" name="图形"/>
            <p:cNvSpPr txBox="1"/>
            <p:nvPr/>
          </p:nvSpPr>
          <p:spPr>
            <a:xfrm>
              <a:off x="1620" y="7011"/>
              <a:ext cx="754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除直接喝水之外，也可以动手煮一些绿豆汤、莲子粥、酸梅汤等营养汤类。这些汤类不仅能够止渴散热，还有助于清热解毒、养胃止泻。</a:t>
              </a:r>
              <a:endPara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1353820" y="1285875"/>
            <a:ext cx="9804400" cy="4312285"/>
            <a:chOff x="2012" y="2494"/>
            <a:chExt cx="15440" cy="6791"/>
          </a:xfrm>
        </p:grpSpPr>
        <p:grpSp>
          <p:nvGrpSpPr>
            <p:cNvPr id="69" name="组合 68"/>
            <p:cNvGrpSpPr/>
            <p:nvPr/>
          </p:nvGrpSpPr>
          <p:grpSpPr>
            <a:xfrm>
              <a:off x="2012" y="3102"/>
              <a:ext cx="15440" cy="5824"/>
              <a:chOff x="1990" y="3222"/>
              <a:chExt cx="15440" cy="5824"/>
            </a:xfrm>
            <a:gradFill>
              <a:gsLst>
                <a:gs pos="0">
                  <a:srgbClr val="F0B3DD"/>
                </a:gs>
                <a:gs pos="100000">
                  <a:srgbClr val="94D5E8"/>
                </a:gs>
              </a:gsLst>
              <a:lin ang="13500000" scaled="0"/>
            </a:gradFill>
          </p:grpSpPr>
          <p:sp>
            <p:nvSpPr>
              <p:cNvPr id="72" name="图形"/>
              <p:cNvSpPr>
                <a:spLocks noChangeArrowheads="1"/>
              </p:cNvSpPr>
              <p:nvPr/>
            </p:nvSpPr>
            <p:spPr bwMode="auto">
              <a:xfrm>
                <a:off x="2690" y="3222"/>
                <a:ext cx="2376" cy="241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9900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28296" tIns="64146" rIns="128296" bIns="64146"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en-US" altLang="zh-CN" sz="4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图形"/>
              <p:cNvSpPr>
                <a:spLocks noChangeArrowheads="1"/>
              </p:cNvSpPr>
              <p:nvPr/>
            </p:nvSpPr>
            <p:spPr bwMode="auto">
              <a:xfrm>
                <a:off x="14313" y="3222"/>
                <a:ext cx="2378" cy="241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9900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28296" tIns="64146" rIns="128296" bIns="64146"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en-US" altLang="zh-CN" sz="4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/>
              <p:nvPr/>
            </p:nvSpPr>
            <p:spPr>
              <a:xfrm>
                <a:off x="1990" y="5753"/>
                <a:ext cx="3857" cy="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just" fontAlgn="auto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小暑节气的天气十分炎热，人的神经中枢会陷入紧张的状态，而此时内分泌也不十分规律，消化能力较差，容易使人食欲不振。</a:t>
                </a:r>
              </a:p>
            </p:txBody>
          </p:sp>
          <p:sp>
            <p:nvSpPr>
              <p:cNvPr id="75" name="图形"/>
              <p:cNvSpPr/>
              <p:nvPr/>
            </p:nvSpPr>
            <p:spPr>
              <a:xfrm>
                <a:off x="13573" y="5849"/>
                <a:ext cx="3857" cy="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所以应注意清淡饮食。可选择一些带有芳香气味的食物，如香菜、葱蒜、柑橘等，因为芳香会刺激人的食欲，而清淡的食物则更容易被人体消化吸收。</a:t>
                </a:r>
                <a:endPara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形" descr="E:\006包图网\素材\大暑插画\60b71893d4113.png60b71893d41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62" y="2494"/>
              <a:ext cx="5178" cy="6791"/>
            </a:xfrm>
            <a:prstGeom prst="rect">
              <a:avLst/>
            </a:prstGeom>
          </p:spPr>
        </p:pic>
        <p:grpSp>
          <p:nvGrpSpPr>
            <p:cNvPr id="81" name="PA_组合 80"/>
            <p:cNvGrpSpPr/>
            <p:nvPr>
              <p:custDataLst>
                <p:tags r:id="rId2"/>
              </p:custDataLst>
            </p:nvPr>
          </p:nvGrpSpPr>
          <p:grpSpPr>
            <a:xfrm>
              <a:off x="3291" y="3670"/>
              <a:ext cx="1487" cy="1260"/>
              <a:chOff x="3187701" y="2465388"/>
              <a:chExt cx="708025" cy="600075"/>
            </a:xfrm>
          </p:grpSpPr>
          <p:sp>
            <p:nvSpPr>
              <p:cNvPr id="1055" name="图形"/>
              <p:cNvSpPr/>
              <p:nvPr/>
            </p:nvSpPr>
            <p:spPr bwMode="auto">
              <a:xfrm>
                <a:off x="3187701" y="2465388"/>
                <a:ext cx="708025" cy="600075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6" name="图形"/>
              <p:cNvSpPr/>
              <p:nvPr/>
            </p:nvSpPr>
            <p:spPr bwMode="auto">
              <a:xfrm>
                <a:off x="3265488" y="2878138"/>
                <a:ext cx="112713" cy="119063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7" name="图形"/>
              <p:cNvSpPr/>
              <p:nvPr/>
            </p:nvSpPr>
            <p:spPr bwMode="auto">
              <a:xfrm>
                <a:off x="3408363" y="2746375"/>
                <a:ext cx="112713" cy="250825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8" name="图形"/>
              <p:cNvSpPr/>
              <p:nvPr/>
            </p:nvSpPr>
            <p:spPr bwMode="auto">
              <a:xfrm>
                <a:off x="3702051" y="2686050"/>
                <a:ext cx="111125" cy="311150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9" name="图形"/>
              <p:cNvSpPr/>
              <p:nvPr/>
            </p:nvSpPr>
            <p:spPr bwMode="auto">
              <a:xfrm>
                <a:off x="3551238" y="2806700"/>
                <a:ext cx="112713" cy="190500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0" name="图形"/>
              <p:cNvSpPr/>
              <p:nvPr/>
            </p:nvSpPr>
            <p:spPr bwMode="auto">
              <a:xfrm>
                <a:off x="3254376" y="2509838"/>
                <a:ext cx="536575" cy="280988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PA_组合 96"/>
            <p:cNvGrpSpPr/>
            <p:nvPr>
              <p:custDataLst>
                <p:tags r:id="rId3"/>
              </p:custDataLst>
            </p:nvPr>
          </p:nvGrpSpPr>
          <p:grpSpPr>
            <a:xfrm>
              <a:off x="14718" y="3734"/>
              <a:ext cx="1600" cy="1360"/>
              <a:chOff x="5810857" y="1300162"/>
              <a:chExt cx="762000" cy="647700"/>
            </a:xfrm>
          </p:grpSpPr>
          <p:sp>
            <p:nvSpPr>
              <p:cNvPr id="1064" name="图形"/>
              <p:cNvSpPr/>
              <p:nvPr/>
            </p:nvSpPr>
            <p:spPr bwMode="auto">
              <a:xfrm>
                <a:off x="6283932" y="1300162"/>
                <a:ext cx="288925" cy="288925"/>
              </a:xfrm>
              <a:custGeom>
                <a:avLst/>
                <a:gdLst>
                  <a:gd name="T0" fmla="*/ 62 w 77"/>
                  <a:gd name="T1" fmla="*/ 75 h 77"/>
                  <a:gd name="T2" fmla="*/ 55 w 77"/>
                  <a:gd name="T3" fmla="*/ 75 h 77"/>
                  <a:gd name="T4" fmla="*/ 2 w 77"/>
                  <a:gd name="T5" fmla="*/ 22 h 77"/>
                  <a:gd name="T6" fmla="*/ 2 w 77"/>
                  <a:gd name="T7" fmla="*/ 15 h 77"/>
                  <a:gd name="T8" fmla="*/ 15 w 77"/>
                  <a:gd name="T9" fmla="*/ 2 h 77"/>
                  <a:gd name="T10" fmla="*/ 22 w 77"/>
                  <a:gd name="T11" fmla="*/ 2 h 77"/>
                  <a:gd name="T12" fmla="*/ 75 w 77"/>
                  <a:gd name="T13" fmla="*/ 55 h 77"/>
                  <a:gd name="T14" fmla="*/ 75 w 77"/>
                  <a:gd name="T15" fmla="*/ 62 h 77"/>
                  <a:gd name="T16" fmla="*/ 62 w 77"/>
                  <a:gd name="T17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62" y="75"/>
                    </a:moveTo>
                    <a:cubicBezTo>
                      <a:pt x="60" y="77"/>
                      <a:pt x="57" y="77"/>
                      <a:pt x="55" y="7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0"/>
                      <a:pt x="0" y="17"/>
                      <a:pt x="2" y="1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2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7" y="57"/>
                      <a:pt x="77" y="60"/>
                      <a:pt x="75" y="62"/>
                    </a:cubicBezTo>
                    <a:lnTo>
                      <a:pt x="6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5" name="图形"/>
              <p:cNvSpPr/>
              <p:nvPr/>
            </p:nvSpPr>
            <p:spPr bwMode="auto">
              <a:xfrm>
                <a:off x="5934682" y="1493837"/>
                <a:ext cx="509588" cy="454025"/>
              </a:xfrm>
              <a:custGeom>
                <a:avLst/>
                <a:gdLst>
                  <a:gd name="T0" fmla="*/ 133 w 136"/>
                  <a:gd name="T1" fmla="*/ 60 h 121"/>
                  <a:gd name="T2" fmla="*/ 84 w 136"/>
                  <a:gd name="T3" fmla="*/ 12 h 121"/>
                  <a:gd name="T4" fmla="*/ 72 w 136"/>
                  <a:gd name="T5" fmla="*/ 17 h 121"/>
                  <a:gd name="T6" fmla="*/ 68 w 136"/>
                  <a:gd name="T7" fmla="*/ 27 h 121"/>
                  <a:gd name="T8" fmla="*/ 59 w 136"/>
                  <a:gd name="T9" fmla="*/ 37 h 121"/>
                  <a:gd name="T10" fmla="*/ 46 w 136"/>
                  <a:gd name="T11" fmla="*/ 38 h 121"/>
                  <a:gd name="T12" fmla="*/ 39 w 136"/>
                  <a:gd name="T13" fmla="*/ 34 h 121"/>
                  <a:gd name="T14" fmla="*/ 35 w 136"/>
                  <a:gd name="T15" fmla="*/ 16 h 121"/>
                  <a:gd name="T16" fmla="*/ 41 w 136"/>
                  <a:gd name="T17" fmla="*/ 0 h 121"/>
                  <a:gd name="T18" fmla="*/ 2 w 136"/>
                  <a:gd name="T19" fmla="*/ 39 h 121"/>
                  <a:gd name="T20" fmla="*/ 2 w 136"/>
                  <a:gd name="T21" fmla="*/ 45 h 121"/>
                  <a:gd name="T22" fmla="*/ 5 w 136"/>
                  <a:gd name="T23" fmla="*/ 49 h 121"/>
                  <a:gd name="T24" fmla="*/ 13 w 136"/>
                  <a:gd name="T25" fmla="*/ 41 h 121"/>
                  <a:gd name="T26" fmla="*/ 30 w 136"/>
                  <a:gd name="T27" fmla="*/ 41 h 121"/>
                  <a:gd name="T28" fmla="*/ 33 w 136"/>
                  <a:gd name="T29" fmla="*/ 50 h 121"/>
                  <a:gd name="T30" fmla="*/ 42 w 136"/>
                  <a:gd name="T31" fmla="*/ 54 h 121"/>
                  <a:gd name="T32" fmla="*/ 46 w 136"/>
                  <a:gd name="T33" fmla="*/ 62 h 121"/>
                  <a:gd name="T34" fmla="*/ 54 w 136"/>
                  <a:gd name="T35" fmla="*/ 66 h 121"/>
                  <a:gd name="T36" fmla="*/ 58 w 136"/>
                  <a:gd name="T37" fmla="*/ 74 h 121"/>
                  <a:gd name="T38" fmla="*/ 66 w 136"/>
                  <a:gd name="T39" fmla="*/ 78 h 121"/>
                  <a:gd name="T40" fmla="*/ 66 w 136"/>
                  <a:gd name="T41" fmla="*/ 95 h 121"/>
                  <a:gd name="T42" fmla="*/ 59 w 136"/>
                  <a:gd name="T43" fmla="*/ 102 h 121"/>
                  <a:gd name="T44" fmla="*/ 75 w 136"/>
                  <a:gd name="T45" fmla="*/ 118 h 121"/>
                  <a:gd name="T46" fmla="*/ 86 w 136"/>
                  <a:gd name="T47" fmla="*/ 118 h 121"/>
                  <a:gd name="T48" fmla="*/ 86 w 136"/>
                  <a:gd name="T49" fmla="*/ 107 h 121"/>
                  <a:gd name="T50" fmla="*/ 74 w 136"/>
                  <a:gd name="T51" fmla="*/ 94 h 121"/>
                  <a:gd name="T52" fmla="*/ 74 w 136"/>
                  <a:gd name="T53" fmla="*/ 90 h 121"/>
                  <a:gd name="T54" fmla="*/ 78 w 136"/>
                  <a:gd name="T55" fmla="*/ 90 h 121"/>
                  <a:gd name="T56" fmla="*/ 90 w 136"/>
                  <a:gd name="T57" fmla="*/ 103 h 121"/>
                  <a:gd name="T58" fmla="*/ 102 w 136"/>
                  <a:gd name="T59" fmla="*/ 103 h 121"/>
                  <a:gd name="T60" fmla="*/ 102 w 136"/>
                  <a:gd name="T61" fmla="*/ 91 h 121"/>
                  <a:gd name="T62" fmla="*/ 89 w 136"/>
                  <a:gd name="T63" fmla="*/ 79 h 121"/>
                  <a:gd name="T64" fmla="*/ 89 w 136"/>
                  <a:gd name="T65" fmla="*/ 75 h 121"/>
                  <a:gd name="T66" fmla="*/ 93 w 136"/>
                  <a:gd name="T67" fmla="*/ 75 h 121"/>
                  <a:gd name="T68" fmla="*/ 106 w 136"/>
                  <a:gd name="T69" fmla="*/ 87 h 121"/>
                  <a:gd name="T70" fmla="*/ 117 w 136"/>
                  <a:gd name="T71" fmla="*/ 87 h 121"/>
                  <a:gd name="T72" fmla="*/ 117 w 136"/>
                  <a:gd name="T73" fmla="*/ 76 h 121"/>
                  <a:gd name="T74" fmla="*/ 105 w 136"/>
                  <a:gd name="T75" fmla="*/ 63 h 121"/>
                  <a:gd name="T76" fmla="*/ 105 w 136"/>
                  <a:gd name="T77" fmla="*/ 59 h 121"/>
                  <a:gd name="T78" fmla="*/ 109 w 136"/>
                  <a:gd name="T79" fmla="*/ 59 h 121"/>
                  <a:gd name="T80" fmla="*/ 121 w 136"/>
                  <a:gd name="T81" fmla="*/ 72 h 121"/>
                  <a:gd name="T82" fmla="*/ 133 w 136"/>
                  <a:gd name="T83" fmla="*/ 72 h 121"/>
                  <a:gd name="T84" fmla="*/ 133 w 136"/>
                  <a:gd name="T85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21">
                    <a:moveTo>
                      <a:pt x="133" y="60"/>
                    </a:moveTo>
                    <a:cubicBezTo>
                      <a:pt x="84" y="12"/>
                      <a:pt x="84" y="12"/>
                      <a:pt x="84" y="12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7" y="32"/>
                      <a:pt x="63" y="35"/>
                      <a:pt x="59" y="37"/>
                    </a:cubicBezTo>
                    <a:cubicBezTo>
                      <a:pt x="55" y="39"/>
                      <a:pt x="50" y="39"/>
                      <a:pt x="46" y="38"/>
                    </a:cubicBezTo>
                    <a:cubicBezTo>
                      <a:pt x="43" y="37"/>
                      <a:pt x="41" y="36"/>
                      <a:pt x="39" y="34"/>
                    </a:cubicBezTo>
                    <a:cubicBezTo>
                      <a:pt x="35" y="29"/>
                      <a:pt x="33" y="22"/>
                      <a:pt x="35" y="16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1"/>
                      <a:pt x="0" y="43"/>
                      <a:pt x="2" y="4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7" y="37"/>
                      <a:pt x="25" y="37"/>
                      <a:pt x="30" y="41"/>
                    </a:cubicBezTo>
                    <a:cubicBezTo>
                      <a:pt x="32" y="44"/>
                      <a:pt x="33" y="47"/>
                      <a:pt x="33" y="50"/>
                    </a:cubicBezTo>
                    <a:cubicBezTo>
                      <a:pt x="37" y="50"/>
                      <a:pt x="40" y="51"/>
                      <a:pt x="42" y="54"/>
                    </a:cubicBezTo>
                    <a:cubicBezTo>
                      <a:pt x="44" y="56"/>
                      <a:pt x="46" y="59"/>
                      <a:pt x="46" y="62"/>
                    </a:cubicBezTo>
                    <a:cubicBezTo>
                      <a:pt x="49" y="62"/>
                      <a:pt x="52" y="63"/>
                      <a:pt x="54" y="66"/>
                    </a:cubicBezTo>
                    <a:cubicBezTo>
                      <a:pt x="57" y="68"/>
                      <a:pt x="58" y="71"/>
                      <a:pt x="58" y="74"/>
                    </a:cubicBezTo>
                    <a:cubicBezTo>
                      <a:pt x="61" y="74"/>
                      <a:pt x="64" y="76"/>
                      <a:pt x="66" y="78"/>
                    </a:cubicBezTo>
                    <a:cubicBezTo>
                      <a:pt x="71" y="83"/>
                      <a:pt x="71" y="90"/>
                      <a:pt x="66" y="95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75" y="118"/>
                      <a:pt x="75" y="118"/>
                      <a:pt x="75" y="118"/>
                    </a:cubicBezTo>
                    <a:cubicBezTo>
                      <a:pt x="78" y="121"/>
                      <a:pt x="83" y="121"/>
                      <a:pt x="86" y="118"/>
                    </a:cubicBezTo>
                    <a:cubicBezTo>
                      <a:pt x="90" y="115"/>
                      <a:pt x="90" y="110"/>
                      <a:pt x="86" y="107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3" y="93"/>
                      <a:pt x="73" y="91"/>
                      <a:pt x="74" y="90"/>
                    </a:cubicBezTo>
                    <a:cubicBezTo>
                      <a:pt x="75" y="89"/>
                      <a:pt x="77" y="89"/>
                      <a:pt x="78" y="90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94" y="106"/>
                      <a:pt x="99" y="106"/>
                      <a:pt x="102" y="103"/>
                    </a:cubicBezTo>
                    <a:cubicBezTo>
                      <a:pt x="105" y="100"/>
                      <a:pt x="105" y="94"/>
                      <a:pt x="102" y="91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8" y="78"/>
                      <a:pt x="88" y="76"/>
                      <a:pt x="89" y="75"/>
                    </a:cubicBezTo>
                    <a:cubicBezTo>
                      <a:pt x="90" y="74"/>
                      <a:pt x="92" y="74"/>
                      <a:pt x="93" y="75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9" y="91"/>
                      <a:pt x="114" y="91"/>
                      <a:pt x="117" y="87"/>
                    </a:cubicBezTo>
                    <a:cubicBezTo>
                      <a:pt x="121" y="84"/>
                      <a:pt x="121" y="79"/>
                      <a:pt x="117" y="76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4" y="62"/>
                      <a:pt x="104" y="60"/>
                      <a:pt x="105" y="59"/>
                    </a:cubicBezTo>
                    <a:cubicBezTo>
                      <a:pt x="106" y="58"/>
                      <a:pt x="108" y="58"/>
                      <a:pt x="109" y="59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4" y="75"/>
                      <a:pt x="130" y="75"/>
                      <a:pt x="133" y="72"/>
                    </a:cubicBezTo>
                    <a:cubicBezTo>
                      <a:pt x="136" y="69"/>
                      <a:pt x="136" y="64"/>
                      <a:pt x="133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6" name="图形"/>
              <p:cNvSpPr/>
              <p:nvPr/>
            </p:nvSpPr>
            <p:spPr bwMode="auto">
              <a:xfrm>
                <a:off x="5810857" y="1341437"/>
                <a:ext cx="311150" cy="311150"/>
              </a:xfrm>
              <a:custGeom>
                <a:avLst/>
                <a:gdLst>
                  <a:gd name="T0" fmla="*/ 81 w 83"/>
                  <a:gd name="T1" fmla="*/ 16 h 83"/>
                  <a:gd name="T2" fmla="*/ 81 w 83"/>
                  <a:gd name="T3" fmla="*/ 23 h 83"/>
                  <a:gd name="T4" fmla="*/ 23 w 83"/>
                  <a:gd name="T5" fmla="*/ 81 h 83"/>
                  <a:gd name="T6" fmla="*/ 16 w 83"/>
                  <a:gd name="T7" fmla="*/ 81 h 83"/>
                  <a:gd name="T8" fmla="*/ 2 w 83"/>
                  <a:gd name="T9" fmla="*/ 66 h 83"/>
                  <a:gd name="T10" fmla="*/ 2 w 83"/>
                  <a:gd name="T11" fmla="*/ 59 h 83"/>
                  <a:gd name="T12" fmla="*/ 60 w 83"/>
                  <a:gd name="T13" fmla="*/ 1 h 83"/>
                  <a:gd name="T14" fmla="*/ 67 w 83"/>
                  <a:gd name="T15" fmla="*/ 1 h 83"/>
                  <a:gd name="T16" fmla="*/ 81 w 83"/>
                  <a:gd name="T17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3">
                    <a:moveTo>
                      <a:pt x="81" y="16"/>
                    </a:moveTo>
                    <a:cubicBezTo>
                      <a:pt x="83" y="18"/>
                      <a:pt x="83" y="21"/>
                      <a:pt x="81" y="23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1" y="83"/>
                      <a:pt x="18" y="83"/>
                      <a:pt x="16" y="81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0" y="64"/>
                      <a:pt x="0" y="61"/>
                      <a:pt x="2" y="59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0"/>
                      <a:pt x="65" y="0"/>
                      <a:pt x="67" y="1"/>
                    </a:cubicBezTo>
                    <a:lnTo>
                      <a:pt x="81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7" name="图形"/>
              <p:cNvSpPr>
                <a:spLocks noEditPoints="1"/>
              </p:cNvSpPr>
              <p:nvPr/>
            </p:nvSpPr>
            <p:spPr bwMode="auto">
              <a:xfrm>
                <a:off x="5948970" y="1408112"/>
                <a:ext cx="492125" cy="476250"/>
              </a:xfrm>
              <a:custGeom>
                <a:avLst/>
                <a:gdLst>
                  <a:gd name="T0" fmla="*/ 126 w 131"/>
                  <a:gd name="T1" fmla="*/ 36 h 127"/>
                  <a:gd name="T2" fmla="*/ 94 w 131"/>
                  <a:gd name="T3" fmla="*/ 5 h 127"/>
                  <a:gd name="T4" fmla="*/ 80 w 131"/>
                  <a:gd name="T5" fmla="*/ 3 h 127"/>
                  <a:gd name="T6" fmla="*/ 51 w 131"/>
                  <a:gd name="T7" fmla="*/ 16 h 127"/>
                  <a:gd name="T8" fmla="*/ 44 w 131"/>
                  <a:gd name="T9" fmla="*/ 23 h 127"/>
                  <a:gd name="T10" fmla="*/ 38 w 131"/>
                  <a:gd name="T11" fmla="*/ 41 h 127"/>
                  <a:gd name="T12" fmla="*/ 41 w 131"/>
                  <a:gd name="T13" fmla="*/ 53 h 127"/>
                  <a:gd name="T14" fmla="*/ 45 w 131"/>
                  <a:gd name="T15" fmla="*/ 55 h 127"/>
                  <a:gd name="T16" fmla="*/ 59 w 131"/>
                  <a:gd name="T17" fmla="*/ 48 h 127"/>
                  <a:gd name="T18" fmla="*/ 64 w 131"/>
                  <a:gd name="T19" fmla="*/ 35 h 127"/>
                  <a:gd name="T20" fmla="*/ 82 w 131"/>
                  <a:gd name="T21" fmla="*/ 29 h 127"/>
                  <a:gd name="T22" fmla="*/ 117 w 131"/>
                  <a:gd name="T23" fmla="*/ 63 h 127"/>
                  <a:gd name="T24" fmla="*/ 126 w 131"/>
                  <a:gd name="T25" fmla="*/ 54 h 127"/>
                  <a:gd name="T26" fmla="*/ 126 w 131"/>
                  <a:gd name="T27" fmla="*/ 36 h 127"/>
                  <a:gd name="T28" fmla="*/ 22 w 131"/>
                  <a:gd name="T29" fmla="*/ 69 h 127"/>
                  <a:gd name="T30" fmla="*/ 13 w 131"/>
                  <a:gd name="T31" fmla="*/ 69 h 127"/>
                  <a:gd name="T32" fmla="*/ 3 w 131"/>
                  <a:gd name="T33" fmla="*/ 79 h 127"/>
                  <a:gd name="T34" fmla="*/ 3 w 131"/>
                  <a:gd name="T35" fmla="*/ 88 h 127"/>
                  <a:gd name="T36" fmla="*/ 12 w 131"/>
                  <a:gd name="T37" fmla="*/ 88 h 127"/>
                  <a:gd name="T38" fmla="*/ 22 w 131"/>
                  <a:gd name="T39" fmla="*/ 78 h 127"/>
                  <a:gd name="T40" fmla="*/ 22 w 131"/>
                  <a:gd name="T41" fmla="*/ 69 h 127"/>
                  <a:gd name="T42" fmla="*/ 34 w 131"/>
                  <a:gd name="T43" fmla="*/ 81 h 127"/>
                  <a:gd name="T44" fmla="*/ 25 w 131"/>
                  <a:gd name="T45" fmla="*/ 81 h 127"/>
                  <a:gd name="T46" fmla="*/ 15 w 131"/>
                  <a:gd name="T47" fmla="*/ 91 h 127"/>
                  <a:gd name="T48" fmla="*/ 15 w 131"/>
                  <a:gd name="T49" fmla="*/ 100 h 127"/>
                  <a:gd name="T50" fmla="*/ 24 w 131"/>
                  <a:gd name="T51" fmla="*/ 100 h 127"/>
                  <a:gd name="T52" fmla="*/ 34 w 131"/>
                  <a:gd name="T53" fmla="*/ 90 h 127"/>
                  <a:gd name="T54" fmla="*/ 34 w 131"/>
                  <a:gd name="T55" fmla="*/ 81 h 127"/>
                  <a:gd name="T56" fmla="*/ 49 w 131"/>
                  <a:gd name="T57" fmla="*/ 105 h 127"/>
                  <a:gd name="T58" fmla="*/ 39 w 131"/>
                  <a:gd name="T59" fmla="*/ 115 h 127"/>
                  <a:gd name="T60" fmla="*/ 39 w 131"/>
                  <a:gd name="T61" fmla="*/ 124 h 127"/>
                  <a:gd name="T62" fmla="*/ 48 w 131"/>
                  <a:gd name="T63" fmla="*/ 124 h 127"/>
                  <a:gd name="T64" fmla="*/ 58 w 131"/>
                  <a:gd name="T65" fmla="*/ 114 h 127"/>
                  <a:gd name="T66" fmla="*/ 58 w 131"/>
                  <a:gd name="T67" fmla="*/ 105 h 127"/>
                  <a:gd name="T68" fmla="*/ 49 w 131"/>
                  <a:gd name="T69" fmla="*/ 105 h 127"/>
                  <a:gd name="T70" fmla="*/ 46 w 131"/>
                  <a:gd name="T71" fmla="*/ 93 h 127"/>
                  <a:gd name="T72" fmla="*/ 37 w 131"/>
                  <a:gd name="T73" fmla="*/ 93 h 127"/>
                  <a:gd name="T74" fmla="*/ 27 w 131"/>
                  <a:gd name="T75" fmla="*/ 103 h 127"/>
                  <a:gd name="T76" fmla="*/ 27 w 131"/>
                  <a:gd name="T77" fmla="*/ 112 h 127"/>
                  <a:gd name="T78" fmla="*/ 36 w 131"/>
                  <a:gd name="T79" fmla="*/ 112 h 127"/>
                  <a:gd name="T80" fmla="*/ 46 w 131"/>
                  <a:gd name="T81" fmla="*/ 102 h 127"/>
                  <a:gd name="T82" fmla="*/ 46 w 131"/>
                  <a:gd name="T83" fmla="*/ 9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" h="127">
                    <a:moveTo>
                      <a:pt x="126" y="36"/>
                    </a:moveTo>
                    <a:cubicBezTo>
                      <a:pt x="94" y="5"/>
                      <a:pt x="94" y="5"/>
                      <a:pt x="94" y="5"/>
                    </a:cubicBezTo>
                    <a:cubicBezTo>
                      <a:pt x="91" y="1"/>
                      <a:pt x="85" y="0"/>
                      <a:pt x="80" y="3"/>
                    </a:cubicBezTo>
                    <a:cubicBezTo>
                      <a:pt x="75" y="5"/>
                      <a:pt x="51" y="16"/>
                      <a:pt x="51" y="16"/>
                    </a:cubicBezTo>
                    <a:cubicBezTo>
                      <a:pt x="48" y="17"/>
                      <a:pt x="45" y="20"/>
                      <a:pt x="44" y="2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6" y="45"/>
                      <a:pt x="38" y="50"/>
                      <a:pt x="41" y="53"/>
                    </a:cubicBezTo>
                    <a:cubicBezTo>
                      <a:pt x="42" y="54"/>
                      <a:pt x="43" y="55"/>
                      <a:pt x="45" y="55"/>
                    </a:cubicBezTo>
                    <a:cubicBezTo>
                      <a:pt x="51" y="57"/>
                      <a:pt x="57" y="54"/>
                      <a:pt x="59" y="48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31" y="49"/>
                      <a:pt x="131" y="41"/>
                      <a:pt x="126" y="36"/>
                    </a:cubicBezTo>
                    <a:close/>
                    <a:moveTo>
                      <a:pt x="22" y="69"/>
                    </a:moveTo>
                    <a:cubicBezTo>
                      <a:pt x="19" y="66"/>
                      <a:pt x="15" y="66"/>
                      <a:pt x="13" y="6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0" y="81"/>
                      <a:pt x="0" y="85"/>
                      <a:pt x="3" y="88"/>
                    </a:cubicBezTo>
                    <a:cubicBezTo>
                      <a:pt x="5" y="90"/>
                      <a:pt x="9" y="90"/>
                      <a:pt x="12" y="8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4" y="75"/>
                      <a:pt x="24" y="71"/>
                      <a:pt x="22" y="69"/>
                    </a:cubicBezTo>
                    <a:close/>
                    <a:moveTo>
                      <a:pt x="34" y="81"/>
                    </a:moveTo>
                    <a:cubicBezTo>
                      <a:pt x="31" y="78"/>
                      <a:pt x="27" y="78"/>
                      <a:pt x="25" y="8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17" y="102"/>
                      <a:pt x="21" y="102"/>
                      <a:pt x="24" y="10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87"/>
                      <a:pt x="36" y="83"/>
                      <a:pt x="34" y="81"/>
                    </a:cubicBezTo>
                    <a:close/>
                    <a:moveTo>
                      <a:pt x="49" y="105"/>
                    </a:moveTo>
                    <a:cubicBezTo>
                      <a:pt x="39" y="115"/>
                      <a:pt x="39" y="115"/>
                      <a:pt x="39" y="115"/>
                    </a:cubicBezTo>
                    <a:cubicBezTo>
                      <a:pt x="37" y="118"/>
                      <a:pt x="37" y="122"/>
                      <a:pt x="39" y="124"/>
                    </a:cubicBezTo>
                    <a:cubicBezTo>
                      <a:pt x="42" y="127"/>
                      <a:pt x="46" y="127"/>
                      <a:pt x="48" y="12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61" y="112"/>
                      <a:pt x="61" y="108"/>
                      <a:pt x="58" y="105"/>
                    </a:cubicBezTo>
                    <a:cubicBezTo>
                      <a:pt x="56" y="103"/>
                      <a:pt x="52" y="103"/>
                      <a:pt x="49" y="105"/>
                    </a:cubicBezTo>
                    <a:close/>
                    <a:moveTo>
                      <a:pt x="46" y="93"/>
                    </a:moveTo>
                    <a:cubicBezTo>
                      <a:pt x="44" y="90"/>
                      <a:pt x="39" y="90"/>
                      <a:pt x="37" y="9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4" y="105"/>
                      <a:pt x="24" y="110"/>
                      <a:pt x="27" y="112"/>
                    </a:cubicBezTo>
                    <a:cubicBezTo>
                      <a:pt x="29" y="115"/>
                      <a:pt x="34" y="115"/>
                      <a:pt x="36" y="112"/>
                    </a:cubicBezTo>
                    <a:cubicBezTo>
                      <a:pt x="46" y="102"/>
                      <a:pt x="46" y="102"/>
                      <a:pt x="46" y="102"/>
                    </a:cubicBezTo>
                    <a:cubicBezTo>
                      <a:pt x="49" y="99"/>
                      <a:pt x="49" y="95"/>
                      <a:pt x="46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24230" y="1595755"/>
            <a:ext cx="10542270" cy="3216275"/>
            <a:chOff x="1298" y="2513"/>
            <a:chExt cx="16602" cy="5065"/>
          </a:xfrm>
        </p:grpSpPr>
        <p:sp>
          <p:nvSpPr>
            <p:cNvPr id="2" name="图形"/>
            <p:cNvSpPr/>
            <p:nvPr/>
          </p:nvSpPr>
          <p:spPr>
            <a:xfrm>
              <a:off x="2980" y="3171"/>
              <a:ext cx="1617" cy="161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5255" y="2984"/>
              <a:ext cx="1990" cy="199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图形"/>
            <p:cNvSpPr/>
            <p:nvPr/>
          </p:nvSpPr>
          <p:spPr>
            <a:xfrm>
              <a:off x="7903" y="2513"/>
              <a:ext cx="2932" cy="293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14143" y="3171"/>
              <a:ext cx="1617" cy="161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11494" y="2984"/>
              <a:ext cx="1990" cy="199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298" y="5690"/>
              <a:ext cx="1660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539750"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暑时节，气候炎热起来，人们食欲降低、胃口不佳、肠胃不适。有民谚称“小暑大暑，有米也懒煮”。其实，医学专家表示，酷暑时节，人们应该通过适当的“食疗”来改善对热天的不适感，如西瓜、黄瓜、绿豆等，这些食物味甘性凉，具有清热、去暑、解毒的作用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2127" y="3577"/>
              <a:ext cx="724" cy="732"/>
            </a:xfrm>
            <a:custGeom>
              <a:avLst/>
              <a:gdLst>
                <a:gd name="T0" fmla="*/ 4165 w 6033"/>
                <a:gd name="T1" fmla="*/ 3494 h 6104"/>
                <a:gd name="T2" fmla="*/ 4030 w 6033"/>
                <a:gd name="T3" fmla="*/ 2533 h 6104"/>
                <a:gd name="T4" fmla="*/ 4030 w 6033"/>
                <a:gd name="T5" fmla="*/ 2391 h 6104"/>
                <a:gd name="T6" fmla="*/ 3550 w 6033"/>
                <a:gd name="T7" fmla="*/ 2054 h 6104"/>
                <a:gd name="T8" fmla="*/ 2598 w 6033"/>
                <a:gd name="T9" fmla="*/ 1945 h 6104"/>
                <a:gd name="T10" fmla="*/ 2498 w 6033"/>
                <a:gd name="T11" fmla="*/ 1562 h 6104"/>
                <a:gd name="T12" fmla="*/ 1920 w 6033"/>
                <a:gd name="T13" fmla="*/ 1662 h 6104"/>
                <a:gd name="T14" fmla="*/ 1162 w 6033"/>
                <a:gd name="T15" fmla="*/ 2256 h 6104"/>
                <a:gd name="T16" fmla="*/ 826 w 6033"/>
                <a:gd name="T17" fmla="*/ 2063 h 6104"/>
                <a:gd name="T18" fmla="*/ 460 w 6033"/>
                <a:gd name="T19" fmla="*/ 2471 h 6104"/>
                <a:gd name="T20" fmla="*/ 679 w 6033"/>
                <a:gd name="T21" fmla="*/ 2731 h 6104"/>
                <a:gd name="T22" fmla="*/ 101 w 6033"/>
                <a:gd name="T23" fmla="*/ 3494 h 6104"/>
                <a:gd name="T24" fmla="*/ 0 w 6033"/>
                <a:gd name="T25" fmla="*/ 4071 h 6104"/>
                <a:gd name="T26" fmla="*/ 346 w 6033"/>
                <a:gd name="T27" fmla="*/ 4172 h 6104"/>
                <a:gd name="T28" fmla="*/ 480 w 6033"/>
                <a:gd name="T29" fmla="*/ 5124 h 6104"/>
                <a:gd name="T30" fmla="*/ 817 w 6033"/>
                <a:gd name="T31" fmla="*/ 5603 h 6104"/>
                <a:gd name="T32" fmla="*/ 959 w 6033"/>
                <a:gd name="T33" fmla="*/ 5603 h 6104"/>
                <a:gd name="T34" fmla="*/ 1920 w 6033"/>
                <a:gd name="T35" fmla="*/ 5763 h 6104"/>
                <a:gd name="T36" fmla="*/ 2021 w 6033"/>
                <a:gd name="T37" fmla="*/ 6104 h 6104"/>
                <a:gd name="T38" fmla="*/ 2598 w 6033"/>
                <a:gd name="T39" fmla="*/ 6004 h 6104"/>
                <a:gd name="T40" fmla="*/ 3382 w 6033"/>
                <a:gd name="T41" fmla="*/ 5435 h 6104"/>
                <a:gd name="T42" fmla="*/ 3701 w 6033"/>
                <a:gd name="T43" fmla="*/ 5612 h 6104"/>
                <a:gd name="T44" fmla="*/ 4038 w 6033"/>
                <a:gd name="T45" fmla="*/ 5133 h 6104"/>
                <a:gd name="T46" fmla="*/ 4173 w 6033"/>
                <a:gd name="T47" fmla="*/ 4172 h 6104"/>
                <a:gd name="T48" fmla="*/ 4543 w 6033"/>
                <a:gd name="T49" fmla="*/ 4071 h 6104"/>
                <a:gd name="T50" fmla="*/ 4443 w 6033"/>
                <a:gd name="T51" fmla="*/ 3494 h 6104"/>
                <a:gd name="T52" fmla="*/ 1214 w 6033"/>
                <a:gd name="T53" fmla="*/ 3833 h 6104"/>
                <a:gd name="T54" fmla="*/ 3330 w 6033"/>
                <a:gd name="T55" fmla="*/ 3833 h 6104"/>
                <a:gd name="T56" fmla="*/ 2674 w 6033"/>
                <a:gd name="T57" fmla="*/ 3833 h 6104"/>
                <a:gd name="T58" fmla="*/ 1870 w 6033"/>
                <a:gd name="T59" fmla="*/ 3833 h 6104"/>
                <a:gd name="T60" fmla="*/ 2674 w 6033"/>
                <a:gd name="T61" fmla="*/ 3833 h 6104"/>
                <a:gd name="T62" fmla="*/ 5843 w 6033"/>
                <a:gd name="T63" fmla="*/ 1525 h 6104"/>
                <a:gd name="T64" fmla="*/ 5990 w 6033"/>
                <a:gd name="T65" fmla="*/ 987 h 6104"/>
                <a:gd name="T66" fmla="*/ 5921 w 6033"/>
                <a:gd name="T67" fmla="*/ 659 h 6104"/>
                <a:gd name="T68" fmla="*/ 5699 w 6033"/>
                <a:gd name="T69" fmla="*/ 686 h 6104"/>
                <a:gd name="T70" fmla="*/ 5424 w 6033"/>
                <a:gd name="T71" fmla="*/ 204 h 6104"/>
                <a:gd name="T72" fmla="*/ 5394 w 6033"/>
                <a:gd name="T73" fmla="*/ 129 h 6104"/>
                <a:gd name="T74" fmla="*/ 5068 w 6033"/>
                <a:gd name="T75" fmla="*/ 51 h 6104"/>
                <a:gd name="T76" fmla="*/ 4540 w 6033"/>
                <a:gd name="T77" fmla="*/ 194 h 6104"/>
                <a:gd name="T78" fmla="*/ 4405 w 6033"/>
                <a:gd name="T79" fmla="*/ 12 h 6104"/>
                <a:gd name="T80" fmla="*/ 4120 w 6033"/>
                <a:gd name="T81" fmla="*/ 187 h 6104"/>
                <a:gd name="T82" fmla="*/ 3843 w 6033"/>
                <a:gd name="T83" fmla="*/ 663 h 6104"/>
                <a:gd name="T84" fmla="*/ 3624 w 6033"/>
                <a:gd name="T85" fmla="*/ 631 h 6104"/>
                <a:gd name="T86" fmla="*/ 3515 w 6033"/>
                <a:gd name="T87" fmla="*/ 925 h 6104"/>
                <a:gd name="T88" fmla="*/ 3687 w 6033"/>
                <a:gd name="T89" fmla="*/ 1017 h 6104"/>
                <a:gd name="T90" fmla="*/ 3541 w 6033"/>
                <a:gd name="T91" fmla="*/ 1545 h 6104"/>
                <a:gd name="T92" fmla="*/ 3610 w 6033"/>
                <a:gd name="T93" fmla="*/ 1872 h 6104"/>
                <a:gd name="T94" fmla="*/ 3814 w 6033"/>
                <a:gd name="T95" fmla="*/ 1853 h 6104"/>
                <a:gd name="T96" fmla="*/ 4087 w 6033"/>
                <a:gd name="T97" fmla="*/ 2330 h 6104"/>
                <a:gd name="T98" fmla="*/ 4367 w 6033"/>
                <a:gd name="T99" fmla="*/ 2513 h 6104"/>
                <a:gd name="T100" fmla="*/ 4442 w 6033"/>
                <a:gd name="T101" fmla="*/ 2483 h 6104"/>
                <a:gd name="T102" fmla="*/ 4986 w 6033"/>
                <a:gd name="T103" fmla="*/ 2365 h 6104"/>
                <a:gd name="T104" fmla="*/ 5112 w 6033"/>
                <a:gd name="T105" fmla="*/ 2525 h 6104"/>
                <a:gd name="T106" fmla="*/ 5397 w 6033"/>
                <a:gd name="T107" fmla="*/ 2350 h 6104"/>
                <a:gd name="T108" fmla="*/ 5693 w 6033"/>
                <a:gd name="T109" fmla="*/ 1882 h 6104"/>
                <a:gd name="T110" fmla="*/ 5900 w 6033"/>
                <a:gd name="T111" fmla="*/ 1909 h 6104"/>
                <a:gd name="T112" fmla="*/ 5978 w 6033"/>
                <a:gd name="T113" fmla="*/ 1583 h 6104"/>
                <a:gd name="T114" fmla="*/ 4203 w 6033"/>
                <a:gd name="T115" fmla="*/ 1489 h 6104"/>
                <a:gd name="T116" fmla="*/ 5327 w 6033"/>
                <a:gd name="T117" fmla="*/ 1042 h 6104"/>
                <a:gd name="T118" fmla="*/ 4979 w 6033"/>
                <a:gd name="T119" fmla="*/ 1181 h 6104"/>
                <a:gd name="T120" fmla="*/ 4552 w 6033"/>
                <a:gd name="T121" fmla="*/ 1351 h 6104"/>
                <a:gd name="T122" fmla="*/ 4979 w 6033"/>
                <a:gd name="T123" fmla="*/ 1181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33" h="6104">
                  <a:moveTo>
                    <a:pt x="4443" y="3494"/>
                  </a:moveTo>
                  <a:lnTo>
                    <a:pt x="4165" y="3494"/>
                  </a:lnTo>
                  <a:cubicBezTo>
                    <a:pt x="4112" y="3217"/>
                    <a:pt x="4000" y="2955"/>
                    <a:pt x="3836" y="2726"/>
                  </a:cubicBezTo>
                  <a:lnTo>
                    <a:pt x="4030" y="2533"/>
                  </a:lnTo>
                  <a:cubicBezTo>
                    <a:pt x="4048" y="2514"/>
                    <a:pt x="4059" y="2488"/>
                    <a:pt x="4059" y="2462"/>
                  </a:cubicBezTo>
                  <a:cubicBezTo>
                    <a:pt x="4059" y="2435"/>
                    <a:pt x="4048" y="2410"/>
                    <a:pt x="4030" y="2391"/>
                  </a:cubicBezTo>
                  <a:lnTo>
                    <a:pt x="3692" y="2054"/>
                  </a:lnTo>
                  <a:cubicBezTo>
                    <a:pt x="3653" y="2015"/>
                    <a:pt x="3590" y="2015"/>
                    <a:pt x="3550" y="2054"/>
                  </a:cubicBezTo>
                  <a:lnTo>
                    <a:pt x="3351" y="2253"/>
                  </a:lnTo>
                  <a:cubicBezTo>
                    <a:pt x="3125" y="2098"/>
                    <a:pt x="2867" y="1992"/>
                    <a:pt x="2598" y="1945"/>
                  </a:cubicBezTo>
                  <a:lnTo>
                    <a:pt x="2598" y="1662"/>
                  </a:lnTo>
                  <a:cubicBezTo>
                    <a:pt x="2598" y="1607"/>
                    <a:pt x="2553" y="1562"/>
                    <a:pt x="2498" y="1562"/>
                  </a:cubicBezTo>
                  <a:lnTo>
                    <a:pt x="2021" y="1562"/>
                  </a:lnTo>
                  <a:cubicBezTo>
                    <a:pt x="1965" y="1562"/>
                    <a:pt x="1920" y="1607"/>
                    <a:pt x="1920" y="1662"/>
                  </a:cubicBezTo>
                  <a:lnTo>
                    <a:pt x="1920" y="1945"/>
                  </a:lnTo>
                  <a:cubicBezTo>
                    <a:pt x="1649" y="1993"/>
                    <a:pt x="1390" y="2099"/>
                    <a:pt x="1162" y="2256"/>
                  </a:cubicBezTo>
                  <a:lnTo>
                    <a:pt x="968" y="2063"/>
                  </a:lnTo>
                  <a:cubicBezTo>
                    <a:pt x="929" y="2023"/>
                    <a:pt x="865" y="2023"/>
                    <a:pt x="826" y="2063"/>
                  </a:cubicBezTo>
                  <a:lnTo>
                    <a:pt x="489" y="2400"/>
                  </a:lnTo>
                  <a:cubicBezTo>
                    <a:pt x="470" y="2419"/>
                    <a:pt x="460" y="2444"/>
                    <a:pt x="460" y="2471"/>
                  </a:cubicBezTo>
                  <a:cubicBezTo>
                    <a:pt x="460" y="2497"/>
                    <a:pt x="470" y="2523"/>
                    <a:pt x="489" y="2542"/>
                  </a:cubicBezTo>
                  <a:lnTo>
                    <a:pt x="679" y="2731"/>
                  </a:lnTo>
                  <a:cubicBezTo>
                    <a:pt x="517" y="2959"/>
                    <a:pt x="406" y="3220"/>
                    <a:pt x="354" y="3494"/>
                  </a:cubicBezTo>
                  <a:lnTo>
                    <a:pt x="101" y="3494"/>
                  </a:lnTo>
                  <a:cubicBezTo>
                    <a:pt x="45" y="3494"/>
                    <a:pt x="0" y="3539"/>
                    <a:pt x="0" y="3594"/>
                  </a:cubicBezTo>
                  <a:lnTo>
                    <a:pt x="0" y="4071"/>
                  </a:lnTo>
                  <a:cubicBezTo>
                    <a:pt x="0" y="4127"/>
                    <a:pt x="45" y="4172"/>
                    <a:pt x="101" y="4172"/>
                  </a:cubicBezTo>
                  <a:lnTo>
                    <a:pt x="346" y="4172"/>
                  </a:lnTo>
                  <a:cubicBezTo>
                    <a:pt x="392" y="4448"/>
                    <a:pt x="498" y="4713"/>
                    <a:pt x="658" y="4946"/>
                  </a:cubicBezTo>
                  <a:lnTo>
                    <a:pt x="480" y="5124"/>
                  </a:lnTo>
                  <a:cubicBezTo>
                    <a:pt x="441" y="5163"/>
                    <a:pt x="441" y="5227"/>
                    <a:pt x="480" y="5266"/>
                  </a:cubicBezTo>
                  <a:lnTo>
                    <a:pt x="817" y="5603"/>
                  </a:lnTo>
                  <a:cubicBezTo>
                    <a:pt x="836" y="5622"/>
                    <a:pt x="862" y="5633"/>
                    <a:pt x="888" y="5633"/>
                  </a:cubicBezTo>
                  <a:cubicBezTo>
                    <a:pt x="915" y="5633"/>
                    <a:pt x="940" y="5622"/>
                    <a:pt x="959" y="5603"/>
                  </a:cubicBezTo>
                  <a:lnTo>
                    <a:pt x="1131" y="5431"/>
                  </a:lnTo>
                  <a:cubicBezTo>
                    <a:pt x="1367" y="5599"/>
                    <a:pt x="1636" y="5713"/>
                    <a:pt x="1920" y="5763"/>
                  </a:cubicBezTo>
                  <a:lnTo>
                    <a:pt x="1920" y="6004"/>
                  </a:lnTo>
                  <a:cubicBezTo>
                    <a:pt x="1920" y="6059"/>
                    <a:pt x="1965" y="6104"/>
                    <a:pt x="2021" y="6104"/>
                  </a:cubicBezTo>
                  <a:lnTo>
                    <a:pt x="2498" y="6104"/>
                  </a:lnTo>
                  <a:cubicBezTo>
                    <a:pt x="2553" y="6104"/>
                    <a:pt x="2598" y="6059"/>
                    <a:pt x="2598" y="6004"/>
                  </a:cubicBezTo>
                  <a:lnTo>
                    <a:pt x="2598" y="5763"/>
                  </a:lnTo>
                  <a:cubicBezTo>
                    <a:pt x="2880" y="5713"/>
                    <a:pt x="3148" y="5601"/>
                    <a:pt x="3382" y="5435"/>
                  </a:cubicBezTo>
                  <a:lnTo>
                    <a:pt x="3559" y="5612"/>
                  </a:lnTo>
                  <a:cubicBezTo>
                    <a:pt x="3597" y="5650"/>
                    <a:pt x="3664" y="5650"/>
                    <a:pt x="3701" y="5612"/>
                  </a:cubicBezTo>
                  <a:lnTo>
                    <a:pt x="4038" y="5275"/>
                  </a:lnTo>
                  <a:cubicBezTo>
                    <a:pt x="4078" y="5235"/>
                    <a:pt x="4078" y="5172"/>
                    <a:pt x="4038" y="5133"/>
                  </a:cubicBezTo>
                  <a:lnTo>
                    <a:pt x="3857" y="4951"/>
                  </a:lnTo>
                  <a:cubicBezTo>
                    <a:pt x="4019" y="4717"/>
                    <a:pt x="4126" y="4450"/>
                    <a:pt x="4173" y="4172"/>
                  </a:cubicBezTo>
                  <a:lnTo>
                    <a:pt x="4443" y="4172"/>
                  </a:lnTo>
                  <a:cubicBezTo>
                    <a:pt x="4498" y="4172"/>
                    <a:pt x="4543" y="4127"/>
                    <a:pt x="4543" y="4071"/>
                  </a:cubicBezTo>
                  <a:lnTo>
                    <a:pt x="4543" y="3594"/>
                  </a:lnTo>
                  <a:cubicBezTo>
                    <a:pt x="4543" y="3539"/>
                    <a:pt x="4498" y="3494"/>
                    <a:pt x="4443" y="3494"/>
                  </a:cubicBezTo>
                  <a:close/>
                  <a:moveTo>
                    <a:pt x="2272" y="4891"/>
                  </a:moveTo>
                  <a:cubicBezTo>
                    <a:pt x="1687" y="4891"/>
                    <a:pt x="1214" y="4417"/>
                    <a:pt x="1214" y="3833"/>
                  </a:cubicBezTo>
                  <a:cubicBezTo>
                    <a:pt x="1214" y="3248"/>
                    <a:pt x="1687" y="2775"/>
                    <a:pt x="2272" y="2775"/>
                  </a:cubicBezTo>
                  <a:cubicBezTo>
                    <a:pt x="2856" y="2775"/>
                    <a:pt x="3330" y="3248"/>
                    <a:pt x="3330" y="3833"/>
                  </a:cubicBezTo>
                  <a:cubicBezTo>
                    <a:pt x="3330" y="4417"/>
                    <a:pt x="2856" y="4891"/>
                    <a:pt x="2272" y="4891"/>
                  </a:cubicBezTo>
                  <a:close/>
                  <a:moveTo>
                    <a:pt x="2674" y="3833"/>
                  </a:moveTo>
                  <a:cubicBezTo>
                    <a:pt x="2674" y="4055"/>
                    <a:pt x="2494" y="4235"/>
                    <a:pt x="2272" y="4235"/>
                  </a:cubicBezTo>
                  <a:cubicBezTo>
                    <a:pt x="2050" y="4235"/>
                    <a:pt x="1870" y="4055"/>
                    <a:pt x="1870" y="3833"/>
                  </a:cubicBezTo>
                  <a:cubicBezTo>
                    <a:pt x="1870" y="3611"/>
                    <a:pt x="2050" y="3431"/>
                    <a:pt x="2272" y="3431"/>
                  </a:cubicBezTo>
                  <a:cubicBezTo>
                    <a:pt x="2494" y="3431"/>
                    <a:pt x="2674" y="3611"/>
                    <a:pt x="2674" y="3833"/>
                  </a:cubicBezTo>
                  <a:close/>
                  <a:moveTo>
                    <a:pt x="5978" y="1583"/>
                  </a:moveTo>
                  <a:lnTo>
                    <a:pt x="5843" y="1525"/>
                  </a:lnTo>
                  <a:cubicBezTo>
                    <a:pt x="5879" y="1366"/>
                    <a:pt x="5880" y="1202"/>
                    <a:pt x="5846" y="1044"/>
                  </a:cubicBezTo>
                  <a:lnTo>
                    <a:pt x="5990" y="987"/>
                  </a:lnTo>
                  <a:cubicBezTo>
                    <a:pt x="6019" y="975"/>
                    <a:pt x="6033" y="942"/>
                    <a:pt x="6022" y="913"/>
                  </a:cubicBezTo>
                  <a:lnTo>
                    <a:pt x="5921" y="659"/>
                  </a:lnTo>
                  <a:cubicBezTo>
                    <a:pt x="5909" y="630"/>
                    <a:pt x="5876" y="616"/>
                    <a:pt x="5846" y="627"/>
                  </a:cubicBezTo>
                  <a:lnTo>
                    <a:pt x="5699" y="686"/>
                  </a:lnTo>
                  <a:cubicBezTo>
                    <a:pt x="5612" y="550"/>
                    <a:pt x="5497" y="435"/>
                    <a:pt x="5362" y="348"/>
                  </a:cubicBezTo>
                  <a:lnTo>
                    <a:pt x="5424" y="204"/>
                  </a:lnTo>
                  <a:cubicBezTo>
                    <a:pt x="5430" y="190"/>
                    <a:pt x="5430" y="175"/>
                    <a:pt x="5424" y="160"/>
                  </a:cubicBezTo>
                  <a:cubicBezTo>
                    <a:pt x="5419" y="146"/>
                    <a:pt x="5408" y="135"/>
                    <a:pt x="5394" y="129"/>
                  </a:cubicBezTo>
                  <a:lnTo>
                    <a:pt x="5144" y="21"/>
                  </a:lnTo>
                  <a:cubicBezTo>
                    <a:pt x="5115" y="9"/>
                    <a:pt x="5081" y="22"/>
                    <a:pt x="5068" y="51"/>
                  </a:cubicBezTo>
                  <a:lnTo>
                    <a:pt x="5005" y="199"/>
                  </a:lnTo>
                  <a:cubicBezTo>
                    <a:pt x="4851" y="164"/>
                    <a:pt x="4693" y="163"/>
                    <a:pt x="4540" y="194"/>
                  </a:cubicBezTo>
                  <a:lnTo>
                    <a:pt x="4480" y="44"/>
                  </a:lnTo>
                  <a:cubicBezTo>
                    <a:pt x="4468" y="15"/>
                    <a:pt x="4435" y="0"/>
                    <a:pt x="4405" y="12"/>
                  </a:cubicBezTo>
                  <a:lnTo>
                    <a:pt x="4152" y="113"/>
                  </a:lnTo>
                  <a:cubicBezTo>
                    <a:pt x="4123" y="125"/>
                    <a:pt x="4108" y="158"/>
                    <a:pt x="4120" y="187"/>
                  </a:cubicBezTo>
                  <a:lnTo>
                    <a:pt x="4180" y="337"/>
                  </a:lnTo>
                  <a:cubicBezTo>
                    <a:pt x="4046" y="420"/>
                    <a:pt x="3931" y="532"/>
                    <a:pt x="3843" y="663"/>
                  </a:cubicBezTo>
                  <a:lnTo>
                    <a:pt x="3699" y="601"/>
                  </a:lnTo>
                  <a:cubicBezTo>
                    <a:pt x="3670" y="589"/>
                    <a:pt x="3636" y="602"/>
                    <a:pt x="3624" y="631"/>
                  </a:cubicBezTo>
                  <a:lnTo>
                    <a:pt x="3516" y="881"/>
                  </a:lnTo>
                  <a:cubicBezTo>
                    <a:pt x="3510" y="896"/>
                    <a:pt x="3510" y="911"/>
                    <a:pt x="3515" y="925"/>
                  </a:cubicBezTo>
                  <a:cubicBezTo>
                    <a:pt x="3521" y="940"/>
                    <a:pt x="3532" y="951"/>
                    <a:pt x="3546" y="957"/>
                  </a:cubicBezTo>
                  <a:lnTo>
                    <a:pt x="3687" y="1017"/>
                  </a:lnTo>
                  <a:cubicBezTo>
                    <a:pt x="3649" y="1173"/>
                    <a:pt x="3645" y="1334"/>
                    <a:pt x="3675" y="1491"/>
                  </a:cubicBezTo>
                  <a:lnTo>
                    <a:pt x="3541" y="1545"/>
                  </a:lnTo>
                  <a:cubicBezTo>
                    <a:pt x="3512" y="1556"/>
                    <a:pt x="3497" y="1590"/>
                    <a:pt x="3509" y="1619"/>
                  </a:cubicBezTo>
                  <a:lnTo>
                    <a:pt x="3610" y="1872"/>
                  </a:lnTo>
                  <a:cubicBezTo>
                    <a:pt x="3621" y="1902"/>
                    <a:pt x="3655" y="1916"/>
                    <a:pt x="3684" y="1904"/>
                  </a:cubicBezTo>
                  <a:lnTo>
                    <a:pt x="3814" y="1853"/>
                  </a:lnTo>
                  <a:cubicBezTo>
                    <a:pt x="3897" y="1990"/>
                    <a:pt x="4009" y="2108"/>
                    <a:pt x="4143" y="2198"/>
                  </a:cubicBezTo>
                  <a:lnTo>
                    <a:pt x="4087" y="2330"/>
                  </a:lnTo>
                  <a:cubicBezTo>
                    <a:pt x="4074" y="2359"/>
                    <a:pt x="4087" y="2393"/>
                    <a:pt x="4117" y="2405"/>
                  </a:cubicBezTo>
                  <a:lnTo>
                    <a:pt x="4367" y="2513"/>
                  </a:lnTo>
                  <a:cubicBezTo>
                    <a:pt x="4381" y="2519"/>
                    <a:pt x="4397" y="2519"/>
                    <a:pt x="4411" y="2514"/>
                  </a:cubicBezTo>
                  <a:cubicBezTo>
                    <a:pt x="4425" y="2508"/>
                    <a:pt x="4436" y="2497"/>
                    <a:pt x="4442" y="2483"/>
                  </a:cubicBezTo>
                  <a:lnTo>
                    <a:pt x="4497" y="2355"/>
                  </a:lnTo>
                  <a:cubicBezTo>
                    <a:pt x="4658" y="2395"/>
                    <a:pt x="4825" y="2398"/>
                    <a:pt x="4986" y="2365"/>
                  </a:cubicBezTo>
                  <a:lnTo>
                    <a:pt x="5037" y="2493"/>
                  </a:lnTo>
                  <a:cubicBezTo>
                    <a:pt x="5049" y="2522"/>
                    <a:pt x="5082" y="2537"/>
                    <a:pt x="5112" y="2525"/>
                  </a:cubicBezTo>
                  <a:lnTo>
                    <a:pt x="5365" y="2424"/>
                  </a:lnTo>
                  <a:cubicBezTo>
                    <a:pt x="5394" y="2413"/>
                    <a:pt x="5409" y="2379"/>
                    <a:pt x="5397" y="2350"/>
                  </a:cubicBezTo>
                  <a:lnTo>
                    <a:pt x="5346" y="2222"/>
                  </a:lnTo>
                  <a:cubicBezTo>
                    <a:pt x="5485" y="2136"/>
                    <a:pt x="5604" y="2020"/>
                    <a:pt x="5693" y="1882"/>
                  </a:cubicBezTo>
                  <a:lnTo>
                    <a:pt x="5825" y="1939"/>
                  </a:lnTo>
                  <a:cubicBezTo>
                    <a:pt x="5852" y="1951"/>
                    <a:pt x="5888" y="1937"/>
                    <a:pt x="5900" y="1909"/>
                  </a:cubicBezTo>
                  <a:lnTo>
                    <a:pt x="6008" y="1658"/>
                  </a:lnTo>
                  <a:cubicBezTo>
                    <a:pt x="6020" y="1629"/>
                    <a:pt x="6007" y="1595"/>
                    <a:pt x="5978" y="1583"/>
                  </a:cubicBezTo>
                  <a:close/>
                  <a:moveTo>
                    <a:pt x="4989" y="1828"/>
                  </a:moveTo>
                  <a:cubicBezTo>
                    <a:pt x="4678" y="1951"/>
                    <a:pt x="4327" y="1800"/>
                    <a:pt x="4203" y="1489"/>
                  </a:cubicBezTo>
                  <a:cubicBezTo>
                    <a:pt x="4080" y="1179"/>
                    <a:pt x="4231" y="828"/>
                    <a:pt x="4542" y="704"/>
                  </a:cubicBezTo>
                  <a:cubicBezTo>
                    <a:pt x="4852" y="581"/>
                    <a:pt x="5204" y="732"/>
                    <a:pt x="5327" y="1042"/>
                  </a:cubicBezTo>
                  <a:cubicBezTo>
                    <a:pt x="5451" y="1353"/>
                    <a:pt x="5299" y="1704"/>
                    <a:pt x="4989" y="1828"/>
                  </a:cubicBezTo>
                  <a:close/>
                  <a:moveTo>
                    <a:pt x="4979" y="1181"/>
                  </a:moveTo>
                  <a:cubicBezTo>
                    <a:pt x="5025" y="1299"/>
                    <a:pt x="4968" y="1432"/>
                    <a:pt x="4850" y="1479"/>
                  </a:cubicBezTo>
                  <a:cubicBezTo>
                    <a:pt x="4732" y="1526"/>
                    <a:pt x="4599" y="1468"/>
                    <a:pt x="4552" y="1351"/>
                  </a:cubicBezTo>
                  <a:cubicBezTo>
                    <a:pt x="4505" y="1233"/>
                    <a:pt x="4563" y="1099"/>
                    <a:pt x="4680" y="1053"/>
                  </a:cubicBezTo>
                  <a:cubicBezTo>
                    <a:pt x="4798" y="1006"/>
                    <a:pt x="4932" y="1063"/>
                    <a:pt x="4979" y="1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>
              <a:off x="5897" y="3663"/>
              <a:ext cx="707" cy="715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图形" descr="E:\006包图网\素材\大暑插画\5b230b396c14c.png5b230b396c14c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95" y="2762"/>
              <a:ext cx="1949" cy="2361"/>
            </a:xfrm>
            <a:prstGeom prst="rect">
              <a:avLst/>
            </a:prstGeom>
          </p:spPr>
        </p:pic>
        <p:pic>
          <p:nvPicPr>
            <p:cNvPr id="7" name="图形" descr="E:\006包图网\素材\大暑插画\5b230b396c14c.png5b230b396c14c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4" y="3171"/>
              <a:ext cx="1168" cy="1415"/>
            </a:xfrm>
            <a:prstGeom prst="rect">
              <a:avLst/>
            </a:prstGeom>
          </p:spPr>
        </p:pic>
        <p:pic>
          <p:nvPicPr>
            <p:cNvPr id="8" name="图形" descr="E:\006包图网\素材\大暑插画\5b230b396c14c.png5b230b396c14c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366" y="3236"/>
              <a:ext cx="1168" cy="141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2860" y="-1270"/>
            <a:ext cx="4312285" cy="4672965"/>
          </a:xfrm>
          <a:prstGeom prst="rect">
            <a:avLst/>
          </a:prstGeom>
        </p:spPr>
      </p:pic>
      <p:sp>
        <p:nvSpPr>
          <p:cNvPr id="22" name="图形"/>
          <p:cNvSpPr/>
          <p:nvPr/>
        </p:nvSpPr>
        <p:spPr>
          <a:xfrm>
            <a:off x="3328670" y="628650"/>
            <a:ext cx="8394065" cy="4902835"/>
          </a:xfrm>
          <a:custGeom>
            <a:avLst/>
            <a:gdLst>
              <a:gd name="connsiteX0" fmla="*/ 5122105 w 10106972"/>
              <a:gd name="connsiteY0" fmla="*/ 0 h 5690792"/>
              <a:gd name="connsiteX1" fmla="*/ 7869152 w 10106972"/>
              <a:gd name="connsiteY1" fmla="*/ 1697689 h 5690792"/>
              <a:gd name="connsiteX2" fmla="*/ 7882163 w 10106972"/>
              <a:gd name="connsiteY2" fmla="*/ 1874152 h 5690792"/>
              <a:gd name="connsiteX3" fmla="*/ 8094081 w 10106972"/>
              <a:gd name="connsiteY3" fmla="*/ 1896301 h 5690792"/>
              <a:gd name="connsiteX4" fmla="*/ 10106972 w 10106972"/>
              <a:gd name="connsiteY4" fmla="*/ 3587661 h 5690792"/>
              <a:gd name="connsiteX5" fmla="*/ 7586022 w 10106972"/>
              <a:gd name="connsiteY5" fmla="*/ 5314096 h 5690792"/>
              <a:gd name="connsiteX6" fmla="*/ 6836369 w 10106972"/>
              <a:gd name="connsiteY6" fmla="*/ 5236479 h 5690792"/>
              <a:gd name="connsiteX7" fmla="*/ 6621365 w 10106972"/>
              <a:gd name="connsiteY7" fmla="*/ 5182588 h 5690792"/>
              <a:gd name="connsiteX8" fmla="*/ 6617989 w 10106972"/>
              <a:gd name="connsiteY8" fmla="*/ 5185131 h 5690792"/>
              <a:gd name="connsiteX9" fmla="*/ 4835408 w 10106972"/>
              <a:gd name="connsiteY9" fmla="*/ 5690792 h 5690792"/>
              <a:gd name="connsiteX10" fmla="*/ 2744997 w 10106972"/>
              <a:gd name="connsiteY10" fmla="*/ 4929624 h 5690792"/>
              <a:gd name="connsiteX11" fmla="*/ 2635905 w 10106972"/>
              <a:gd name="connsiteY11" fmla="*/ 4806647 h 5690792"/>
              <a:gd name="connsiteX12" fmla="*/ 2520950 w 10106972"/>
              <a:gd name="connsiteY12" fmla="*/ 4810622 h 5690792"/>
              <a:gd name="connsiteX13" fmla="*/ 0 w 10106972"/>
              <a:gd name="connsiteY13" fmla="*/ 3084187 h 5690792"/>
              <a:gd name="connsiteX14" fmla="*/ 2263198 w 10106972"/>
              <a:gd name="connsiteY14" fmla="*/ 1366665 h 5690792"/>
              <a:gd name="connsiteX15" fmla="*/ 2473420 w 10106972"/>
              <a:gd name="connsiteY15" fmla="*/ 1359396 h 5690792"/>
              <a:gd name="connsiteX16" fmla="*/ 2484945 w 10106972"/>
              <a:gd name="connsiteY16" fmla="*/ 1328700 h 5690792"/>
              <a:gd name="connsiteX17" fmla="*/ 5122105 w 10106972"/>
              <a:gd name="connsiteY17" fmla="*/ 0 h 56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06972" h="5690792">
                <a:moveTo>
                  <a:pt x="5122105" y="0"/>
                </a:moveTo>
                <a:cubicBezTo>
                  <a:pt x="6551817" y="0"/>
                  <a:pt x="7727745" y="744123"/>
                  <a:pt x="7869152" y="1697689"/>
                </a:cubicBezTo>
                <a:lnTo>
                  <a:pt x="7882163" y="1874152"/>
                </a:lnTo>
                <a:lnTo>
                  <a:pt x="8094081" y="1896301"/>
                </a:lnTo>
                <a:cubicBezTo>
                  <a:pt x="9242836" y="2057285"/>
                  <a:pt x="10106972" y="2753363"/>
                  <a:pt x="10106972" y="3587661"/>
                </a:cubicBezTo>
                <a:cubicBezTo>
                  <a:pt x="10106972" y="4541145"/>
                  <a:pt x="8978304" y="5314096"/>
                  <a:pt x="7586022" y="5314096"/>
                </a:cubicBezTo>
                <a:cubicBezTo>
                  <a:pt x="7324969" y="5314096"/>
                  <a:pt x="7073184" y="5286922"/>
                  <a:pt x="6836369" y="5236479"/>
                </a:cubicBezTo>
                <a:lnTo>
                  <a:pt x="6621365" y="5182588"/>
                </a:lnTo>
                <a:lnTo>
                  <a:pt x="6617989" y="5185131"/>
                </a:lnTo>
                <a:cubicBezTo>
                  <a:pt x="6161787" y="5497554"/>
                  <a:pt x="5531549" y="5690792"/>
                  <a:pt x="4835408" y="5690792"/>
                </a:cubicBezTo>
                <a:cubicBezTo>
                  <a:pt x="3965232" y="5690792"/>
                  <a:pt x="3198030" y="5388858"/>
                  <a:pt x="2744997" y="4929624"/>
                </a:cubicBezTo>
                <a:lnTo>
                  <a:pt x="2635905" y="4806647"/>
                </a:lnTo>
                <a:lnTo>
                  <a:pt x="2520950" y="4810622"/>
                </a:lnTo>
                <a:cubicBezTo>
                  <a:pt x="1128668" y="4810622"/>
                  <a:pt x="0" y="4037671"/>
                  <a:pt x="0" y="3084187"/>
                </a:cubicBezTo>
                <a:cubicBezTo>
                  <a:pt x="0" y="2190296"/>
                  <a:pt x="991993" y="1455076"/>
                  <a:pt x="2263198" y="1366665"/>
                </a:cubicBezTo>
                <a:lnTo>
                  <a:pt x="2473420" y="1359396"/>
                </a:lnTo>
                <a:lnTo>
                  <a:pt x="2484945" y="1328700"/>
                </a:lnTo>
                <a:cubicBezTo>
                  <a:pt x="2834557" y="558919"/>
                  <a:pt x="3883021" y="0"/>
                  <a:pt x="512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图形"/>
          <p:cNvSpPr/>
          <p:nvPr/>
        </p:nvSpPr>
        <p:spPr>
          <a:xfrm>
            <a:off x="5570855" y="2753360"/>
            <a:ext cx="52666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小暑节气习俗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图形"/>
          <p:cNvSpPr txBox="1"/>
          <p:nvPr/>
        </p:nvSpPr>
        <p:spPr>
          <a:xfrm>
            <a:off x="5722620" y="3752215"/>
            <a:ext cx="5292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content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</a:t>
            </a:r>
            <a:r>
              <a:rPr lang="en-US" altLang="zh-CN" sz="1400">
                <a:cs typeface="+mn-ea"/>
                <a:sym typeface="+mn-lt"/>
              </a:rPr>
              <a:t> </a:t>
            </a:r>
            <a:r>
              <a:rPr lang="zh-CN" altLang="en-US" sz="1400">
                <a:cs typeface="+mn-ea"/>
                <a:sym typeface="+mn-lt"/>
              </a:rPr>
              <a:t>content here</a:t>
            </a:r>
            <a:r>
              <a:rPr lang="en-US" altLang="zh-CN" sz="1400">
                <a:cs typeface="+mn-ea"/>
                <a:sym typeface="+mn-lt"/>
              </a:rPr>
              <a:t>.</a:t>
            </a:r>
            <a:r>
              <a:rPr lang="zh-CN" altLang="en-US" sz="1400">
                <a:cs typeface="+mn-ea"/>
                <a:sym typeface="+mn-lt"/>
              </a:rPr>
              <a:t>Add your text</a:t>
            </a:r>
            <a:r>
              <a:rPr lang="en-US" altLang="zh-CN" sz="1400"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图形"/>
          <p:cNvGrpSpPr/>
          <p:nvPr/>
        </p:nvGrpSpPr>
        <p:grpSpPr>
          <a:xfrm>
            <a:off x="5646255" y="2089150"/>
            <a:ext cx="3457981" cy="613575"/>
            <a:chOff x="8892" y="3290"/>
            <a:chExt cx="5446" cy="966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8892" y="3290"/>
              <a:ext cx="5446" cy="966"/>
              <a:chOff x="779" y="7014"/>
              <a:chExt cx="4323" cy="767"/>
            </a:xfrm>
          </p:grpSpPr>
          <p:sp>
            <p:nvSpPr>
              <p:cNvPr id="45" name="图形"/>
              <p:cNvSpPr/>
              <p:nvPr/>
            </p:nvSpPr>
            <p:spPr>
              <a:xfrm>
                <a:off x="779" y="7014"/>
                <a:ext cx="2771" cy="76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srgbClr val="7BD2E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图形"/>
              <p:cNvSpPr/>
              <p:nvPr/>
            </p:nvSpPr>
            <p:spPr>
              <a:xfrm>
                <a:off x="2783" y="7014"/>
                <a:ext cx="2319" cy="7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4000">
                    <a:srgbClr val="7BD2E3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solidFill>
                  <a:schemeClr val="bg1"/>
                </a:solidFill>
              </a:ln>
              <a:effectLst>
                <a:outerShdw blurRad="38100" dist="38100" dir="2700000" algn="tl" rotWithShape="0">
                  <a:schemeClr val="accent1">
                    <a:alpha val="26667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图形"/>
            <p:cNvSpPr txBox="1"/>
            <p:nvPr/>
          </p:nvSpPr>
          <p:spPr>
            <a:xfrm>
              <a:off x="9088" y="3354"/>
              <a:ext cx="249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1908" y="3354"/>
              <a:ext cx="2040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800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THREE</a:t>
              </a:r>
            </a:p>
          </p:txBody>
        </p:sp>
      </p:grpSp>
      <p:pic>
        <p:nvPicPr>
          <p:cNvPr id="13" name="图形" descr="E:\006包图网\素材\大暑插画\60b6da83411dfg4.png60b6da83411dfg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3200" y="467995"/>
            <a:ext cx="5147310" cy="5922010"/>
          </a:xfrm>
          <a:prstGeom prst="rect">
            <a:avLst/>
          </a:prstGeom>
        </p:spPr>
      </p:pic>
      <p:pic>
        <p:nvPicPr>
          <p:cNvPr id="20" name="图形" descr="6273fb8c68b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50" y="628650"/>
            <a:ext cx="1060450" cy="298450"/>
          </a:xfrm>
          <a:prstGeom prst="rect">
            <a:avLst/>
          </a:prstGeom>
        </p:spPr>
      </p:pic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9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2" grpId="0" bldLvl="0" animBg="1"/>
      <p:bldP spid="22" grpId="1" animBg="1"/>
      <p:bldP spid="26" grpId="0"/>
      <p:bldP spid="2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图形"/>
          <p:cNvGrpSpPr/>
          <p:nvPr/>
        </p:nvGrpSpPr>
        <p:grpSpPr>
          <a:xfrm>
            <a:off x="1292860" y="2025650"/>
            <a:ext cx="9758045" cy="2847340"/>
            <a:chOff x="2036" y="3190"/>
            <a:chExt cx="15367" cy="4484"/>
          </a:xfrm>
        </p:grpSpPr>
        <p:grpSp>
          <p:nvGrpSpPr>
            <p:cNvPr id="31" name="组合 30"/>
            <p:cNvGrpSpPr/>
            <p:nvPr/>
          </p:nvGrpSpPr>
          <p:grpSpPr>
            <a:xfrm rot="5400000">
              <a:off x="6560" y="5179"/>
              <a:ext cx="2086" cy="2904"/>
              <a:chOff x="3796" y="3985"/>
              <a:chExt cx="2086" cy="2904"/>
            </a:xfrm>
          </p:grpSpPr>
          <p:grpSp>
            <p:nvGrpSpPr>
              <p:cNvPr id="32" name="Group 47"/>
              <p:cNvGrpSpPr/>
              <p:nvPr/>
            </p:nvGrpSpPr>
            <p:grpSpPr>
              <a:xfrm>
                <a:off x="3796" y="3985"/>
                <a:ext cx="2087" cy="2905"/>
                <a:chOff x="663207" y="1246790"/>
                <a:chExt cx="1324962" cy="1844938"/>
              </a:xfrm>
              <a:solidFill>
                <a:srgbClr val="0090F9"/>
              </a:solidFill>
            </p:grpSpPr>
            <p:sp>
              <p:nvSpPr>
                <p:cNvPr id="33" name="图形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图形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图形"/>
              <p:cNvSpPr/>
              <p:nvPr/>
            </p:nvSpPr>
            <p:spPr>
              <a:xfrm>
                <a:off x="3796" y="3985"/>
                <a:ext cx="2087" cy="1724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16200000" flipH="1">
              <a:off x="10281" y="5179"/>
              <a:ext cx="2086" cy="2904"/>
              <a:chOff x="3796" y="3985"/>
              <a:chExt cx="2086" cy="2904"/>
            </a:xfrm>
            <a:solidFill>
              <a:srgbClr val="FFBE4B"/>
            </a:solidFill>
          </p:grpSpPr>
          <p:grpSp>
            <p:nvGrpSpPr>
              <p:cNvPr id="37" name="Group 47"/>
              <p:cNvGrpSpPr/>
              <p:nvPr/>
            </p:nvGrpSpPr>
            <p:grpSpPr>
              <a:xfrm>
                <a:off x="3796" y="3985"/>
                <a:ext cx="2087" cy="2905"/>
                <a:chOff x="663207" y="1246790"/>
                <a:chExt cx="1324962" cy="1844938"/>
              </a:xfrm>
              <a:grpFill/>
            </p:grpSpPr>
            <p:sp>
              <p:nvSpPr>
                <p:cNvPr id="38" name="图形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图形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图形"/>
              <p:cNvSpPr/>
              <p:nvPr/>
            </p:nvSpPr>
            <p:spPr>
              <a:xfrm>
                <a:off x="3796" y="3985"/>
                <a:ext cx="2087" cy="1724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图形"/>
            <p:cNvSpPr txBox="1"/>
            <p:nvPr/>
          </p:nvSpPr>
          <p:spPr>
            <a:xfrm>
              <a:off x="2772" y="5588"/>
              <a:ext cx="276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习俗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倒黄梅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图形"/>
            <p:cNvSpPr txBox="1"/>
            <p:nvPr/>
          </p:nvSpPr>
          <p:spPr>
            <a:xfrm>
              <a:off x="2154" y="6134"/>
              <a:ext cx="400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时至</a:t>
              </a:r>
              <a:r>
                <a:rPr lang="en-US" altLang="zh-CN" sz="1200" dirty="0">
                  <a:cs typeface="+mn-ea"/>
                  <a:sym typeface="+mn-lt"/>
                </a:rPr>
                <a:t>"</a:t>
              </a:r>
              <a:r>
                <a:rPr lang="zh-CN" altLang="en-US" sz="1200" dirty="0">
                  <a:cs typeface="+mn-ea"/>
                  <a:sym typeface="+mn-lt"/>
                </a:rPr>
                <a:t>小暑</a:t>
              </a:r>
              <a:r>
                <a:rPr lang="en-US" altLang="zh-CN" sz="1200" dirty="0">
                  <a:cs typeface="+mn-ea"/>
                  <a:sym typeface="+mn-lt"/>
                </a:rPr>
                <a:t>"</a:t>
              </a:r>
              <a:r>
                <a:rPr lang="zh-CN" altLang="en-US" sz="1200" dirty="0">
                  <a:cs typeface="+mn-ea"/>
                  <a:sym typeface="+mn-lt"/>
                </a:rPr>
                <a:t>，通常冷空气已不再影响长江流域，而雷雨的出现常常和北方小股冷空气南下有关</a:t>
              </a:r>
              <a:endParaRPr lang="zh-CN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43" name="图形"/>
            <p:cNvSpPr txBox="1"/>
            <p:nvPr/>
          </p:nvSpPr>
          <p:spPr>
            <a:xfrm>
              <a:off x="13677" y="5588"/>
              <a:ext cx="276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习俗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倒黄梅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图形"/>
            <p:cNvSpPr txBox="1"/>
            <p:nvPr/>
          </p:nvSpPr>
          <p:spPr>
            <a:xfrm>
              <a:off x="13059" y="6134"/>
              <a:ext cx="400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冷空气的南下，有利于雨带在长江中下游重新建立。</a:t>
              </a:r>
              <a:r>
                <a:rPr lang="en-US" altLang="zh-CN" sz="1200" dirty="0">
                  <a:cs typeface="+mn-ea"/>
                  <a:sym typeface="+mn-lt"/>
                </a:rPr>
                <a:t>"</a:t>
              </a:r>
              <a:r>
                <a:rPr lang="zh-CN" altLang="en-US" sz="1200" dirty="0">
                  <a:cs typeface="+mn-ea"/>
                  <a:sym typeface="+mn-lt"/>
                </a:rPr>
                <a:t>倒黄梅</a:t>
              </a:r>
              <a:r>
                <a:rPr lang="en-US" altLang="zh-CN" sz="1200" dirty="0">
                  <a:cs typeface="+mn-ea"/>
                  <a:sym typeface="+mn-lt"/>
                </a:rPr>
                <a:t>"</a:t>
              </a:r>
              <a:r>
                <a:rPr lang="zh-CN" altLang="en-US" sz="1200" dirty="0">
                  <a:cs typeface="+mn-ea"/>
                  <a:sym typeface="+mn-lt"/>
                </a:rPr>
                <a:t>维持时间短则一周左右，长则十天半月。</a:t>
              </a:r>
              <a:endParaRPr lang="zh-CN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47" name="图形"/>
            <p:cNvSpPr txBox="1">
              <a:spLocks noChangeArrowheads="1"/>
            </p:cNvSpPr>
            <p:nvPr/>
          </p:nvSpPr>
          <p:spPr bwMode="auto">
            <a:xfrm>
              <a:off x="2036" y="3190"/>
              <a:ext cx="15367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小暑一声雷，黄梅倒转来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这是长江中下游地区广为流传的一句天气谚语。梅雨结束之后，长江中下游地区的天气，通常是越来越稳定的，而雷雨却是天气不稳定的象征。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5" name="图形" descr="303b32313535333832343bd2dfc3e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065" y="5912"/>
              <a:ext cx="1440" cy="1440"/>
            </a:xfrm>
            <a:prstGeom prst="rect">
              <a:avLst/>
            </a:prstGeom>
          </p:spPr>
        </p:pic>
        <p:pic>
          <p:nvPicPr>
            <p:cNvPr id="56" name="图形" descr="303b32313535333832343bd2dfc3e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337" y="5912"/>
              <a:ext cx="1440" cy="144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2715" y="1226185"/>
            <a:ext cx="10180320" cy="4405630"/>
            <a:chOff x="2209" y="1931"/>
            <a:chExt cx="16032" cy="6938"/>
          </a:xfrm>
        </p:grpSpPr>
        <p:sp>
          <p:nvSpPr>
            <p:cNvPr id="8637" name="图形"/>
            <p:cNvSpPr/>
            <p:nvPr/>
          </p:nvSpPr>
          <p:spPr>
            <a:xfrm>
              <a:off x="2209" y="4632"/>
              <a:ext cx="6981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spcBef>
                  <a:spcPts val="1200"/>
                </a:spcBef>
                <a:buFont typeface="思源黑体 CN Normal" panose="020B0400000000000000" charset="-122"/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伏天民谚有“头伏萝卜二伏菜，三伏还能种荞麦”，“头伏饺子，二伏面，三伏烙饼摊鸡蛋”。头伏吃饺子是传统习俗，伏日人们食欲不振，往往比常日消瘦，俗谓之苦夏，而饺子在传统习俗里正是开胃解馋的食物。</a:t>
              </a:r>
            </a:p>
          </p:txBody>
        </p:sp>
        <p:cxnSp>
          <p:nvCxnSpPr>
            <p:cNvPr id="78" name="图形"/>
            <p:cNvCxnSpPr/>
            <p:nvPr/>
          </p:nvCxnSpPr>
          <p:spPr>
            <a:xfrm>
              <a:off x="2359" y="4470"/>
              <a:ext cx="5860" cy="0"/>
            </a:xfrm>
            <a:prstGeom prst="line">
              <a:avLst/>
            </a:prstGeom>
            <a:ln w="1016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图形"/>
            <p:cNvGrpSpPr/>
            <p:nvPr/>
          </p:nvGrpSpPr>
          <p:grpSpPr>
            <a:xfrm>
              <a:off x="2354" y="2638"/>
              <a:ext cx="4340" cy="1654"/>
              <a:chOff x="7212249" y="1592454"/>
              <a:chExt cx="2755901" cy="1050469"/>
            </a:xfrm>
          </p:grpSpPr>
          <p:sp>
            <p:nvSpPr>
              <p:cNvPr id="77" name="图形"/>
              <p:cNvSpPr txBox="1"/>
              <p:nvPr/>
            </p:nvSpPr>
            <p:spPr>
              <a:xfrm>
                <a:off x="7212250" y="1592454"/>
                <a:ext cx="2755900" cy="64527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l"/>
                <a:r>
                  <a:rPr lang="zh-CN" alt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习俗</a:t>
                </a:r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吃饺子</a:t>
                </a:r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图形"/>
              <p:cNvSpPr txBox="1"/>
              <p:nvPr/>
            </p:nvSpPr>
            <p:spPr>
              <a:xfrm>
                <a:off x="7212249" y="2219306"/>
                <a:ext cx="2650491" cy="42361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altLang="zh-CN" sz="2400" dirty="0">
                    <a:cs typeface="+mn-ea"/>
                    <a:sym typeface="+mn-lt"/>
                  </a:rPr>
                  <a:t>Demo training</a:t>
                </a:r>
              </a:p>
            </p:txBody>
          </p:sp>
        </p:grpSp>
        <p:pic>
          <p:nvPicPr>
            <p:cNvPr id="6" name="图片 5" descr="C:/Users/Administrator/AppData/Local/Temp/picturecompress_2022061522572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59" y="1931"/>
              <a:ext cx="8483" cy="693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图形"/>
          <p:cNvGrpSpPr/>
          <p:nvPr/>
        </p:nvGrpSpPr>
        <p:grpSpPr>
          <a:xfrm>
            <a:off x="1102360" y="1649095"/>
            <a:ext cx="10101580" cy="3512820"/>
            <a:chOff x="1736" y="2597"/>
            <a:chExt cx="15908" cy="5532"/>
          </a:xfrm>
        </p:grpSpPr>
        <p:sp>
          <p:nvSpPr>
            <p:cNvPr id="5" name="图形"/>
            <p:cNvSpPr/>
            <p:nvPr/>
          </p:nvSpPr>
          <p:spPr>
            <a:xfrm>
              <a:off x="1737" y="3114"/>
              <a:ext cx="3885" cy="7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/>
            <p:cNvSpPr txBox="1"/>
            <p:nvPr/>
          </p:nvSpPr>
          <p:spPr>
            <a:xfrm>
              <a:off x="1736" y="3115"/>
              <a:ext cx="3885" cy="72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习俗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-</a:t>
              </a: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吃新米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1737" y="4182"/>
              <a:ext cx="7404" cy="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礼记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少仪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：“未尝，不食新。”郑玄注：“尝，谓荐新物於寝庙。”小暑过后品尝新米。古代食物匮乏，温饱不易，所以对于粮食的收货十分看重。</a:t>
              </a:r>
              <a:endParaRPr lang="zh-CN" altLang="en-US" sz="1400" spc="11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1737" y="6471"/>
              <a:ext cx="1233" cy="10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3179" y="5941"/>
              <a:ext cx="6113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古人在小暑之后的第一个辛日，将新割的稻谷碾成米，先做成饭食以供祭祀五谷之神和祖先，感激其保佑丰产，再是自家人食用，也会趁机品尝一下新酿好的美酒。</a:t>
              </a:r>
              <a:endParaRPr lang="zh-CN" altLang="en-US" sz="1400" spc="11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图形"/>
            <p:cNvSpPr/>
            <p:nvPr/>
          </p:nvSpPr>
          <p:spPr bwMode="auto">
            <a:xfrm>
              <a:off x="2082" y="6726"/>
              <a:ext cx="541" cy="553"/>
            </a:xfrm>
            <a:custGeom>
              <a:avLst/>
              <a:gdLst>
                <a:gd name="T0" fmla="*/ 109 w 115"/>
                <a:gd name="T1" fmla="*/ 43 h 117"/>
                <a:gd name="T2" fmla="*/ 52 w 115"/>
                <a:gd name="T3" fmla="*/ 99 h 117"/>
                <a:gd name="T4" fmla="*/ 18 w 115"/>
                <a:gd name="T5" fmla="*/ 99 h 117"/>
                <a:gd name="T6" fmla="*/ 18 w 115"/>
                <a:gd name="T7" fmla="*/ 65 h 117"/>
                <a:gd name="T8" fmla="*/ 69 w 115"/>
                <a:gd name="T9" fmla="*/ 15 h 117"/>
                <a:gd name="T10" fmla="*/ 92 w 115"/>
                <a:gd name="T11" fmla="*/ 15 h 117"/>
                <a:gd name="T12" fmla="*/ 92 w 115"/>
                <a:gd name="T13" fmla="*/ 37 h 117"/>
                <a:gd name="T14" fmla="*/ 41 w 115"/>
                <a:gd name="T15" fmla="*/ 88 h 117"/>
                <a:gd name="T16" fmla="*/ 30 w 115"/>
                <a:gd name="T17" fmla="*/ 88 h 117"/>
                <a:gd name="T18" fmla="*/ 30 w 115"/>
                <a:gd name="T19" fmla="*/ 77 h 117"/>
                <a:gd name="T20" fmla="*/ 75 w 115"/>
                <a:gd name="T21" fmla="*/ 31 h 117"/>
                <a:gd name="T22" fmla="*/ 69 w 115"/>
                <a:gd name="T23" fmla="*/ 26 h 117"/>
                <a:gd name="T24" fmla="*/ 24 w 115"/>
                <a:gd name="T25" fmla="*/ 71 h 117"/>
                <a:gd name="T26" fmla="*/ 24 w 115"/>
                <a:gd name="T27" fmla="*/ 93 h 117"/>
                <a:gd name="T28" fmla="*/ 47 w 115"/>
                <a:gd name="T29" fmla="*/ 93 h 117"/>
                <a:gd name="T30" fmla="*/ 98 w 115"/>
                <a:gd name="T31" fmla="*/ 43 h 117"/>
                <a:gd name="T32" fmla="*/ 98 w 115"/>
                <a:gd name="T33" fmla="*/ 9 h 117"/>
                <a:gd name="T34" fmla="*/ 64 w 115"/>
                <a:gd name="T35" fmla="*/ 9 h 117"/>
                <a:gd name="T36" fmla="*/ 10 w 115"/>
                <a:gd name="T37" fmla="*/ 62 h 117"/>
                <a:gd name="T38" fmla="*/ 10 w 115"/>
                <a:gd name="T39" fmla="*/ 63 h 117"/>
                <a:gd name="T40" fmla="*/ 12 w 115"/>
                <a:gd name="T41" fmla="*/ 105 h 117"/>
                <a:gd name="T42" fmla="*/ 55 w 115"/>
                <a:gd name="T43" fmla="*/ 107 h 117"/>
                <a:gd name="T44" fmla="*/ 55 w 115"/>
                <a:gd name="T45" fmla="*/ 107 h 117"/>
                <a:gd name="T46" fmla="*/ 115 w 115"/>
                <a:gd name="T47" fmla="*/ 48 h 117"/>
                <a:gd name="T48" fmla="*/ 109 w 115"/>
                <a:gd name="T4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17">
                  <a:moveTo>
                    <a:pt x="109" y="43"/>
                  </a:moveTo>
                  <a:cubicBezTo>
                    <a:pt x="52" y="99"/>
                    <a:pt x="52" y="99"/>
                    <a:pt x="52" y="99"/>
                  </a:cubicBezTo>
                  <a:cubicBezTo>
                    <a:pt x="43" y="108"/>
                    <a:pt x="28" y="108"/>
                    <a:pt x="18" y="99"/>
                  </a:cubicBezTo>
                  <a:cubicBezTo>
                    <a:pt x="9" y="90"/>
                    <a:pt x="9" y="75"/>
                    <a:pt x="18" y="6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6" y="8"/>
                    <a:pt x="86" y="8"/>
                    <a:pt x="92" y="15"/>
                  </a:cubicBezTo>
                  <a:cubicBezTo>
                    <a:pt x="98" y="21"/>
                    <a:pt x="98" y="31"/>
                    <a:pt x="92" y="3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8" y="91"/>
                    <a:pt x="33" y="91"/>
                    <a:pt x="30" y="88"/>
                  </a:cubicBezTo>
                  <a:cubicBezTo>
                    <a:pt x="26" y="85"/>
                    <a:pt x="26" y="80"/>
                    <a:pt x="30" y="77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18" y="77"/>
                    <a:pt x="18" y="87"/>
                    <a:pt x="24" y="93"/>
                  </a:cubicBezTo>
                  <a:cubicBezTo>
                    <a:pt x="30" y="100"/>
                    <a:pt x="40" y="100"/>
                    <a:pt x="47" y="9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7" y="33"/>
                    <a:pt x="107" y="18"/>
                    <a:pt x="98" y="9"/>
                  </a:cubicBezTo>
                  <a:cubicBezTo>
                    <a:pt x="88" y="0"/>
                    <a:pt x="73" y="0"/>
                    <a:pt x="64" y="9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0" y="75"/>
                    <a:pt x="1" y="93"/>
                    <a:pt x="12" y="105"/>
                  </a:cubicBezTo>
                  <a:cubicBezTo>
                    <a:pt x="24" y="116"/>
                    <a:pt x="42" y="11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115" y="48"/>
                    <a:pt x="115" y="48"/>
                    <a:pt x="115" y="48"/>
                  </a:cubicBezTo>
                  <a:lnTo>
                    <a:pt x="109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16511" y="4914"/>
              <a:ext cx="1133" cy="2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1" name="图形"/>
            <p:cNvSpPr/>
            <p:nvPr/>
          </p:nvSpPr>
          <p:spPr>
            <a:xfrm>
              <a:off x="16511" y="6996"/>
              <a:ext cx="1133" cy="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2" name="图形"/>
            <p:cNvSpPr/>
            <p:nvPr/>
          </p:nvSpPr>
          <p:spPr>
            <a:xfrm>
              <a:off x="14920" y="3240"/>
              <a:ext cx="1133" cy="4321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3" name="图形"/>
            <p:cNvSpPr/>
            <p:nvPr/>
          </p:nvSpPr>
          <p:spPr>
            <a:xfrm>
              <a:off x="14920" y="6996"/>
              <a:ext cx="1133" cy="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4" name="图形"/>
            <p:cNvSpPr/>
            <p:nvPr/>
          </p:nvSpPr>
          <p:spPr>
            <a:xfrm>
              <a:off x="13328" y="3907"/>
              <a:ext cx="1133" cy="3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5" name="图形"/>
            <p:cNvSpPr/>
            <p:nvPr/>
          </p:nvSpPr>
          <p:spPr>
            <a:xfrm>
              <a:off x="13328" y="6996"/>
              <a:ext cx="1133" cy="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6" name="图形"/>
            <p:cNvSpPr/>
            <p:nvPr/>
          </p:nvSpPr>
          <p:spPr>
            <a:xfrm>
              <a:off x="11737" y="5652"/>
              <a:ext cx="1133" cy="1911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7" name="图形"/>
            <p:cNvSpPr/>
            <p:nvPr/>
          </p:nvSpPr>
          <p:spPr>
            <a:xfrm>
              <a:off x="11737" y="6996"/>
              <a:ext cx="1133" cy="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8" name="图形"/>
            <p:cNvSpPr/>
            <p:nvPr/>
          </p:nvSpPr>
          <p:spPr>
            <a:xfrm>
              <a:off x="10145" y="4914"/>
              <a:ext cx="1133" cy="2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sp>
          <p:nvSpPr>
            <p:cNvPr id="89" name="图形"/>
            <p:cNvSpPr/>
            <p:nvPr/>
          </p:nvSpPr>
          <p:spPr>
            <a:xfrm>
              <a:off x="10145" y="6996"/>
              <a:ext cx="1133" cy="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cs typeface="+mn-ea"/>
                <a:sym typeface="+mn-lt"/>
              </a:endParaRPr>
            </a:p>
          </p:txBody>
        </p:sp>
        <p:grpSp>
          <p:nvGrpSpPr>
            <p:cNvPr id="90" name="Group 13"/>
            <p:cNvGrpSpPr/>
            <p:nvPr/>
          </p:nvGrpSpPr>
          <p:grpSpPr>
            <a:xfrm>
              <a:off x="16790" y="7270"/>
              <a:ext cx="575" cy="576"/>
              <a:chOff x="9145588" y="4435475"/>
              <a:chExt cx="464344" cy="465138"/>
            </a:xfrm>
            <a:solidFill>
              <a:schemeClr val="accent1"/>
            </a:solidFill>
          </p:grpSpPr>
          <p:sp>
            <p:nvSpPr>
              <p:cNvPr id="91" name="图形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Group 23"/>
            <p:cNvGrpSpPr/>
            <p:nvPr/>
          </p:nvGrpSpPr>
          <p:grpSpPr>
            <a:xfrm>
              <a:off x="15216" y="7264"/>
              <a:ext cx="539" cy="575"/>
              <a:chOff x="9159875" y="1647825"/>
              <a:chExt cx="434975" cy="464344"/>
            </a:xfrm>
            <a:solidFill>
              <a:schemeClr val="accent1"/>
            </a:solidFill>
          </p:grpSpPr>
          <p:sp>
            <p:nvSpPr>
              <p:cNvPr id="101" name="图形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Group 27"/>
            <p:cNvGrpSpPr/>
            <p:nvPr/>
          </p:nvGrpSpPr>
          <p:grpSpPr>
            <a:xfrm>
              <a:off x="13605" y="7320"/>
              <a:ext cx="576" cy="485"/>
              <a:chOff x="5368132" y="2625725"/>
              <a:chExt cx="465138" cy="391319"/>
            </a:xfrm>
            <a:solidFill>
              <a:schemeClr val="accent1"/>
            </a:solidFill>
          </p:grpSpPr>
          <p:sp>
            <p:nvSpPr>
              <p:cNvPr id="105" name="图形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6" name="图形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7" name="图形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31"/>
            <p:cNvGrpSpPr/>
            <p:nvPr/>
          </p:nvGrpSpPr>
          <p:grpSpPr>
            <a:xfrm>
              <a:off x="12016" y="7274"/>
              <a:ext cx="575" cy="575"/>
              <a:chOff x="4439444" y="1652588"/>
              <a:chExt cx="464344" cy="464344"/>
            </a:xfrm>
            <a:solidFill>
              <a:schemeClr val="accent1"/>
            </a:solidFill>
          </p:grpSpPr>
          <p:sp>
            <p:nvSpPr>
              <p:cNvPr id="109" name="图形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110" name="图形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111" name="图形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Group 35"/>
            <p:cNvGrpSpPr/>
            <p:nvPr/>
          </p:nvGrpSpPr>
          <p:grpSpPr>
            <a:xfrm>
              <a:off x="10423" y="7355"/>
              <a:ext cx="575" cy="450"/>
              <a:chOff x="2581275" y="1710532"/>
              <a:chExt cx="464344" cy="362744"/>
            </a:xfrm>
            <a:solidFill>
              <a:schemeClr val="accent1"/>
            </a:solidFill>
          </p:grpSpPr>
          <p:sp>
            <p:nvSpPr>
              <p:cNvPr id="113" name="图形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4" name="图形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5" name="图形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6" name="图形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7" name="图形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8" name="图形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9" name="图形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25" name="图形"/>
            <p:cNvSpPr txBox="1"/>
            <p:nvPr/>
          </p:nvSpPr>
          <p:spPr>
            <a:xfrm>
              <a:off x="14899" y="2597"/>
              <a:ext cx="1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cs typeface="+mn-ea"/>
                  <a:sym typeface="+mn-lt"/>
                </a:rPr>
                <a:t>96%</a:t>
              </a:r>
            </a:p>
          </p:txBody>
        </p:sp>
        <p:sp>
          <p:nvSpPr>
            <p:cNvPr id="126" name="图形"/>
            <p:cNvSpPr txBox="1"/>
            <p:nvPr/>
          </p:nvSpPr>
          <p:spPr>
            <a:xfrm>
              <a:off x="10124" y="4275"/>
              <a:ext cx="1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27" name="图形"/>
            <p:cNvSpPr txBox="1"/>
            <p:nvPr/>
          </p:nvSpPr>
          <p:spPr>
            <a:xfrm>
              <a:off x="11714" y="5068"/>
              <a:ext cx="1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128" name="图形"/>
            <p:cNvSpPr txBox="1"/>
            <p:nvPr/>
          </p:nvSpPr>
          <p:spPr>
            <a:xfrm>
              <a:off x="16487" y="4360"/>
              <a:ext cx="1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cs typeface="+mn-ea"/>
                  <a:sym typeface="+mn-lt"/>
                </a:rPr>
                <a:t>46%</a:t>
              </a:r>
            </a:p>
          </p:txBody>
        </p:sp>
        <p:sp>
          <p:nvSpPr>
            <p:cNvPr id="129" name="图形"/>
            <p:cNvSpPr txBox="1"/>
            <p:nvPr/>
          </p:nvSpPr>
          <p:spPr>
            <a:xfrm>
              <a:off x="13275" y="3342"/>
              <a:ext cx="1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cs typeface="+mn-ea"/>
                  <a:sym typeface="+mn-lt"/>
                </a:rPr>
                <a:t>82%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784225" y="1802130"/>
            <a:ext cx="10775950" cy="3399790"/>
            <a:chOff x="913" y="3785"/>
            <a:chExt cx="16970" cy="5354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 bwMode="auto">
            <a:xfrm>
              <a:off x="913" y="7078"/>
              <a:ext cx="16970" cy="2061"/>
            </a:xfrm>
            <a:custGeom>
              <a:avLst/>
              <a:gdLst>
                <a:gd name="T0" fmla="*/ 0 w 5760"/>
                <a:gd name="T1" fmla="*/ 0 h 700"/>
                <a:gd name="T2" fmla="*/ 72 w 5760"/>
                <a:gd name="T3" fmla="*/ 38 h 700"/>
                <a:gd name="T4" fmla="*/ 197 w 5760"/>
                <a:gd name="T5" fmla="*/ 96 h 700"/>
                <a:gd name="T6" fmla="*/ 378 w 5760"/>
                <a:gd name="T7" fmla="*/ 175 h 700"/>
                <a:gd name="T8" fmla="*/ 613 w 5760"/>
                <a:gd name="T9" fmla="*/ 266 h 700"/>
                <a:gd name="T10" fmla="*/ 748 w 5760"/>
                <a:gd name="T11" fmla="*/ 314 h 700"/>
                <a:gd name="T12" fmla="*/ 895 w 5760"/>
                <a:gd name="T13" fmla="*/ 363 h 700"/>
                <a:gd name="T14" fmla="*/ 1053 w 5760"/>
                <a:gd name="T15" fmla="*/ 412 h 700"/>
                <a:gd name="T16" fmla="*/ 1221 w 5760"/>
                <a:gd name="T17" fmla="*/ 458 h 700"/>
                <a:gd name="T18" fmla="*/ 1400 w 5760"/>
                <a:gd name="T19" fmla="*/ 504 h 700"/>
                <a:gd name="T20" fmla="*/ 1588 w 5760"/>
                <a:gd name="T21" fmla="*/ 547 h 700"/>
                <a:gd name="T22" fmla="*/ 1786 w 5760"/>
                <a:gd name="T23" fmla="*/ 586 h 700"/>
                <a:gd name="T24" fmla="*/ 1991 w 5760"/>
                <a:gd name="T25" fmla="*/ 621 h 700"/>
                <a:gd name="T26" fmla="*/ 2206 w 5760"/>
                <a:gd name="T27" fmla="*/ 651 h 700"/>
                <a:gd name="T28" fmla="*/ 2427 w 5760"/>
                <a:gd name="T29" fmla="*/ 674 h 700"/>
                <a:gd name="T30" fmla="*/ 2656 w 5760"/>
                <a:gd name="T31" fmla="*/ 691 h 700"/>
                <a:gd name="T32" fmla="*/ 2890 w 5760"/>
                <a:gd name="T33" fmla="*/ 699 h 700"/>
                <a:gd name="T34" fmla="*/ 3132 w 5760"/>
                <a:gd name="T35" fmla="*/ 699 h 700"/>
                <a:gd name="T36" fmla="*/ 3378 w 5760"/>
                <a:gd name="T37" fmla="*/ 690 h 700"/>
                <a:gd name="T38" fmla="*/ 3630 w 5760"/>
                <a:gd name="T39" fmla="*/ 670 h 700"/>
                <a:gd name="T40" fmla="*/ 3821 w 5760"/>
                <a:gd name="T41" fmla="*/ 648 h 700"/>
                <a:gd name="T42" fmla="*/ 3950 w 5760"/>
                <a:gd name="T43" fmla="*/ 629 h 700"/>
                <a:gd name="T44" fmla="*/ 4080 w 5760"/>
                <a:gd name="T45" fmla="*/ 608 h 700"/>
                <a:gd name="T46" fmla="*/ 4211 w 5760"/>
                <a:gd name="T47" fmla="*/ 583 h 700"/>
                <a:gd name="T48" fmla="*/ 4343 w 5760"/>
                <a:gd name="T49" fmla="*/ 555 h 700"/>
                <a:gd name="T50" fmla="*/ 4475 w 5760"/>
                <a:gd name="T51" fmla="*/ 523 h 700"/>
                <a:gd name="T52" fmla="*/ 4608 w 5760"/>
                <a:gd name="T53" fmla="*/ 489 h 700"/>
                <a:gd name="T54" fmla="*/ 4742 w 5760"/>
                <a:gd name="T55" fmla="*/ 450 h 700"/>
                <a:gd name="T56" fmla="*/ 4876 w 5760"/>
                <a:gd name="T57" fmla="*/ 408 h 700"/>
                <a:gd name="T58" fmla="*/ 5012 w 5760"/>
                <a:gd name="T59" fmla="*/ 363 h 700"/>
                <a:gd name="T60" fmla="*/ 5146 w 5760"/>
                <a:gd name="T61" fmla="*/ 313 h 700"/>
                <a:gd name="T62" fmla="*/ 5283 w 5760"/>
                <a:gd name="T63" fmla="*/ 259 h 700"/>
                <a:gd name="T64" fmla="*/ 5418 w 5760"/>
                <a:gd name="T65" fmla="*/ 201 h 700"/>
                <a:gd name="T66" fmla="*/ 5555 w 5760"/>
                <a:gd name="T67" fmla="*/ 138 h 700"/>
                <a:gd name="T68" fmla="*/ 5692 w 5760"/>
                <a:gd name="T69" fmla="*/ 72 h 700"/>
                <a:gd name="T70" fmla="*/ 5760 w 5760"/>
                <a:gd name="T71" fmla="*/ 37 h 700"/>
                <a:gd name="T72" fmla="*/ 5623 w 5760"/>
                <a:gd name="T73" fmla="*/ 63 h 700"/>
                <a:gd name="T74" fmla="*/ 5460 w 5760"/>
                <a:gd name="T75" fmla="*/ 92 h 700"/>
                <a:gd name="T76" fmla="*/ 5242 w 5760"/>
                <a:gd name="T77" fmla="*/ 127 h 700"/>
                <a:gd name="T78" fmla="*/ 4971 w 5760"/>
                <a:gd name="T79" fmla="*/ 164 h 700"/>
                <a:gd name="T80" fmla="*/ 4653 w 5760"/>
                <a:gd name="T81" fmla="*/ 203 h 700"/>
                <a:gd name="T82" fmla="*/ 4294 w 5760"/>
                <a:gd name="T83" fmla="*/ 241 h 700"/>
                <a:gd name="T84" fmla="*/ 3898 w 5760"/>
                <a:gd name="T85" fmla="*/ 272 h 700"/>
                <a:gd name="T86" fmla="*/ 3579 w 5760"/>
                <a:gd name="T87" fmla="*/ 291 h 700"/>
                <a:gd name="T88" fmla="*/ 3358 w 5760"/>
                <a:gd name="T89" fmla="*/ 300 h 700"/>
                <a:gd name="T90" fmla="*/ 3132 w 5760"/>
                <a:gd name="T91" fmla="*/ 307 h 700"/>
                <a:gd name="T92" fmla="*/ 2898 w 5760"/>
                <a:gd name="T93" fmla="*/ 310 h 700"/>
                <a:gd name="T94" fmla="*/ 2660 w 5760"/>
                <a:gd name="T95" fmla="*/ 309 h 700"/>
                <a:gd name="T96" fmla="*/ 2417 w 5760"/>
                <a:gd name="T97" fmla="*/ 306 h 700"/>
                <a:gd name="T98" fmla="*/ 2170 w 5760"/>
                <a:gd name="T99" fmla="*/ 297 h 700"/>
                <a:gd name="T100" fmla="*/ 1920 w 5760"/>
                <a:gd name="T101" fmla="*/ 284 h 700"/>
                <a:gd name="T102" fmla="*/ 1667 w 5760"/>
                <a:gd name="T103" fmla="*/ 266 h 700"/>
                <a:gd name="T104" fmla="*/ 1412 w 5760"/>
                <a:gd name="T105" fmla="*/ 242 h 700"/>
                <a:gd name="T106" fmla="*/ 1155 w 5760"/>
                <a:gd name="T107" fmla="*/ 212 h 700"/>
                <a:gd name="T108" fmla="*/ 898 w 5760"/>
                <a:gd name="T109" fmla="*/ 177 h 700"/>
                <a:gd name="T110" fmla="*/ 640 w 5760"/>
                <a:gd name="T111" fmla="*/ 136 h 700"/>
                <a:gd name="T112" fmla="*/ 383 w 5760"/>
                <a:gd name="T113" fmla="*/ 87 h 700"/>
                <a:gd name="T114" fmla="*/ 128 w 5760"/>
                <a:gd name="T115" fmla="*/ 31 h 700"/>
                <a:gd name="T116" fmla="*/ 0 w 5760"/>
                <a:gd name="T1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0" h="700">
                  <a:moveTo>
                    <a:pt x="0" y="0"/>
                  </a:moveTo>
                  <a:lnTo>
                    <a:pt x="0" y="0"/>
                  </a:lnTo>
                  <a:lnTo>
                    <a:pt x="32" y="17"/>
                  </a:lnTo>
                  <a:lnTo>
                    <a:pt x="72" y="38"/>
                  </a:lnTo>
                  <a:lnTo>
                    <a:pt x="128" y="64"/>
                  </a:lnTo>
                  <a:lnTo>
                    <a:pt x="197" y="96"/>
                  </a:lnTo>
                  <a:lnTo>
                    <a:pt x="281" y="134"/>
                  </a:lnTo>
                  <a:lnTo>
                    <a:pt x="378" y="175"/>
                  </a:lnTo>
                  <a:lnTo>
                    <a:pt x="490" y="219"/>
                  </a:lnTo>
                  <a:lnTo>
                    <a:pt x="613" y="266"/>
                  </a:lnTo>
                  <a:lnTo>
                    <a:pt x="679" y="290"/>
                  </a:lnTo>
                  <a:lnTo>
                    <a:pt x="748" y="314"/>
                  </a:lnTo>
                  <a:lnTo>
                    <a:pt x="820" y="339"/>
                  </a:lnTo>
                  <a:lnTo>
                    <a:pt x="895" y="363"/>
                  </a:lnTo>
                  <a:lnTo>
                    <a:pt x="973" y="387"/>
                  </a:lnTo>
                  <a:lnTo>
                    <a:pt x="1053" y="412"/>
                  </a:lnTo>
                  <a:lnTo>
                    <a:pt x="1136" y="436"/>
                  </a:lnTo>
                  <a:lnTo>
                    <a:pt x="1221" y="458"/>
                  </a:lnTo>
                  <a:lnTo>
                    <a:pt x="1310" y="482"/>
                  </a:lnTo>
                  <a:lnTo>
                    <a:pt x="1400" y="504"/>
                  </a:lnTo>
                  <a:lnTo>
                    <a:pt x="1494" y="526"/>
                  </a:lnTo>
                  <a:lnTo>
                    <a:pt x="1588" y="547"/>
                  </a:lnTo>
                  <a:lnTo>
                    <a:pt x="1686" y="568"/>
                  </a:lnTo>
                  <a:lnTo>
                    <a:pt x="1786" y="586"/>
                  </a:lnTo>
                  <a:lnTo>
                    <a:pt x="1888" y="604"/>
                  </a:lnTo>
                  <a:lnTo>
                    <a:pt x="1991" y="621"/>
                  </a:lnTo>
                  <a:lnTo>
                    <a:pt x="2097" y="636"/>
                  </a:lnTo>
                  <a:lnTo>
                    <a:pt x="2206" y="651"/>
                  </a:lnTo>
                  <a:lnTo>
                    <a:pt x="2315" y="664"/>
                  </a:lnTo>
                  <a:lnTo>
                    <a:pt x="2427" y="674"/>
                  </a:lnTo>
                  <a:lnTo>
                    <a:pt x="2541" y="683"/>
                  </a:lnTo>
                  <a:lnTo>
                    <a:pt x="2656" y="691"/>
                  </a:lnTo>
                  <a:lnTo>
                    <a:pt x="2772" y="695"/>
                  </a:lnTo>
                  <a:lnTo>
                    <a:pt x="2890" y="699"/>
                  </a:lnTo>
                  <a:lnTo>
                    <a:pt x="3010" y="700"/>
                  </a:lnTo>
                  <a:lnTo>
                    <a:pt x="3132" y="699"/>
                  </a:lnTo>
                  <a:lnTo>
                    <a:pt x="3254" y="695"/>
                  </a:lnTo>
                  <a:lnTo>
                    <a:pt x="3378" y="690"/>
                  </a:lnTo>
                  <a:lnTo>
                    <a:pt x="3503" y="681"/>
                  </a:lnTo>
                  <a:lnTo>
                    <a:pt x="3630" y="670"/>
                  </a:lnTo>
                  <a:lnTo>
                    <a:pt x="3756" y="656"/>
                  </a:lnTo>
                  <a:lnTo>
                    <a:pt x="3821" y="648"/>
                  </a:lnTo>
                  <a:lnTo>
                    <a:pt x="3885" y="638"/>
                  </a:lnTo>
                  <a:lnTo>
                    <a:pt x="3950" y="629"/>
                  </a:lnTo>
                  <a:lnTo>
                    <a:pt x="4015" y="619"/>
                  </a:lnTo>
                  <a:lnTo>
                    <a:pt x="4080" y="608"/>
                  </a:lnTo>
                  <a:lnTo>
                    <a:pt x="4145" y="596"/>
                  </a:lnTo>
                  <a:lnTo>
                    <a:pt x="4211" y="583"/>
                  </a:lnTo>
                  <a:lnTo>
                    <a:pt x="4277" y="569"/>
                  </a:lnTo>
                  <a:lnTo>
                    <a:pt x="4343" y="555"/>
                  </a:lnTo>
                  <a:lnTo>
                    <a:pt x="4409" y="539"/>
                  </a:lnTo>
                  <a:lnTo>
                    <a:pt x="4475" y="523"/>
                  </a:lnTo>
                  <a:lnTo>
                    <a:pt x="4541" y="506"/>
                  </a:lnTo>
                  <a:lnTo>
                    <a:pt x="4608" y="489"/>
                  </a:lnTo>
                  <a:lnTo>
                    <a:pt x="4674" y="470"/>
                  </a:lnTo>
                  <a:lnTo>
                    <a:pt x="4742" y="450"/>
                  </a:lnTo>
                  <a:lnTo>
                    <a:pt x="4809" y="430"/>
                  </a:lnTo>
                  <a:lnTo>
                    <a:pt x="4876" y="408"/>
                  </a:lnTo>
                  <a:lnTo>
                    <a:pt x="4943" y="386"/>
                  </a:lnTo>
                  <a:lnTo>
                    <a:pt x="5012" y="363"/>
                  </a:lnTo>
                  <a:lnTo>
                    <a:pt x="5079" y="338"/>
                  </a:lnTo>
                  <a:lnTo>
                    <a:pt x="5146" y="313"/>
                  </a:lnTo>
                  <a:lnTo>
                    <a:pt x="5214" y="286"/>
                  </a:lnTo>
                  <a:lnTo>
                    <a:pt x="5283" y="259"/>
                  </a:lnTo>
                  <a:lnTo>
                    <a:pt x="5350" y="231"/>
                  </a:lnTo>
                  <a:lnTo>
                    <a:pt x="5418" y="201"/>
                  </a:lnTo>
                  <a:lnTo>
                    <a:pt x="5487" y="170"/>
                  </a:lnTo>
                  <a:lnTo>
                    <a:pt x="5555" y="138"/>
                  </a:lnTo>
                  <a:lnTo>
                    <a:pt x="5623" y="106"/>
                  </a:lnTo>
                  <a:lnTo>
                    <a:pt x="5692" y="72"/>
                  </a:lnTo>
                  <a:lnTo>
                    <a:pt x="5760" y="37"/>
                  </a:lnTo>
                  <a:lnTo>
                    <a:pt x="5760" y="37"/>
                  </a:lnTo>
                  <a:lnTo>
                    <a:pt x="5725" y="44"/>
                  </a:lnTo>
                  <a:lnTo>
                    <a:pt x="5623" y="63"/>
                  </a:lnTo>
                  <a:lnTo>
                    <a:pt x="5549" y="77"/>
                  </a:lnTo>
                  <a:lnTo>
                    <a:pt x="5460" y="92"/>
                  </a:lnTo>
                  <a:lnTo>
                    <a:pt x="5358" y="109"/>
                  </a:lnTo>
                  <a:lnTo>
                    <a:pt x="5242" y="127"/>
                  </a:lnTo>
                  <a:lnTo>
                    <a:pt x="5112" y="145"/>
                  </a:lnTo>
                  <a:lnTo>
                    <a:pt x="4971" y="164"/>
                  </a:lnTo>
                  <a:lnTo>
                    <a:pt x="4818" y="184"/>
                  </a:lnTo>
                  <a:lnTo>
                    <a:pt x="4653" y="203"/>
                  </a:lnTo>
                  <a:lnTo>
                    <a:pt x="4478" y="223"/>
                  </a:lnTo>
                  <a:lnTo>
                    <a:pt x="4294" y="241"/>
                  </a:lnTo>
                  <a:lnTo>
                    <a:pt x="4100" y="257"/>
                  </a:lnTo>
                  <a:lnTo>
                    <a:pt x="3898" y="272"/>
                  </a:lnTo>
                  <a:lnTo>
                    <a:pt x="3688" y="285"/>
                  </a:lnTo>
                  <a:lnTo>
                    <a:pt x="3579" y="291"/>
                  </a:lnTo>
                  <a:lnTo>
                    <a:pt x="3470" y="296"/>
                  </a:lnTo>
                  <a:lnTo>
                    <a:pt x="3358" y="300"/>
                  </a:lnTo>
                  <a:lnTo>
                    <a:pt x="3246" y="303"/>
                  </a:lnTo>
                  <a:lnTo>
                    <a:pt x="3132" y="307"/>
                  </a:lnTo>
                  <a:lnTo>
                    <a:pt x="3016" y="309"/>
                  </a:lnTo>
                  <a:lnTo>
                    <a:pt x="2898" y="310"/>
                  </a:lnTo>
                  <a:lnTo>
                    <a:pt x="2780" y="310"/>
                  </a:lnTo>
                  <a:lnTo>
                    <a:pt x="2660" y="309"/>
                  </a:lnTo>
                  <a:lnTo>
                    <a:pt x="2539" y="308"/>
                  </a:lnTo>
                  <a:lnTo>
                    <a:pt x="2417" y="306"/>
                  </a:lnTo>
                  <a:lnTo>
                    <a:pt x="2294" y="302"/>
                  </a:lnTo>
                  <a:lnTo>
                    <a:pt x="2170" y="297"/>
                  </a:lnTo>
                  <a:lnTo>
                    <a:pt x="2045" y="291"/>
                  </a:lnTo>
                  <a:lnTo>
                    <a:pt x="1920" y="284"/>
                  </a:lnTo>
                  <a:lnTo>
                    <a:pt x="1793" y="275"/>
                  </a:lnTo>
                  <a:lnTo>
                    <a:pt x="1667" y="266"/>
                  </a:lnTo>
                  <a:lnTo>
                    <a:pt x="1539" y="254"/>
                  </a:lnTo>
                  <a:lnTo>
                    <a:pt x="1412" y="242"/>
                  </a:lnTo>
                  <a:lnTo>
                    <a:pt x="1284" y="228"/>
                  </a:lnTo>
                  <a:lnTo>
                    <a:pt x="1155" y="212"/>
                  </a:lnTo>
                  <a:lnTo>
                    <a:pt x="1026" y="196"/>
                  </a:lnTo>
                  <a:lnTo>
                    <a:pt x="898" y="177"/>
                  </a:lnTo>
                  <a:lnTo>
                    <a:pt x="769" y="158"/>
                  </a:lnTo>
                  <a:lnTo>
                    <a:pt x="640" y="136"/>
                  </a:lnTo>
                  <a:lnTo>
                    <a:pt x="512" y="112"/>
                  </a:lnTo>
                  <a:lnTo>
                    <a:pt x="383" y="87"/>
                  </a:lnTo>
                  <a:lnTo>
                    <a:pt x="255" y="60"/>
                  </a:lnTo>
                  <a:lnTo>
                    <a:pt x="12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 bwMode="auto">
            <a:xfrm>
              <a:off x="3416" y="5815"/>
              <a:ext cx="2190" cy="2195"/>
            </a:xfrm>
            <a:custGeom>
              <a:avLst/>
              <a:gdLst>
                <a:gd name="T0" fmla="*/ 642 w 642"/>
                <a:gd name="T1" fmla="*/ 338 h 643"/>
                <a:gd name="T2" fmla="*/ 635 w 642"/>
                <a:gd name="T3" fmla="*/ 386 h 643"/>
                <a:gd name="T4" fmla="*/ 623 w 642"/>
                <a:gd name="T5" fmla="*/ 432 h 643"/>
                <a:gd name="T6" fmla="*/ 603 w 642"/>
                <a:gd name="T7" fmla="*/ 474 h 643"/>
                <a:gd name="T8" fmla="*/ 578 w 642"/>
                <a:gd name="T9" fmla="*/ 514 h 643"/>
                <a:gd name="T10" fmla="*/ 548 w 642"/>
                <a:gd name="T11" fmla="*/ 548 h 643"/>
                <a:gd name="T12" fmla="*/ 513 w 642"/>
                <a:gd name="T13" fmla="*/ 579 h 643"/>
                <a:gd name="T14" fmla="*/ 474 w 642"/>
                <a:gd name="T15" fmla="*/ 604 h 643"/>
                <a:gd name="T16" fmla="*/ 431 w 642"/>
                <a:gd name="T17" fmla="*/ 623 h 643"/>
                <a:gd name="T18" fmla="*/ 386 w 642"/>
                <a:gd name="T19" fmla="*/ 636 h 643"/>
                <a:gd name="T20" fmla="*/ 337 w 642"/>
                <a:gd name="T21" fmla="*/ 643 h 643"/>
                <a:gd name="T22" fmla="*/ 304 w 642"/>
                <a:gd name="T23" fmla="*/ 643 h 643"/>
                <a:gd name="T24" fmla="*/ 256 w 642"/>
                <a:gd name="T25" fmla="*/ 636 h 643"/>
                <a:gd name="T26" fmla="*/ 210 w 642"/>
                <a:gd name="T27" fmla="*/ 623 h 643"/>
                <a:gd name="T28" fmla="*/ 167 w 642"/>
                <a:gd name="T29" fmla="*/ 604 h 643"/>
                <a:gd name="T30" fmla="*/ 128 w 642"/>
                <a:gd name="T31" fmla="*/ 579 h 643"/>
                <a:gd name="T32" fmla="*/ 93 w 642"/>
                <a:gd name="T33" fmla="*/ 548 h 643"/>
                <a:gd name="T34" fmla="*/ 63 w 642"/>
                <a:gd name="T35" fmla="*/ 514 h 643"/>
                <a:gd name="T36" fmla="*/ 38 w 642"/>
                <a:gd name="T37" fmla="*/ 474 h 643"/>
                <a:gd name="T38" fmla="*/ 19 w 642"/>
                <a:gd name="T39" fmla="*/ 432 h 643"/>
                <a:gd name="T40" fmla="*/ 7 w 642"/>
                <a:gd name="T41" fmla="*/ 386 h 643"/>
                <a:gd name="T42" fmla="*/ 0 w 642"/>
                <a:gd name="T43" fmla="*/ 338 h 643"/>
                <a:gd name="T44" fmla="*/ 0 w 642"/>
                <a:gd name="T45" fmla="*/ 304 h 643"/>
                <a:gd name="T46" fmla="*/ 7 w 642"/>
                <a:gd name="T47" fmla="*/ 256 h 643"/>
                <a:gd name="T48" fmla="*/ 19 w 642"/>
                <a:gd name="T49" fmla="*/ 211 h 643"/>
                <a:gd name="T50" fmla="*/ 38 w 642"/>
                <a:gd name="T51" fmla="*/ 169 h 643"/>
                <a:gd name="T52" fmla="*/ 63 w 642"/>
                <a:gd name="T53" fmla="*/ 129 h 643"/>
                <a:gd name="T54" fmla="*/ 93 w 642"/>
                <a:gd name="T55" fmla="*/ 95 h 643"/>
                <a:gd name="T56" fmla="*/ 128 w 642"/>
                <a:gd name="T57" fmla="*/ 64 h 643"/>
                <a:gd name="T58" fmla="*/ 167 w 642"/>
                <a:gd name="T59" fmla="*/ 39 h 643"/>
                <a:gd name="T60" fmla="*/ 210 w 642"/>
                <a:gd name="T61" fmla="*/ 19 h 643"/>
                <a:gd name="T62" fmla="*/ 256 w 642"/>
                <a:gd name="T63" fmla="*/ 7 h 643"/>
                <a:gd name="T64" fmla="*/ 304 w 642"/>
                <a:gd name="T65" fmla="*/ 0 h 643"/>
                <a:gd name="T66" fmla="*/ 337 w 642"/>
                <a:gd name="T67" fmla="*/ 0 h 643"/>
                <a:gd name="T68" fmla="*/ 386 w 642"/>
                <a:gd name="T69" fmla="*/ 7 h 643"/>
                <a:gd name="T70" fmla="*/ 431 w 642"/>
                <a:gd name="T71" fmla="*/ 19 h 643"/>
                <a:gd name="T72" fmla="*/ 474 w 642"/>
                <a:gd name="T73" fmla="*/ 39 h 643"/>
                <a:gd name="T74" fmla="*/ 513 w 642"/>
                <a:gd name="T75" fmla="*/ 64 h 643"/>
                <a:gd name="T76" fmla="*/ 548 w 642"/>
                <a:gd name="T77" fmla="*/ 95 h 643"/>
                <a:gd name="T78" fmla="*/ 578 w 642"/>
                <a:gd name="T79" fmla="*/ 129 h 643"/>
                <a:gd name="T80" fmla="*/ 603 w 642"/>
                <a:gd name="T81" fmla="*/ 169 h 643"/>
                <a:gd name="T82" fmla="*/ 623 w 642"/>
                <a:gd name="T83" fmla="*/ 211 h 643"/>
                <a:gd name="T84" fmla="*/ 635 w 642"/>
                <a:gd name="T85" fmla="*/ 256 h 643"/>
                <a:gd name="T86" fmla="*/ 642 w 642"/>
                <a:gd name="T87" fmla="*/ 30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2" h="643">
                  <a:moveTo>
                    <a:pt x="642" y="321"/>
                  </a:moveTo>
                  <a:lnTo>
                    <a:pt x="642" y="321"/>
                  </a:lnTo>
                  <a:lnTo>
                    <a:pt x="642" y="338"/>
                  </a:lnTo>
                  <a:lnTo>
                    <a:pt x="640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1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8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4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7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7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3" y="548"/>
                  </a:lnTo>
                  <a:lnTo>
                    <a:pt x="83" y="538"/>
                  </a:lnTo>
                  <a:lnTo>
                    <a:pt x="73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2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04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3" y="117"/>
                  </a:lnTo>
                  <a:lnTo>
                    <a:pt x="83" y="105"/>
                  </a:lnTo>
                  <a:lnTo>
                    <a:pt x="93" y="95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7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7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8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0" y="288"/>
                  </a:lnTo>
                  <a:lnTo>
                    <a:pt x="642" y="304"/>
                  </a:lnTo>
                  <a:lnTo>
                    <a:pt x="642" y="321"/>
                  </a:lnTo>
                  <a:lnTo>
                    <a:pt x="642" y="3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="ctr" anchorCtr="1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黄鳝</a:t>
              </a:r>
              <a:endParaRPr lang="zh-CN" altLang="en-US" sz="24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cs typeface="+mn-ea"/>
                <a:sym typeface="+mn-lt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4"/>
              </p:custDataLst>
            </p:nvPr>
          </p:nvSpPr>
          <p:spPr bwMode="auto">
            <a:xfrm>
              <a:off x="6788" y="6188"/>
              <a:ext cx="2190" cy="2192"/>
            </a:xfrm>
            <a:custGeom>
              <a:avLst/>
              <a:gdLst>
                <a:gd name="T0" fmla="*/ 642 w 642"/>
                <a:gd name="T1" fmla="*/ 339 h 643"/>
                <a:gd name="T2" fmla="*/ 635 w 642"/>
                <a:gd name="T3" fmla="*/ 386 h 643"/>
                <a:gd name="T4" fmla="*/ 623 w 642"/>
                <a:gd name="T5" fmla="*/ 432 h 643"/>
                <a:gd name="T6" fmla="*/ 603 w 642"/>
                <a:gd name="T7" fmla="*/ 474 h 643"/>
                <a:gd name="T8" fmla="*/ 578 w 642"/>
                <a:gd name="T9" fmla="*/ 514 h 643"/>
                <a:gd name="T10" fmla="*/ 547 w 642"/>
                <a:gd name="T11" fmla="*/ 548 h 643"/>
                <a:gd name="T12" fmla="*/ 513 w 642"/>
                <a:gd name="T13" fmla="*/ 579 h 643"/>
                <a:gd name="T14" fmla="*/ 473 w 642"/>
                <a:gd name="T15" fmla="*/ 604 h 643"/>
                <a:gd name="T16" fmla="*/ 431 w 642"/>
                <a:gd name="T17" fmla="*/ 623 h 643"/>
                <a:gd name="T18" fmla="*/ 386 w 642"/>
                <a:gd name="T19" fmla="*/ 636 h 643"/>
                <a:gd name="T20" fmla="*/ 337 w 642"/>
                <a:gd name="T21" fmla="*/ 643 h 643"/>
                <a:gd name="T22" fmla="*/ 304 w 642"/>
                <a:gd name="T23" fmla="*/ 643 h 643"/>
                <a:gd name="T24" fmla="*/ 256 w 642"/>
                <a:gd name="T25" fmla="*/ 636 h 643"/>
                <a:gd name="T26" fmla="*/ 210 w 642"/>
                <a:gd name="T27" fmla="*/ 623 h 643"/>
                <a:gd name="T28" fmla="*/ 168 w 642"/>
                <a:gd name="T29" fmla="*/ 604 h 643"/>
                <a:gd name="T30" fmla="*/ 128 w 642"/>
                <a:gd name="T31" fmla="*/ 579 h 643"/>
                <a:gd name="T32" fmla="*/ 94 w 642"/>
                <a:gd name="T33" fmla="*/ 548 h 643"/>
                <a:gd name="T34" fmla="*/ 63 w 642"/>
                <a:gd name="T35" fmla="*/ 514 h 643"/>
                <a:gd name="T36" fmla="*/ 38 w 642"/>
                <a:gd name="T37" fmla="*/ 474 h 643"/>
                <a:gd name="T38" fmla="*/ 19 w 642"/>
                <a:gd name="T39" fmla="*/ 432 h 643"/>
                <a:gd name="T40" fmla="*/ 6 w 642"/>
                <a:gd name="T41" fmla="*/ 386 h 643"/>
                <a:gd name="T42" fmla="*/ 0 w 642"/>
                <a:gd name="T43" fmla="*/ 339 h 643"/>
                <a:gd name="T44" fmla="*/ 0 w 642"/>
                <a:gd name="T45" fmla="*/ 305 h 643"/>
                <a:gd name="T46" fmla="*/ 6 w 642"/>
                <a:gd name="T47" fmla="*/ 256 h 643"/>
                <a:gd name="T48" fmla="*/ 19 w 642"/>
                <a:gd name="T49" fmla="*/ 211 h 643"/>
                <a:gd name="T50" fmla="*/ 38 w 642"/>
                <a:gd name="T51" fmla="*/ 169 h 643"/>
                <a:gd name="T52" fmla="*/ 63 w 642"/>
                <a:gd name="T53" fmla="*/ 129 h 643"/>
                <a:gd name="T54" fmla="*/ 94 w 642"/>
                <a:gd name="T55" fmla="*/ 95 h 643"/>
                <a:gd name="T56" fmla="*/ 128 w 642"/>
                <a:gd name="T57" fmla="*/ 64 h 643"/>
                <a:gd name="T58" fmla="*/ 168 w 642"/>
                <a:gd name="T59" fmla="*/ 39 h 643"/>
                <a:gd name="T60" fmla="*/ 210 w 642"/>
                <a:gd name="T61" fmla="*/ 19 h 643"/>
                <a:gd name="T62" fmla="*/ 256 w 642"/>
                <a:gd name="T63" fmla="*/ 7 h 643"/>
                <a:gd name="T64" fmla="*/ 304 w 642"/>
                <a:gd name="T65" fmla="*/ 0 h 643"/>
                <a:gd name="T66" fmla="*/ 337 w 642"/>
                <a:gd name="T67" fmla="*/ 0 h 643"/>
                <a:gd name="T68" fmla="*/ 386 w 642"/>
                <a:gd name="T69" fmla="*/ 7 h 643"/>
                <a:gd name="T70" fmla="*/ 431 w 642"/>
                <a:gd name="T71" fmla="*/ 19 h 643"/>
                <a:gd name="T72" fmla="*/ 473 w 642"/>
                <a:gd name="T73" fmla="*/ 39 h 643"/>
                <a:gd name="T74" fmla="*/ 513 w 642"/>
                <a:gd name="T75" fmla="*/ 64 h 643"/>
                <a:gd name="T76" fmla="*/ 547 w 642"/>
                <a:gd name="T77" fmla="*/ 95 h 643"/>
                <a:gd name="T78" fmla="*/ 578 w 642"/>
                <a:gd name="T79" fmla="*/ 129 h 643"/>
                <a:gd name="T80" fmla="*/ 603 w 642"/>
                <a:gd name="T81" fmla="*/ 169 h 643"/>
                <a:gd name="T82" fmla="*/ 623 w 642"/>
                <a:gd name="T83" fmla="*/ 211 h 643"/>
                <a:gd name="T84" fmla="*/ 635 w 642"/>
                <a:gd name="T85" fmla="*/ 256 h 643"/>
                <a:gd name="T86" fmla="*/ 642 w 642"/>
                <a:gd name="T87" fmla="*/ 30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2" h="643">
                  <a:moveTo>
                    <a:pt x="642" y="321"/>
                  </a:moveTo>
                  <a:lnTo>
                    <a:pt x="642" y="321"/>
                  </a:lnTo>
                  <a:lnTo>
                    <a:pt x="642" y="339"/>
                  </a:lnTo>
                  <a:lnTo>
                    <a:pt x="641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2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5" y="488"/>
                  </a:lnTo>
                  <a:lnTo>
                    <a:pt x="587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7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3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6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5" y="618"/>
                  </a:lnTo>
                  <a:lnTo>
                    <a:pt x="182" y="611"/>
                  </a:lnTo>
                  <a:lnTo>
                    <a:pt x="168" y="604"/>
                  </a:lnTo>
                  <a:lnTo>
                    <a:pt x="154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4" y="560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2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1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4" y="417"/>
                  </a:lnTo>
                  <a:lnTo>
                    <a:pt x="10" y="402"/>
                  </a:lnTo>
                  <a:lnTo>
                    <a:pt x="6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9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6" y="256"/>
                  </a:lnTo>
                  <a:lnTo>
                    <a:pt x="10" y="242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1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2" y="117"/>
                  </a:lnTo>
                  <a:lnTo>
                    <a:pt x="83" y="105"/>
                  </a:lnTo>
                  <a:lnTo>
                    <a:pt x="94" y="95"/>
                  </a:lnTo>
                  <a:lnTo>
                    <a:pt x="104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5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6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3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7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7" y="141"/>
                  </a:lnTo>
                  <a:lnTo>
                    <a:pt x="595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2" y="321"/>
                  </a:lnTo>
                  <a:lnTo>
                    <a:pt x="642" y="3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蜜汁藕</a:t>
              </a:r>
              <a:endParaRPr lang="zh-CN" altLang="en-US" sz="24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>
              <p:custDataLst>
                <p:tags r:id="rId5"/>
              </p:custDataLst>
            </p:nvPr>
          </p:nvSpPr>
          <p:spPr bwMode="auto">
            <a:xfrm>
              <a:off x="13528" y="5815"/>
              <a:ext cx="2193" cy="2195"/>
            </a:xfrm>
            <a:custGeom>
              <a:avLst/>
              <a:gdLst>
                <a:gd name="T0" fmla="*/ 643 w 643"/>
                <a:gd name="T1" fmla="*/ 339 h 643"/>
                <a:gd name="T2" fmla="*/ 636 w 643"/>
                <a:gd name="T3" fmla="*/ 387 h 643"/>
                <a:gd name="T4" fmla="*/ 623 w 643"/>
                <a:gd name="T5" fmla="*/ 432 h 643"/>
                <a:gd name="T6" fmla="*/ 604 w 643"/>
                <a:gd name="T7" fmla="*/ 474 h 643"/>
                <a:gd name="T8" fmla="*/ 579 w 643"/>
                <a:gd name="T9" fmla="*/ 514 h 643"/>
                <a:gd name="T10" fmla="*/ 549 w 643"/>
                <a:gd name="T11" fmla="*/ 549 h 643"/>
                <a:gd name="T12" fmla="*/ 514 w 643"/>
                <a:gd name="T13" fmla="*/ 579 h 643"/>
                <a:gd name="T14" fmla="*/ 475 w 643"/>
                <a:gd name="T15" fmla="*/ 604 h 643"/>
                <a:gd name="T16" fmla="*/ 432 w 643"/>
                <a:gd name="T17" fmla="*/ 624 h 643"/>
                <a:gd name="T18" fmla="*/ 386 w 643"/>
                <a:gd name="T19" fmla="*/ 636 h 643"/>
                <a:gd name="T20" fmla="*/ 338 w 643"/>
                <a:gd name="T21" fmla="*/ 643 h 643"/>
                <a:gd name="T22" fmla="*/ 305 w 643"/>
                <a:gd name="T23" fmla="*/ 643 h 643"/>
                <a:gd name="T24" fmla="*/ 256 w 643"/>
                <a:gd name="T25" fmla="*/ 636 h 643"/>
                <a:gd name="T26" fmla="*/ 211 w 643"/>
                <a:gd name="T27" fmla="*/ 624 h 643"/>
                <a:gd name="T28" fmla="*/ 169 w 643"/>
                <a:gd name="T29" fmla="*/ 604 h 643"/>
                <a:gd name="T30" fmla="*/ 129 w 643"/>
                <a:gd name="T31" fmla="*/ 579 h 643"/>
                <a:gd name="T32" fmla="*/ 95 w 643"/>
                <a:gd name="T33" fmla="*/ 549 h 643"/>
                <a:gd name="T34" fmla="*/ 64 w 643"/>
                <a:gd name="T35" fmla="*/ 514 h 643"/>
                <a:gd name="T36" fmla="*/ 39 w 643"/>
                <a:gd name="T37" fmla="*/ 474 h 643"/>
                <a:gd name="T38" fmla="*/ 19 w 643"/>
                <a:gd name="T39" fmla="*/ 432 h 643"/>
                <a:gd name="T40" fmla="*/ 7 w 643"/>
                <a:gd name="T41" fmla="*/ 387 h 643"/>
                <a:gd name="T42" fmla="*/ 0 w 643"/>
                <a:gd name="T43" fmla="*/ 339 h 643"/>
                <a:gd name="T44" fmla="*/ 0 w 643"/>
                <a:gd name="T45" fmla="*/ 306 h 643"/>
                <a:gd name="T46" fmla="*/ 7 w 643"/>
                <a:gd name="T47" fmla="*/ 257 h 643"/>
                <a:gd name="T48" fmla="*/ 19 w 643"/>
                <a:gd name="T49" fmla="*/ 211 h 643"/>
                <a:gd name="T50" fmla="*/ 39 w 643"/>
                <a:gd name="T51" fmla="*/ 169 h 643"/>
                <a:gd name="T52" fmla="*/ 64 w 643"/>
                <a:gd name="T53" fmla="*/ 129 h 643"/>
                <a:gd name="T54" fmla="*/ 95 w 643"/>
                <a:gd name="T55" fmla="*/ 95 h 643"/>
                <a:gd name="T56" fmla="*/ 129 w 643"/>
                <a:gd name="T57" fmla="*/ 64 h 643"/>
                <a:gd name="T58" fmla="*/ 169 w 643"/>
                <a:gd name="T59" fmla="*/ 39 h 643"/>
                <a:gd name="T60" fmla="*/ 211 w 643"/>
                <a:gd name="T61" fmla="*/ 20 h 643"/>
                <a:gd name="T62" fmla="*/ 256 w 643"/>
                <a:gd name="T63" fmla="*/ 7 h 643"/>
                <a:gd name="T64" fmla="*/ 305 w 643"/>
                <a:gd name="T65" fmla="*/ 0 h 643"/>
                <a:gd name="T66" fmla="*/ 338 w 643"/>
                <a:gd name="T67" fmla="*/ 0 h 643"/>
                <a:gd name="T68" fmla="*/ 386 w 643"/>
                <a:gd name="T69" fmla="*/ 7 h 643"/>
                <a:gd name="T70" fmla="*/ 432 w 643"/>
                <a:gd name="T71" fmla="*/ 20 h 643"/>
                <a:gd name="T72" fmla="*/ 475 w 643"/>
                <a:gd name="T73" fmla="*/ 39 h 643"/>
                <a:gd name="T74" fmla="*/ 514 w 643"/>
                <a:gd name="T75" fmla="*/ 64 h 643"/>
                <a:gd name="T76" fmla="*/ 549 w 643"/>
                <a:gd name="T77" fmla="*/ 95 h 643"/>
                <a:gd name="T78" fmla="*/ 579 w 643"/>
                <a:gd name="T79" fmla="*/ 129 h 643"/>
                <a:gd name="T80" fmla="*/ 604 w 643"/>
                <a:gd name="T81" fmla="*/ 169 h 643"/>
                <a:gd name="T82" fmla="*/ 623 w 643"/>
                <a:gd name="T83" fmla="*/ 211 h 643"/>
                <a:gd name="T84" fmla="*/ 636 w 643"/>
                <a:gd name="T85" fmla="*/ 257 h 643"/>
                <a:gd name="T86" fmla="*/ 643 w 643"/>
                <a:gd name="T87" fmla="*/ 30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3" h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2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59" y="538"/>
                  </a:lnTo>
                  <a:lnTo>
                    <a:pt x="549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0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6" y="636"/>
                  </a:lnTo>
                  <a:lnTo>
                    <a:pt x="370" y="640"/>
                  </a:lnTo>
                  <a:lnTo>
                    <a:pt x="354" y="642"/>
                  </a:lnTo>
                  <a:lnTo>
                    <a:pt x="338" y="643"/>
                  </a:lnTo>
                  <a:lnTo>
                    <a:pt x="321" y="643"/>
                  </a:lnTo>
                  <a:lnTo>
                    <a:pt x="321" y="643"/>
                  </a:lnTo>
                  <a:lnTo>
                    <a:pt x="305" y="643"/>
                  </a:lnTo>
                  <a:lnTo>
                    <a:pt x="288" y="642"/>
                  </a:lnTo>
                  <a:lnTo>
                    <a:pt x="272" y="640"/>
                  </a:lnTo>
                  <a:lnTo>
                    <a:pt x="256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9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2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2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2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2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0" y="32"/>
                  </a:lnTo>
                  <a:lnTo>
                    <a:pt x="475" y="39"/>
                  </a:lnTo>
                  <a:lnTo>
                    <a:pt x="488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59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2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lnTo>
                    <a:pt x="643" y="32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="ctr" anchorCtr="1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绿豆芽</a:t>
              </a:r>
              <a:endParaRPr lang="zh-CN" altLang="en-US" sz="24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cs typeface="+mn-ea"/>
                <a:sym typeface="+mn-lt"/>
              </a:endParaRPr>
            </a:p>
          </p:txBody>
        </p:sp>
        <p:sp>
          <p:nvSpPr>
            <p:cNvPr id="36" name="图形"/>
            <p:cNvSpPr/>
            <p:nvPr>
              <p:custDataLst>
                <p:tags r:id="rId6"/>
              </p:custDataLst>
            </p:nvPr>
          </p:nvSpPr>
          <p:spPr bwMode="auto">
            <a:xfrm>
              <a:off x="10155" y="6188"/>
              <a:ext cx="2195" cy="2192"/>
            </a:xfrm>
            <a:custGeom>
              <a:avLst/>
              <a:gdLst>
                <a:gd name="T0" fmla="*/ 643 w 643"/>
                <a:gd name="T1" fmla="*/ 339 h 643"/>
                <a:gd name="T2" fmla="*/ 636 w 643"/>
                <a:gd name="T3" fmla="*/ 387 h 643"/>
                <a:gd name="T4" fmla="*/ 623 w 643"/>
                <a:gd name="T5" fmla="*/ 432 h 643"/>
                <a:gd name="T6" fmla="*/ 604 w 643"/>
                <a:gd name="T7" fmla="*/ 474 h 643"/>
                <a:gd name="T8" fmla="*/ 579 w 643"/>
                <a:gd name="T9" fmla="*/ 514 h 643"/>
                <a:gd name="T10" fmla="*/ 548 w 643"/>
                <a:gd name="T11" fmla="*/ 549 h 643"/>
                <a:gd name="T12" fmla="*/ 514 w 643"/>
                <a:gd name="T13" fmla="*/ 579 h 643"/>
                <a:gd name="T14" fmla="*/ 474 w 643"/>
                <a:gd name="T15" fmla="*/ 604 h 643"/>
                <a:gd name="T16" fmla="*/ 432 w 643"/>
                <a:gd name="T17" fmla="*/ 624 h 643"/>
                <a:gd name="T18" fmla="*/ 387 w 643"/>
                <a:gd name="T19" fmla="*/ 636 h 643"/>
                <a:gd name="T20" fmla="*/ 339 w 643"/>
                <a:gd name="T21" fmla="*/ 643 h 643"/>
                <a:gd name="T22" fmla="*/ 306 w 643"/>
                <a:gd name="T23" fmla="*/ 643 h 643"/>
                <a:gd name="T24" fmla="*/ 257 w 643"/>
                <a:gd name="T25" fmla="*/ 636 h 643"/>
                <a:gd name="T26" fmla="*/ 211 w 643"/>
                <a:gd name="T27" fmla="*/ 624 h 643"/>
                <a:gd name="T28" fmla="*/ 169 w 643"/>
                <a:gd name="T29" fmla="*/ 604 h 643"/>
                <a:gd name="T30" fmla="*/ 129 w 643"/>
                <a:gd name="T31" fmla="*/ 579 h 643"/>
                <a:gd name="T32" fmla="*/ 95 w 643"/>
                <a:gd name="T33" fmla="*/ 549 h 643"/>
                <a:gd name="T34" fmla="*/ 64 w 643"/>
                <a:gd name="T35" fmla="*/ 514 h 643"/>
                <a:gd name="T36" fmla="*/ 39 w 643"/>
                <a:gd name="T37" fmla="*/ 474 h 643"/>
                <a:gd name="T38" fmla="*/ 20 w 643"/>
                <a:gd name="T39" fmla="*/ 432 h 643"/>
                <a:gd name="T40" fmla="*/ 7 w 643"/>
                <a:gd name="T41" fmla="*/ 387 h 643"/>
                <a:gd name="T42" fmla="*/ 0 w 643"/>
                <a:gd name="T43" fmla="*/ 339 h 643"/>
                <a:gd name="T44" fmla="*/ 0 w 643"/>
                <a:gd name="T45" fmla="*/ 306 h 643"/>
                <a:gd name="T46" fmla="*/ 7 w 643"/>
                <a:gd name="T47" fmla="*/ 257 h 643"/>
                <a:gd name="T48" fmla="*/ 20 w 643"/>
                <a:gd name="T49" fmla="*/ 211 h 643"/>
                <a:gd name="T50" fmla="*/ 39 w 643"/>
                <a:gd name="T51" fmla="*/ 169 h 643"/>
                <a:gd name="T52" fmla="*/ 64 w 643"/>
                <a:gd name="T53" fmla="*/ 129 h 643"/>
                <a:gd name="T54" fmla="*/ 95 w 643"/>
                <a:gd name="T55" fmla="*/ 95 h 643"/>
                <a:gd name="T56" fmla="*/ 129 w 643"/>
                <a:gd name="T57" fmla="*/ 64 h 643"/>
                <a:gd name="T58" fmla="*/ 169 w 643"/>
                <a:gd name="T59" fmla="*/ 39 h 643"/>
                <a:gd name="T60" fmla="*/ 211 w 643"/>
                <a:gd name="T61" fmla="*/ 20 h 643"/>
                <a:gd name="T62" fmla="*/ 257 w 643"/>
                <a:gd name="T63" fmla="*/ 7 h 643"/>
                <a:gd name="T64" fmla="*/ 306 w 643"/>
                <a:gd name="T65" fmla="*/ 0 h 643"/>
                <a:gd name="T66" fmla="*/ 339 w 643"/>
                <a:gd name="T67" fmla="*/ 0 h 643"/>
                <a:gd name="T68" fmla="*/ 387 w 643"/>
                <a:gd name="T69" fmla="*/ 7 h 643"/>
                <a:gd name="T70" fmla="*/ 432 w 643"/>
                <a:gd name="T71" fmla="*/ 20 h 643"/>
                <a:gd name="T72" fmla="*/ 474 w 643"/>
                <a:gd name="T73" fmla="*/ 39 h 643"/>
                <a:gd name="T74" fmla="*/ 514 w 643"/>
                <a:gd name="T75" fmla="*/ 64 h 643"/>
                <a:gd name="T76" fmla="*/ 548 w 643"/>
                <a:gd name="T77" fmla="*/ 95 h 643"/>
                <a:gd name="T78" fmla="*/ 579 w 643"/>
                <a:gd name="T79" fmla="*/ 129 h 643"/>
                <a:gd name="T80" fmla="*/ 604 w 643"/>
                <a:gd name="T81" fmla="*/ 169 h 643"/>
                <a:gd name="T82" fmla="*/ 623 w 643"/>
                <a:gd name="T83" fmla="*/ 211 h 643"/>
                <a:gd name="T84" fmla="*/ 636 w 643"/>
                <a:gd name="T85" fmla="*/ 257 h 643"/>
                <a:gd name="T86" fmla="*/ 643 w 643"/>
                <a:gd name="T87" fmla="*/ 30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3" h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8"/>
                  </a:lnTo>
                  <a:lnTo>
                    <a:pt x="548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88" y="596"/>
                  </a:lnTo>
                  <a:lnTo>
                    <a:pt x="474" y="604"/>
                  </a:lnTo>
                  <a:lnTo>
                    <a:pt x="461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7" y="636"/>
                  </a:lnTo>
                  <a:lnTo>
                    <a:pt x="371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2" y="643"/>
                  </a:lnTo>
                  <a:lnTo>
                    <a:pt x="322" y="643"/>
                  </a:lnTo>
                  <a:lnTo>
                    <a:pt x="306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29" y="579"/>
                  </a:lnTo>
                  <a:lnTo>
                    <a:pt x="118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20" y="432"/>
                  </a:lnTo>
                  <a:lnTo>
                    <a:pt x="15" y="417"/>
                  </a:lnTo>
                  <a:lnTo>
                    <a:pt x="11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1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1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1" y="242"/>
                  </a:lnTo>
                  <a:lnTo>
                    <a:pt x="15" y="226"/>
                  </a:lnTo>
                  <a:lnTo>
                    <a:pt x="20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8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3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7"/>
                  </a:lnTo>
                  <a:lnTo>
                    <a:pt x="273" y="4"/>
                  </a:lnTo>
                  <a:lnTo>
                    <a:pt x="289" y="2"/>
                  </a:lnTo>
                  <a:lnTo>
                    <a:pt x="306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1" y="4"/>
                  </a:lnTo>
                  <a:lnTo>
                    <a:pt x="387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1" y="32"/>
                  </a:lnTo>
                  <a:lnTo>
                    <a:pt x="474" y="39"/>
                  </a:lnTo>
                  <a:lnTo>
                    <a:pt x="488" y="47"/>
                  </a:lnTo>
                  <a:lnTo>
                    <a:pt x="502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8" y="95"/>
                  </a:lnTo>
                  <a:lnTo>
                    <a:pt x="560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lnTo>
                    <a:pt x="643" y="32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txBody>
            <a:bodyPr anchor="ctr" anchorCtr="1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吃三宝</a:t>
              </a:r>
              <a:endParaRPr lang="zh-CN" altLang="en-US" sz="24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cs typeface="+mn-ea"/>
                <a:sym typeface="+mn-lt"/>
              </a:endParaRPr>
            </a:p>
          </p:txBody>
        </p:sp>
        <p:sp>
          <p:nvSpPr>
            <p:cNvPr id="37" name="图形"/>
            <p:cNvSpPr txBox="1">
              <a:spLocks noChangeArrowheads="1"/>
            </p:cNvSpPr>
            <p:nvPr/>
          </p:nvSpPr>
          <p:spPr bwMode="auto">
            <a:xfrm>
              <a:off x="2049" y="3785"/>
              <a:ext cx="15434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algn="ctr">
                <a:lnSpc>
                  <a:spcPct val="150000"/>
                </a:lnSpc>
                <a:spcBef>
                  <a:spcPts val="120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“小暑大暑，上蒸下煮”，“小暑”的到来，意味着即将进入三伏天。在这个时节素有吃三宝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黄鳝、蜜汁藕、绿豆芽的习俗。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2860" y="-1270"/>
            <a:ext cx="4312285" cy="4672965"/>
          </a:xfrm>
          <a:prstGeom prst="rect">
            <a:avLst/>
          </a:prstGeom>
        </p:spPr>
      </p:pic>
      <p:sp>
        <p:nvSpPr>
          <p:cNvPr id="22" name="图形"/>
          <p:cNvSpPr/>
          <p:nvPr/>
        </p:nvSpPr>
        <p:spPr>
          <a:xfrm>
            <a:off x="3328670" y="628650"/>
            <a:ext cx="8394065" cy="4902835"/>
          </a:xfrm>
          <a:custGeom>
            <a:avLst/>
            <a:gdLst>
              <a:gd name="connsiteX0" fmla="*/ 5122105 w 10106972"/>
              <a:gd name="connsiteY0" fmla="*/ 0 h 5690792"/>
              <a:gd name="connsiteX1" fmla="*/ 7869152 w 10106972"/>
              <a:gd name="connsiteY1" fmla="*/ 1697689 h 5690792"/>
              <a:gd name="connsiteX2" fmla="*/ 7882163 w 10106972"/>
              <a:gd name="connsiteY2" fmla="*/ 1874152 h 5690792"/>
              <a:gd name="connsiteX3" fmla="*/ 8094081 w 10106972"/>
              <a:gd name="connsiteY3" fmla="*/ 1896301 h 5690792"/>
              <a:gd name="connsiteX4" fmla="*/ 10106972 w 10106972"/>
              <a:gd name="connsiteY4" fmla="*/ 3587661 h 5690792"/>
              <a:gd name="connsiteX5" fmla="*/ 7586022 w 10106972"/>
              <a:gd name="connsiteY5" fmla="*/ 5314096 h 5690792"/>
              <a:gd name="connsiteX6" fmla="*/ 6836369 w 10106972"/>
              <a:gd name="connsiteY6" fmla="*/ 5236479 h 5690792"/>
              <a:gd name="connsiteX7" fmla="*/ 6621365 w 10106972"/>
              <a:gd name="connsiteY7" fmla="*/ 5182588 h 5690792"/>
              <a:gd name="connsiteX8" fmla="*/ 6617989 w 10106972"/>
              <a:gd name="connsiteY8" fmla="*/ 5185131 h 5690792"/>
              <a:gd name="connsiteX9" fmla="*/ 4835408 w 10106972"/>
              <a:gd name="connsiteY9" fmla="*/ 5690792 h 5690792"/>
              <a:gd name="connsiteX10" fmla="*/ 2744997 w 10106972"/>
              <a:gd name="connsiteY10" fmla="*/ 4929624 h 5690792"/>
              <a:gd name="connsiteX11" fmla="*/ 2635905 w 10106972"/>
              <a:gd name="connsiteY11" fmla="*/ 4806647 h 5690792"/>
              <a:gd name="connsiteX12" fmla="*/ 2520950 w 10106972"/>
              <a:gd name="connsiteY12" fmla="*/ 4810622 h 5690792"/>
              <a:gd name="connsiteX13" fmla="*/ 0 w 10106972"/>
              <a:gd name="connsiteY13" fmla="*/ 3084187 h 5690792"/>
              <a:gd name="connsiteX14" fmla="*/ 2263198 w 10106972"/>
              <a:gd name="connsiteY14" fmla="*/ 1366665 h 5690792"/>
              <a:gd name="connsiteX15" fmla="*/ 2473420 w 10106972"/>
              <a:gd name="connsiteY15" fmla="*/ 1359396 h 5690792"/>
              <a:gd name="connsiteX16" fmla="*/ 2484945 w 10106972"/>
              <a:gd name="connsiteY16" fmla="*/ 1328700 h 5690792"/>
              <a:gd name="connsiteX17" fmla="*/ 5122105 w 10106972"/>
              <a:gd name="connsiteY17" fmla="*/ 0 h 56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06972" h="5690792">
                <a:moveTo>
                  <a:pt x="5122105" y="0"/>
                </a:moveTo>
                <a:cubicBezTo>
                  <a:pt x="6551817" y="0"/>
                  <a:pt x="7727745" y="744123"/>
                  <a:pt x="7869152" y="1697689"/>
                </a:cubicBezTo>
                <a:lnTo>
                  <a:pt x="7882163" y="1874152"/>
                </a:lnTo>
                <a:lnTo>
                  <a:pt x="8094081" y="1896301"/>
                </a:lnTo>
                <a:cubicBezTo>
                  <a:pt x="9242836" y="2057285"/>
                  <a:pt x="10106972" y="2753363"/>
                  <a:pt x="10106972" y="3587661"/>
                </a:cubicBezTo>
                <a:cubicBezTo>
                  <a:pt x="10106972" y="4541145"/>
                  <a:pt x="8978304" y="5314096"/>
                  <a:pt x="7586022" y="5314096"/>
                </a:cubicBezTo>
                <a:cubicBezTo>
                  <a:pt x="7324969" y="5314096"/>
                  <a:pt x="7073184" y="5286922"/>
                  <a:pt x="6836369" y="5236479"/>
                </a:cubicBezTo>
                <a:lnTo>
                  <a:pt x="6621365" y="5182588"/>
                </a:lnTo>
                <a:lnTo>
                  <a:pt x="6617989" y="5185131"/>
                </a:lnTo>
                <a:cubicBezTo>
                  <a:pt x="6161787" y="5497554"/>
                  <a:pt x="5531549" y="5690792"/>
                  <a:pt x="4835408" y="5690792"/>
                </a:cubicBezTo>
                <a:cubicBezTo>
                  <a:pt x="3965232" y="5690792"/>
                  <a:pt x="3198030" y="5388858"/>
                  <a:pt x="2744997" y="4929624"/>
                </a:cubicBezTo>
                <a:lnTo>
                  <a:pt x="2635905" y="4806647"/>
                </a:lnTo>
                <a:lnTo>
                  <a:pt x="2520950" y="4810622"/>
                </a:lnTo>
                <a:cubicBezTo>
                  <a:pt x="1128668" y="4810622"/>
                  <a:pt x="0" y="4037671"/>
                  <a:pt x="0" y="3084187"/>
                </a:cubicBezTo>
                <a:cubicBezTo>
                  <a:pt x="0" y="2190296"/>
                  <a:pt x="991993" y="1455076"/>
                  <a:pt x="2263198" y="1366665"/>
                </a:cubicBezTo>
                <a:lnTo>
                  <a:pt x="2473420" y="1359396"/>
                </a:lnTo>
                <a:lnTo>
                  <a:pt x="2484945" y="1328700"/>
                </a:lnTo>
                <a:cubicBezTo>
                  <a:pt x="2834557" y="558919"/>
                  <a:pt x="3883021" y="0"/>
                  <a:pt x="512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图形"/>
          <p:cNvSpPr/>
          <p:nvPr/>
        </p:nvSpPr>
        <p:spPr>
          <a:xfrm>
            <a:off x="5570855" y="2753360"/>
            <a:ext cx="52666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节气相关诗词</a:t>
            </a:r>
          </a:p>
        </p:txBody>
      </p:sp>
      <p:sp>
        <p:nvSpPr>
          <p:cNvPr id="17" name="图形"/>
          <p:cNvSpPr txBox="1"/>
          <p:nvPr/>
        </p:nvSpPr>
        <p:spPr>
          <a:xfrm>
            <a:off x="5722620" y="3752215"/>
            <a:ext cx="5292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content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</a:t>
            </a:r>
            <a:r>
              <a:rPr lang="en-US" altLang="zh-CN" sz="1400">
                <a:cs typeface="+mn-ea"/>
                <a:sym typeface="+mn-lt"/>
              </a:rPr>
              <a:t> </a:t>
            </a:r>
            <a:r>
              <a:rPr lang="zh-CN" altLang="en-US" sz="1400">
                <a:cs typeface="+mn-ea"/>
                <a:sym typeface="+mn-lt"/>
              </a:rPr>
              <a:t>content here</a:t>
            </a:r>
            <a:r>
              <a:rPr lang="en-US" altLang="zh-CN" sz="1400">
                <a:cs typeface="+mn-ea"/>
                <a:sym typeface="+mn-lt"/>
              </a:rPr>
              <a:t>.</a:t>
            </a:r>
            <a:r>
              <a:rPr lang="zh-CN" altLang="en-US" sz="1400">
                <a:cs typeface="+mn-ea"/>
                <a:sym typeface="+mn-lt"/>
              </a:rPr>
              <a:t>Add your text</a:t>
            </a:r>
            <a:r>
              <a:rPr lang="en-US" altLang="zh-CN" sz="1400"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图形"/>
          <p:cNvGrpSpPr/>
          <p:nvPr/>
        </p:nvGrpSpPr>
        <p:grpSpPr>
          <a:xfrm>
            <a:off x="5647055" y="2089150"/>
            <a:ext cx="3095625" cy="612775"/>
            <a:chOff x="8893" y="3290"/>
            <a:chExt cx="4875" cy="965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8893" y="3290"/>
              <a:ext cx="4875" cy="965"/>
              <a:chOff x="1231" y="7014"/>
              <a:chExt cx="3870" cy="766"/>
            </a:xfrm>
          </p:grpSpPr>
          <p:sp>
            <p:nvSpPr>
              <p:cNvPr id="45" name="图形"/>
              <p:cNvSpPr/>
              <p:nvPr/>
            </p:nvSpPr>
            <p:spPr>
              <a:xfrm>
                <a:off x="1231" y="7014"/>
                <a:ext cx="2319" cy="76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srgbClr val="7BD2E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图形"/>
              <p:cNvSpPr/>
              <p:nvPr/>
            </p:nvSpPr>
            <p:spPr>
              <a:xfrm>
                <a:off x="2783" y="7014"/>
                <a:ext cx="2319" cy="7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4000">
                    <a:srgbClr val="7BD2E3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solidFill>
                  <a:schemeClr val="bg1"/>
                </a:solidFill>
              </a:ln>
              <a:effectLst>
                <a:outerShdw blurRad="38100" dist="38100" dir="2700000" algn="tl" rotWithShape="0">
                  <a:schemeClr val="accent1">
                    <a:alpha val="26667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图形"/>
            <p:cNvSpPr txBox="1"/>
            <p:nvPr/>
          </p:nvSpPr>
          <p:spPr>
            <a:xfrm>
              <a:off x="9104" y="3354"/>
              <a:ext cx="249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1908" y="3354"/>
              <a:ext cx="184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FOUR</a:t>
              </a:r>
            </a:p>
          </p:txBody>
        </p:sp>
      </p:grpSp>
      <p:pic>
        <p:nvPicPr>
          <p:cNvPr id="13" name="图形" descr="E:\006包图网\素材\大暑插画\60b6da83411dfg4.png60b6da83411dfg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3200" y="467995"/>
            <a:ext cx="5147310" cy="5922010"/>
          </a:xfrm>
          <a:prstGeom prst="rect">
            <a:avLst/>
          </a:prstGeom>
        </p:spPr>
      </p:pic>
      <p:pic>
        <p:nvPicPr>
          <p:cNvPr id="20" name="图形" descr="6273fb8c68b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50" y="628650"/>
            <a:ext cx="1060450" cy="298450"/>
          </a:xfrm>
          <a:prstGeom prst="rect">
            <a:avLst/>
          </a:prstGeom>
        </p:spPr>
      </p:pic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9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2" grpId="0" bldLvl="0" animBg="1"/>
      <p:bldP spid="22" grpId="1" animBg="1"/>
      <p:bldP spid="26" grpId="0"/>
      <p:bldP spid="2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图形"/>
          <p:cNvGrpSpPr/>
          <p:nvPr/>
        </p:nvGrpSpPr>
        <p:grpSpPr>
          <a:xfrm>
            <a:off x="0" y="0"/>
            <a:ext cx="12200890" cy="6856730"/>
            <a:chOff x="0" y="0"/>
            <a:chExt cx="19214" cy="10798"/>
          </a:xfrm>
        </p:grpSpPr>
        <p:sp>
          <p:nvSpPr>
            <p:cNvPr id="2" name="图形"/>
            <p:cNvSpPr/>
            <p:nvPr/>
          </p:nvSpPr>
          <p:spPr>
            <a:xfrm>
              <a:off x="0" y="0"/>
              <a:ext cx="19201" cy="10799"/>
            </a:xfrm>
            <a:prstGeom prst="rect">
              <a:avLst/>
            </a:prstGeom>
            <a:gradFill>
              <a:gsLst>
                <a:gs pos="0">
                  <a:srgbClr val="7BD2E3"/>
                </a:gs>
                <a:gs pos="100000">
                  <a:srgbClr val="C3EA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图形"/>
            <p:cNvSpPr/>
            <p:nvPr/>
          </p:nvSpPr>
          <p:spPr>
            <a:xfrm>
              <a:off x="653" y="586"/>
              <a:ext cx="17909" cy="9627"/>
            </a:xfrm>
            <a:prstGeom prst="rect">
              <a:avLst/>
            </a:prstGeom>
            <a:gradFill>
              <a:gsLst>
                <a:gs pos="0">
                  <a:srgbClr val="DAF3F7"/>
                </a:gs>
                <a:gs pos="7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2935" cy="3181"/>
            </a:xfrm>
            <a:prstGeom prst="rect">
              <a:avLst/>
            </a:prstGeom>
          </p:spPr>
        </p:pic>
        <p:sp>
          <p:nvSpPr>
            <p:cNvPr id="100" name="图形"/>
            <p:cNvSpPr/>
            <p:nvPr/>
          </p:nvSpPr>
          <p:spPr>
            <a:xfrm>
              <a:off x="513" y="426"/>
              <a:ext cx="18209" cy="978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形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896"/>
              <a:ext cx="19215" cy="2903"/>
            </a:xfrm>
            <a:prstGeom prst="rect">
              <a:avLst/>
            </a:prstGeom>
          </p:spPr>
        </p:pic>
      </p:grpSp>
      <p:grpSp>
        <p:nvGrpSpPr>
          <p:cNvPr id="103" name="图形"/>
          <p:cNvGrpSpPr/>
          <p:nvPr/>
        </p:nvGrpSpPr>
        <p:grpSpPr>
          <a:xfrm>
            <a:off x="3679825" y="1331595"/>
            <a:ext cx="955675" cy="3484880"/>
            <a:chOff x="5795" y="2097"/>
            <a:chExt cx="1505" cy="5488"/>
          </a:xfrm>
        </p:grpSpPr>
        <p:grpSp>
          <p:nvGrpSpPr>
            <p:cNvPr id="22" name="组合 21"/>
            <p:cNvGrpSpPr/>
            <p:nvPr/>
          </p:nvGrpSpPr>
          <p:grpSpPr>
            <a:xfrm flipV="1">
              <a:off x="5890" y="3370"/>
              <a:ext cx="1306" cy="4215"/>
              <a:chOff x="4630" y="2244"/>
              <a:chExt cx="1306" cy="4875"/>
            </a:xfrm>
          </p:grpSpPr>
          <p:cxnSp>
            <p:nvCxnSpPr>
              <p:cNvPr id="19" name="图形"/>
              <p:cNvCxnSpPr/>
              <p:nvPr/>
            </p:nvCxnSpPr>
            <p:spPr>
              <a:xfrm>
                <a:off x="5928" y="2244"/>
                <a:ext cx="0" cy="48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图形"/>
              <p:cNvCxnSpPr/>
              <p:nvPr/>
            </p:nvCxnSpPr>
            <p:spPr>
              <a:xfrm rot="5400000">
                <a:off x="5283" y="1601"/>
                <a:ext cx="0" cy="130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图形"/>
              <p:cNvCxnSpPr/>
              <p:nvPr/>
            </p:nvCxnSpPr>
            <p:spPr>
              <a:xfrm flipV="1">
                <a:off x="4630" y="2254"/>
                <a:ext cx="0" cy="48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图形"/>
            <p:cNvSpPr/>
            <p:nvPr/>
          </p:nvSpPr>
          <p:spPr>
            <a:xfrm>
              <a:off x="5795" y="2097"/>
              <a:ext cx="1505" cy="1505"/>
            </a:xfrm>
            <a:prstGeom prst="ellipse">
              <a:avLst/>
            </a:prstGeom>
            <a:gradFill>
              <a:gsLst>
                <a:gs pos="0">
                  <a:schemeClr val="accent4">
                    <a:alpha val="43000"/>
                  </a:schemeClr>
                </a:gs>
                <a:gs pos="100000">
                  <a:schemeClr val="accent4">
                    <a:alpha val="4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图形"/>
            <p:cNvSpPr txBox="1"/>
            <p:nvPr/>
          </p:nvSpPr>
          <p:spPr>
            <a:xfrm>
              <a:off x="6053" y="3871"/>
              <a:ext cx="969" cy="3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节气的介绍</a:t>
              </a:r>
            </a:p>
          </p:txBody>
        </p:sp>
        <p:sp>
          <p:nvSpPr>
            <p:cNvPr id="76" name="图形"/>
            <p:cNvSpPr/>
            <p:nvPr/>
          </p:nvSpPr>
          <p:spPr>
            <a:xfrm>
              <a:off x="5975" y="2275"/>
              <a:ext cx="1146" cy="11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图形"/>
            <p:cNvSpPr txBox="1"/>
            <p:nvPr/>
          </p:nvSpPr>
          <p:spPr>
            <a:xfrm>
              <a:off x="6035" y="2404"/>
              <a:ext cx="928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04" name="图形"/>
          <p:cNvGrpSpPr/>
          <p:nvPr/>
        </p:nvGrpSpPr>
        <p:grpSpPr>
          <a:xfrm>
            <a:off x="5693410" y="1330960"/>
            <a:ext cx="955675" cy="3485515"/>
            <a:chOff x="8966" y="2096"/>
            <a:chExt cx="1505" cy="5489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9066" y="3370"/>
              <a:ext cx="1306" cy="4215"/>
              <a:chOff x="4630" y="2244"/>
              <a:chExt cx="1306" cy="4875"/>
            </a:xfrm>
          </p:grpSpPr>
          <p:cxnSp>
            <p:nvCxnSpPr>
              <p:cNvPr id="36" name="图形"/>
              <p:cNvCxnSpPr/>
              <p:nvPr/>
            </p:nvCxnSpPr>
            <p:spPr>
              <a:xfrm>
                <a:off x="5928" y="2244"/>
                <a:ext cx="0" cy="48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图形"/>
              <p:cNvCxnSpPr/>
              <p:nvPr/>
            </p:nvCxnSpPr>
            <p:spPr>
              <a:xfrm rot="5400000">
                <a:off x="5283" y="1601"/>
                <a:ext cx="0" cy="130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图形"/>
              <p:cNvCxnSpPr/>
              <p:nvPr/>
            </p:nvCxnSpPr>
            <p:spPr>
              <a:xfrm flipV="1">
                <a:off x="4630" y="2254"/>
                <a:ext cx="0" cy="48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图形"/>
            <p:cNvSpPr/>
            <p:nvPr/>
          </p:nvSpPr>
          <p:spPr>
            <a:xfrm>
              <a:off x="8966" y="2096"/>
              <a:ext cx="1505" cy="1505"/>
            </a:xfrm>
            <a:prstGeom prst="ellipse">
              <a:avLst/>
            </a:prstGeom>
            <a:gradFill>
              <a:gsLst>
                <a:gs pos="0">
                  <a:srgbClr val="7BD2E3">
                    <a:alpha val="43000"/>
                  </a:srgbClr>
                </a:gs>
                <a:gs pos="100000">
                  <a:srgbClr val="22E4C6">
                    <a:alpha val="43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图形"/>
            <p:cNvSpPr/>
            <p:nvPr/>
          </p:nvSpPr>
          <p:spPr>
            <a:xfrm>
              <a:off x="9146" y="2274"/>
              <a:ext cx="1146" cy="1146"/>
            </a:xfrm>
            <a:prstGeom prst="ellipse">
              <a:avLst/>
            </a:prstGeom>
            <a:gradFill>
              <a:gsLst>
                <a:gs pos="0">
                  <a:srgbClr val="7BD2E3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图形"/>
            <p:cNvSpPr txBox="1"/>
            <p:nvPr/>
          </p:nvSpPr>
          <p:spPr>
            <a:xfrm>
              <a:off x="9233" y="3872"/>
              <a:ext cx="969" cy="3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节气的养生</a:t>
              </a:r>
            </a:p>
          </p:txBody>
        </p:sp>
        <p:sp>
          <p:nvSpPr>
            <p:cNvPr id="86" name="图形"/>
            <p:cNvSpPr txBox="1"/>
            <p:nvPr/>
          </p:nvSpPr>
          <p:spPr>
            <a:xfrm>
              <a:off x="9215" y="2405"/>
              <a:ext cx="928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05" name="图形"/>
          <p:cNvGrpSpPr/>
          <p:nvPr/>
        </p:nvGrpSpPr>
        <p:grpSpPr>
          <a:xfrm>
            <a:off x="7710805" y="1331595"/>
            <a:ext cx="955675" cy="3484880"/>
            <a:chOff x="12143" y="2097"/>
            <a:chExt cx="1505" cy="5488"/>
          </a:xfrm>
        </p:grpSpPr>
        <p:grpSp>
          <p:nvGrpSpPr>
            <p:cNvPr id="39" name="组合 38"/>
            <p:cNvGrpSpPr/>
            <p:nvPr/>
          </p:nvGrpSpPr>
          <p:grpSpPr>
            <a:xfrm flipV="1">
              <a:off x="12242" y="3370"/>
              <a:ext cx="1306" cy="4215"/>
              <a:chOff x="4630" y="2244"/>
              <a:chExt cx="1306" cy="4875"/>
            </a:xfrm>
          </p:grpSpPr>
          <p:cxnSp>
            <p:nvCxnSpPr>
              <p:cNvPr id="40" name="图形"/>
              <p:cNvCxnSpPr/>
              <p:nvPr/>
            </p:nvCxnSpPr>
            <p:spPr>
              <a:xfrm>
                <a:off x="5928" y="2244"/>
                <a:ext cx="0" cy="48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图形"/>
              <p:cNvCxnSpPr/>
              <p:nvPr/>
            </p:nvCxnSpPr>
            <p:spPr>
              <a:xfrm rot="5400000">
                <a:off x="5283" y="1601"/>
                <a:ext cx="0" cy="130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图形"/>
              <p:cNvCxnSpPr/>
              <p:nvPr/>
            </p:nvCxnSpPr>
            <p:spPr>
              <a:xfrm flipV="1">
                <a:off x="4630" y="2254"/>
                <a:ext cx="0" cy="48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图形"/>
            <p:cNvSpPr/>
            <p:nvPr/>
          </p:nvSpPr>
          <p:spPr>
            <a:xfrm>
              <a:off x="12143" y="2097"/>
              <a:ext cx="1505" cy="1505"/>
            </a:xfrm>
            <a:prstGeom prst="ellipse">
              <a:avLst/>
            </a:prstGeom>
            <a:gradFill>
              <a:gsLst>
                <a:gs pos="0">
                  <a:schemeClr val="accent4">
                    <a:alpha val="45000"/>
                  </a:schemeClr>
                </a:gs>
                <a:gs pos="100000">
                  <a:schemeClr val="accent4">
                    <a:alpha val="53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图形"/>
            <p:cNvSpPr/>
            <p:nvPr/>
          </p:nvSpPr>
          <p:spPr>
            <a:xfrm>
              <a:off x="12323" y="2275"/>
              <a:ext cx="1146" cy="11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图形"/>
            <p:cNvSpPr txBox="1"/>
            <p:nvPr/>
          </p:nvSpPr>
          <p:spPr>
            <a:xfrm>
              <a:off x="12410" y="3872"/>
              <a:ext cx="969" cy="3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节气的习俗</a:t>
              </a:r>
            </a:p>
          </p:txBody>
        </p:sp>
        <p:sp>
          <p:nvSpPr>
            <p:cNvPr id="88" name="图形"/>
            <p:cNvSpPr txBox="1"/>
            <p:nvPr/>
          </p:nvSpPr>
          <p:spPr>
            <a:xfrm>
              <a:off x="12392" y="2405"/>
              <a:ext cx="928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106" name="图形"/>
          <p:cNvGrpSpPr/>
          <p:nvPr/>
        </p:nvGrpSpPr>
        <p:grpSpPr>
          <a:xfrm>
            <a:off x="9724390" y="1330960"/>
            <a:ext cx="955675" cy="3485515"/>
            <a:chOff x="15314" y="2096"/>
            <a:chExt cx="1505" cy="5489"/>
          </a:xfrm>
        </p:grpSpPr>
        <p:grpSp>
          <p:nvGrpSpPr>
            <p:cNvPr id="43" name="组合 42"/>
            <p:cNvGrpSpPr/>
            <p:nvPr/>
          </p:nvGrpSpPr>
          <p:grpSpPr>
            <a:xfrm flipV="1">
              <a:off x="15418" y="3370"/>
              <a:ext cx="1306" cy="4215"/>
              <a:chOff x="4630" y="2244"/>
              <a:chExt cx="1306" cy="4875"/>
            </a:xfrm>
          </p:grpSpPr>
          <p:cxnSp>
            <p:nvCxnSpPr>
              <p:cNvPr id="44" name="图形"/>
              <p:cNvCxnSpPr/>
              <p:nvPr/>
            </p:nvCxnSpPr>
            <p:spPr>
              <a:xfrm>
                <a:off x="5928" y="2244"/>
                <a:ext cx="0" cy="48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图形"/>
              <p:cNvCxnSpPr/>
              <p:nvPr/>
            </p:nvCxnSpPr>
            <p:spPr>
              <a:xfrm rot="5400000">
                <a:off x="5283" y="1601"/>
                <a:ext cx="0" cy="130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图形"/>
              <p:cNvCxnSpPr/>
              <p:nvPr/>
            </p:nvCxnSpPr>
            <p:spPr>
              <a:xfrm flipV="1">
                <a:off x="4630" y="2254"/>
                <a:ext cx="0" cy="48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图形"/>
            <p:cNvSpPr/>
            <p:nvPr/>
          </p:nvSpPr>
          <p:spPr>
            <a:xfrm>
              <a:off x="15314" y="2096"/>
              <a:ext cx="1505" cy="1505"/>
            </a:xfrm>
            <a:prstGeom prst="ellipse">
              <a:avLst/>
            </a:prstGeom>
            <a:gradFill>
              <a:gsLst>
                <a:gs pos="0">
                  <a:srgbClr val="7BD2E3">
                    <a:alpha val="43000"/>
                  </a:srgbClr>
                </a:gs>
                <a:gs pos="100000">
                  <a:srgbClr val="22E4C6">
                    <a:alpha val="43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图形"/>
            <p:cNvSpPr/>
            <p:nvPr/>
          </p:nvSpPr>
          <p:spPr>
            <a:xfrm>
              <a:off x="15494" y="2274"/>
              <a:ext cx="1146" cy="1146"/>
            </a:xfrm>
            <a:prstGeom prst="ellipse">
              <a:avLst/>
            </a:prstGeom>
            <a:gradFill>
              <a:gsLst>
                <a:gs pos="0">
                  <a:srgbClr val="7BD2E3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图形"/>
            <p:cNvSpPr txBox="1"/>
            <p:nvPr/>
          </p:nvSpPr>
          <p:spPr>
            <a:xfrm>
              <a:off x="15590" y="3873"/>
              <a:ext cx="969" cy="3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节气的诗词</a:t>
              </a:r>
            </a:p>
          </p:txBody>
        </p:sp>
        <p:sp>
          <p:nvSpPr>
            <p:cNvPr id="90" name="图形"/>
            <p:cNvSpPr txBox="1"/>
            <p:nvPr/>
          </p:nvSpPr>
          <p:spPr>
            <a:xfrm>
              <a:off x="15572" y="2406"/>
              <a:ext cx="928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grpSp>
        <p:nvGrpSpPr>
          <p:cNvPr id="102" name="图形"/>
          <p:cNvGrpSpPr/>
          <p:nvPr/>
        </p:nvGrpSpPr>
        <p:grpSpPr>
          <a:xfrm>
            <a:off x="1402080" y="1330960"/>
            <a:ext cx="1368425" cy="2852420"/>
            <a:chOff x="2208" y="2096"/>
            <a:chExt cx="2155" cy="4492"/>
          </a:xfrm>
        </p:grpSpPr>
        <p:sp>
          <p:nvSpPr>
            <p:cNvPr id="53" name="图形"/>
            <p:cNvSpPr txBox="1"/>
            <p:nvPr/>
          </p:nvSpPr>
          <p:spPr>
            <a:xfrm>
              <a:off x="2208" y="2096"/>
              <a:ext cx="1578" cy="3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目</a:t>
              </a:r>
            </a:p>
            <a:p>
              <a:pPr algn="dist"/>
              <a:r>
                <a:rPr lang="zh-CN" alt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96" name="图形"/>
            <p:cNvSpPr txBox="1"/>
            <p:nvPr/>
          </p:nvSpPr>
          <p:spPr>
            <a:xfrm>
              <a:off x="3491" y="3325"/>
              <a:ext cx="872" cy="3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-CONTENTS-</a:t>
              </a:r>
            </a:p>
          </p:txBody>
        </p:sp>
        <p:pic>
          <p:nvPicPr>
            <p:cNvPr id="98" name="图形" descr="5cee791d49e7d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72" y="4908"/>
              <a:ext cx="1222" cy="168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2317072" y="701336"/>
            <a:ext cx="13627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35380" y="1822450"/>
            <a:ext cx="9549765" cy="3388360"/>
            <a:chOff x="1788" y="2870"/>
            <a:chExt cx="15039" cy="5336"/>
          </a:xfrm>
        </p:grpSpPr>
        <p:sp>
          <p:nvSpPr>
            <p:cNvPr id="4" name="文本框 3"/>
            <p:cNvSpPr txBox="1"/>
            <p:nvPr/>
          </p:nvSpPr>
          <p:spPr>
            <a:xfrm>
              <a:off x="8466" y="3264"/>
              <a:ext cx="8361" cy="4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夏日南亭怀辛大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唐</a:t>
              </a:r>
              <a:r>
                <a:rPr lang="en-US" altLang="zh-CN" b="1" dirty="0">
                  <a:cs typeface="+mn-ea"/>
                  <a:sym typeface="+mn-lt"/>
                </a:rPr>
                <a:t>·</a:t>
              </a:r>
              <a:r>
                <a:rPr lang="zh-CN" altLang="en-US" b="1" dirty="0">
                  <a:cs typeface="+mn-ea"/>
                  <a:sym typeface="+mn-lt"/>
                </a:rPr>
                <a:t>孟浩然</a:t>
              </a:r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dirty="0">
                  <a:cs typeface="+mn-ea"/>
                  <a:sym typeface="+mn-lt"/>
                </a:rPr>
                <a:t>山光忽西落，池月渐东上。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dirty="0">
                  <a:cs typeface="+mn-ea"/>
                  <a:sym typeface="+mn-lt"/>
                </a:rPr>
                <a:t>散发乘夕凉，开轩卧闲敞。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dirty="0">
                  <a:cs typeface="+mn-ea"/>
                  <a:sym typeface="+mn-lt"/>
                </a:rPr>
                <a:t>荷风送香气，竹露滴清响。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dirty="0">
                  <a:cs typeface="+mn-ea"/>
                  <a:sym typeface="+mn-lt"/>
                </a:rPr>
                <a:t>欲取鸣琴弹，恨无知音赏。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50000"/>
                </a:lnSpc>
              </a:pPr>
              <a:r>
                <a:rPr lang="zh-CN" altLang="en-US" dirty="0">
                  <a:cs typeface="+mn-ea"/>
                  <a:sym typeface="+mn-lt"/>
                </a:rPr>
                <a:t>感此怀故人，中宵劳梦想。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形" descr="E:\006包图网\素材\大暑插画\BB\5ef04da733c1d.png5ef04da733c1d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88" y="2870"/>
              <a:ext cx="6001" cy="5336"/>
            </a:xfrm>
            <a:prstGeom prst="rect">
              <a:avLst/>
            </a:prstGeom>
            <a:noFill/>
          </p:spPr>
        </p:pic>
        <p:sp>
          <p:nvSpPr>
            <p:cNvPr id="14" name="图形"/>
            <p:cNvSpPr/>
            <p:nvPr/>
          </p:nvSpPr>
          <p:spPr>
            <a:xfrm>
              <a:off x="14808" y="366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14808" y="646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51560" y="1705610"/>
            <a:ext cx="9951085" cy="3371215"/>
            <a:chOff x="1656" y="2686"/>
            <a:chExt cx="15671" cy="5309"/>
          </a:xfrm>
        </p:grpSpPr>
        <p:sp>
          <p:nvSpPr>
            <p:cNvPr id="4" name="文本框 3"/>
            <p:cNvSpPr txBox="1"/>
            <p:nvPr/>
          </p:nvSpPr>
          <p:spPr>
            <a:xfrm>
              <a:off x="12456" y="3813"/>
              <a:ext cx="4871" cy="305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夏夜追凉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南宋</a:t>
              </a:r>
              <a:r>
                <a:rPr lang="en-US" altLang="zh-CN" b="1" dirty="0">
                  <a:cs typeface="+mn-ea"/>
                  <a:sym typeface="+mn-lt"/>
                </a:rPr>
                <a:t>•</a:t>
              </a:r>
              <a:r>
                <a:rPr lang="zh-CN" altLang="en-US" b="1" dirty="0">
                  <a:cs typeface="+mn-ea"/>
                  <a:sym typeface="+mn-lt"/>
                </a:rPr>
                <a:t>杨万里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夜热依然午热同，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开门小立月明中。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竹深树密虫鸣处，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时有微凉不是风。</a:t>
              </a: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大暑插画\60b71893d4113.png60b71893d41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90" y="2686"/>
              <a:ext cx="4177" cy="5309"/>
            </a:xfrm>
            <a:prstGeom prst="rect">
              <a:avLst/>
            </a:prstGeom>
            <a:noFill/>
          </p:spPr>
        </p:pic>
        <p:sp>
          <p:nvSpPr>
            <p:cNvPr id="7" name="图形"/>
            <p:cNvSpPr/>
            <p:nvPr/>
          </p:nvSpPr>
          <p:spPr>
            <a:xfrm>
              <a:off x="16048" y="342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16048" y="640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56" y="4093"/>
              <a:ext cx="4871" cy="305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小暑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左河水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地煮天蒸望雨风，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偶得雷暴半圆虹。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旱南涝北分天壤，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总有荷塘色味同。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5248" y="370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5248" y="6688"/>
              <a:ext cx="120" cy="880"/>
            </a:xfrm>
            <a:prstGeom prst="roundRect">
              <a:avLst>
                <a:gd name="adj" fmla="val 50000"/>
              </a:avLst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5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  <p:grpSp>
        <p:nvGrpSpPr>
          <p:cNvPr id="16" name="图形"/>
          <p:cNvGrpSpPr/>
          <p:nvPr/>
        </p:nvGrpSpPr>
        <p:grpSpPr>
          <a:xfrm>
            <a:off x="6789420" y="-635"/>
            <a:ext cx="5401945" cy="6390640"/>
            <a:chOff x="10692" y="-1"/>
            <a:chExt cx="8507" cy="10064"/>
          </a:xfrm>
        </p:grpSpPr>
        <p:pic>
          <p:nvPicPr>
            <p:cNvPr id="4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999" y="-1"/>
              <a:ext cx="7201" cy="6300"/>
            </a:xfrm>
            <a:prstGeom prst="rect">
              <a:avLst/>
            </a:prstGeom>
          </p:spPr>
        </p:pic>
        <p:pic>
          <p:nvPicPr>
            <p:cNvPr id="3" name="图形" descr="E:\006包图网\素材\大暑插画\60b6da83411dfg4.png60b6da83411dfg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92" y="737"/>
              <a:ext cx="8106" cy="9326"/>
            </a:xfrm>
            <a:prstGeom prst="rect">
              <a:avLst/>
            </a:prstGeom>
          </p:spPr>
        </p:pic>
      </p:grpSp>
      <p:pic>
        <p:nvPicPr>
          <p:cNvPr id="9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635"/>
            <a:ext cx="1863725" cy="2019935"/>
          </a:xfrm>
          <a:prstGeom prst="rect">
            <a:avLst/>
          </a:prstGeom>
        </p:spPr>
      </p:pic>
      <p:pic>
        <p:nvPicPr>
          <p:cNvPr id="10" name="图形" descr="E:\006包图网\素材\大暑插画\5b285dd81bd9b.png5b285dd81bd9b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9685" y="1203325"/>
            <a:ext cx="4799330" cy="2994025"/>
          </a:xfrm>
          <a:prstGeom prst="rect">
            <a:avLst/>
          </a:prstGeom>
        </p:spPr>
      </p:pic>
      <p:pic>
        <p:nvPicPr>
          <p:cNvPr id="11" name="图形" descr="5cee791d49e7d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3765" y="1235710"/>
            <a:ext cx="775970" cy="3225800"/>
          </a:xfrm>
          <a:prstGeom prst="rect">
            <a:avLst/>
          </a:prstGeom>
        </p:spPr>
      </p:pic>
      <p:grpSp>
        <p:nvGrpSpPr>
          <p:cNvPr id="17" name="图形"/>
          <p:cNvGrpSpPr/>
          <p:nvPr/>
        </p:nvGrpSpPr>
        <p:grpSpPr>
          <a:xfrm>
            <a:off x="1457960" y="4093210"/>
            <a:ext cx="4550410" cy="413385"/>
            <a:chOff x="2296" y="6446"/>
            <a:chExt cx="7166" cy="651"/>
          </a:xfrm>
        </p:grpSpPr>
        <p:sp>
          <p:nvSpPr>
            <p:cNvPr id="12" name="图形"/>
            <p:cNvSpPr txBox="1"/>
            <p:nvPr/>
          </p:nvSpPr>
          <p:spPr>
            <a:xfrm>
              <a:off x="2306" y="6446"/>
              <a:ext cx="7102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再次感谢您的观赏聆听！</a:t>
              </a:r>
            </a:p>
          </p:txBody>
        </p:sp>
        <p:cxnSp>
          <p:nvCxnSpPr>
            <p:cNvPr id="13" name="图形"/>
            <p:cNvCxnSpPr/>
            <p:nvPr/>
          </p:nvCxnSpPr>
          <p:spPr>
            <a:xfrm>
              <a:off x="2296" y="7097"/>
              <a:ext cx="716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图形"/>
            <p:cNvCxnSpPr/>
            <p:nvPr/>
          </p:nvCxnSpPr>
          <p:spPr>
            <a:xfrm flipV="1">
              <a:off x="2306" y="6531"/>
              <a:ext cx="0" cy="53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0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2860" y="-1270"/>
            <a:ext cx="4312285" cy="4672965"/>
          </a:xfrm>
          <a:prstGeom prst="rect">
            <a:avLst/>
          </a:prstGeom>
        </p:spPr>
      </p:pic>
      <p:sp>
        <p:nvSpPr>
          <p:cNvPr id="22" name="图形"/>
          <p:cNvSpPr/>
          <p:nvPr/>
        </p:nvSpPr>
        <p:spPr>
          <a:xfrm>
            <a:off x="3328670" y="628650"/>
            <a:ext cx="8394065" cy="4902835"/>
          </a:xfrm>
          <a:custGeom>
            <a:avLst/>
            <a:gdLst>
              <a:gd name="connsiteX0" fmla="*/ 5122105 w 10106972"/>
              <a:gd name="connsiteY0" fmla="*/ 0 h 5690792"/>
              <a:gd name="connsiteX1" fmla="*/ 7869152 w 10106972"/>
              <a:gd name="connsiteY1" fmla="*/ 1697689 h 5690792"/>
              <a:gd name="connsiteX2" fmla="*/ 7882163 w 10106972"/>
              <a:gd name="connsiteY2" fmla="*/ 1874152 h 5690792"/>
              <a:gd name="connsiteX3" fmla="*/ 8094081 w 10106972"/>
              <a:gd name="connsiteY3" fmla="*/ 1896301 h 5690792"/>
              <a:gd name="connsiteX4" fmla="*/ 10106972 w 10106972"/>
              <a:gd name="connsiteY4" fmla="*/ 3587661 h 5690792"/>
              <a:gd name="connsiteX5" fmla="*/ 7586022 w 10106972"/>
              <a:gd name="connsiteY5" fmla="*/ 5314096 h 5690792"/>
              <a:gd name="connsiteX6" fmla="*/ 6836369 w 10106972"/>
              <a:gd name="connsiteY6" fmla="*/ 5236479 h 5690792"/>
              <a:gd name="connsiteX7" fmla="*/ 6621365 w 10106972"/>
              <a:gd name="connsiteY7" fmla="*/ 5182588 h 5690792"/>
              <a:gd name="connsiteX8" fmla="*/ 6617989 w 10106972"/>
              <a:gd name="connsiteY8" fmla="*/ 5185131 h 5690792"/>
              <a:gd name="connsiteX9" fmla="*/ 4835408 w 10106972"/>
              <a:gd name="connsiteY9" fmla="*/ 5690792 h 5690792"/>
              <a:gd name="connsiteX10" fmla="*/ 2744997 w 10106972"/>
              <a:gd name="connsiteY10" fmla="*/ 4929624 h 5690792"/>
              <a:gd name="connsiteX11" fmla="*/ 2635905 w 10106972"/>
              <a:gd name="connsiteY11" fmla="*/ 4806647 h 5690792"/>
              <a:gd name="connsiteX12" fmla="*/ 2520950 w 10106972"/>
              <a:gd name="connsiteY12" fmla="*/ 4810622 h 5690792"/>
              <a:gd name="connsiteX13" fmla="*/ 0 w 10106972"/>
              <a:gd name="connsiteY13" fmla="*/ 3084187 h 5690792"/>
              <a:gd name="connsiteX14" fmla="*/ 2263198 w 10106972"/>
              <a:gd name="connsiteY14" fmla="*/ 1366665 h 5690792"/>
              <a:gd name="connsiteX15" fmla="*/ 2473420 w 10106972"/>
              <a:gd name="connsiteY15" fmla="*/ 1359396 h 5690792"/>
              <a:gd name="connsiteX16" fmla="*/ 2484945 w 10106972"/>
              <a:gd name="connsiteY16" fmla="*/ 1328700 h 5690792"/>
              <a:gd name="connsiteX17" fmla="*/ 5122105 w 10106972"/>
              <a:gd name="connsiteY17" fmla="*/ 0 h 56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06972" h="5690792">
                <a:moveTo>
                  <a:pt x="5122105" y="0"/>
                </a:moveTo>
                <a:cubicBezTo>
                  <a:pt x="6551817" y="0"/>
                  <a:pt x="7727745" y="744123"/>
                  <a:pt x="7869152" y="1697689"/>
                </a:cubicBezTo>
                <a:lnTo>
                  <a:pt x="7882163" y="1874152"/>
                </a:lnTo>
                <a:lnTo>
                  <a:pt x="8094081" y="1896301"/>
                </a:lnTo>
                <a:cubicBezTo>
                  <a:pt x="9242836" y="2057285"/>
                  <a:pt x="10106972" y="2753363"/>
                  <a:pt x="10106972" y="3587661"/>
                </a:cubicBezTo>
                <a:cubicBezTo>
                  <a:pt x="10106972" y="4541145"/>
                  <a:pt x="8978304" y="5314096"/>
                  <a:pt x="7586022" y="5314096"/>
                </a:cubicBezTo>
                <a:cubicBezTo>
                  <a:pt x="7324969" y="5314096"/>
                  <a:pt x="7073184" y="5286922"/>
                  <a:pt x="6836369" y="5236479"/>
                </a:cubicBezTo>
                <a:lnTo>
                  <a:pt x="6621365" y="5182588"/>
                </a:lnTo>
                <a:lnTo>
                  <a:pt x="6617989" y="5185131"/>
                </a:lnTo>
                <a:cubicBezTo>
                  <a:pt x="6161787" y="5497554"/>
                  <a:pt x="5531549" y="5690792"/>
                  <a:pt x="4835408" y="5690792"/>
                </a:cubicBezTo>
                <a:cubicBezTo>
                  <a:pt x="3965232" y="5690792"/>
                  <a:pt x="3198030" y="5388858"/>
                  <a:pt x="2744997" y="4929624"/>
                </a:cubicBezTo>
                <a:lnTo>
                  <a:pt x="2635905" y="4806647"/>
                </a:lnTo>
                <a:lnTo>
                  <a:pt x="2520950" y="4810622"/>
                </a:lnTo>
                <a:cubicBezTo>
                  <a:pt x="1128668" y="4810622"/>
                  <a:pt x="0" y="4037671"/>
                  <a:pt x="0" y="3084187"/>
                </a:cubicBezTo>
                <a:cubicBezTo>
                  <a:pt x="0" y="2190296"/>
                  <a:pt x="991993" y="1455076"/>
                  <a:pt x="2263198" y="1366665"/>
                </a:cubicBezTo>
                <a:lnTo>
                  <a:pt x="2473420" y="1359396"/>
                </a:lnTo>
                <a:lnTo>
                  <a:pt x="2484945" y="1328700"/>
                </a:lnTo>
                <a:cubicBezTo>
                  <a:pt x="2834557" y="558919"/>
                  <a:pt x="3883021" y="0"/>
                  <a:pt x="512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图形"/>
          <p:cNvSpPr/>
          <p:nvPr/>
        </p:nvSpPr>
        <p:spPr>
          <a:xfrm>
            <a:off x="5570855" y="2753360"/>
            <a:ext cx="52666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小暑节气介绍</a:t>
            </a:r>
          </a:p>
        </p:txBody>
      </p:sp>
      <p:sp>
        <p:nvSpPr>
          <p:cNvPr id="17" name="图形"/>
          <p:cNvSpPr txBox="1"/>
          <p:nvPr/>
        </p:nvSpPr>
        <p:spPr>
          <a:xfrm>
            <a:off x="5722620" y="3752215"/>
            <a:ext cx="5292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content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</a:t>
            </a:r>
            <a:r>
              <a:rPr lang="en-US" altLang="zh-CN" sz="1400">
                <a:cs typeface="+mn-ea"/>
                <a:sym typeface="+mn-lt"/>
              </a:rPr>
              <a:t> </a:t>
            </a:r>
            <a:r>
              <a:rPr lang="zh-CN" altLang="en-US" sz="1400">
                <a:cs typeface="+mn-ea"/>
                <a:sym typeface="+mn-lt"/>
              </a:rPr>
              <a:t>content here</a:t>
            </a:r>
            <a:r>
              <a:rPr lang="en-US" altLang="zh-CN" sz="1400">
                <a:cs typeface="+mn-ea"/>
                <a:sym typeface="+mn-lt"/>
              </a:rPr>
              <a:t>.</a:t>
            </a:r>
            <a:r>
              <a:rPr lang="zh-CN" altLang="en-US" sz="1400">
                <a:cs typeface="+mn-ea"/>
                <a:sym typeface="+mn-lt"/>
              </a:rPr>
              <a:t>Add your text</a:t>
            </a:r>
            <a:r>
              <a:rPr lang="en-US" altLang="zh-CN" sz="1400"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图形"/>
          <p:cNvGrpSpPr/>
          <p:nvPr/>
        </p:nvGrpSpPr>
        <p:grpSpPr>
          <a:xfrm>
            <a:off x="5647055" y="2089150"/>
            <a:ext cx="3095625" cy="612775"/>
            <a:chOff x="8893" y="3290"/>
            <a:chExt cx="4875" cy="965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8893" y="3290"/>
              <a:ext cx="4875" cy="965"/>
              <a:chOff x="1231" y="7014"/>
              <a:chExt cx="3870" cy="766"/>
            </a:xfrm>
          </p:grpSpPr>
          <p:sp>
            <p:nvSpPr>
              <p:cNvPr id="45" name="图形"/>
              <p:cNvSpPr/>
              <p:nvPr/>
            </p:nvSpPr>
            <p:spPr>
              <a:xfrm>
                <a:off x="1231" y="7014"/>
                <a:ext cx="2319" cy="76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srgbClr val="7BD2E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图形"/>
              <p:cNvSpPr/>
              <p:nvPr/>
            </p:nvSpPr>
            <p:spPr>
              <a:xfrm>
                <a:off x="2783" y="7014"/>
                <a:ext cx="2319" cy="7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4000">
                    <a:srgbClr val="7BD2E3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solidFill>
                  <a:schemeClr val="bg1"/>
                </a:solidFill>
              </a:ln>
              <a:effectLst>
                <a:outerShdw blurRad="38100" dist="38100" dir="2700000" algn="tl" rotWithShape="0">
                  <a:schemeClr val="accent1">
                    <a:alpha val="26667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图形"/>
            <p:cNvSpPr txBox="1"/>
            <p:nvPr/>
          </p:nvSpPr>
          <p:spPr>
            <a:xfrm>
              <a:off x="9088" y="3354"/>
              <a:ext cx="249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1908" y="3354"/>
              <a:ext cx="152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ONE</a:t>
              </a:r>
            </a:p>
          </p:txBody>
        </p:sp>
      </p:grpSp>
      <p:pic>
        <p:nvPicPr>
          <p:cNvPr id="13" name="图形" descr="E:\006包图网\素材\大暑插画\60b6da83411dfg4.png60b6da83411dfg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3200" y="467995"/>
            <a:ext cx="5147310" cy="5922010"/>
          </a:xfrm>
          <a:prstGeom prst="rect">
            <a:avLst/>
          </a:prstGeom>
        </p:spPr>
      </p:pic>
      <p:pic>
        <p:nvPicPr>
          <p:cNvPr id="20" name="图形" descr="6273fb8c68b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50" y="628650"/>
            <a:ext cx="1060450" cy="298450"/>
          </a:xfrm>
          <a:prstGeom prst="rect">
            <a:avLst/>
          </a:prstGeom>
        </p:spPr>
      </p:pic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9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  <p:bldP spid="26" grpId="0"/>
      <p:bldP spid="2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20470" y="1778000"/>
            <a:ext cx="10225405" cy="3460750"/>
            <a:chOff x="1922" y="2800"/>
            <a:chExt cx="16103" cy="5450"/>
          </a:xfrm>
        </p:grpSpPr>
        <p:sp>
          <p:nvSpPr>
            <p:cNvPr id="7" name="图形"/>
            <p:cNvSpPr txBox="1"/>
            <p:nvPr/>
          </p:nvSpPr>
          <p:spPr>
            <a:xfrm>
              <a:off x="1922" y="4468"/>
              <a:ext cx="5234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sz="1600" dirty="0">
                  <a:solidFill>
                    <a:schemeClr val="tx1"/>
                  </a:solidFill>
                  <a:cs typeface="+mn-ea"/>
                  <a:sym typeface="+mn-lt"/>
                </a:rPr>
                <a:t>小暑，是二十四节气之第十一个节气，干支历午月的结束以及未月的起始。斗指辛，太阳到达黄经105度，于每年公历7月6-8日交节。是炎热的意思，小暑为小热</a:t>
              </a:r>
            </a:p>
          </p:txBody>
        </p:sp>
        <p:sp>
          <p:nvSpPr>
            <p:cNvPr id="46" name="图形"/>
            <p:cNvSpPr/>
            <p:nvPr/>
          </p:nvSpPr>
          <p:spPr>
            <a:xfrm flipH="1">
              <a:off x="1922" y="3350"/>
              <a:ext cx="4031" cy="892"/>
            </a:xfrm>
            <a:prstGeom prst="roundRect">
              <a:avLst>
                <a:gd name="adj" fmla="val 50000"/>
              </a:avLst>
            </a:prstGeom>
            <a:gradFill>
              <a:gsLst>
                <a:gs pos="34000">
                  <a:srgbClr val="7BD2E3"/>
                </a:gs>
                <a:gs pos="100000">
                  <a:schemeClr val="accent2"/>
                </a:gs>
              </a:gsLst>
              <a:lin ang="13500000" scaled="0"/>
            </a:gradFill>
            <a:ln>
              <a:solidFill>
                <a:schemeClr val="bg1"/>
              </a:solidFill>
            </a:ln>
            <a:effectLst>
              <a:outerShdw blurRad="38100" dist="38100" dir="2700000" algn="tl" rotWithShape="0">
                <a:schemeClr val="accent1">
                  <a:alpha val="26667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B641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12827" y="4468"/>
              <a:ext cx="5199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sz="1600" dirty="0">
                  <a:cs typeface="+mn-ea"/>
                  <a:sym typeface="+mn-lt"/>
                </a:rPr>
                <a:t>小暑虽不是一年中最炎热的时节，但紧接着就是一年中最热的节气大暑，民间有“小暑大暑，上蒸下煮”之说。我国多地自小暑起进入雷暴最多的时节。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图形"/>
            <p:cNvSpPr/>
            <p:nvPr/>
          </p:nvSpPr>
          <p:spPr>
            <a:xfrm flipH="1">
              <a:off x="12827" y="3350"/>
              <a:ext cx="4031" cy="892"/>
            </a:xfrm>
            <a:prstGeom prst="roundRect">
              <a:avLst>
                <a:gd name="adj" fmla="val 50000"/>
              </a:avLst>
            </a:prstGeom>
            <a:gradFill>
              <a:gsLst>
                <a:gs pos="34000">
                  <a:srgbClr val="7BD2E3"/>
                </a:gs>
                <a:gs pos="100000">
                  <a:schemeClr val="accent2"/>
                </a:gs>
              </a:gsLst>
              <a:lin ang="13500000" scaled="0"/>
            </a:gradFill>
            <a:ln>
              <a:solidFill>
                <a:schemeClr val="bg1"/>
              </a:solidFill>
            </a:ln>
            <a:effectLst>
              <a:outerShdw blurRad="38100" dist="38100" dir="2700000" algn="tl" rotWithShape="0">
                <a:schemeClr val="accent1">
                  <a:alpha val="26667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B641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 descr="E:\006包图网\素材\大暑插画\60b71893d4113.png60b71893d41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54" y="2800"/>
              <a:ext cx="4847" cy="545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002" y="3388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小暑节气介绍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052" y="3388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小暑节气介绍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47420" y="1783715"/>
            <a:ext cx="10370820" cy="3261360"/>
            <a:chOff x="1492" y="2809"/>
            <a:chExt cx="16332" cy="5136"/>
          </a:xfrm>
        </p:grpSpPr>
        <p:sp>
          <p:nvSpPr>
            <p:cNvPr id="7" name="图形"/>
            <p:cNvSpPr txBox="1"/>
            <p:nvPr/>
          </p:nvSpPr>
          <p:spPr>
            <a:xfrm>
              <a:off x="6818" y="4890"/>
              <a:ext cx="11006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50000"/>
                </a:lnSpc>
                <a:spcBef>
                  <a:spcPts val="1200"/>
                </a:spcBef>
                <a:buFont typeface="思源黑体 CN Normal" panose="020B0400000000000000" charset="-122"/>
                <a:buNone/>
              </a:pPr>
              <a:r>
                <a:rPr lang="zh-CN" altLang="en-US" dirty="0">
                  <a:cs typeface="+mn-ea"/>
                  <a:sym typeface="+mn-lt"/>
                </a:rPr>
                <a:t>“暑”字，上面是一个“日”，下面是一个“者”，代表大地上的万事万物，包括人在内，都是被太阳照耀的。所以我们的</a:t>
              </a:r>
              <a:r>
                <a:rPr lang="en-US" altLang="zh-CN" dirty="0">
                  <a:cs typeface="+mn-ea"/>
                  <a:sym typeface="+mn-lt"/>
                </a:rPr>
                <a:t>24</a:t>
              </a:r>
              <a:r>
                <a:rPr lang="zh-CN" altLang="en-US" dirty="0">
                  <a:cs typeface="+mn-ea"/>
                  <a:sym typeface="+mn-lt"/>
                </a:rPr>
                <a:t>节气中，小暑、大暑、处暑，这些暑字都是代表炎热的意思。民间有“小暑大暑，上蒸下煮”的谚语。</a:t>
              </a:r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图形"/>
            <p:cNvSpPr/>
            <p:nvPr/>
          </p:nvSpPr>
          <p:spPr>
            <a:xfrm flipH="1">
              <a:off x="6818" y="3772"/>
              <a:ext cx="4031" cy="892"/>
            </a:xfrm>
            <a:prstGeom prst="roundRect">
              <a:avLst>
                <a:gd name="adj" fmla="val 50000"/>
              </a:avLst>
            </a:prstGeom>
            <a:gradFill>
              <a:gsLst>
                <a:gs pos="34000">
                  <a:srgbClr val="7BD2E3"/>
                </a:gs>
                <a:gs pos="100000">
                  <a:schemeClr val="accent2"/>
                </a:gs>
              </a:gsLst>
              <a:lin ang="13500000" scaled="0"/>
            </a:gradFill>
            <a:ln>
              <a:solidFill>
                <a:schemeClr val="bg1"/>
              </a:solidFill>
            </a:ln>
            <a:effectLst>
              <a:outerShdw blurRad="38100" dist="38100" dir="2700000" algn="tl" rotWithShape="0">
                <a:schemeClr val="accent1">
                  <a:alpha val="26667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B641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0" y="3804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小暑节气介绍</a:t>
              </a:r>
            </a:p>
          </p:txBody>
        </p:sp>
        <p:pic>
          <p:nvPicPr>
            <p:cNvPr id="2" name="图片 1" descr="C:/Users/Administrator/AppData/Local/Temp/picturecompress_20220615224639/output_1.pngoutput_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92" y="2809"/>
              <a:ext cx="4833" cy="513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"/>
          <p:cNvGrpSpPr/>
          <p:nvPr/>
        </p:nvGrpSpPr>
        <p:grpSpPr>
          <a:xfrm>
            <a:off x="1130935" y="1527810"/>
            <a:ext cx="9564370" cy="3081020"/>
            <a:chOff x="1535" y="3066"/>
            <a:chExt cx="15062" cy="4852"/>
          </a:xfrm>
        </p:grpSpPr>
        <p:sp>
          <p:nvSpPr>
            <p:cNvPr id="8" name="图形"/>
            <p:cNvSpPr/>
            <p:nvPr/>
          </p:nvSpPr>
          <p:spPr>
            <a:xfrm>
              <a:off x="3164" y="3584"/>
              <a:ext cx="2097" cy="2094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图形"/>
            <p:cNvSpPr/>
            <p:nvPr/>
          </p:nvSpPr>
          <p:spPr bwMode="auto">
            <a:xfrm>
              <a:off x="3824" y="4174"/>
              <a:ext cx="906" cy="821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7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7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5477" y="3584"/>
              <a:ext cx="2094" cy="2094"/>
            </a:xfrm>
            <a:prstGeom prst="diamond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/>
            <p:nvPr/>
          </p:nvSpPr>
          <p:spPr bwMode="auto">
            <a:xfrm>
              <a:off x="6229" y="4230"/>
              <a:ext cx="589" cy="804"/>
            </a:xfrm>
            <a:custGeom>
              <a:avLst/>
              <a:gdLst>
                <a:gd name="T0" fmla="*/ 821150 w 1122363"/>
                <a:gd name="T1" fmla="*/ 1319439 h 1531938"/>
                <a:gd name="T2" fmla="*/ 818610 w 1122363"/>
                <a:gd name="T3" fmla="*/ 1374324 h 1531938"/>
                <a:gd name="T4" fmla="*/ 763001 w 1122363"/>
                <a:gd name="T5" fmla="*/ 1407818 h 1531938"/>
                <a:gd name="T6" fmla="*/ 617712 w 1122363"/>
                <a:gd name="T7" fmla="*/ 1069756 h 1531938"/>
                <a:gd name="T8" fmla="*/ 595045 w 1122363"/>
                <a:gd name="T9" fmla="*/ 1020228 h 1531938"/>
                <a:gd name="T10" fmla="*/ 616862 w 1122363"/>
                <a:gd name="T11" fmla="*/ 985788 h 1531938"/>
                <a:gd name="T12" fmla="*/ 638822 w 1122363"/>
                <a:gd name="T13" fmla="*/ 861065 h 1531938"/>
                <a:gd name="T14" fmla="*/ 533011 w 1122363"/>
                <a:gd name="T15" fmla="*/ 900272 h 1531938"/>
                <a:gd name="T16" fmla="*/ 472344 w 1122363"/>
                <a:gd name="T17" fmla="*/ 959225 h 1531938"/>
                <a:gd name="T18" fmla="*/ 447514 w 1122363"/>
                <a:gd name="T19" fmla="*/ 1068950 h 1531938"/>
                <a:gd name="T20" fmla="*/ 483631 w 1122363"/>
                <a:gd name="T21" fmla="*/ 1155544 h 1531938"/>
                <a:gd name="T22" fmla="*/ 563202 w 1122363"/>
                <a:gd name="T23" fmla="*/ 1213369 h 1531938"/>
                <a:gd name="T24" fmla="*/ 641644 w 1122363"/>
                <a:gd name="T25" fmla="*/ 1407149 h 1531938"/>
                <a:gd name="T26" fmla="*/ 522288 w 1122363"/>
                <a:gd name="T27" fmla="*/ 1360326 h 1531938"/>
                <a:gd name="T28" fmla="*/ 562920 w 1122363"/>
                <a:gd name="T29" fmla="*/ 1503052 h 1531938"/>
                <a:gd name="T30" fmla="*/ 767489 w 1122363"/>
                <a:gd name="T31" fmla="*/ 1526182 h 1531938"/>
                <a:gd name="T32" fmla="*/ 873019 w 1122363"/>
                <a:gd name="T33" fmla="*/ 1493462 h 1531938"/>
                <a:gd name="T34" fmla="*/ 940739 w 1122363"/>
                <a:gd name="T35" fmla="*/ 1437049 h 1531938"/>
                <a:gd name="T36" fmla="*/ 975445 w 1122363"/>
                <a:gd name="T37" fmla="*/ 1352710 h 1531938"/>
                <a:gd name="T38" fmla="*/ 957387 w 1122363"/>
                <a:gd name="T39" fmla="*/ 1244960 h 1531938"/>
                <a:gd name="T40" fmla="*/ 862579 w 1122363"/>
                <a:gd name="T41" fmla="*/ 1159211 h 1531938"/>
                <a:gd name="T42" fmla="*/ 777366 w 1122363"/>
                <a:gd name="T43" fmla="*/ 984893 h 1531938"/>
                <a:gd name="T44" fmla="*/ 941021 w 1122363"/>
                <a:gd name="T45" fmla="*/ 1068103 h 1531938"/>
                <a:gd name="T46" fmla="*/ 812918 w 1122363"/>
                <a:gd name="T47" fmla="*/ 868963 h 1531938"/>
                <a:gd name="T48" fmla="*/ 768618 w 1122363"/>
                <a:gd name="T49" fmla="*/ 464758 h 1531938"/>
                <a:gd name="T50" fmla="*/ 956258 w 1122363"/>
                <a:gd name="T51" fmla="*/ 515531 h 1531938"/>
                <a:gd name="T52" fmla="*/ 1106652 w 1122363"/>
                <a:gd name="T53" fmla="*/ 632589 h 1531938"/>
                <a:gd name="T54" fmla="*/ 1227702 w 1122363"/>
                <a:gd name="T55" fmla="*/ 820174 h 1531938"/>
                <a:gd name="T56" fmla="*/ 1327023 w 1122363"/>
                <a:gd name="T57" fmla="*/ 1081925 h 1531938"/>
                <a:gd name="T58" fmla="*/ 1396717 w 1122363"/>
                <a:gd name="T59" fmla="*/ 1393892 h 1531938"/>
                <a:gd name="T60" fmla="*/ 1355239 w 1122363"/>
                <a:gd name="T61" fmla="*/ 1597827 h 1531938"/>
                <a:gd name="T62" fmla="*/ 1228829 w 1122363"/>
                <a:gd name="T63" fmla="*/ 1750144 h 1531938"/>
                <a:gd name="T64" fmla="*/ 1040908 w 1122363"/>
                <a:gd name="T65" fmla="*/ 1850561 h 1531938"/>
                <a:gd name="T66" fmla="*/ 813764 w 1122363"/>
                <a:gd name="T67" fmla="*/ 1899358 h 1531938"/>
                <a:gd name="T68" fmla="*/ 571385 w 1122363"/>
                <a:gd name="T69" fmla="*/ 1896538 h 1531938"/>
                <a:gd name="T70" fmla="*/ 341985 w 1122363"/>
                <a:gd name="T71" fmla="*/ 1837867 h 1531938"/>
                <a:gd name="T72" fmla="*/ 152933 w 1122363"/>
                <a:gd name="T73" fmla="*/ 1725604 h 1531938"/>
                <a:gd name="T74" fmla="*/ 31320 w 1122363"/>
                <a:gd name="T75" fmla="*/ 1563133 h 1531938"/>
                <a:gd name="T76" fmla="*/ 3668 w 1122363"/>
                <a:gd name="T77" fmla="*/ 1352710 h 1531938"/>
                <a:gd name="T78" fmla="*/ 126691 w 1122363"/>
                <a:gd name="T79" fmla="*/ 958096 h 1531938"/>
                <a:gd name="T80" fmla="*/ 230811 w 1122363"/>
                <a:gd name="T81" fmla="*/ 743160 h 1531938"/>
                <a:gd name="T82" fmla="*/ 362301 w 1122363"/>
                <a:gd name="T83" fmla="*/ 582099 h 1531938"/>
                <a:gd name="T84" fmla="*/ 534421 w 1122363"/>
                <a:gd name="T85" fmla="*/ 485632 h 1531938"/>
                <a:gd name="T86" fmla="*/ 596426 w 1122363"/>
                <a:gd name="T87" fmla="*/ 1978 h 1531938"/>
                <a:gd name="T88" fmla="*/ 686940 w 1122363"/>
                <a:gd name="T89" fmla="*/ 37299 h 1531938"/>
                <a:gd name="T90" fmla="*/ 778299 w 1122363"/>
                <a:gd name="T91" fmla="*/ 32213 h 1531938"/>
                <a:gd name="T92" fmla="*/ 882912 w 1122363"/>
                <a:gd name="T93" fmla="*/ 282 h 1531938"/>
                <a:gd name="T94" fmla="*/ 944383 w 1122363"/>
                <a:gd name="T95" fmla="*/ 34192 h 1531938"/>
                <a:gd name="T96" fmla="*/ 991755 w 1122363"/>
                <a:gd name="T97" fmla="*/ 157394 h 1531938"/>
                <a:gd name="T98" fmla="*/ 1048714 w 1122363"/>
                <a:gd name="T99" fmla="*/ 165023 h 1531938"/>
                <a:gd name="T100" fmla="*/ 1092702 w 1122363"/>
                <a:gd name="T101" fmla="*/ 159655 h 1531938"/>
                <a:gd name="T102" fmla="*/ 1063377 w 1122363"/>
                <a:gd name="T103" fmla="*/ 261663 h 1531938"/>
                <a:gd name="T104" fmla="*/ 978784 w 1122363"/>
                <a:gd name="T105" fmla="*/ 348130 h 1531938"/>
                <a:gd name="T106" fmla="*/ 836387 w 1122363"/>
                <a:gd name="T107" fmla="*/ 422166 h 1531938"/>
                <a:gd name="T108" fmla="*/ 657614 w 1122363"/>
                <a:gd name="T109" fmla="*/ 404646 h 1531938"/>
                <a:gd name="T110" fmla="*/ 554694 w 1122363"/>
                <a:gd name="T111" fmla="*/ 419340 h 1531938"/>
                <a:gd name="T112" fmla="*/ 313322 w 1122363"/>
                <a:gd name="T113" fmla="*/ 219560 h 1531938"/>
                <a:gd name="T114" fmla="*/ 410321 w 1122363"/>
                <a:gd name="T115" fmla="*/ 170392 h 1531938"/>
                <a:gd name="T116" fmla="*/ 485327 w 1122363"/>
                <a:gd name="T117" fmla="*/ 159089 h 1531938"/>
                <a:gd name="T118" fmla="*/ 519164 w 1122363"/>
                <a:gd name="T119" fmla="*/ 54537 h 1531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7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7788" y="3066"/>
              <a:ext cx="3132" cy="3132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 bwMode="auto">
            <a:xfrm>
              <a:off x="8884" y="4162"/>
              <a:ext cx="940" cy="940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11136" y="3584"/>
              <a:ext cx="2094" cy="2094"/>
            </a:xfrm>
            <a:prstGeom prst="diamond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 bwMode="auto">
            <a:xfrm>
              <a:off x="11859" y="4305"/>
              <a:ext cx="648" cy="655"/>
            </a:xfrm>
            <a:custGeom>
              <a:avLst/>
              <a:gdLst>
                <a:gd name="T0" fmla="*/ 2147483646 w 5438"/>
                <a:gd name="T1" fmla="*/ 0 h 5494"/>
                <a:gd name="T2" fmla="*/ 0 w 5438"/>
                <a:gd name="T3" fmla="*/ 2147483646 h 5494"/>
                <a:gd name="T4" fmla="*/ 2147483646 w 5438"/>
                <a:gd name="T5" fmla="*/ 2147483646 h 5494"/>
                <a:gd name="T6" fmla="*/ 2147483646 w 5438"/>
                <a:gd name="T7" fmla="*/ 2147483646 h 5494"/>
                <a:gd name="T8" fmla="*/ 2147483646 w 5438"/>
                <a:gd name="T9" fmla="*/ 2147483646 h 5494"/>
                <a:gd name="T10" fmla="*/ 2147483646 w 5438"/>
                <a:gd name="T11" fmla="*/ 2147483646 h 5494"/>
                <a:gd name="T12" fmla="*/ 2147483646 w 5438"/>
                <a:gd name="T13" fmla="*/ 2147483646 h 5494"/>
                <a:gd name="T14" fmla="*/ 2147483646 w 5438"/>
                <a:gd name="T15" fmla="*/ 2147483646 h 5494"/>
                <a:gd name="T16" fmla="*/ 2147483646 w 5438"/>
                <a:gd name="T17" fmla="*/ 2147483646 h 5494"/>
                <a:gd name="T18" fmla="*/ 2147483646 w 5438"/>
                <a:gd name="T19" fmla="*/ 2147483646 h 5494"/>
                <a:gd name="T20" fmla="*/ 2147483646 w 5438"/>
                <a:gd name="T21" fmla="*/ 2147483646 h 5494"/>
                <a:gd name="T22" fmla="*/ 2147483646 w 5438"/>
                <a:gd name="T23" fmla="*/ 2147483646 h 5494"/>
                <a:gd name="T24" fmla="*/ 2147483646 w 5438"/>
                <a:gd name="T25" fmla="*/ 2147483646 h 5494"/>
                <a:gd name="T26" fmla="*/ 2147483646 w 5438"/>
                <a:gd name="T27" fmla="*/ 2147483646 h 5494"/>
                <a:gd name="T28" fmla="*/ 2147483646 w 5438"/>
                <a:gd name="T29" fmla="*/ 2147483646 h 5494"/>
                <a:gd name="T30" fmla="*/ 2147483646 w 5438"/>
                <a:gd name="T31" fmla="*/ 2147483646 h 5494"/>
                <a:gd name="T32" fmla="*/ 2147483646 w 5438"/>
                <a:gd name="T33" fmla="*/ 2147483646 h 5494"/>
                <a:gd name="T34" fmla="*/ 2147483646 w 5438"/>
                <a:gd name="T35" fmla="*/ 2147483646 h 5494"/>
                <a:gd name="T36" fmla="*/ 2147483646 w 5438"/>
                <a:gd name="T37" fmla="*/ 2147483646 h 5494"/>
                <a:gd name="T38" fmla="*/ 2147483646 w 5438"/>
                <a:gd name="T39" fmla="*/ 2147483646 h 5494"/>
                <a:gd name="T40" fmla="*/ 2147483646 w 5438"/>
                <a:gd name="T41" fmla="*/ 2147483646 h 5494"/>
                <a:gd name="T42" fmla="*/ 2147483646 w 5438"/>
                <a:gd name="T43" fmla="*/ 2147483646 h 5494"/>
                <a:gd name="T44" fmla="*/ 2147483646 w 5438"/>
                <a:gd name="T45" fmla="*/ 2147483646 h 5494"/>
                <a:gd name="T46" fmla="*/ 2147483646 w 5438"/>
                <a:gd name="T47" fmla="*/ 2147483646 h 5494"/>
                <a:gd name="T48" fmla="*/ 2147483646 w 5438"/>
                <a:gd name="T49" fmla="*/ 2147483646 h 5494"/>
                <a:gd name="T50" fmla="*/ 2147483646 w 5438"/>
                <a:gd name="T51" fmla="*/ 2147483646 h 5494"/>
                <a:gd name="T52" fmla="*/ 2147483646 w 5438"/>
                <a:gd name="T53" fmla="*/ 2147483646 h 5494"/>
                <a:gd name="T54" fmla="*/ 2147483646 w 5438"/>
                <a:gd name="T55" fmla="*/ 2147483646 h 5494"/>
                <a:gd name="T56" fmla="*/ 2147483646 w 5438"/>
                <a:gd name="T57" fmla="*/ 2147483646 h 5494"/>
                <a:gd name="T58" fmla="*/ 2147483646 w 5438"/>
                <a:gd name="T59" fmla="*/ 2147483646 h 5494"/>
                <a:gd name="T60" fmla="*/ 2147483646 w 5438"/>
                <a:gd name="T61" fmla="*/ 2147483646 h 5494"/>
                <a:gd name="T62" fmla="*/ 2147483646 w 5438"/>
                <a:gd name="T63" fmla="*/ 2147483646 h 5494"/>
                <a:gd name="T64" fmla="*/ 2147483646 w 5438"/>
                <a:gd name="T65" fmla="*/ 2147483646 h 5494"/>
                <a:gd name="T66" fmla="*/ 2147483646 w 5438"/>
                <a:gd name="T67" fmla="*/ 2147483646 h 5494"/>
                <a:gd name="T68" fmla="*/ 2147483646 w 5438"/>
                <a:gd name="T69" fmla="*/ 2147483646 h 5494"/>
                <a:gd name="T70" fmla="*/ 2147483646 w 5438"/>
                <a:gd name="T71" fmla="*/ 2147483646 h 5494"/>
                <a:gd name="T72" fmla="*/ 2147483646 w 5438"/>
                <a:gd name="T73" fmla="*/ 2147483646 h 5494"/>
                <a:gd name="T74" fmla="*/ 2147483646 w 5438"/>
                <a:gd name="T75" fmla="*/ 2147483646 h 5494"/>
                <a:gd name="T76" fmla="*/ 2147483646 w 5438"/>
                <a:gd name="T77" fmla="*/ 2147483646 h 5494"/>
                <a:gd name="T78" fmla="*/ 2147483646 w 5438"/>
                <a:gd name="T79" fmla="*/ 2147483646 h 5494"/>
                <a:gd name="T80" fmla="*/ 2147483646 w 5438"/>
                <a:gd name="T81" fmla="*/ 2147483646 h 5494"/>
                <a:gd name="T82" fmla="*/ 2147483646 w 5438"/>
                <a:gd name="T83" fmla="*/ 2147483646 h 5494"/>
                <a:gd name="T84" fmla="*/ 2147483646 w 5438"/>
                <a:gd name="T85" fmla="*/ 2147483646 h 5494"/>
                <a:gd name="T86" fmla="*/ 2147483646 w 5438"/>
                <a:gd name="T87" fmla="*/ 2147483646 h 5494"/>
                <a:gd name="T88" fmla="*/ 2147483646 w 5438"/>
                <a:gd name="T89" fmla="*/ 2147483646 h 5494"/>
                <a:gd name="T90" fmla="*/ 2147483646 w 5438"/>
                <a:gd name="T91" fmla="*/ 2147483646 h 5494"/>
                <a:gd name="T92" fmla="*/ 2147483646 w 5438"/>
                <a:gd name="T93" fmla="*/ 2147483646 h 5494"/>
                <a:gd name="T94" fmla="*/ 2147483646 w 5438"/>
                <a:gd name="T95" fmla="*/ 2147483646 h 5494"/>
                <a:gd name="T96" fmla="*/ 2147483646 w 5438"/>
                <a:gd name="T97" fmla="*/ 2147483646 h 5494"/>
                <a:gd name="T98" fmla="*/ 2147483646 w 5438"/>
                <a:gd name="T99" fmla="*/ 2147483646 h 5494"/>
                <a:gd name="T100" fmla="*/ 2147483646 w 5438"/>
                <a:gd name="T101" fmla="*/ 2147483646 h 5494"/>
                <a:gd name="T102" fmla="*/ 2147483646 w 5438"/>
                <a:gd name="T103" fmla="*/ 2147483646 h 5494"/>
                <a:gd name="T104" fmla="*/ 2147483646 w 5438"/>
                <a:gd name="T105" fmla="*/ 2147483646 h 5494"/>
                <a:gd name="T106" fmla="*/ 2147483646 w 5438"/>
                <a:gd name="T107" fmla="*/ 2147483646 h 5494"/>
                <a:gd name="T108" fmla="*/ 2147483646 w 5438"/>
                <a:gd name="T109" fmla="*/ 2147483646 h 5494"/>
                <a:gd name="T110" fmla="*/ 2147483646 w 5438"/>
                <a:gd name="T111" fmla="*/ 2147483646 h 5494"/>
                <a:gd name="T112" fmla="*/ 2147483646 w 5438"/>
                <a:gd name="T113" fmla="*/ 2147483646 h 5494"/>
                <a:gd name="T114" fmla="*/ 2147483646 w 5438"/>
                <a:gd name="T115" fmla="*/ 2147483646 h 5494"/>
                <a:gd name="T116" fmla="*/ 2147483646 w 5438"/>
                <a:gd name="T117" fmla="*/ 2147483646 h 5494"/>
                <a:gd name="T118" fmla="*/ 2147483646 w 5438"/>
                <a:gd name="T119" fmla="*/ 2147483646 h 5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38" h="5494">
                  <a:moveTo>
                    <a:pt x="2825" y="454"/>
                  </a:moveTo>
                  <a:lnTo>
                    <a:pt x="2825" y="0"/>
                  </a:lnTo>
                  <a:lnTo>
                    <a:pt x="2514" y="0"/>
                  </a:lnTo>
                  <a:lnTo>
                    <a:pt x="2514" y="454"/>
                  </a:lnTo>
                  <a:lnTo>
                    <a:pt x="0" y="454"/>
                  </a:lnTo>
                  <a:lnTo>
                    <a:pt x="0" y="1259"/>
                  </a:lnTo>
                  <a:lnTo>
                    <a:pt x="276" y="1259"/>
                  </a:lnTo>
                  <a:lnTo>
                    <a:pt x="276" y="4295"/>
                  </a:lnTo>
                  <a:lnTo>
                    <a:pt x="2197" y="4295"/>
                  </a:lnTo>
                  <a:lnTo>
                    <a:pt x="1028" y="5252"/>
                  </a:lnTo>
                  <a:lnTo>
                    <a:pt x="1225" y="5494"/>
                  </a:lnTo>
                  <a:lnTo>
                    <a:pt x="2689" y="4295"/>
                  </a:lnTo>
                  <a:lnTo>
                    <a:pt x="2699" y="4295"/>
                  </a:lnTo>
                  <a:lnTo>
                    <a:pt x="4163" y="5494"/>
                  </a:lnTo>
                  <a:lnTo>
                    <a:pt x="4360" y="5252"/>
                  </a:lnTo>
                  <a:lnTo>
                    <a:pt x="3192" y="4295"/>
                  </a:lnTo>
                  <a:lnTo>
                    <a:pt x="5105" y="4295"/>
                  </a:lnTo>
                  <a:lnTo>
                    <a:pt x="5105" y="1259"/>
                  </a:lnTo>
                  <a:lnTo>
                    <a:pt x="5438" y="1259"/>
                  </a:lnTo>
                  <a:lnTo>
                    <a:pt x="5438" y="454"/>
                  </a:lnTo>
                  <a:lnTo>
                    <a:pt x="2825" y="454"/>
                  </a:lnTo>
                  <a:close/>
                  <a:moveTo>
                    <a:pt x="4793" y="3983"/>
                  </a:moveTo>
                  <a:lnTo>
                    <a:pt x="587" y="3983"/>
                  </a:lnTo>
                  <a:lnTo>
                    <a:pt x="587" y="1259"/>
                  </a:lnTo>
                  <a:lnTo>
                    <a:pt x="4793" y="1259"/>
                  </a:lnTo>
                  <a:lnTo>
                    <a:pt x="4793" y="3983"/>
                  </a:lnTo>
                  <a:close/>
                  <a:moveTo>
                    <a:pt x="1611" y="3281"/>
                  </a:moveTo>
                  <a:lnTo>
                    <a:pt x="1611" y="2471"/>
                  </a:lnTo>
                  <a:lnTo>
                    <a:pt x="2422" y="2471"/>
                  </a:lnTo>
                  <a:lnTo>
                    <a:pt x="2420" y="2429"/>
                  </a:lnTo>
                  <a:lnTo>
                    <a:pt x="2417" y="2388"/>
                  </a:lnTo>
                  <a:lnTo>
                    <a:pt x="2412" y="2347"/>
                  </a:lnTo>
                  <a:lnTo>
                    <a:pt x="2405" y="2308"/>
                  </a:lnTo>
                  <a:lnTo>
                    <a:pt x="2396" y="2268"/>
                  </a:lnTo>
                  <a:lnTo>
                    <a:pt x="2385" y="2230"/>
                  </a:lnTo>
                  <a:lnTo>
                    <a:pt x="2373" y="2192"/>
                  </a:lnTo>
                  <a:lnTo>
                    <a:pt x="2358" y="2156"/>
                  </a:lnTo>
                  <a:lnTo>
                    <a:pt x="2341" y="2120"/>
                  </a:lnTo>
                  <a:lnTo>
                    <a:pt x="2324" y="2085"/>
                  </a:lnTo>
                  <a:lnTo>
                    <a:pt x="2304" y="2051"/>
                  </a:lnTo>
                  <a:lnTo>
                    <a:pt x="2284" y="2018"/>
                  </a:lnTo>
                  <a:lnTo>
                    <a:pt x="2260" y="1986"/>
                  </a:lnTo>
                  <a:lnTo>
                    <a:pt x="2237" y="1956"/>
                  </a:lnTo>
                  <a:lnTo>
                    <a:pt x="2210" y="1926"/>
                  </a:lnTo>
                  <a:lnTo>
                    <a:pt x="2184" y="1898"/>
                  </a:lnTo>
                  <a:lnTo>
                    <a:pt x="2156" y="1871"/>
                  </a:lnTo>
                  <a:lnTo>
                    <a:pt x="2126" y="1846"/>
                  </a:lnTo>
                  <a:lnTo>
                    <a:pt x="2096" y="1822"/>
                  </a:lnTo>
                  <a:lnTo>
                    <a:pt x="2064" y="1799"/>
                  </a:lnTo>
                  <a:lnTo>
                    <a:pt x="2031" y="1778"/>
                  </a:lnTo>
                  <a:lnTo>
                    <a:pt x="1997" y="1759"/>
                  </a:lnTo>
                  <a:lnTo>
                    <a:pt x="1962" y="1741"/>
                  </a:lnTo>
                  <a:lnTo>
                    <a:pt x="1926" y="1724"/>
                  </a:lnTo>
                  <a:lnTo>
                    <a:pt x="1890" y="1710"/>
                  </a:lnTo>
                  <a:lnTo>
                    <a:pt x="1852" y="1697"/>
                  </a:lnTo>
                  <a:lnTo>
                    <a:pt x="1814" y="1686"/>
                  </a:lnTo>
                  <a:lnTo>
                    <a:pt x="1774" y="1677"/>
                  </a:lnTo>
                  <a:lnTo>
                    <a:pt x="1735" y="1670"/>
                  </a:lnTo>
                  <a:lnTo>
                    <a:pt x="1694" y="1665"/>
                  </a:lnTo>
                  <a:lnTo>
                    <a:pt x="1653" y="1662"/>
                  </a:lnTo>
                  <a:lnTo>
                    <a:pt x="1611" y="1660"/>
                  </a:lnTo>
                  <a:lnTo>
                    <a:pt x="1569" y="1662"/>
                  </a:lnTo>
                  <a:lnTo>
                    <a:pt x="1528" y="1665"/>
                  </a:lnTo>
                  <a:lnTo>
                    <a:pt x="1487" y="1670"/>
                  </a:lnTo>
                  <a:lnTo>
                    <a:pt x="1448" y="1677"/>
                  </a:lnTo>
                  <a:lnTo>
                    <a:pt x="1408" y="1686"/>
                  </a:lnTo>
                  <a:lnTo>
                    <a:pt x="1369" y="1697"/>
                  </a:lnTo>
                  <a:lnTo>
                    <a:pt x="1332" y="1710"/>
                  </a:lnTo>
                  <a:lnTo>
                    <a:pt x="1295" y="1724"/>
                  </a:lnTo>
                  <a:lnTo>
                    <a:pt x="1260" y="1741"/>
                  </a:lnTo>
                  <a:lnTo>
                    <a:pt x="1224" y="1759"/>
                  </a:lnTo>
                  <a:lnTo>
                    <a:pt x="1191" y="1778"/>
                  </a:lnTo>
                  <a:lnTo>
                    <a:pt x="1157" y="1799"/>
                  </a:lnTo>
                  <a:lnTo>
                    <a:pt x="1126" y="1822"/>
                  </a:lnTo>
                  <a:lnTo>
                    <a:pt x="1096" y="1846"/>
                  </a:lnTo>
                  <a:lnTo>
                    <a:pt x="1066" y="1871"/>
                  </a:lnTo>
                  <a:lnTo>
                    <a:pt x="1038" y="1898"/>
                  </a:lnTo>
                  <a:lnTo>
                    <a:pt x="1011" y="1926"/>
                  </a:lnTo>
                  <a:lnTo>
                    <a:pt x="986" y="1956"/>
                  </a:lnTo>
                  <a:lnTo>
                    <a:pt x="962" y="1986"/>
                  </a:lnTo>
                  <a:lnTo>
                    <a:pt x="939" y="2018"/>
                  </a:lnTo>
                  <a:lnTo>
                    <a:pt x="918" y="2051"/>
                  </a:lnTo>
                  <a:lnTo>
                    <a:pt x="899" y="2085"/>
                  </a:lnTo>
                  <a:lnTo>
                    <a:pt x="881" y="2120"/>
                  </a:lnTo>
                  <a:lnTo>
                    <a:pt x="864" y="2156"/>
                  </a:lnTo>
                  <a:lnTo>
                    <a:pt x="850" y="2192"/>
                  </a:lnTo>
                  <a:lnTo>
                    <a:pt x="837" y="2230"/>
                  </a:lnTo>
                  <a:lnTo>
                    <a:pt x="826" y="2268"/>
                  </a:lnTo>
                  <a:lnTo>
                    <a:pt x="817" y="2308"/>
                  </a:lnTo>
                  <a:lnTo>
                    <a:pt x="809" y="2347"/>
                  </a:lnTo>
                  <a:lnTo>
                    <a:pt x="804" y="2388"/>
                  </a:lnTo>
                  <a:lnTo>
                    <a:pt x="801" y="2429"/>
                  </a:lnTo>
                  <a:lnTo>
                    <a:pt x="800" y="2471"/>
                  </a:lnTo>
                  <a:lnTo>
                    <a:pt x="801" y="2513"/>
                  </a:lnTo>
                  <a:lnTo>
                    <a:pt x="804" y="2554"/>
                  </a:lnTo>
                  <a:lnTo>
                    <a:pt x="809" y="2595"/>
                  </a:lnTo>
                  <a:lnTo>
                    <a:pt x="817" y="2634"/>
                  </a:lnTo>
                  <a:lnTo>
                    <a:pt x="826" y="2674"/>
                  </a:lnTo>
                  <a:lnTo>
                    <a:pt x="837" y="2712"/>
                  </a:lnTo>
                  <a:lnTo>
                    <a:pt x="850" y="2750"/>
                  </a:lnTo>
                  <a:lnTo>
                    <a:pt x="864" y="2786"/>
                  </a:lnTo>
                  <a:lnTo>
                    <a:pt x="881" y="2822"/>
                  </a:lnTo>
                  <a:lnTo>
                    <a:pt x="899" y="2857"/>
                  </a:lnTo>
                  <a:lnTo>
                    <a:pt x="918" y="2891"/>
                  </a:lnTo>
                  <a:lnTo>
                    <a:pt x="939" y="2924"/>
                  </a:lnTo>
                  <a:lnTo>
                    <a:pt x="962" y="2956"/>
                  </a:lnTo>
                  <a:lnTo>
                    <a:pt x="986" y="2986"/>
                  </a:lnTo>
                  <a:lnTo>
                    <a:pt x="1011" y="3016"/>
                  </a:lnTo>
                  <a:lnTo>
                    <a:pt x="1038" y="3044"/>
                  </a:lnTo>
                  <a:lnTo>
                    <a:pt x="1066" y="3070"/>
                  </a:lnTo>
                  <a:lnTo>
                    <a:pt x="1096" y="3097"/>
                  </a:lnTo>
                  <a:lnTo>
                    <a:pt x="1126" y="3120"/>
                  </a:lnTo>
                  <a:lnTo>
                    <a:pt x="1157" y="3144"/>
                  </a:lnTo>
                  <a:lnTo>
                    <a:pt x="1191" y="3164"/>
                  </a:lnTo>
                  <a:lnTo>
                    <a:pt x="1224" y="3184"/>
                  </a:lnTo>
                  <a:lnTo>
                    <a:pt x="1260" y="3201"/>
                  </a:lnTo>
                  <a:lnTo>
                    <a:pt x="1295" y="3218"/>
                  </a:lnTo>
                  <a:lnTo>
                    <a:pt x="1332" y="3233"/>
                  </a:lnTo>
                  <a:lnTo>
                    <a:pt x="1369" y="3245"/>
                  </a:lnTo>
                  <a:lnTo>
                    <a:pt x="1408" y="3256"/>
                  </a:lnTo>
                  <a:lnTo>
                    <a:pt x="1448" y="3265"/>
                  </a:lnTo>
                  <a:lnTo>
                    <a:pt x="1487" y="3272"/>
                  </a:lnTo>
                  <a:lnTo>
                    <a:pt x="1528" y="3277"/>
                  </a:lnTo>
                  <a:lnTo>
                    <a:pt x="1569" y="3280"/>
                  </a:lnTo>
                  <a:lnTo>
                    <a:pt x="1611" y="3281"/>
                  </a:lnTo>
                  <a:close/>
                  <a:moveTo>
                    <a:pt x="1838" y="3503"/>
                  </a:moveTo>
                  <a:lnTo>
                    <a:pt x="1838" y="3503"/>
                  </a:lnTo>
                  <a:lnTo>
                    <a:pt x="1881" y="3502"/>
                  </a:lnTo>
                  <a:lnTo>
                    <a:pt x="1921" y="3499"/>
                  </a:lnTo>
                  <a:lnTo>
                    <a:pt x="1962" y="3493"/>
                  </a:lnTo>
                  <a:lnTo>
                    <a:pt x="2002" y="3486"/>
                  </a:lnTo>
                  <a:lnTo>
                    <a:pt x="2041" y="3477"/>
                  </a:lnTo>
                  <a:lnTo>
                    <a:pt x="2080" y="3466"/>
                  </a:lnTo>
                  <a:lnTo>
                    <a:pt x="2117" y="3453"/>
                  </a:lnTo>
                  <a:lnTo>
                    <a:pt x="2154" y="3439"/>
                  </a:lnTo>
                  <a:lnTo>
                    <a:pt x="2190" y="3422"/>
                  </a:lnTo>
                  <a:lnTo>
                    <a:pt x="2225" y="3404"/>
                  </a:lnTo>
                  <a:lnTo>
                    <a:pt x="2259" y="3385"/>
                  </a:lnTo>
                  <a:lnTo>
                    <a:pt x="2292" y="3364"/>
                  </a:lnTo>
                  <a:lnTo>
                    <a:pt x="2323" y="3341"/>
                  </a:lnTo>
                  <a:lnTo>
                    <a:pt x="2355" y="3317"/>
                  </a:lnTo>
                  <a:lnTo>
                    <a:pt x="2384" y="3292"/>
                  </a:lnTo>
                  <a:lnTo>
                    <a:pt x="2411" y="3265"/>
                  </a:lnTo>
                  <a:lnTo>
                    <a:pt x="2439" y="3237"/>
                  </a:lnTo>
                  <a:lnTo>
                    <a:pt x="2464" y="3207"/>
                  </a:lnTo>
                  <a:lnTo>
                    <a:pt x="2488" y="3177"/>
                  </a:lnTo>
                  <a:lnTo>
                    <a:pt x="2511" y="3146"/>
                  </a:lnTo>
                  <a:lnTo>
                    <a:pt x="2532" y="3112"/>
                  </a:lnTo>
                  <a:lnTo>
                    <a:pt x="2551" y="3079"/>
                  </a:lnTo>
                  <a:lnTo>
                    <a:pt x="2570" y="3043"/>
                  </a:lnTo>
                  <a:lnTo>
                    <a:pt x="2586" y="3008"/>
                  </a:lnTo>
                  <a:lnTo>
                    <a:pt x="2600" y="2971"/>
                  </a:lnTo>
                  <a:lnTo>
                    <a:pt x="2612" y="2933"/>
                  </a:lnTo>
                  <a:lnTo>
                    <a:pt x="2623" y="2895"/>
                  </a:lnTo>
                  <a:lnTo>
                    <a:pt x="2633" y="2855"/>
                  </a:lnTo>
                  <a:lnTo>
                    <a:pt x="2640" y="2816"/>
                  </a:lnTo>
                  <a:lnTo>
                    <a:pt x="2645" y="2775"/>
                  </a:lnTo>
                  <a:lnTo>
                    <a:pt x="2648" y="2734"/>
                  </a:lnTo>
                  <a:lnTo>
                    <a:pt x="2649" y="2692"/>
                  </a:lnTo>
                  <a:lnTo>
                    <a:pt x="1838" y="2692"/>
                  </a:lnTo>
                  <a:lnTo>
                    <a:pt x="1838" y="3503"/>
                  </a:lnTo>
                  <a:close/>
                  <a:moveTo>
                    <a:pt x="4318" y="1839"/>
                  </a:moveTo>
                  <a:lnTo>
                    <a:pt x="3281" y="1839"/>
                  </a:lnTo>
                  <a:lnTo>
                    <a:pt x="3281" y="2150"/>
                  </a:lnTo>
                  <a:lnTo>
                    <a:pt x="4318" y="2150"/>
                  </a:lnTo>
                  <a:lnTo>
                    <a:pt x="4318" y="1839"/>
                  </a:lnTo>
                  <a:close/>
                  <a:moveTo>
                    <a:pt x="4318" y="2411"/>
                  </a:moveTo>
                  <a:lnTo>
                    <a:pt x="3281" y="2411"/>
                  </a:lnTo>
                  <a:lnTo>
                    <a:pt x="3281" y="2723"/>
                  </a:lnTo>
                  <a:lnTo>
                    <a:pt x="4318" y="2723"/>
                  </a:lnTo>
                  <a:lnTo>
                    <a:pt x="4318" y="2411"/>
                  </a:lnTo>
                  <a:close/>
                  <a:moveTo>
                    <a:pt x="4318" y="2983"/>
                  </a:moveTo>
                  <a:lnTo>
                    <a:pt x="3281" y="2983"/>
                  </a:lnTo>
                  <a:lnTo>
                    <a:pt x="3281" y="3295"/>
                  </a:lnTo>
                  <a:lnTo>
                    <a:pt x="4318" y="3295"/>
                  </a:lnTo>
                  <a:lnTo>
                    <a:pt x="4318" y="29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3447" y="3584"/>
              <a:ext cx="2097" cy="2094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>
              <a:off x="14178" y="4330"/>
              <a:ext cx="633" cy="606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1535" y="6541"/>
              <a:ext cx="15062" cy="13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indent="539750"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dirty="0">
                  <a:cs typeface="+mn-ea"/>
                  <a:sym typeface="+mn-lt"/>
                </a:rPr>
                <a:t>小暑是农历二十四节气之第十一个节气，夏天的第五个节气，表示季夏时节的正式开始；时间点一般是在每年的</a:t>
              </a:r>
              <a:r>
                <a:rPr lang="en-US" altLang="zh-CN" dirty="0">
                  <a:cs typeface="+mn-ea"/>
                  <a:sym typeface="+mn-lt"/>
                </a:rPr>
                <a:t>7</a:t>
              </a:r>
              <a:r>
                <a:rPr lang="zh-CN" altLang="en-US" dirty="0">
                  <a:cs typeface="+mn-ea"/>
                  <a:sym typeface="+mn-lt"/>
                </a:rPr>
                <a:t>月</a:t>
              </a:r>
              <a:r>
                <a:rPr lang="en-US" altLang="zh-CN" dirty="0">
                  <a:cs typeface="+mn-ea"/>
                  <a:sym typeface="+mn-lt"/>
                </a:rPr>
                <a:t>6~8</a:t>
              </a:r>
              <a:r>
                <a:rPr lang="zh-CN" altLang="en-US" dirty="0">
                  <a:cs typeface="+mn-ea"/>
                  <a:sym typeface="+mn-lt"/>
                </a:rPr>
                <a:t>日之间，</a:t>
              </a:r>
              <a:r>
                <a:rPr lang="en-US" altLang="zh-CN" dirty="0">
                  <a:cs typeface="+mn-ea"/>
                  <a:sym typeface="+mn-lt"/>
                </a:rPr>
                <a:t>2022</a:t>
              </a:r>
              <a:r>
                <a:rPr lang="zh-CN" altLang="en-US" dirty="0">
                  <a:cs typeface="+mn-ea"/>
                  <a:sym typeface="+mn-lt"/>
                </a:rPr>
                <a:t>年是</a:t>
              </a:r>
              <a:r>
                <a:rPr lang="en-US" altLang="zh-CN" dirty="0">
                  <a:cs typeface="+mn-ea"/>
                  <a:sym typeface="+mn-lt"/>
                </a:rPr>
                <a:t>7</a:t>
              </a:r>
              <a:r>
                <a:rPr lang="zh-CN" altLang="en-US" dirty="0">
                  <a:cs typeface="+mn-ea"/>
                  <a:sym typeface="+mn-lt"/>
                </a:rPr>
                <a:t>月</a:t>
              </a:r>
              <a:r>
                <a:rPr lang="en-US" altLang="zh-CN" dirty="0">
                  <a:cs typeface="+mn-ea"/>
                  <a:sym typeface="+mn-lt"/>
                </a:rPr>
                <a:t>7</a:t>
              </a:r>
              <a:r>
                <a:rPr lang="zh-CN" altLang="en-US" dirty="0">
                  <a:cs typeface="+mn-ea"/>
                  <a:sym typeface="+mn-lt"/>
                </a:rPr>
                <a:t>日。 </a:t>
              </a:r>
              <a:endPara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0325" y="1635125"/>
            <a:ext cx="9601835" cy="3134360"/>
            <a:chOff x="2095" y="2575"/>
            <a:chExt cx="15121" cy="4936"/>
          </a:xfrm>
        </p:grpSpPr>
        <p:grpSp>
          <p:nvGrpSpPr>
            <p:cNvPr id="24" name="图形"/>
            <p:cNvGrpSpPr/>
            <p:nvPr/>
          </p:nvGrpSpPr>
          <p:grpSpPr>
            <a:xfrm>
              <a:off x="2117" y="2575"/>
              <a:ext cx="15099" cy="3404"/>
              <a:chOff x="2172" y="3437"/>
              <a:chExt cx="15099" cy="3404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172" y="3437"/>
                <a:ext cx="15099" cy="3404"/>
                <a:chOff x="662" y="2696"/>
                <a:chExt cx="12704" cy="2864"/>
              </a:xfrm>
            </p:grpSpPr>
            <p:sp>
              <p:nvSpPr>
                <p:cNvPr id="13" name="图形"/>
                <p:cNvSpPr>
                  <a:spLocks noChangeArrowheads="1"/>
                </p:cNvSpPr>
                <p:nvPr/>
              </p:nvSpPr>
              <p:spPr bwMode="auto">
                <a:xfrm>
                  <a:off x="5508" y="2696"/>
                  <a:ext cx="2940" cy="6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None/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小暑，六月节</a:t>
                  </a:r>
                  <a:endParaRPr kumimoji="1" lang="zh-CN" altLang="en-US" sz="2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图形"/>
                <p:cNvSpPr/>
                <p:nvPr/>
              </p:nvSpPr>
              <p:spPr bwMode="auto">
                <a:xfrm>
                  <a:off x="755" y="2765"/>
                  <a:ext cx="4479" cy="925"/>
                </a:xfrm>
                <a:custGeom>
                  <a:avLst/>
                  <a:gdLst>
                    <a:gd name="T0" fmla="*/ 0 w 1315"/>
                    <a:gd name="T1" fmla="*/ 2147483647 h 544"/>
                    <a:gd name="T2" fmla="*/ 0 w 1315"/>
                    <a:gd name="T3" fmla="*/ 0 h 544"/>
                    <a:gd name="T4" fmla="*/ 1424020518 w 1315"/>
                    <a:gd name="T5" fmla="*/ 0 h 544"/>
                    <a:gd name="T6" fmla="*/ 0 60000 65536"/>
                    <a:gd name="T7" fmla="*/ 0 60000 65536"/>
                    <a:gd name="T8" fmla="*/ 0 60000 65536"/>
                    <a:gd name="T9" fmla="*/ 0 w 1315"/>
                    <a:gd name="T10" fmla="*/ 0 h 544"/>
                    <a:gd name="T11" fmla="*/ 1315 w 1315"/>
                    <a:gd name="T12" fmla="*/ 544 h 5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15" h="544">
                      <a:moveTo>
                        <a:pt x="0" y="544"/>
                      </a:moveTo>
                      <a:lnTo>
                        <a:pt x="0" y="0"/>
                      </a:lnTo>
                      <a:lnTo>
                        <a:pt x="1315" y="0"/>
                      </a:lnTo>
                    </a:path>
                  </a:pathLst>
                </a:custGeom>
                <a:noFill/>
                <a:ln w="9525" cap="rnd">
                  <a:solidFill>
                    <a:schemeClr val="accent1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97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图形"/>
                <p:cNvSpPr/>
                <p:nvPr/>
              </p:nvSpPr>
              <p:spPr bwMode="auto">
                <a:xfrm flipH="1">
                  <a:off x="8760" y="2765"/>
                  <a:ext cx="4606" cy="925"/>
                </a:xfrm>
                <a:custGeom>
                  <a:avLst/>
                  <a:gdLst>
                    <a:gd name="T0" fmla="*/ 0 w 1315"/>
                    <a:gd name="T1" fmla="*/ 2147483647 h 544"/>
                    <a:gd name="T2" fmla="*/ 0 w 1315"/>
                    <a:gd name="T3" fmla="*/ 0 h 544"/>
                    <a:gd name="T4" fmla="*/ 1657553719 w 1315"/>
                    <a:gd name="T5" fmla="*/ 0 h 544"/>
                    <a:gd name="T6" fmla="*/ 0 60000 65536"/>
                    <a:gd name="T7" fmla="*/ 0 60000 65536"/>
                    <a:gd name="T8" fmla="*/ 0 60000 65536"/>
                    <a:gd name="T9" fmla="*/ 0 w 1315"/>
                    <a:gd name="T10" fmla="*/ 0 h 544"/>
                    <a:gd name="T11" fmla="*/ 1315 w 1315"/>
                    <a:gd name="T12" fmla="*/ 544 h 5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15" h="544">
                      <a:moveTo>
                        <a:pt x="0" y="544"/>
                      </a:moveTo>
                      <a:lnTo>
                        <a:pt x="0" y="0"/>
                      </a:lnTo>
                      <a:lnTo>
                        <a:pt x="1315" y="0"/>
                      </a:lnTo>
                    </a:path>
                  </a:pathLst>
                </a:custGeom>
                <a:noFill/>
                <a:ln w="9525" cap="rnd">
                  <a:solidFill>
                    <a:schemeClr val="accent1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97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图形"/>
                <p:cNvSpPr>
                  <a:spLocks noChangeShapeType="1"/>
                </p:cNvSpPr>
                <p:nvPr/>
              </p:nvSpPr>
              <p:spPr bwMode="auto">
                <a:xfrm>
                  <a:off x="8093" y="4690"/>
                  <a:ext cx="133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lg" len="lg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97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图形"/>
                <p:cNvSpPr>
                  <a:spLocks noChangeArrowheads="1"/>
                </p:cNvSpPr>
                <p:nvPr/>
              </p:nvSpPr>
              <p:spPr bwMode="auto">
                <a:xfrm>
                  <a:off x="662" y="4086"/>
                  <a:ext cx="3569" cy="1084"/>
                </a:xfrm>
                <a:prstGeom prst="rect">
                  <a:avLst/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n w="15875" algn="ctr">
                  <a:noFill/>
                  <a:round/>
                </a:ln>
              </p:spPr>
              <p:txBody>
                <a:bodyPr wrap="square" anchor="ctr"/>
                <a:lstStyle/>
                <a:p>
                  <a:pPr algn="ctr">
                    <a:lnSpc>
                      <a:spcPct val="125000"/>
                    </a:lnSpc>
                  </a:pPr>
                  <a:endParaRPr lang="zh-CN" altLang="en-US" sz="1175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图形"/>
                <p:cNvSpPr>
                  <a:spLocks noChangeArrowheads="1"/>
                </p:cNvSpPr>
                <p:nvPr/>
              </p:nvSpPr>
              <p:spPr bwMode="auto">
                <a:xfrm>
                  <a:off x="9625" y="4075"/>
                  <a:ext cx="3733" cy="1084"/>
                </a:xfrm>
                <a:prstGeom prst="rect">
                  <a:avLst/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n w="15875" algn="ctr">
                  <a:noFill/>
                  <a:round/>
                </a:ln>
              </p:spPr>
              <p:txBody>
                <a:bodyPr wrap="square" anchor="ctr"/>
                <a:lstStyle/>
                <a:p>
                  <a:pPr algn="ctr">
                    <a:lnSpc>
                      <a:spcPct val="125000"/>
                    </a:lnSpc>
                  </a:pPr>
                  <a:endParaRPr lang="zh-CN" altLang="en-US" sz="103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图形"/>
                <p:cNvSpPr>
                  <a:spLocks noChangeArrowheads="1"/>
                </p:cNvSpPr>
                <p:nvPr/>
              </p:nvSpPr>
              <p:spPr bwMode="auto">
                <a:xfrm>
                  <a:off x="6112" y="3820"/>
                  <a:ext cx="1732" cy="174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None/>
                    <a:defRPr/>
                  </a:pPr>
                  <a:r>
                    <a:rPr lang="zh-CN" altLang="en-US" sz="320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小暑</a:t>
                  </a:r>
                  <a:endParaRPr kumimoji="1" lang="zh-CN" altLang="en-US" sz="32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图形"/>
                <p:cNvSpPr>
                  <a:spLocks noChangeShapeType="1"/>
                </p:cNvSpPr>
                <p:nvPr/>
              </p:nvSpPr>
              <p:spPr bwMode="auto">
                <a:xfrm>
                  <a:off x="4592" y="4617"/>
                  <a:ext cx="137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97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图形"/>
              <p:cNvSpPr txBox="1"/>
              <p:nvPr/>
            </p:nvSpPr>
            <p:spPr>
              <a:xfrm>
                <a:off x="2983" y="5357"/>
                <a:ext cx="220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暑，热也</a:t>
                </a:r>
              </a:p>
            </p:txBody>
          </p:sp>
          <p:sp>
            <p:nvSpPr>
              <p:cNvPr id="17" name="图形"/>
              <p:cNvSpPr txBox="1"/>
              <p:nvPr/>
            </p:nvSpPr>
            <p:spPr>
              <a:xfrm>
                <a:off x="13983" y="5357"/>
                <a:ext cx="220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温热之风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095" y="6134"/>
              <a:ext cx="15097" cy="13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539750"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小暑，六月节。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曰：暑，热也。就热之中，分为大小，月初为小，月中为大，今则热气犹小也。温风至。至，极也，温热之风至此而极矣。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196840" y="2902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BD2E3"/>
                </a:solidFill>
                <a:effectLst/>
                <a:uLnTx/>
                <a:uFillTx/>
              </a:rPr>
              <a:t>/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989965" y="1423670"/>
            <a:ext cx="9869170" cy="4380865"/>
            <a:chOff x="1153" y="2379"/>
            <a:chExt cx="15542" cy="6899"/>
          </a:xfrm>
        </p:grpSpPr>
        <p:pic>
          <p:nvPicPr>
            <p:cNvPr id="24" name="图形" descr="E:\006包图网\素材\大暑插画\01\5cb3ddaee9e3d.png5cb3ddaee9e3d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53" y="2379"/>
              <a:ext cx="6901" cy="6899"/>
            </a:xfrm>
            <a:prstGeom prst="rect">
              <a:avLst/>
            </a:prstGeom>
            <a:ln w="63500">
              <a:noFill/>
            </a:ln>
          </p:spPr>
        </p:pic>
        <p:sp>
          <p:nvSpPr>
            <p:cNvPr id="43" name="图形"/>
            <p:cNvSpPr/>
            <p:nvPr/>
          </p:nvSpPr>
          <p:spPr bwMode="auto">
            <a:xfrm>
              <a:off x="8562" y="2876"/>
              <a:ext cx="1018" cy="102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图形"/>
            <p:cNvSpPr/>
            <p:nvPr/>
          </p:nvSpPr>
          <p:spPr bwMode="auto">
            <a:xfrm>
              <a:off x="8808" y="3124"/>
              <a:ext cx="526" cy="524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0" name="图形"/>
            <p:cNvCxnSpPr/>
            <p:nvPr/>
          </p:nvCxnSpPr>
          <p:spPr>
            <a:xfrm>
              <a:off x="8587" y="4401"/>
              <a:ext cx="804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图形"/>
            <p:cNvSpPr txBox="1"/>
            <p:nvPr/>
          </p:nvSpPr>
          <p:spPr>
            <a:xfrm>
              <a:off x="9678" y="2688"/>
              <a:ext cx="6992" cy="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spcBef>
                  <a:spcPts val="1200"/>
                </a:spcBef>
                <a:buFont typeface="思源黑体 CN Normal" panose="020B0400000000000000" charset="-122"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小暑有三候，其一候为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溫风至。至，极也，温热之风至此而极矣。</a:t>
              </a:r>
              <a:endParaRPr lang="zh-CN" altLang="en-US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图形"/>
            <p:cNvSpPr/>
            <p:nvPr/>
          </p:nvSpPr>
          <p:spPr bwMode="auto">
            <a:xfrm>
              <a:off x="8567" y="4972"/>
              <a:ext cx="1018" cy="102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  <a:ln w="57150">
              <a:noFill/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图形"/>
            <p:cNvSpPr/>
            <p:nvPr/>
          </p:nvSpPr>
          <p:spPr bwMode="auto">
            <a:xfrm>
              <a:off x="8813" y="5220"/>
              <a:ext cx="526" cy="524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图形"/>
            <p:cNvSpPr txBox="1"/>
            <p:nvPr/>
          </p:nvSpPr>
          <p:spPr>
            <a:xfrm>
              <a:off x="9683" y="4784"/>
              <a:ext cx="6992" cy="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spcBef>
                  <a:spcPts val="1200"/>
                </a:spcBef>
                <a:buFont typeface="思源黑体 CN Normal" panose="020B0400000000000000" charset="-122"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二候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蟋蟀居宇。蟋蟀离开了田野，到庭院的墙角下以避暑热。</a:t>
              </a:r>
              <a:endParaRPr lang="zh-CN" altLang="en-US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图形"/>
            <p:cNvCxnSpPr/>
            <p:nvPr/>
          </p:nvCxnSpPr>
          <p:spPr>
            <a:xfrm>
              <a:off x="8522" y="6469"/>
              <a:ext cx="812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图形"/>
            <p:cNvSpPr/>
            <p:nvPr/>
          </p:nvSpPr>
          <p:spPr bwMode="auto">
            <a:xfrm>
              <a:off x="8587" y="7068"/>
              <a:ext cx="1018" cy="102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 bwMode="auto">
            <a:xfrm>
              <a:off x="8833" y="7316"/>
              <a:ext cx="526" cy="524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图形"/>
            <p:cNvSpPr txBox="1"/>
            <p:nvPr/>
          </p:nvSpPr>
          <p:spPr>
            <a:xfrm>
              <a:off x="9703" y="6880"/>
              <a:ext cx="6992" cy="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spcBef>
                  <a:spcPts val="1200"/>
                </a:spcBef>
                <a:buFont typeface="思源黑体 CN Normal" panose="020B0400000000000000" charset="-122"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三候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鹰始鸷。鹰等猛禽哺育出的幼鸟开始飞出巢穴，学习捕食。</a:t>
              </a:r>
              <a:endParaRPr lang="zh-CN" altLang="en-US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rgbClr val="7BD2E3"/>
              </a:gs>
              <a:gs pos="100000">
                <a:srgbClr val="C3EA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" descr="C:/Users/Administrator/AppData/Local/Temp/picturecompress_20220615143641/output_1.pn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2860" y="-1270"/>
            <a:ext cx="4312285" cy="4672965"/>
          </a:xfrm>
          <a:prstGeom prst="rect">
            <a:avLst/>
          </a:prstGeom>
        </p:spPr>
      </p:pic>
      <p:sp>
        <p:nvSpPr>
          <p:cNvPr id="22" name="图形"/>
          <p:cNvSpPr/>
          <p:nvPr/>
        </p:nvSpPr>
        <p:spPr>
          <a:xfrm>
            <a:off x="3328670" y="628650"/>
            <a:ext cx="8394065" cy="4902835"/>
          </a:xfrm>
          <a:custGeom>
            <a:avLst/>
            <a:gdLst>
              <a:gd name="connsiteX0" fmla="*/ 5122105 w 10106972"/>
              <a:gd name="connsiteY0" fmla="*/ 0 h 5690792"/>
              <a:gd name="connsiteX1" fmla="*/ 7869152 w 10106972"/>
              <a:gd name="connsiteY1" fmla="*/ 1697689 h 5690792"/>
              <a:gd name="connsiteX2" fmla="*/ 7882163 w 10106972"/>
              <a:gd name="connsiteY2" fmla="*/ 1874152 h 5690792"/>
              <a:gd name="connsiteX3" fmla="*/ 8094081 w 10106972"/>
              <a:gd name="connsiteY3" fmla="*/ 1896301 h 5690792"/>
              <a:gd name="connsiteX4" fmla="*/ 10106972 w 10106972"/>
              <a:gd name="connsiteY4" fmla="*/ 3587661 h 5690792"/>
              <a:gd name="connsiteX5" fmla="*/ 7586022 w 10106972"/>
              <a:gd name="connsiteY5" fmla="*/ 5314096 h 5690792"/>
              <a:gd name="connsiteX6" fmla="*/ 6836369 w 10106972"/>
              <a:gd name="connsiteY6" fmla="*/ 5236479 h 5690792"/>
              <a:gd name="connsiteX7" fmla="*/ 6621365 w 10106972"/>
              <a:gd name="connsiteY7" fmla="*/ 5182588 h 5690792"/>
              <a:gd name="connsiteX8" fmla="*/ 6617989 w 10106972"/>
              <a:gd name="connsiteY8" fmla="*/ 5185131 h 5690792"/>
              <a:gd name="connsiteX9" fmla="*/ 4835408 w 10106972"/>
              <a:gd name="connsiteY9" fmla="*/ 5690792 h 5690792"/>
              <a:gd name="connsiteX10" fmla="*/ 2744997 w 10106972"/>
              <a:gd name="connsiteY10" fmla="*/ 4929624 h 5690792"/>
              <a:gd name="connsiteX11" fmla="*/ 2635905 w 10106972"/>
              <a:gd name="connsiteY11" fmla="*/ 4806647 h 5690792"/>
              <a:gd name="connsiteX12" fmla="*/ 2520950 w 10106972"/>
              <a:gd name="connsiteY12" fmla="*/ 4810622 h 5690792"/>
              <a:gd name="connsiteX13" fmla="*/ 0 w 10106972"/>
              <a:gd name="connsiteY13" fmla="*/ 3084187 h 5690792"/>
              <a:gd name="connsiteX14" fmla="*/ 2263198 w 10106972"/>
              <a:gd name="connsiteY14" fmla="*/ 1366665 h 5690792"/>
              <a:gd name="connsiteX15" fmla="*/ 2473420 w 10106972"/>
              <a:gd name="connsiteY15" fmla="*/ 1359396 h 5690792"/>
              <a:gd name="connsiteX16" fmla="*/ 2484945 w 10106972"/>
              <a:gd name="connsiteY16" fmla="*/ 1328700 h 5690792"/>
              <a:gd name="connsiteX17" fmla="*/ 5122105 w 10106972"/>
              <a:gd name="connsiteY17" fmla="*/ 0 h 56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06972" h="5690792">
                <a:moveTo>
                  <a:pt x="5122105" y="0"/>
                </a:moveTo>
                <a:cubicBezTo>
                  <a:pt x="6551817" y="0"/>
                  <a:pt x="7727745" y="744123"/>
                  <a:pt x="7869152" y="1697689"/>
                </a:cubicBezTo>
                <a:lnTo>
                  <a:pt x="7882163" y="1874152"/>
                </a:lnTo>
                <a:lnTo>
                  <a:pt x="8094081" y="1896301"/>
                </a:lnTo>
                <a:cubicBezTo>
                  <a:pt x="9242836" y="2057285"/>
                  <a:pt x="10106972" y="2753363"/>
                  <a:pt x="10106972" y="3587661"/>
                </a:cubicBezTo>
                <a:cubicBezTo>
                  <a:pt x="10106972" y="4541145"/>
                  <a:pt x="8978304" y="5314096"/>
                  <a:pt x="7586022" y="5314096"/>
                </a:cubicBezTo>
                <a:cubicBezTo>
                  <a:pt x="7324969" y="5314096"/>
                  <a:pt x="7073184" y="5286922"/>
                  <a:pt x="6836369" y="5236479"/>
                </a:cubicBezTo>
                <a:lnTo>
                  <a:pt x="6621365" y="5182588"/>
                </a:lnTo>
                <a:lnTo>
                  <a:pt x="6617989" y="5185131"/>
                </a:lnTo>
                <a:cubicBezTo>
                  <a:pt x="6161787" y="5497554"/>
                  <a:pt x="5531549" y="5690792"/>
                  <a:pt x="4835408" y="5690792"/>
                </a:cubicBezTo>
                <a:cubicBezTo>
                  <a:pt x="3965232" y="5690792"/>
                  <a:pt x="3198030" y="5388858"/>
                  <a:pt x="2744997" y="4929624"/>
                </a:cubicBezTo>
                <a:lnTo>
                  <a:pt x="2635905" y="4806647"/>
                </a:lnTo>
                <a:lnTo>
                  <a:pt x="2520950" y="4810622"/>
                </a:lnTo>
                <a:cubicBezTo>
                  <a:pt x="1128668" y="4810622"/>
                  <a:pt x="0" y="4037671"/>
                  <a:pt x="0" y="3084187"/>
                </a:cubicBezTo>
                <a:cubicBezTo>
                  <a:pt x="0" y="2190296"/>
                  <a:pt x="991993" y="1455076"/>
                  <a:pt x="2263198" y="1366665"/>
                </a:cubicBezTo>
                <a:lnTo>
                  <a:pt x="2473420" y="1359396"/>
                </a:lnTo>
                <a:lnTo>
                  <a:pt x="2484945" y="1328700"/>
                </a:lnTo>
                <a:cubicBezTo>
                  <a:pt x="2834557" y="558919"/>
                  <a:pt x="3883021" y="0"/>
                  <a:pt x="5122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图形"/>
          <p:cNvSpPr/>
          <p:nvPr/>
        </p:nvSpPr>
        <p:spPr>
          <a:xfrm>
            <a:off x="5570855" y="2753360"/>
            <a:ext cx="52666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小暑节气养生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图形"/>
          <p:cNvSpPr txBox="1"/>
          <p:nvPr/>
        </p:nvSpPr>
        <p:spPr>
          <a:xfrm>
            <a:off x="5722620" y="3752215"/>
            <a:ext cx="52927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text content here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 content</a:t>
            </a:r>
            <a:r>
              <a:rPr lang="en-US" altLang="zh-CN" sz="1400">
                <a:cs typeface="+mn-ea"/>
                <a:sym typeface="+mn-lt"/>
              </a:rPr>
              <a:t>. </a:t>
            </a:r>
            <a:r>
              <a:rPr lang="zh-CN" altLang="en-US" sz="1400">
                <a:cs typeface="+mn-ea"/>
                <a:sym typeface="+mn-lt"/>
              </a:rPr>
              <a:t>Add your</a:t>
            </a:r>
            <a:r>
              <a:rPr lang="en-US" altLang="zh-CN" sz="1400">
                <a:cs typeface="+mn-ea"/>
                <a:sym typeface="+mn-lt"/>
              </a:rPr>
              <a:t> </a:t>
            </a:r>
            <a:r>
              <a:rPr lang="zh-CN" altLang="en-US" sz="1400">
                <a:cs typeface="+mn-ea"/>
                <a:sym typeface="+mn-lt"/>
              </a:rPr>
              <a:t>content here</a:t>
            </a:r>
            <a:r>
              <a:rPr lang="en-US" altLang="zh-CN" sz="1400">
                <a:cs typeface="+mn-ea"/>
                <a:sym typeface="+mn-lt"/>
              </a:rPr>
              <a:t>.</a:t>
            </a:r>
            <a:r>
              <a:rPr lang="zh-CN" altLang="en-US" sz="1400">
                <a:cs typeface="+mn-ea"/>
                <a:sym typeface="+mn-lt"/>
              </a:rPr>
              <a:t>Add your text</a:t>
            </a:r>
            <a:r>
              <a:rPr lang="en-US" altLang="zh-CN" sz="1400"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图形"/>
          <p:cNvGrpSpPr/>
          <p:nvPr/>
        </p:nvGrpSpPr>
        <p:grpSpPr>
          <a:xfrm>
            <a:off x="5647055" y="2089150"/>
            <a:ext cx="3095625" cy="612775"/>
            <a:chOff x="8893" y="3290"/>
            <a:chExt cx="4875" cy="965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8893" y="3290"/>
              <a:ext cx="4875" cy="965"/>
              <a:chOff x="1231" y="7014"/>
              <a:chExt cx="3870" cy="766"/>
            </a:xfrm>
          </p:grpSpPr>
          <p:sp>
            <p:nvSpPr>
              <p:cNvPr id="45" name="图形"/>
              <p:cNvSpPr/>
              <p:nvPr/>
            </p:nvSpPr>
            <p:spPr>
              <a:xfrm>
                <a:off x="1231" y="7014"/>
                <a:ext cx="2319" cy="76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srgbClr val="7BD2E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图形"/>
              <p:cNvSpPr/>
              <p:nvPr/>
            </p:nvSpPr>
            <p:spPr>
              <a:xfrm>
                <a:off x="2783" y="7014"/>
                <a:ext cx="2319" cy="7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4000">
                    <a:srgbClr val="7BD2E3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solidFill>
                  <a:schemeClr val="bg1"/>
                </a:solidFill>
              </a:ln>
              <a:effectLst>
                <a:outerShdw blurRad="38100" dist="38100" dir="2700000" algn="tl" rotWithShape="0">
                  <a:schemeClr val="accent1">
                    <a:alpha val="26667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B641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图形"/>
            <p:cNvSpPr txBox="1"/>
            <p:nvPr/>
          </p:nvSpPr>
          <p:spPr>
            <a:xfrm>
              <a:off x="9088" y="3354"/>
              <a:ext cx="249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1908" y="3354"/>
              <a:ext cx="166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800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TWO</a:t>
              </a:r>
            </a:p>
          </p:txBody>
        </p:sp>
      </p:grpSp>
      <p:pic>
        <p:nvPicPr>
          <p:cNvPr id="13" name="图形" descr="E:\006包图网\素材\大暑插画\60b6da83411dfg4.png60b6da83411dfg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3200" y="467995"/>
            <a:ext cx="5147310" cy="5922010"/>
          </a:xfrm>
          <a:prstGeom prst="rect">
            <a:avLst/>
          </a:prstGeom>
        </p:spPr>
      </p:pic>
      <p:pic>
        <p:nvPicPr>
          <p:cNvPr id="20" name="图形" descr="6273fb8c68b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50" y="628650"/>
            <a:ext cx="1060450" cy="298450"/>
          </a:xfrm>
          <a:prstGeom prst="rect">
            <a:avLst/>
          </a:prstGeom>
        </p:spPr>
      </p:pic>
      <p:grpSp>
        <p:nvGrpSpPr>
          <p:cNvPr id="8" name="图形"/>
          <p:cNvGrpSpPr/>
          <p:nvPr/>
        </p:nvGrpSpPr>
        <p:grpSpPr>
          <a:xfrm>
            <a:off x="0" y="4585970"/>
            <a:ext cx="12192000" cy="2272030"/>
            <a:chOff x="0" y="7415"/>
            <a:chExt cx="18162" cy="3385"/>
          </a:xfrm>
        </p:grpSpPr>
        <p:pic>
          <p:nvPicPr>
            <p:cNvPr id="6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7416"/>
              <a:ext cx="6061" cy="3384"/>
            </a:xfrm>
            <a:prstGeom prst="rect">
              <a:avLst/>
            </a:prstGeom>
          </p:spPr>
        </p:pic>
        <p:pic>
          <p:nvPicPr>
            <p:cNvPr id="7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041" y="7415"/>
              <a:ext cx="6061" cy="3384"/>
            </a:xfrm>
            <a:prstGeom prst="rect">
              <a:avLst/>
            </a:prstGeom>
          </p:spPr>
        </p:pic>
        <p:pic>
          <p:nvPicPr>
            <p:cNvPr id="9" name="图形" descr="C:/Users/Administrator/AppData/Local/Temp/picturecompress_20220615143641/output_1.pngoutput_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02" y="7416"/>
              <a:ext cx="6061" cy="338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2" grpId="0" bldLvl="0" animBg="1"/>
      <p:bldP spid="22" grpId="1" animBg="1"/>
      <p:bldP spid="26" grpId="0"/>
      <p:bldP spid="26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第一PPT，www.1ppt.com">
  <a:themeElements>
    <a:clrScheme name="自定义 562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BD2E3"/>
      </a:accent1>
      <a:accent2>
        <a:srgbClr val="70E2D4"/>
      </a:accent2>
      <a:accent3>
        <a:srgbClr val="FF825B"/>
      </a:accent3>
      <a:accent4>
        <a:srgbClr val="FFAB8B"/>
      </a:accent4>
      <a:accent5>
        <a:srgbClr val="7BD2E3"/>
      </a:accent5>
      <a:accent6>
        <a:srgbClr val="70E2D4"/>
      </a:accent6>
      <a:hlink>
        <a:srgbClr val="FF825B"/>
      </a:hlink>
      <a:folHlink>
        <a:srgbClr val="FFAB8B"/>
      </a:folHlink>
    </a:clrScheme>
    <a:fontScheme name="qpu0jjr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1342</Words>
  <Application>Microsoft Office PowerPoint</Application>
  <PresentationFormat>宽屏</PresentationFormat>
  <Paragraphs>108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思源黑体 CN Normal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306</cp:revision>
  <dcterms:created xsi:type="dcterms:W3CDTF">2019-06-19T02:08:00Z</dcterms:created>
  <dcterms:modified xsi:type="dcterms:W3CDTF">2023-05-25T08:34:15Z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