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2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  <p:sldMasterId id="2147483667" r:id="rId3"/>
  </p:sldMasterIdLst>
  <p:notesMasterIdLst>
    <p:notesMasterId r:id="rId39"/>
  </p:notesMasterIdLst>
  <p:sldIdLst>
    <p:sldId id="259" r:id="rId4"/>
    <p:sldId id="264" r:id="rId5"/>
    <p:sldId id="260" r:id="rId6"/>
    <p:sldId id="257" r:id="rId7"/>
    <p:sldId id="305" r:id="rId8"/>
    <p:sldId id="306" r:id="rId9"/>
    <p:sldId id="307" r:id="rId10"/>
    <p:sldId id="300" r:id="rId11"/>
    <p:sldId id="308" r:id="rId12"/>
    <p:sldId id="309" r:id="rId13"/>
    <p:sldId id="310" r:id="rId14"/>
    <p:sldId id="311" r:id="rId15"/>
    <p:sldId id="312" r:id="rId16"/>
    <p:sldId id="313" r:id="rId17"/>
    <p:sldId id="301" r:id="rId18"/>
    <p:sldId id="314" r:id="rId19"/>
    <p:sldId id="315" r:id="rId20"/>
    <p:sldId id="316" r:id="rId21"/>
    <p:sldId id="317" r:id="rId22"/>
    <p:sldId id="318" r:id="rId23"/>
    <p:sldId id="319" r:id="rId24"/>
    <p:sldId id="302" r:id="rId25"/>
    <p:sldId id="320" r:id="rId26"/>
    <p:sldId id="321" r:id="rId27"/>
    <p:sldId id="322" r:id="rId28"/>
    <p:sldId id="323" r:id="rId29"/>
    <p:sldId id="298" r:id="rId30"/>
    <p:sldId id="299" r:id="rId31"/>
    <p:sldId id="283" r:id="rId32"/>
    <p:sldId id="290" r:id="rId33"/>
    <p:sldId id="266" r:id="rId34"/>
    <p:sldId id="258" r:id="rId35"/>
    <p:sldId id="288" r:id="rId36"/>
    <p:sldId id="304" r:id="rId37"/>
    <p:sldId id="324" r:id="rId38"/>
  </p:sldIdLst>
  <p:sldSz cx="12192000" cy="6858000"/>
  <p:notesSz cx="6858000" cy="9144000"/>
  <p:custDataLst>
    <p:tags r:id="rId4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BB6"/>
    <a:srgbClr val="CB6F1E"/>
    <a:srgbClr val="E7971E"/>
    <a:srgbClr val="726658"/>
    <a:srgbClr val="F7A9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71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tags" Target="tags/tag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heme" Target="theme/theme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43BCD0-98A0-4092-8EE6-0DADA9C9EE9D}" type="datetimeFigureOut">
              <a:rPr lang="zh-CN" altLang="en-US" smtClean="0"/>
              <a:t>2023/5/25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4497B6-9344-490B-9A1B-D5CD596778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7184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497B6-9344-490B-9A1B-D5CD596778AE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83139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497B6-9344-490B-9A1B-D5CD596778AE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94932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497B6-9344-490B-9A1B-D5CD596778AE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49882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497B6-9344-490B-9A1B-D5CD596778AE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93196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497B6-9344-490B-9A1B-D5CD596778AE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12718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497B6-9344-490B-9A1B-D5CD596778AE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91259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497B6-9344-490B-9A1B-D5CD596778AE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74387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497B6-9344-490B-9A1B-D5CD596778AE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25131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497B6-9344-490B-9A1B-D5CD596778AE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30807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213980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497B6-9344-490B-9A1B-D5CD596778AE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6769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497B6-9344-490B-9A1B-D5CD596778AE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45616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497B6-9344-490B-9A1B-D5CD596778AE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7095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497B6-9344-490B-9A1B-D5CD596778AE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43913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497B6-9344-490B-9A1B-D5CD596778AE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85894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497B6-9344-490B-9A1B-D5CD596778AE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36676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497B6-9344-490B-9A1B-D5CD596778AE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3830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497B6-9344-490B-9A1B-D5CD596778AE}" type="slidenum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/>
              <a:t>26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63383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rgbClr val="FFEB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1B97987-DA2C-483C-A750-8A624E746D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 flipH="1">
            <a:off x="7337" y="-7337"/>
            <a:ext cx="1986403" cy="2001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604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split orient="vert"/>
      </p:transition>
    </mc:Choice>
    <mc:Fallback xmlns="" xmlns:a16="http://schemas.microsoft.com/office/drawing/2014/main" xmlns:a14="http://schemas.microsoft.com/office/drawing/2010/main">
      <p:transition spd="slow" advClick="0" advTm="4000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5BF636F5-0FFB-4728-8C55-415C15B0E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E788AB91-FCA2-4720-ABBC-87224BC369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CB642322-201F-4985-9E87-6FAC4ACA3B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9474B3A3-D2EE-4889-A3D1-A92398115C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CD366-37C6-48EB-A278-382687D0AA91}" type="datetimeFigureOut">
              <a:rPr lang="zh-CN" altLang="en-US" smtClean="0"/>
              <a:t>2023/5/25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A3CA6684-59D7-497C-84FB-AD08D053F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83BB1924-B1D2-4405-A43F-52DF76D28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0597C1-93AF-4ED1-A199-098C23E3B1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904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split orient="vert"/>
      </p:transition>
    </mc:Choice>
    <mc:Fallback xmlns="" xmlns:a16="http://schemas.microsoft.com/office/drawing/2014/main">
      <p:transition spd="slow" advClick="0" advTm="4000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5BF636F5-0FFB-4728-8C55-415C15B0E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E788AB91-FCA2-4720-ABBC-87224BC369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CB642322-201F-4985-9E87-6FAC4ACA3B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9474B3A3-D2EE-4889-A3D1-A92398115C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CD366-37C6-48EB-A278-382687D0AA91}" type="datetimeFigureOut">
              <a:rPr lang="zh-CN" altLang="en-US" smtClean="0"/>
              <a:t>2023/5/25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A3CA6684-59D7-497C-84FB-AD08D053F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83BB1924-B1D2-4405-A43F-52DF76D28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0597C1-93AF-4ED1-A199-098C23E3B1A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804618" y="6739570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www.ypppt.com/jieri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023985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split orient="vert"/>
      </p:transition>
    </mc:Choice>
    <mc:Fallback xmlns="" xmlns:a16="http://schemas.microsoft.com/office/drawing/2014/main">
      <p:transition spd="slow" advClick="0" advTm="4000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A4197D58-0C39-4815-B990-A14D68ED6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2C286E8B-43B3-4D47-B2A0-360055BA7C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BD614544-8426-4F24-9DA5-D7C328482C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CD366-37C6-48EB-A278-382687D0AA91}" type="datetimeFigureOut">
              <a:rPr lang="zh-CN" altLang="en-US" smtClean="0"/>
              <a:t>2023/5/25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58B9CDDC-7959-4414-AC6A-715F209D1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53B6F859-C43D-4908-8253-CCEC8217B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0597C1-93AF-4ED1-A199-098C23E3B1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0583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split orient="vert"/>
      </p:transition>
    </mc:Choice>
    <mc:Fallback xmlns="" xmlns:a16="http://schemas.microsoft.com/office/drawing/2014/main">
      <p:transition spd="slow" advClick="0" advTm="4000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21F8EAEA-6833-48DE-B147-88B66D0B12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A9B43355-FA54-44FD-A8F8-BBDAD07FA0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6196ADAE-F92A-43FA-A075-84F2C3B771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CD366-37C6-48EB-A278-382687D0AA91}" type="datetimeFigureOut">
              <a:rPr lang="zh-CN" altLang="en-US" smtClean="0"/>
              <a:t>2023/5/25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49E462D2-2F40-4007-AD09-6398182D5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7AEE80D3-1073-4C05-91D0-53B0A6269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0597C1-93AF-4ED1-A199-098C23E3B1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0173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split orient="vert"/>
      </p:transition>
    </mc:Choice>
    <mc:Fallback xmlns="" xmlns:a16="http://schemas.microsoft.com/office/drawing/2014/main">
      <p:transition spd="slow" advClick="0" advTm="4000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307C683E-16E9-4504-A18A-D7B8D82CF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51299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split orient="vert"/>
      </p:transition>
    </mc:Choice>
    <mc:Fallback xmlns="" xmlns:a16="http://schemas.microsoft.com/office/drawing/2014/main">
      <p:transition spd="slow" advClick="0" advTm="4000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2023/5/25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0254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2023/5/25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8485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0103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2581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081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solidFill>
          <a:srgbClr val="FFEB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796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split orient="vert"/>
      </p:transition>
    </mc:Choice>
    <mc:Fallback xmlns="">
      <p:transition spd="slow" advClick="0" advTm="4000">
        <p:split orient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0237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7295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3696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159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3417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4601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2880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5746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594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3639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split orient="vert"/>
      </p:transition>
    </mc:Choice>
    <mc:Fallback xmlns="">
      <p:transition spd="slow" advClick="0" advTm="400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662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split orient="vert"/>
      </p:transition>
    </mc:Choice>
    <mc:Fallback xmlns="">
      <p:transition spd="slow" advClick="0" advTm="400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8122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split orient="vert"/>
      </p:transition>
    </mc:Choice>
    <mc:Fallback xmlns="">
      <p:transition spd="slow" advClick="0" advTm="4000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7989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split orient="vert"/>
      </p:transition>
    </mc:Choice>
    <mc:Fallback xmlns="">
      <p:transition spd="slow" advClick="0" advTm="4000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8535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split orient="vert"/>
      </p:transition>
    </mc:Choice>
    <mc:Fallback xmlns="">
      <p:transition spd="slow" advClick="0" advTm="4000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5AA4FE2-09DB-40E0-B4BB-13BC7633E8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 flipH="1">
            <a:off x="7337" y="-7337"/>
            <a:ext cx="1986403" cy="2001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042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split orient="vert"/>
      </p:transition>
    </mc:Choice>
    <mc:Fallback xmlns="" xmlns:a16="http://schemas.microsoft.com/office/drawing/2014/main" xmlns:a14="http://schemas.microsoft.com/office/drawing/2010/main">
      <p:transition spd="slow" advClick="0" advTm="4000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51A6D3B6-8376-492A-A3FE-1300A6E7B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ACEBA925-1DDD-40B5-9017-809A16595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CDCCC48C-D6F9-4393-87A0-69A81941C1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2B988F03-4835-47B1-B5D7-F3F79E1273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CD366-37C6-48EB-A278-382687D0AA91}" type="datetimeFigureOut">
              <a:rPr lang="zh-CN" altLang="en-US" smtClean="0"/>
              <a:t>2023/5/25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79507EA2-8730-4E13-A6E0-E4C0F9D2E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A9A28412-E28F-4AF8-8BC0-2E14B0DD0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0597C1-93AF-4ED1-A199-098C23E3B1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4231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split orient="vert"/>
      </p:transition>
    </mc:Choice>
    <mc:Fallback xmlns="" xmlns:a16="http://schemas.microsoft.com/office/drawing/2014/main">
      <p:transition spd="slow" advClick="0" advTm="400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B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5115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62" r:id="rId11"/>
    <p:sldLayoutId id="2147483658" r:id="rId12"/>
    <p:sldLayoutId id="2147483659" r:id="rId13"/>
    <p:sldLayoutId id="2147483661" r:id="rId14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split orient="vert"/>
      </p:transition>
    </mc:Choice>
    <mc:Fallback xmlns="" xmlns:a16="http://schemas.microsoft.com/office/drawing/2014/main">
      <p:transition spd="slow" advClick="0" advTm="4000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6499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13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3.png"/><Relationship Id="rId4" Type="http://schemas.openxmlformats.org/officeDocument/2006/relationships/image" Target="../media/image3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62037B3-0537-4541-88EF-7C6BDDF3BB0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 flipH="1">
            <a:off x="-12260" y="-19709"/>
            <a:ext cx="4267517" cy="429904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5520459-4A72-481E-93A3-75BCC5B6187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8056195" y="2620371"/>
            <a:ext cx="4895146" cy="4895146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8A24E01-8B51-4D79-BCC2-33F11A09DC6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31203" y="274287"/>
            <a:ext cx="4206282" cy="630942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0A119FB-4BDB-4FD7-911A-6B234898E25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486720" y="5129554"/>
            <a:ext cx="1298172" cy="105637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E58C1FE-DDF6-435E-AD92-72D9CDFF96B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347082" y="827001"/>
            <a:ext cx="834148" cy="67878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185C0A9-53BE-42B4-85CC-2C77CA1C7E9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493292" flipH="1">
            <a:off x="2149522" y="5657741"/>
            <a:ext cx="1298172" cy="105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6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split orient="vert"/>
      </p:transition>
    </mc:Choice>
    <mc:Fallback xmlns="" xmlns:a16="http://schemas.microsoft.com/office/drawing/2014/main" xmlns:a14="http://schemas.microsoft.com/office/drawing/2010/main">
      <p:transition spd="slow" advClick="0" advTm="4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461989" y="2372631"/>
            <a:ext cx="3852337" cy="300082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因为人到夏天，本就没有什么胃口，饭食清淡简单，两三个月下来，体重大都要减少一点。秋风一起，胃口大开，想吃点好的，增加一点营养，补偿夏天的损失，补的办法就是“贴秋膘”：在立秋这天各种各样的肉，炖肉烤肉红烧肉等等，“以肉贴膘”。</a:t>
            </a:r>
          </a:p>
        </p:txBody>
      </p:sp>
      <p:sp>
        <p:nvSpPr>
          <p:cNvPr id="6" name="矩形 5"/>
          <p:cNvSpPr/>
          <p:nvPr/>
        </p:nvSpPr>
        <p:spPr>
          <a:xfrm>
            <a:off x="4422121" y="1149226"/>
            <a:ext cx="3738524" cy="769441"/>
          </a:xfrm>
          <a:prstGeom prst="rect">
            <a:avLst/>
          </a:prstGeom>
          <a:ln>
            <a:solidFill>
              <a:srgbClr val="FF6A00"/>
            </a:solidFill>
          </a:ln>
        </p:spPr>
        <p:txBody>
          <a:bodyPr wrap="none">
            <a:spAutoFit/>
          </a:bodyPr>
          <a:lstStyle/>
          <a:p>
            <a:r>
              <a:rPr lang="zh-CN" altLang="en-US" sz="4400" dirty="0">
                <a:solidFill>
                  <a:srgbClr val="FF6A00"/>
                </a:solidFill>
                <a:cs typeface="+mn-ea"/>
                <a:sym typeface="+mn-lt"/>
              </a:rPr>
              <a:t>食俗</a:t>
            </a:r>
            <a:r>
              <a:rPr lang="en-US" altLang="zh-CN" sz="4400" dirty="0">
                <a:solidFill>
                  <a:srgbClr val="FF6A00"/>
                </a:solidFill>
                <a:cs typeface="+mn-ea"/>
                <a:sym typeface="+mn-lt"/>
              </a:rPr>
              <a:t>---</a:t>
            </a:r>
            <a:r>
              <a:rPr lang="zh-CN" altLang="en-US" sz="4400" dirty="0">
                <a:solidFill>
                  <a:srgbClr val="FF6A00"/>
                </a:solidFill>
                <a:cs typeface="+mn-ea"/>
                <a:sym typeface="+mn-lt"/>
              </a:rPr>
              <a:t>贴秋瞟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0138" y="2439032"/>
            <a:ext cx="2676677" cy="26766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图片 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5AA4FE2-09DB-40E0-B4BB-13BC7633E8B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 flipH="1">
            <a:off x="9664" y="-9664"/>
            <a:ext cx="2616298" cy="263562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5F4FAA6-09A3-4B54-9C40-FEFA637C7F8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4106" y="5600622"/>
            <a:ext cx="1447770" cy="124967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168B5C9-9E02-409F-B8AF-796A3B2766E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2459" y="469028"/>
            <a:ext cx="1447770" cy="124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097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split orient="vert"/>
      </p:transition>
    </mc:Choice>
    <mc:Fallback xmlns="">
      <p:transition spd="slow" advClick="0" advTm="4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187159" y="2289179"/>
            <a:ext cx="4001873" cy="3367397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“啃秋”在有些地方也称为“咬秋”。天津讲究在立秋这天吃西瓜或香瓜，称“咬秋”，寓意炎炎夏日酷热难熬，时逢立秋，将其咬住。江苏等地也在立秋这天吃西瓜以“咬秋”，据说可以不生秋痱子。在浙江等地，立秋日取西瓜和烧酒同食，民间认为可以防疟疾。</a:t>
            </a:r>
          </a:p>
        </p:txBody>
      </p:sp>
      <p:sp>
        <p:nvSpPr>
          <p:cNvPr id="6" name="矩形 5"/>
          <p:cNvSpPr/>
          <p:nvPr/>
        </p:nvSpPr>
        <p:spPr>
          <a:xfrm>
            <a:off x="4703334" y="967800"/>
            <a:ext cx="3174267" cy="769441"/>
          </a:xfrm>
          <a:prstGeom prst="rect">
            <a:avLst/>
          </a:prstGeom>
          <a:ln>
            <a:solidFill>
              <a:srgbClr val="FF6A00"/>
            </a:solidFill>
          </a:ln>
        </p:spPr>
        <p:txBody>
          <a:bodyPr wrap="none">
            <a:spAutoFit/>
          </a:bodyPr>
          <a:lstStyle/>
          <a:p>
            <a:r>
              <a:rPr lang="zh-CN" altLang="en-US" sz="4400" dirty="0">
                <a:solidFill>
                  <a:srgbClr val="FF6A00"/>
                </a:solidFill>
                <a:cs typeface="+mn-ea"/>
                <a:sym typeface="+mn-lt"/>
              </a:rPr>
              <a:t>食俗</a:t>
            </a:r>
            <a:r>
              <a:rPr lang="en-US" altLang="zh-CN" sz="4400" dirty="0">
                <a:solidFill>
                  <a:srgbClr val="FF6A00"/>
                </a:solidFill>
                <a:cs typeface="+mn-ea"/>
                <a:sym typeface="+mn-lt"/>
              </a:rPr>
              <a:t>---</a:t>
            </a:r>
            <a:r>
              <a:rPr lang="zh-CN" altLang="en-US" sz="4400" dirty="0">
                <a:solidFill>
                  <a:srgbClr val="FF6A00"/>
                </a:solidFill>
                <a:cs typeface="+mn-ea"/>
                <a:sym typeface="+mn-lt"/>
              </a:rPr>
              <a:t>啃秋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34895" y="2347900"/>
            <a:ext cx="4001873" cy="24091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图片 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5AA4FE2-09DB-40E0-B4BB-13BC7633E8B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 flipH="1">
            <a:off x="9664" y="-9664"/>
            <a:ext cx="2616298" cy="263562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5F4FAA6-09A3-4B54-9C40-FEFA637C7F8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4106" y="5600622"/>
            <a:ext cx="1447770" cy="124967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168B5C9-9E02-409F-B8AF-796A3B2766E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2459" y="469028"/>
            <a:ext cx="1447770" cy="124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018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split orient="vert"/>
      </p:transition>
    </mc:Choice>
    <mc:Fallback xmlns="">
      <p:transition spd="slow" advClick="0" advTm="4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741717" y="1801132"/>
            <a:ext cx="4751615" cy="3831818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每年立秋，随着果蔬的成熟，篁岭进入了晒秋最旺季节。晒秋是一种典型的农俗现象。在湖南、江西、安徽等生活在山区的村民，由于地势复杂，村庄平地极少，只好利用房前屋后及自家窗台、屋顶架晒或挂晒农作物，久而久之就演变成一种传统农俗现象。这种村民晾晒农作物的特殊生活方式和场景，逐步成了画家、摄影家追逐创造的素材，并塑造出诗意般的“晒秋”称呼。</a:t>
            </a:r>
          </a:p>
        </p:txBody>
      </p:sp>
      <p:sp>
        <p:nvSpPr>
          <p:cNvPr id="6" name="矩形 5"/>
          <p:cNvSpPr/>
          <p:nvPr/>
        </p:nvSpPr>
        <p:spPr>
          <a:xfrm>
            <a:off x="4485624" y="643041"/>
            <a:ext cx="3174267" cy="769441"/>
          </a:xfrm>
          <a:prstGeom prst="rect">
            <a:avLst/>
          </a:prstGeom>
          <a:ln>
            <a:solidFill>
              <a:srgbClr val="FF6A00"/>
            </a:solidFill>
          </a:ln>
        </p:spPr>
        <p:txBody>
          <a:bodyPr wrap="none">
            <a:spAutoFit/>
          </a:bodyPr>
          <a:lstStyle/>
          <a:p>
            <a:r>
              <a:rPr lang="zh-CN" altLang="en-US" sz="4400" dirty="0">
                <a:solidFill>
                  <a:srgbClr val="FF6A00"/>
                </a:solidFill>
                <a:cs typeface="+mn-ea"/>
                <a:sym typeface="+mn-lt"/>
              </a:rPr>
              <a:t>民俗</a:t>
            </a:r>
            <a:r>
              <a:rPr lang="en-US" altLang="zh-CN" sz="4400" dirty="0">
                <a:solidFill>
                  <a:srgbClr val="FF6A00"/>
                </a:solidFill>
                <a:cs typeface="+mn-ea"/>
                <a:sym typeface="+mn-lt"/>
              </a:rPr>
              <a:t>---</a:t>
            </a:r>
            <a:r>
              <a:rPr lang="zh-CN" altLang="en-US" sz="4400" dirty="0">
                <a:solidFill>
                  <a:srgbClr val="FF6A00"/>
                </a:solidFill>
                <a:cs typeface="+mn-ea"/>
                <a:sym typeface="+mn-lt"/>
              </a:rPr>
              <a:t>晒秋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3"/>
          <a:stretch/>
        </p:blipFill>
        <p:spPr>
          <a:xfrm>
            <a:off x="6493331" y="2155371"/>
            <a:ext cx="3877867" cy="25472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图片 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5AA4FE2-09DB-40E0-B4BB-13BC7633E8B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 flipH="1">
            <a:off x="9664" y="-9664"/>
            <a:ext cx="2616298" cy="263562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5F4FAA6-09A3-4B54-9C40-FEFA637C7F8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4106" y="5600622"/>
            <a:ext cx="1447770" cy="124967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168B5C9-9E02-409F-B8AF-796A3B2766E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2459" y="469028"/>
            <a:ext cx="1447770" cy="124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786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split orient="vert"/>
      </p:transition>
    </mc:Choice>
    <mc:Fallback xmlns="">
      <p:transition spd="slow" advClick="0" advTm="4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898571" y="2615747"/>
            <a:ext cx="5545287" cy="2585323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秋社原是秋季祭祀土地神的日子，始于汉代，后世将秋社定在立秋后第五个戊日。此时收获已毕，官府与民间皆于此日祭神答谢。宋时秋社有食糕、饮酒、妇女归宁之俗。唐韩偓</a:t>
            </a:r>
            <a:r>
              <a:rPr lang="en-US" altLang="zh-CN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《</a:t>
            </a:r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不见</a:t>
            </a:r>
            <a:r>
              <a:rPr lang="en-US" altLang="zh-CN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》</a:t>
            </a:r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诗：“此身愿作君家燕，秋社归时也不归。”在一些地方，至今仍流传有“做社”、“敬社神”、“煮社粥”的说法</a:t>
            </a:r>
          </a:p>
        </p:txBody>
      </p:sp>
      <p:sp>
        <p:nvSpPr>
          <p:cNvPr id="6" name="矩形 5"/>
          <p:cNvSpPr/>
          <p:nvPr/>
        </p:nvSpPr>
        <p:spPr>
          <a:xfrm>
            <a:off x="4605361" y="967799"/>
            <a:ext cx="3174267" cy="769441"/>
          </a:xfrm>
          <a:prstGeom prst="rect">
            <a:avLst/>
          </a:prstGeom>
          <a:ln>
            <a:solidFill>
              <a:srgbClr val="FF6A00"/>
            </a:solidFill>
          </a:ln>
        </p:spPr>
        <p:txBody>
          <a:bodyPr wrap="none">
            <a:spAutoFit/>
          </a:bodyPr>
          <a:lstStyle/>
          <a:p>
            <a:r>
              <a:rPr lang="zh-CN" altLang="en-US" sz="4400" dirty="0">
                <a:solidFill>
                  <a:srgbClr val="FF6A00"/>
                </a:solidFill>
                <a:cs typeface="+mn-ea"/>
                <a:sym typeface="+mn-lt"/>
              </a:rPr>
              <a:t>民俗</a:t>
            </a:r>
            <a:r>
              <a:rPr lang="en-US" altLang="zh-CN" sz="4400" dirty="0">
                <a:solidFill>
                  <a:srgbClr val="FF6A00"/>
                </a:solidFill>
                <a:cs typeface="+mn-ea"/>
                <a:sym typeface="+mn-lt"/>
              </a:rPr>
              <a:t>---</a:t>
            </a:r>
            <a:r>
              <a:rPr lang="zh-CN" altLang="en-US" sz="4400" dirty="0">
                <a:solidFill>
                  <a:srgbClr val="FF6A00"/>
                </a:solidFill>
                <a:cs typeface="+mn-ea"/>
                <a:sym typeface="+mn-lt"/>
              </a:rPr>
              <a:t>秋社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24157" y="2615747"/>
            <a:ext cx="3001540" cy="27528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图片 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5AA4FE2-09DB-40E0-B4BB-13BC7633E8B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 flipH="1">
            <a:off x="9664" y="-9664"/>
            <a:ext cx="2616298" cy="263562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5F4FAA6-09A3-4B54-9C40-FEFA637C7F8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4106" y="5600622"/>
            <a:ext cx="1447770" cy="124967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168B5C9-9E02-409F-B8AF-796A3B2766E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2459" y="469028"/>
            <a:ext cx="1447770" cy="124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930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split orient="vert"/>
      </p:transition>
    </mc:Choice>
    <mc:Fallback xmlns="">
      <p:transition spd="slow" advClick="0" advTm="4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068290" y="2046063"/>
            <a:ext cx="3981227" cy="3658246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清朝时，那时嘉兴的民间流行在这天以悬秤称小孩的体重，再将体重与立夏时的对比来检验肥瘦，体重减轻叫“苦夏”。那时的人们认为，既然瘦了就需要“补”，也就是立秋时俗称的“贴秋膘”。秋风一起，胃口大开，想吃点好的，增加一点营养，补偿夏天的损失，补的办法就是“贴秋膘”：在立秋这天各种各样的肉，炖肉烤肉红烧肉等等，“以肉贴膘”。</a:t>
            </a:r>
          </a:p>
        </p:txBody>
      </p:sp>
      <p:sp>
        <p:nvSpPr>
          <p:cNvPr id="6" name="矩形 5"/>
          <p:cNvSpPr/>
          <p:nvPr/>
        </p:nvSpPr>
        <p:spPr>
          <a:xfrm>
            <a:off x="3901431" y="855314"/>
            <a:ext cx="4301177" cy="769441"/>
          </a:xfrm>
          <a:prstGeom prst="rect">
            <a:avLst/>
          </a:prstGeom>
          <a:ln>
            <a:solidFill>
              <a:srgbClr val="FF6A00"/>
            </a:solidFill>
          </a:ln>
        </p:spPr>
        <p:txBody>
          <a:bodyPr wrap="none">
            <a:spAutoFit/>
          </a:bodyPr>
          <a:lstStyle/>
          <a:p>
            <a:r>
              <a:rPr lang="zh-CN" altLang="en-US" sz="4400" dirty="0">
                <a:solidFill>
                  <a:srgbClr val="FF6A00"/>
                </a:solidFill>
                <a:cs typeface="+mn-ea"/>
                <a:sym typeface="+mn-lt"/>
              </a:rPr>
              <a:t>民俗</a:t>
            </a:r>
            <a:r>
              <a:rPr lang="en-US" altLang="zh-CN" sz="4400" dirty="0">
                <a:solidFill>
                  <a:srgbClr val="FF6A00"/>
                </a:solidFill>
                <a:cs typeface="+mn-ea"/>
                <a:sym typeface="+mn-lt"/>
              </a:rPr>
              <a:t>---</a:t>
            </a:r>
            <a:r>
              <a:rPr lang="zh-CN" altLang="en-US" sz="4400" dirty="0">
                <a:solidFill>
                  <a:srgbClr val="FF6A00"/>
                </a:solidFill>
                <a:cs typeface="+mn-ea"/>
                <a:sym typeface="+mn-lt"/>
              </a:rPr>
              <a:t>悬秤称人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69587" y="2492858"/>
            <a:ext cx="3981227" cy="22914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图片 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5AA4FE2-09DB-40E0-B4BB-13BC7633E8B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 flipH="1">
            <a:off x="9664" y="-9664"/>
            <a:ext cx="2616298" cy="263562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5F4FAA6-09A3-4B54-9C40-FEFA637C7F8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4106" y="5600622"/>
            <a:ext cx="1447770" cy="124967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168B5C9-9E02-409F-B8AF-796A3B2766E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2459" y="469028"/>
            <a:ext cx="1447770" cy="124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666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split orient="vert"/>
      </p:transition>
    </mc:Choice>
    <mc:Fallback xmlns="">
      <p:transition spd="slow" advClick="0" advTm="4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F34B8DC-F044-4264-B0FB-8875F1295A7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1273" y="257015"/>
            <a:ext cx="6149454" cy="6149454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85C23D9-F62B-4070-B1A6-F30CAB4F9E48}"/>
              </a:ext>
            </a:extLst>
          </p:cNvPr>
          <p:cNvSpPr txBox="1"/>
          <p:nvPr/>
        </p:nvSpPr>
        <p:spPr>
          <a:xfrm>
            <a:off x="4349627" y="2870077"/>
            <a:ext cx="3215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cs typeface="+mn-ea"/>
                <a:sym typeface="+mn-lt"/>
              </a:rPr>
              <a:t> </a:t>
            </a:r>
            <a:r>
              <a:rPr lang="en-US" altLang="zh-CN" sz="5400" dirty="0">
                <a:cs typeface="+mn-ea"/>
                <a:sym typeface="+mn-lt"/>
              </a:rPr>
              <a:t> </a:t>
            </a:r>
            <a:r>
              <a:rPr lang="zh-CN" altLang="en-US" sz="5400" dirty="0">
                <a:cs typeface="+mn-ea"/>
                <a:sym typeface="+mn-lt"/>
              </a:rPr>
              <a:t>第三章</a:t>
            </a:r>
            <a:endParaRPr lang="zh-CN" altLang="en-US" sz="6000" dirty="0"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A7099D8-572B-4129-8B7B-4501C3C402C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733657" y="2332782"/>
            <a:ext cx="4895146" cy="489514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357CAD0-477E-4325-822E-7B2BCC4599B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486720" y="5129554"/>
            <a:ext cx="1298172" cy="105637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8F6CD3F-FB5F-4D58-89A8-14A0AC038E5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347082" y="827001"/>
            <a:ext cx="834148" cy="67878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AF1B638-5041-43C3-839B-9B4CDBFD349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493292" flipH="1">
            <a:off x="2149522" y="5657741"/>
            <a:ext cx="1298172" cy="105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079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split orient="vert"/>
      </p:transition>
    </mc:Choice>
    <mc:Fallback xmlns="" xmlns:a16="http://schemas.microsoft.com/office/drawing/2014/main" xmlns:a14="http://schemas.microsoft.com/office/drawing/2010/main">
      <p:transition spd="slow" advClick="0" advTm="4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060208" y="2405291"/>
            <a:ext cx="5052998" cy="2400657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唐 刘禹锡</a:t>
            </a:r>
          </a:p>
          <a:p>
            <a:pPr algn="ctr">
              <a:lnSpc>
                <a:spcPct val="150000"/>
              </a:lnSpc>
            </a:pPr>
            <a:endParaRPr lang="zh-CN" altLang="en-US" sz="2000" dirty="0">
              <a:solidFill>
                <a:prstClr val="black">
                  <a:lumMod val="85000"/>
                  <a:lumOff val="15000"/>
                </a:prstClr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自古逢秋悲寂寥，我言秋日胜春朝。</a:t>
            </a:r>
          </a:p>
          <a:p>
            <a:pPr algn="ctr">
              <a:lnSpc>
                <a:spcPct val="150000"/>
              </a:lnSpc>
            </a:pPr>
            <a:endParaRPr lang="zh-CN" altLang="en-US" sz="2000" dirty="0">
              <a:solidFill>
                <a:prstClr val="black">
                  <a:lumMod val="85000"/>
                  <a:lumOff val="15000"/>
                </a:prstClr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晴空一鹤排云上，便引诗情到碧霄。</a:t>
            </a:r>
          </a:p>
        </p:txBody>
      </p:sp>
      <p:sp>
        <p:nvSpPr>
          <p:cNvPr id="6" name="矩形 5"/>
          <p:cNvSpPr/>
          <p:nvPr/>
        </p:nvSpPr>
        <p:spPr>
          <a:xfrm>
            <a:off x="6083732" y="1394157"/>
            <a:ext cx="2757486" cy="769441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zh-CN" sz="4400" dirty="0">
                <a:solidFill>
                  <a:srgbClr val="FF6A00"/>
                </a:solidFill>
                <a:cs typeface="+mn-ea"/>
                <a:sym typeface="+mn-lt"/>
              </a:rPr>
              <a:t>《 </a:t>
            </a:r>
            <a:r>
              <a:rPr lang="zh-CN" altLang="en-US" sz="4400" dirty="0">
                <a:solidFill>
                  <a:srgbClr val="FF6A00"/>
                </a:solidFill>
                <a:cs typeface="+mn-ea"/>
                <a:sym typeface="+mn-lt"/>
              </a:rPr>
              <a:t>秋词 </a:t>
            </a:r>
            <a:r>
              <a:rPr lang="en-US" altLang="zh-CN" sz="4400" dirty="0">
                <a:solidFill>
                  <a:srgbClr val="FF6A00"/>
                </a:solidFill>
                <a:cs typeface="+mn-ea"/>
                <a:sym typeface="+mn-lt"/>
              </a:rPr>
              <a:t>》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33654" y="2290991"/>
            <a:ext cx="3028840" cy="30288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图片 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5AA4FE2-09DB-40E0-B4BB-13BC7633E8B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 flipH="1">
            <a:off x="9664" y="-9664"/>
            <a:ext cx="2616298" cy="263562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5F4FAA6-09A3-4B54-9C40-FEFA637C7F8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4106" y="5600622"/>
            <a:ext cx="1447770" cy="124967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168B5C9-9E02-409F-B8AF-796A3B2766E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2459" y="469028"/>
            <a:ext cx="1447770" cy="124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631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split orient="vert"/>
      </p:transition>
    </mc:Choice>
    <mc:Fallback xmlns="">
      <p:transition spd="slow" advClick="0" advTm="4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721555" y="2109924"/>
            <a:ext cx="5052998" cy="3170099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200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杜甫</a:t>
            </a:r>
            <a:r>
              <a:rPr lang="en-US" altLang="zh-CN" sz="200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【</a:t>
            </a:r>
            <a:r>
              <a:rPr lang="zh-CN" altLang="en-US" sz="200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唐</a:t>
            </a:r>
            <a:r>
              <a:rPr lang="en-US" altLang="zh-CN" sz="200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】</a:t>
            </a:r>
          </a:p>
          <a:p>
            <a:pPr algn="ctr">
              <a:lnSpc>
                <a:spcPct val="200000"/>
              </a:lnSpc>
            </a:pPr>
            <a:r>
              <a:rPr lang="zh-CN" altLang="en-US" sz="200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日月不相饶，节序昨夜隔。</a:t>
            </a:r>
          </a:p>
          <a:p>
            <a:pPr algn="ctr">
              <a:lnSpc>
                <a:spcPct val="200000"/>
              </a:lnSpc>
            </a:pPr>
            <a:r>
              <a:rPr lang="zh-CN" altLang="en-US" sz="200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玄蝉无停号，秋燕已如客。</a:t>
            </a:r>
          </a:p>
          <a:p>
            <a:pPr algn="ctr">
              <a:lnSpc>
                <a:spcPct val="200000"/>
              </a:lnSpc>
            </a:pPr>
            <a:r>
              <a:rPr lang="zh-CN" altLang="en-US" sz="200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平生独往愿，惆怅年半百。</a:t>
            </a:r>
          </a:p>
          <a:p>
            <a:pPr algn="ctr">
              <a:lnSpc>
                <a:spcPct val="200000"/>
              </a:lnSpc>
            </a:pPr>
            <a:r>
              <a:rPr lang="zh-CN" altLang="en-US" sz="200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罢官亦由人，何事拘形役。</a:t>
            </a:r>
          </a:p>
        </p:txBody>
      </p:sp>
      <p:sp>
        <p:nvSpPr>
          <p:cNvPr id="6" name="矩形 5"/>
          <p:cNvSpPr/>
          <p:nvPr/>
        </p:nvSpPr>
        <p:spPr>
          <a:xfrm>
            <a:off x="2489178" y="1301990"/>
            <a:ext cx="3570208" cy="769441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zh-CN" sz="4400" dirty="0">
                <a:solidFill>
                  <a:srgbClr val="FF6A00"/>
                </a:solidFill>
                <a:cs typeface="+mn-ea"/>
                <a:sym typeface="+mn-lt"/>
              </a:rPr>
              <a:t>《</a:t>
            </a:r>
            <a:r>
              <a:rPr lang="zh-CN" altLang="en-US" sz="4400" dirty="0">
                <a:solidFill>
                  <a:srgbClr val="FF6A00"/>
                </a:solidFill>
                <a:cs typeface="+mn-ea"/>
                <a:sym typeface="+mn-lt"/>
              </a:rPr>
              <a:t>立秋后题</a:t>
            </a:r>
            <a:r>
              <a:rPr lang="en-US" altLang="zh-CN" sz="4400" dirty="0">
                <a:solidFill>
                  <a:srgbClr val="FF6A00"/>
                </a:solidFill>
                <a:cs typeface="+mn-ea"/>
                <a:sym typeface="+mn-lt"/>
              </a:rPr>
              <a:t>》</a:t>
            </a:r>
            <a:endParaRPr lang="zh-CN" altLang="en-US" sz="4400" dirty="0">
              <a:solidFill>
                <a:srgbClr val="FF6A00"/>
              </a:solidFill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99" b="15342"/>
          <a:stretch/>
        </p:blipFill>
        <p:spPr>
          <a:xfrm>
            <a:off x="6505973" y="2354562"/>
            <a:ext cx="3722678" cy="25879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图片 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5AA4FE2-09DB-40E0-B4BB-13BC7633E8B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 flipH="1">
            <a:off x="9664" y="-9664"/>
            <a:ext cx="2616298" cy="263562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5F4FAA6-09A3-4B54-9C40-FEFA637C7F8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4106" y="5600622"/>
            <a:ext cx="1447770" cy="124967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168B5C9-9E02-409F-B8AF-796A3B2766E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2459" y="469028"/>
            <a:ext cx="1447770" cy="124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059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split orient="vert"/>
      </p:transition>
    </mc:Choice>
    <mc:Fallback xmlns="">
      <p:transition spd="slow" advClick="0" advTm="4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051136" y="2927804"/>
            <a:ext cx="5052998" cy="2400657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唐 刘禹锡</a:t>
            </a:r>
          </a:p>
          <a:p>
            <a:pPr algn="ctr">
              <a:lnSpc>
                <a:spcPct val="150000"/>
              </a:lnSpc>
            </a:pPr>
            <a:endParaRPr lang="zh-CN" altLang="en-US" sz="2000" dirty="0">
              <a:solidFill>
                <a:prstClr val="black">
                  <a:lumMod val="85000"/>
                  <a:lumOff val="15000"/>
                </a:prstClr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湖光秋月两相和，潭面无风镜未磨。</a:t>
            </a:r>
          </a:p>
          <a:p>
            <a:pPr algn="ctr">
              <a:lnSpc>
                <a:spcPct val="150000"/>
              </a:lnSpc>
            </a:pPr>
            <a:endParaRPr lang="zh-CN" altLang="en-US" sz="2000" dirty="0">
              <a:solidFill>
                <a:prstClr val="black">
                  <a:lumMod val="85000"/>
                  <a:lumOff val="15000"/>
                </a:prstClr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遥望洞庭山水翠，白银盘里一青螺。</a:t>
            </a:r>
          </a:p>
        </p:txBody>
      </p:sp>
      <p:sp>
        <p:nvSpPr>
          <p:cNvPr id="6" name="矩形 5"/>
          <p:cNvSpPr/>
          <p:nvPr/>
        </p:nvSpPr>
        <p:spPr>
          <a:xfrm>
            <a:off x="5792531" y="1916670"/>
            <a:ext cx="3320140" cy="769441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zh-CN" sz="4400" dirty="0">
                <a:solidFill>
                  <a:srgbClr val="FF6A00"/>
                </a:solidFill>
                <a:cs typeface="+mn-ea"/>
                <a:sym typeface="+mn-lt"/>
              </a:rPr>
              <a:t>《 </a:t>
            </a:r>
            <a:r>
              <a:rPr lang="zh-CN" altLang="en-US" sz="4400" dirty="0">
                <a:solidFill>
                  <a:srgbClr val="FF6A00"/>
                </a:solidFill>
                <a:cs typeface="+mn-ea"/>
                <a:sym typeface="+mn-lt"/>
              </a:rPr>
              <a:t>望洞庭 </a:t>
            </a:r>
            <a:r>
              <a:rPr lang="en-US" altLang="zh-CN" sz="4400" dirty="0">
                <a:solidFill>
                  <a:srgbClr val="FF6A00"/>
                </a:solidFill>
                <a:cs typeface="+mn-ea"/>
                <a:sym typeface="+mn-lt"/>
              </a:rPr>
              <a:t>》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428" y="2490679"/>
            <a:ext cx="3539708" cy="26547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图片 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5AA4FE2-09DB-40E0-B4BB-13BC7633E8B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 flipH="1">
            <a:off x="9664" y="-9664"/>
            <a:ext cx="2616298" cy="263562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5F4FAA6-09A3-4B54-9C40-FEFA637C7F8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4106" y="5600622"/>
            <a:ext cx="1447770" cy="124967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168B5C9-9E02-409F-B8AF-796A3B2766E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2459" y="469028"/>
            <a:ext cx="1447770" cy="124967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047246" y="6702437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FFEBB6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FFEBB6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FFEBB6"/>
                </a:solidFill>
                <a:effectLst/>
                <a:uLnTx/>
                <a:uFillTx/>
              </a:rPr>
              <a:t>模板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FFEBB6"/>
                </a:solidFill>
                <a:effectLst/>
                <a:uLnTx/>
                <a:uFillTx/>
              </a:rPr>
              <a:t>http://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FFEBB6"/>
                </a:solidFill>
                <a:effectLst/>
                <a:uLnTx/>
                <a:uFillTx/>
              </a:rPr>
              <a:t>www.ypppt.com/jieri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FFEBB6"/>
                </a:solidFill>
                <a:effectLst/>
                <a:uLnTx/>
                <a:uFillTx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457042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split orient="vert"/>
      </p:transition>
    </mc:Choice>
    <mc:Fallback xmlns="">
      <p:transition spd="slow" advClick="0" advTm="4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785416" y="2715535"/>
            <a:ext cx="5052998" cy="2400657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宋 </a:t>
            </a:r>
            <a:r>
              <a:rPr lang="en-US" altLang="zh-CN" sz="200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· </a:t>
            </a:r>
            <a:r>
              <a:rPr lang="zh-CN" altLang="en-US" sz="200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刘翰</a:t>
            </a:r>
          </a:p>
          <a:p>
            <a:pPr algn="ctr">
              <a:lnSpc>
                <a:spcPct val="150000"/>
              </a:lnSpc>
            </a:pPr>
            <a:endParaRPr lang="zh-CN" altLang="en-US" sz="2000" dirty="0">
              <a:solidFill>
                <a:prstClr val="black">
                  <a:lumMod val="85000"/>
                  <a:lumOff val="15000"/>
                </a:prstClr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乳鸦啼散玉屏空，一枕新凉一扇风。</a:t>
            </a:r>
          </a:p>
          <a:p>
            <a:pPr algn="ctr">
              <a:lnSpc>
                <a:spcPct val="150000"/>
              </a:lnSpc>
            </a:pPr>
            <a:endParaRPr lang="zh-CN" altLang="en-US" sz="2000" dirty="0">
              <a:solidFill>
                <a:prstClr val="black">
                  <a:lumMod val="85000"/>
                  <a:lumOff val="15000"/>
                </a:prstClr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睡起秋色无觅处，满阶梧桐月明中。</a:t>
            </a:r>
          </a:p>
        </p:txBody>
      </p:sp>
      <p:sp>
        <p:nvSpPr>
          <p:cNvPr id="6" name="矩形 5"/>
          <p:cNvSpPr/>
          <p:nvPr/>
        </p:nvSpPr>
        <p:spPr>
          <a:xfrm>
            <a:off x="3091068" y="1704401"/>
            <a:ext cx="2441694" cy="769441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zh-CN" sz="4400" dirty="0">
                <a:solidFill>
                  <a:srgbClr val="FF6A00"/>
                </a:solidFill>
                <a:cs typeface="+mn-ea"/>
                <a:sym typeface="+mn-lt"/>
              </a:rPr>
              <a:t>《</a:t>
            </a:r>
            <a:r>
              <a:rPr lang="zh-CN" altLang="en-US" sz="4400" dirty="0">
                <a:solidFill>
                  <a:srgbClr val="FF6A00"/>
                </a:solidFill>
                <a:cs typeface="+mn-ea"/>
                <a:sym typeface="+mn-lt"/>
              </a:rPr>
              <a:t>立秋</a:t>
            </a:r>
            <a:r>
              <a:rPr lang="en-US" altLang="zh-CN" sz="4400" dirty="0">
                <a:solidFill>
                  <a:srgbClr val="FF6A00"/>
                </a:solidFill>
                <a:cs typeface="+mn-ea"/>
                <a:sym typeface="+mn-lt"/>
              </a:rPr>
              <a:t>》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38414" y="2642103"/>
            <a:ext cx="3351296" cy="24931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图片 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5AA4FE2-09DB-40E0-B4BB-13BC7633E8B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 flipH="1">
            <a:off x="9664" y="-9664"/>
            <a:ext cx="2616298" cy="263562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5F4FAA6-09A3-4B54-9C40-FEFA637C7F8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4106" y="5600622"/>
            <a:ext cx="1447770" cy="124967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168B5C9-9E02-409F-B8AF-796A3B2766E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2459" y="469028"/>
            <a:ext cx="1447770" cy="124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953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split orient="vert"/>
      </p:transition>
    </mc:Choice>
    <mc:Fallback xmlns="">
      <p:transition spd="slow" advClick="0" advTm="4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829B5F4-089A-44ED-9EE6-4077BEDBCC6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42035" y="2080956"/>
            <a:ext cx="2561884" cy="419433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5476213-702B-4766-881E-7208CC0118F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76458" y="2080956"/>
            <a:ext cx="2561884" cy="419433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3DAFAFD-81B6-44B6-9B0F-A2D62D8970C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86051" y="2080956"/>
            <a:ext cx="2561884" cy="419433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A8C7405-6579-4B83-A8AE-E4975E1BB6E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0424" y="2080956"/>
            <a:ext cx="2561884" cy="4194337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9ECC295-20E5-41F1-8CE5-BEC44D204835}"/>
              </a:ext>
            </a:extLst>
          </p:cNvPr>
          <p:cNvSpPr txBox="1"/>
          <p:nvPr/>
        </p:nvSpPr>
        <p:spPr>
          <a:xfrm>
            <a:off x="2590134" y="604775"/>
            <a:ext cx="2747665" cy="92333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5400" dirty="0">
                <a:cs typeface="+mn-ea"/>
                <a:sym typeface="+mn-lt"/>
              </a:rPr>
              <a:t>目 录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305AFFD-C3ED-400E-AD73-FB8BE2079D0C}"/>
              </a:ext>
            </a:extLst>
          </p:cNvPr>
          <p:cNvSpPr txBox="1"/>
          <p:nvPr/>
        </p:nvSpPr>
        <p:spPr>
          <a:xfrm>
            <a:off x="10088306" y="2829759"/>
            <a:ext cx="615553" cy="282388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00" spc="300" dirty="0" smtClean="0">
                <a:cs typeface="+mn-ea"/>
                <a:sym typeface="+mn-lt"/>
              </a:rPr>
              <a:t>第四章</a:t>
            </a:r>
            <a:r>
              <a:rPr lang="zh-CN" altLang="en-US" sz="28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立秋养生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263AD4D-220C-4D60-A374-97A768435B0C}"/>
              </a:ext>
            </a:extLst>
          </p:cNvPr>
          <p:cNvSpPr txBox="1"/>
          <p:nvPr/>
        </p:nvSpPr>
        <p:spPr>
          <a:xfrm>
            <a:off x="7156847" y="2829759"/>
            <a:ext cx="615553" cy="282388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00" spc="300" dirty="0" smtClean="0">
                <a:cs typeface="+mn-ea"/>
                <a:sym typeface="+mn-lt"/>
              </a:rPr>
              <a:t>第</a:t>
            </a:r>
            <a:r>
              <a:rPr lang="zh-CN" altLang="en-US" sz="2800" spc="300" dirty="0">
                <a:cs typeface="+mn-ea"/>
                <a:sym typeface="+mn-lt"/>
              </a:rPr>
              <a:t>三</a:t>
            </a:r>
            <a:r>
              <a:rPr lang="zh-CN" altLang="en-US" sz="2800" spc="300" dirty="0" smtClean="0">
                <a:cs typeface="+mn-ea"/>
                <a:sym typeface="+mn-lt"/>
              </a:rPr>
              <a:t>章</a:t>
            </a:r>
            <a:r>
              <a:rPr lang="zh-CN" altLang="en-US" sz="28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立秋诗词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5DCDBFB-CC5B-4436-8584-F499CAE3F57E}"/>
              </a:ext>
            </a:extLst>
          </p:cNvPr>
          <p:cNvSpPr txBox="1"/>
          <p:nvPr/>
        </p:nvSpPr>
        <p:spPr>
          <a:xfrm>
            <a:off x="4315037" y="2829759"/>
            <a:ext cx="615553" cy="282388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第二章</a:t>
            </a:r>
            <a:r>
              <a:rPr lang="zh-CN" altLang="en-US" sz="28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立秋习</a:t>
            </a:r>
            <a:r>
              <a:rPr lang="zh-CN" altLang="en-US" sz="2800" dirty="0" smtClean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俗</a:t>
            </a:r>
            <a:endParaRPr lang="zh-CN" altLang="en-US" sz="28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1F51F6C-94A6-41D8-85D2-11A2DF8B78E8}"/>
              </a:ext>
            </a:extLst>
          </p:cNvPr>
          <p:cNvSpPr txBox="1"/>
          <p:nvPr/>
        </p:nvSpPr>
        <p:spPr>
          <a:xfrm>
            <a:off x="1706601" y="2829759"/>
            <a:ext cx="615553" cy="261629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第一</a:t>
            </a:r>
            <a:r>
              <a:rPr lang="zh-CN" altLang="en-US" sz="2800" dirty="0" smtClean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章立</a:t>
            </a:r>
            <a:r>
              <a:rPr lang="zh-CN" altLang="en-US" sz="28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秋节气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5AA4FE2-09DB-40E0-B4BB-13BC7633E8B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 flipH="1">
            <a:off x="9665" y="-9662"/>
            <a:ext cx="2616298" cy="2635626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D5F444D-B6F4-42C8-9F40-D3F66E97EEDE}"/>
              </a:ext>
            </a:extLst>
          </p:cNvPr>
          <p:cNvSpPr txBox="1"/>
          <p:nvPr/>
        </p:nvSpPr>
        <p:spPr>
          <a:xfrm>
            <a:off x="4460721" y="1014057"/>
            <a:ext cx="36314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cs typeface="+mn-ea"/>
                <a:sym typeface="+mn-lt"/>
              </a:rPr>
              <a:t>CONTENT</a:t>
            </a:r>
            <a:endParaRPr lang="zh-CN" altLang="en-US" sz="2400" dirty="0">
              <a:cs typeface="+mn-ea"/>
              <a:sym typeface="+mn-lt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F814A6F-52B5-4A87-BF5B-8E34C4DC8CC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187651" y="116468"/>
            <a:ext cx="2334829" cy="1899944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533965" y="532660"/>
            <a:ext cx="123843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" dirty="0">
                <a:solidFill>
                  <a:srgbClr val="FFEBB6"/>
                </a:solidFill>
              </a:rPr>
              <a:t>https://www.ypppt.com/</a:t>
            </a:r>
            <a:endParaRPr lang="zh-CN" altLang="en-US" sz="600" dirty="0">
              <a:solidFill>
                <a:srgbClr val="FFEBB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176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split orient="vert"/>
      </p:transition>
    </mc:Choice>
    <mc:Fallback xmlns="" xmlns:a16="http://schemas.microsoft.com/office/drawing/2014/main" xmlns:a14="http://schemas.microsoft.com/office/drawing/2010/main">
      <p:transition spd="slow" advClick="0" advTm="4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2" grpId="0"/>
      <p:bldP spid="23" grpId="0"/>
      <p:bldP spid="24" grpId="0"/>
      <p:bldP spid="25" grpId="0"/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036629" y="2731863"/>
            <a:ext cx="5052998" cy="2400657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刘言史</a:t>
            </a:r>
            <a:r>
              <a:rPr lang="en-US" altLang="zh-CN" sz="200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【</a:t>
            </a:r>
            <a:r>
              <a:rPr lang="zh-CN" altLang="en-US" sz="200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唐</a:t>
            </a:r>
            <a:r>
              <a:rPr lang="en-US" altLang="zh-CN" sz="200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】</a:t>
            </a:r>
          </a:p>
          <a:p>
            <a:pPr algn="ctr">
              <a:lnSpc>
                <a:spcPct val="150000"/>
              </a:lnSpc>
            </a:pPr>
            <a:endParaRPr lang="en-US" altLang="zh-CN" sz="2000" dirty="0">
              <a:solidFill>
                <a:prstClr val="black">
                  <a:lumMod val="85000"/>
                  <a:lumOff val="15000"/>
                </a:prstClr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兹晨戒流火，商飙早已惊。</a:t>
            </a:r>
            <a:endParaRPr lang="en-US" altLang="zh-CN" sz="2000" dirty="0">
              <a:solidFill>
                <a:prstClr val="black">
                  <a:lumMod val="85000"/>
                  <a:lumOff val="15000"/>
                </a:prstClr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endParaRPr lang="zh-CN" altLang="en-US" sz="2000" dirty="0">
              <a:solidFill>
                <a:prstClr val="black">
                  <a:lumMod val="85000"/>
                  <a:lumOff val="15000"/>
                </a:prstClr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云天收夏色，木叶动秋声。</a:t>
            </a:r>
          </a:p>
        </p:txBody>
      </p:sp>
      <p:sp>
        <p:nvSpPr>
          <p:cNvPr id="6" name="矩形 5"/>
          <p:cNvSpPr/>
          <p:nvPr/>
        </p:nvSpPr>
        <p:spPr>
          <a:xfrm>
            <a:off x="6027771" y="1720729"/>
            <a:ext cx="2584571" cy="76944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zh-CN" sz="4400" dirty="0">
                <a:solidFill>
                  <a:srgbClr val="FF6A00"/>
                </a:solidFill>
                <a:cs typeface="+mn-ea"/>
                <a:sym typeface="+mn-lt"/>
              </a:rPr>
              <a:t>《</a:t>
            </a:r>
            <a:r>
              <a:rPr lang="zh-CN" altLang="en-US" sz="4400" dirty="0">
                <a:solidFill>
                  <a:srgbClr val="FF6A00"/>
                </a:solidFill>
                <a:cs typeface="+mn-ea"/>
                <a:sym typeface="+mn-lt"/>
              </a:rPr>
              <a:t>立 秋</a:t>
            </a:r>
            <a:r>
              <a:rPr lang="en-US" altLang="zh-CN" sz="4400" dirty="0">
                <a:solidFill>
                  <a:srgbClr val="FF6A00"/>
                </a:solidFill>
                <a:cs typeface="+mn-ea"/>
                <a:sym typeface="+mn-lt"/>
              </a:rPr>
              <a:t>》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67089" y="2163598"/>
            <a:ext cx="3175844" cy="31758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图片 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5AA4FE2-09DB-40E0-B4BB-13BC7633E8B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 flipH="1">
            <a:off x="9664" y="-9664"/>
            <a:ext cx="2616298" cy="263562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5F4FAA6-09A3-4B54-9C40-FEFA637C7F8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4106" y="5600622"/>
            <a:ext cx="1447770" cy="124967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168B5C9-9E02-409F-B8AF-796A3B2766E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2459" y="469028"/>
            <a:ext cx="1447770" cy="124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531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split orient="vert"/>
      </p:transition>
    </mc:Choice>
    <mc:Fallback xmlns="">
      <p:transition spd="slow" advClick="0" advTm="4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540493" y="2731862"/>
            <a:ext cx="5052998" cy="2400657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左河水</a:t>
            </a:r>
          </a:p>
          <a:p>
            <a:pPr algn="ctr">
              <a:lnSpc>
                <a:spcPct val="150000"/>
              </a:lnSpc>
            </a:pPr>
            <a:endParaRPr lang="zh-CN" altLang="en-US" sz="2000" dirty="0">
              <a:solidFill>
                <a:prstClr val="black">
                  <a:lumMod val="85000"/>
                  <a:lumOff val="15000"/>
                </a:prstClr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一叶梧桐一报秋，稻花田里话丰收。</a:t>
            </a:r>
          </a:p>
          <a:p>
            <a:pPr algn="ctr">
              <a:lnSpc>
                <a:spcPct val="150000"/>
              </a:lnSpc>
            </a:pPr>
            <a:endParaRPr lang="zh-CN" altLang="en-US" sz="2000" dirty="0">
              <a:solidFill>
                <a:prstClr val="black">
                  <a:lumMod val="85000"/>
                  <a:lumOff val="15000"/>
                </a:prstClr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虽非盛夏还伏虎，更有寒蝉唱不休。</a:t>
            </a:r>
          </a:p>
        </p:txBody>
      </p:sp>
      <p:sp>
        <p:nvSpPr>
          <p:cNvPr id="6" name="矩形 5"/>
          <p:cNvSpPr/>
          <p:nvPr/>
        </p:nvSpPr>
        <p:spPr>
          <a:xfrm>
            <a:off x="2941071" y="1704399"/>
            <a:ext cx="2216082" cy="76944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4400" dirty="0">
                <a:solidFill>
                  <a:srgbClr val="FF6A00"/>
                </a:solidFill>
                <a:cs typeface="+mn-ea"/>
                <a:sym typeface="+mn-lt"/>
              </a:rPr>
              <a:t>《</a:t>
            </a:r>
            <a:r>
              <a:rPr lang="zh-CN" altLang="en-US" sz="4400" dirty="0">
                <a:solidFill>
                  <a:srgbClr val="FF6A00"/>
                </a:solidFill>
                <a:cs typeface="+mn-ea"/>
                <a:sym typeface="+mn-lt"/>
              </a:rPr>
              <a:t>立秋</a:t>
            </a:r>
            <a:r>
              <a:rPr lang="en-US" altLang="zh-CN" sz="4400" dirty="0">
                <a:solidFill>
                  <a:srgbClr val="FF6A00"/>
                </a:solidFill>
                <a:cs typeface="+mn-ea"/>
                <a:sym typeface="+mn-lt"/>
              </a:rPr>
              <a:t>》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58988" y="2618546"/>
            <a:ext cx="3603521" cy="25729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图片 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5AA4FE2-09DB-40E0-B4BB-13BC7633E8B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 flipH="1">
            <a:off x="9664" y="-9664"/>
            <a:ext cx="2616298" cy="263562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5F4FAA6-09A3-4B54-9C40-FEFA637C7F8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4106" y="5600622"/>
            <a:ext cx="1447770" cy="124967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168B5C9-9E02-409F-B8AF-796A3B2766E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2459" y="469028"/>
            <a:ext cx="1447770" cy="124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976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split orient="vert"/>
      </p:transition>
    </mc:Choice>
    <mc:Fallback xmlns="">
      <p:transition spd="slow" advClick="0" advTm="4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F34B8DC-F044-4264-B0FB-8875F1295A7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1273" y="257015"/>
            <a:ext cx="6149454" cy="6149454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85C23D9-F62B-4070-B1A6-F30CAB4F9E48}"/>
              </a:ext>
            </a:extLst>
          </p:cNvPr>
          <p:cNvSpPr txBox="1"/>
          <p:nvPr/>
        </p:nvSpPr>
        <p:spPr>
          <a:xfrm>
            <a:off x="4349627" y="2870077"/>
            <a:ext cx="3215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cs typeface="+mn-ea"/>
                <a:sym typeface="+mn-lt"/>
              </a:rPr>
              <a:t> </a:t>
            </a:r>
            <a:r>
              <a:rPr lang="en-US" altLang="zh-CN" sz="5400" dirty="0">
                <a:cs typeface="+mn-ea"/>
                <a:sym typeface="+mn-lt"/>
              </a:rPr>
              <a:t> </a:t>
            </a:r>
            <a:r>
              <a:rPr lang="zh-CN" altLang="en-US" sz="5400" dirty="0">
                <a:cs typeface="+mn-ea"/>
                <a:sym typeface="+mn-lt"/>
              </a:rPr>
              <a:t>第四章</a:t>
            </a:r>
            <a:endParaRPr lang="zh-CN" altLang="en-US" sz="6000" dirty="0"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A7099D8-572B-4129-8B7B-4501C3C402C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733657" y="2332782"/>
            <a:ext cx="4895146" cy="489514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357CAD0-477E-4325-822E-7B2BCC4599B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486720" y="5129554"/>
            <a:ext cx="1298172" cy="105637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8F6CD3F-FB5F-4D58-89A8-14A0AC038E5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347082" y="827001"/>
            <a:ext cx="834148" cy="67878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AF1B638-5041-43C3-839B-9B4CDBFD349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493292" flipH="1">
            <a:off x="2149522" y="5657741"/>
            <a:ext cx="1298172" cy="105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78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split orient="vert"/>
      </p:transition>
    </mc:Choice>
    <mc:Fallback xmlns="" xmlns:a16="http://schemas.microsoft.com/office/drawing/2014/main" xmlns:a14="http://schemas.microsoft.com/office/drawing/2010/main">
      <p:transition spd="slow" advClick="0" advTm="4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5AA4FE2-09DB-40E0-B4BB-13BC7633E8B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 flipH="1">
            <a:off x="9664" y="-9664"/>
            <a:ext cx="2616298" cy="263562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5F4FAA6-09A3-4B54-9C40-FEFA637C7F8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4106" y="5600622"/>
            <a:ext cx="1447770" cy="1249672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168B5C9-9E02-409F-B8AF-796A3B2766E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2459" y="469028"/>
            <a:ext cx="1447770" cy="124967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5A99D88-1F9F-4E6D-A96E-3EDBC587AD3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3883" y="1578334"/>
            <a:ext cx="4537891" cy="4272861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xmlns="" id="{1BBC767E-CA54-4576-BD2C-EFEED1FB148F}"/>
              </a:ext>
            </a:extLst>
          </p:cNvPr>
          <p:cNvGrpSpPr/>
          <p:nvPr/>
        </p:nvGrpSpPr>
        <p:grpSpPr>
          <a:xfrm>
            <a:off x="1155004" y="1200670"/>
            <a:ext cx="7519670" cy="2645717"/>
            <a:chOff x="2548348" y="1200670"/>
            <a:chExt cx="7519670" cy="2645717"/>
          </a:xfrm>
        </p:grpSpPr>
        <p:sp>
          <p:nvSpPr>
            <p:cNvPr id="9" name="矩形 8"/>
            <p:cNvSpPr/>
            <p:nvPr/>
          </p:nvSpPr>
          <p:spPr>
            <a:xfrm>
              <a:off x="2570153" y="1200670"/>
              <a:ext cx="1605280" cy="521970"/>
            </a:xfrm>
            <a:prstGeom prst="rect">
              <a:avLst/>
            </a:prstGeom>
            <a:solidFill>
              <a:srgbClr val="FF6A00"/>
            </a:solidFill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rgbClr val="FFFFFF"/>
                  </a:solidFill>
                  <a:cs typeface="+mn-ea"/>
                  <a:sym typeface="+mn-lt"/>
                </a:rPr>
                <a:t>润肺柔肝</a:t>
              </a:r>
            </a:p>
          </p:txBody>
        </p:sp>
        <p:sp>
          <p:nvSpPr>
            <p:cNvPr id="10" name="矩形 9"/>
            <p:cNvSpPr/>
            <p:nvPr/>
          </p:nvSpPr>
          <p:spPr>
            <a:xfrm>
              <a:off x="2548348" y="1677862"/>
              <a:ext cx="7519670" cy="216852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dirty="0">
                  <a:solidFill>
                    <a:prstClr val="black">
                      <a:lumMod val="85000"/>
                      <a:lumOff val="15000"/>
                    </a:prstClr>
                  </a:solidFill>
                  <a:cs typeface="+mn-ea"/>
                  <a:sym typeface="+mn-lt"/>
                </a:rPr>
                <a:t>肺与秋季相应，而秋季干燥，气燥伤肺，肺气虚则机体对不良刺激的耐受性下降，易产生疾病。因此，需要润燥、养阴、润肺。可适当食用如芝麻、蜂蜜、百合、杏仁、乳品等柔润食品，益胃生津，有益健康。另外，肺盛之时易影响肝，而肝主情志，疏泄气血，人们容易出现情绪低落等表现，可通过养阴、柔肝、疏解等方法调理。</a:t>
              </a: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xmlns="" id="{D7BF05DF-C980-44E1-AA55-3A5B32E3D050}"/>
              </a:ext>
            </a:extLst>
          </p:cNvPr>
          <p:cNvGrpSpPr/>
          <p:nvPr/>
        </p:nvGrpSpPr>
        <p:grpSpPr>
          <a:xfrm>
            <a:off x="1155004" y="3977017"/>
            <a:ext cx="7519670" cy="1816020"/>
            <a:chOff x="2548348" y="3977017"/>
            <a:chExt cx="7519670" cy="1816020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xmlns="" id="{E9ED5AE4-4D28-431D-905E-E4FF1FA57B70}"/>
                </a:ext>
              </a:extLst>
            </p:cNvPr>
            <p:cNvSpPr/>
            <p:nvPr/>
          </p:nvSpPr>
          <p:spPr>
            <a:xfrm>
              <a:off x="2570153" y="3977017"/>
              <a:ext cx="1605280" cy="521970"/>
            </a:xfrm>
            <a:prstGeom prst="rect">
              <a:avLst/>
            </a:prstGeom>
            <a:solidFill>
              <a:srgbClr val="FF6A00"/>
            </a:solidFill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rgbClr val="FFFFFF"/>
                  </a:solidFill>
                  <a:cs typeface="+mn-ea"/>
                  <a:sym typeface="+mn-lt"/>
                </a:rPr>
                <a:t>养阴清燥</a:t>
              </a: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xmlns="" id="{A6F3581E-0102-489B-9F79-393E0E6EF3F7}"/>
                </a:ext>
              </a:extLst>
            </p:cNvPr>
            <p:cNvSpPr/>
            <p:nvPr/>
          </p:nvSpPr>
          <p:spPr>
            <a:xfrm>
              <a:off x="2548348" y="4454209"/>
              <a:ext cx="7519670" cy="1338828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dirty="0">
                  <a:solidFill>
                    <a:prstClr val="black">
                      <a:lumMod val="85000"/>
                      <a:lumOff val="15000"/>
                    </a:prstClr>
                  </a:solidFill>
                  <a:cs typeface="+mn-ea"/>
                  <a:sym typeface="+mn-lt"/>
                </a:rPr>
                <a:t>秋燥症主要靠预防，首先宜多喝水、粥、豆浆，多吃些萝卜、莲藕、荸荠、梨等润肺生津、养阴清燥的食物，少食或不食辣椒、葱、姜、蒜、胡椒等燥热之品，少吃油炸、肥腻食物，以防加重秋燥症状。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5407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split orient="vert"/>
      </p:transition>
    </mc:Choice>
    <mc:Fallback xmlns="">
      <p:transition spd="slow" advClick="0" advTm="4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489C072-5BE4-46AA-BE9B-6D6FF528BE5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7368" y="1676987"/>
            <a:ext cx="4039726" cy="4319621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5AA4FE2-09DB-40E0-B4BB-13BC7633E8B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 flipH="1">
            <a:off x="9664" y="-9664"/>
            <a:ext cx="2616298" cy="2635626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5F4FAA6-09A3-4B54-9C40-FEFA637C7F8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4106" y="5600622"/>
            <a:ext cx="1447770" cy="124967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168B5C9-9E02-409F-B8AF-796A3B2766E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2459" y="469028"/>
            <a:ext cx="1447770" cy="1249672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655771" y="1543575"/>
            <a:ext cx="1605280" cy="521970"/>
          </a:xfrm>
          <a:prstGeom prst="rect">
            <a:avLst/>
          </a:prstGeom>
          <a:solidFill>
            <a:srgbClr val="FF6A00"/>
          </a:solidFill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800" dirty="0">
                <a:solidFill>
                  <a:srgbClr val="FFFFFF"/>
                </a:solidFill>
                <a:cs typeface="+mn-ea"/>
                <a:sym typeface="+mn-lt"/>
              </a:rPr>
              <a:t>防治感冒</a:t>
            </a:r>
          </a:p>
        </p:txBody>
      </p:sp>
      <p:sp>
        <p:nvSpPr>
          <p:cNvPr id="10" name="矩形 9"/>
          <p:cNvSpPr/>
          <p:nvPr/>
        </p:nvSpPr>
        <p:spPr>
          <a:xfrm>
            <a:off x="1633966" y="2020767"/>
            <a:ext cx="7073499" cy="175432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立秋后，白天炙热的气温到了晚上，就开始变得清凉起来，因此，早晚温差过大容易引起频繁感冒。专家提醒，在衣着和居家休息方面，应更注意防止夜间着凉，尽量少用空调。可趁早晚清凉时分勤开窗户通风，流通空气，保持室内空气新鲜。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E9ED5AE4-4D28-431D-905E-E4FF1FA57B70}"/>
              </a:ext>
            </a:extLst>
          </p:cNvPr>
          <p:cNvSpPr/>
          <p:nvPr/>
        </p:nvSpPr>
        <p:spPr>
          <a:xfrm>
            <a:off x="1655771" y="4162480"/>
            <a:ext cx="1605280" cy="521970"/>
          </a:xfrm>
          <a:prstGeom prst="rect">
            <a:avLst/>
          </a:prstGeom>
          <a:solidFill>
            <a:srgbClr val="FF6A00"/>
          </a:solidFill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800" dirty="0">
                <a:solidFill>
                  <a:srgbClr val="FFFFFF"/>
                </a:solidFill>
                <a:cs typeface="+mn-ea"/>
                <a:sym typeface="+mn-lt"/>
              </a:rPr>
              <a:t>调养起居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A6F3581E-0102-489B-9F79-393E0E6EF3F7}"/>
              </a:ext>
            </a:extLst>
          </p:cNvPr>
          <p:cNvSpPr/>
          <p:nvPr/>
        </p:nvSpPr>
        <p:spPr>
          <a:xfrm>
            <a:off x="1633966" y="4639672"/>
            <a:ext cx="7073499" cy="87440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立秋之季已是天高气爽之时，应开始“早卧早起，与鸡具兴”。早卧以顺应阳气之收敛，早起为使肺气得以舒展，且防收敛太过。</a:t>
            </a:r>
          </a:p>
        </p:txBody>
      </p:sp>
    </p:spTree>
    <p:extLst>
      <p:ext uri="{BB962C8B-B14F-4D97-AF65-F5344CB8AC3E}">
        <p14:creationId xmlns:p14="http://schemas.microsoft.com/office/powerpoint/2010/main" val="2579922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split orient="vert"/>
      </p:transition>
    </mc:Choice>
    <mc:Fallback xmlns="">
      <p:transition spd="slow" advClick="0" advTm="4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5AA4FE2-09DB-40E0-B4BB-13BC7633E8B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 flipH="1">
            <a:off x="9664" y="-9664"/>
            <a:ext cx="2616298" cy="2635626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5F4FAA6-09A3-4B54-9C40-FEFA637C7F8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4106" y="5600622"/>
            <a:ext cx="1447770" cy="124967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168B5C9-9E02-409F-B8AF-796A3B2766E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2459" y="469028"/>
            <a:ext cx="1447770" cy="1249672"/>
          </a:xfrm>
          <a:prstGeom prst="rect">
            <a:avLst/>
          </a:prstGeom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xmlns="" id="{2006A8A9-D1E8-4782-B320-EFEA96CC18E5}"/>
              </a:ext>
            </a:extLst>
          </p:cNvPr>
          <p:cNvGrpSpPr/>
          <p:nvPr/>
        </p:nvGrpSpPr>
        <p:grpSpPr>
          <a:xfrm>
            <a:off x="2548348" y="1939224"/>
            <a:ext cx="4015738" cy="3429090"/>
            <a:chOff x="2548348" y="1677972"/>
            <a:chExt cx="4015738" cy="3429090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xmlns="" id="{75E9FE8C-E7EC-4989-B328-C20B7E67589D}"/>
                </a:ext>
              </a:extLst>
            </p:cNvPr>
            <p:cNvSpPr/>
            <p:nvPr/>
          </p:nvSpPr>
          <p:spPr>
            <a:xfrm>
              <a:off x="2570153" y="1677972"/>
              <a:ext cx="1605280" cy="521970"/>
            </a:xfrm>
            <a:prstGeom prst="rect">
              <a:avLst/>
            </a:prstGeom>
            <a:solidFill>
              <a:srgbClr val="FF6A00"/>
            </a:solidFill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rgbClr val="FFFFFF"/>
                  </a:solidFill>
                  <a:cs typeface="+mn-ea"/>
                  <a:sym typeface="+mn-lt"/>
                </a:rPr>
                <a:t>适量运动</a:t>
              </a: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xmlns="" id="{A5BE4EB2-EEDD-4A04-B45F-FBF4B7CD86BB}"/>
                </a:ext>
              </a:extLst>
            </p:cNvPr>
            <p:cNvSpPr/>
            <p:nvPr/>
          </p:nvSpPr>
          <p:spPr>
            <a:xfrm>
              <a:off x="2548348" y="2155164"/>
              <a:ext cx="4015738" cy="2951898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dirty="0">
                  <a:solidFill>
                    <a:prstClr val="black">
                      <a:lumMod val="85000"/>
                      <a:lumOff val="15000"/>
                    </a:prstClr>
                  </a:solidFill>
                  <a:cs typeface="+mn-ea"/>
                  <a:sym typeface="+mn-lt"/>
                </a:rPr>
                <a:t>立秋后，湿热仍没有完全消退，在这个时节进行健身锻炼应该避免运动量过大、活动过于剧烈。最好选择一早、一晚进行锻炼；太阳照射下不宜运动过久，以防体力消耗过大，暴晒灼伤皮肤；在高温湿热中不宜运动过于剧烈。</a:t>
              </a:r>
            </a:p>
          </p:txBody>
        </p:sp>
      </p:grpSp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AFB1EF00-A34D-498D-A915-EB8F2F7DCD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2416416"/>
            <a:ext cx="3701143" cy="25476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38658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split orient="vert"/>
      </p:transition>
    </mc:Choice>
    <mc:Fallback xmlns="">
      <p:transition spd="slow" advClick="0" advTm="4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F34B8DC-F044-4264-B0FB-8875F1295A7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1273" y="257015"/>
            <a:ext cx="6149454" cy="6149454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85C23D9-F62B-4070-B1A6-F30CAB4F9E48}"/>
              </a:ext>
            </a:extLst>
          </p:cNvPr>
          <p:cNvSpPr txBox="1"/>
          <p:nvPr/>
        </p:nvSpPr>
        <p:spPr>
          <a:xfrm>
            <a:off x="4349627" y="2870077"/>
            <a:ext cx="3215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solidFill>
                  <a:prstClr val="black"/>
                </a:solidFill>
                <a:cs typeface="+mn-ea"/>
                <a:sym typeface="+mn-lt"/>
              </a:rPr>
              <a:t> </a:t>
            </a:r>
            <a:r>
              <a:rPr lang="en-US" altLang="zh-CN" sz="5400" dirty="0">
                <a:solidFill>
                  <a:prstClr val="black"/>
                </a:solidFill>
                <a:cs typeface="+mn-ea"/>
                <a:sym typeface="+mn-lt"/>
              </a:rPr>
              <a:t> </a:t>
            </a:r>
            <a:r>
              <a:rPr lang="zh-CN" altLang="en-US" sz="5400" dirty="0" smtClean="0">
                <a:solidFill>
                  <a:prstClr val="black"/>
                </a:solidFill>
                <a:cs typeface="+mn-ea"/>
                <a:sym typeface="+mn-lt"/>
              </a:rPr>
              <a:t>第五章</a:t>
            </a:r>
            <a:endParaRPr lang="zh-CN" altLang="en-US" sz="60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A7099D8-572B-4129-8B7B-4501C3C402C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733657" y="2332782"/>
            <a:ext cx="4895146" cy="489514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357CAD0-477E-4325-822E-7B2BCC4599B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486720" y="5129554"/>
            <a:ext cx="1298172" cy="105637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8F6CD3F-FB5F-4D58-89A8-14A0AC038E5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347082" y="827001"/>
            <a:ext cx="834148" cy="67878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AF1B638-5041-43C3-839B-9B4CDBFD349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493292" flipH="1">
            <a:off x="2149522" y="5657741"/>
            <a:ext cx="1298172" cy="105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028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split orient="vert"/>
      </p:transition>
    </mc:Choice>
    <mc:Fallback xmlns="" xmlns:a16="http://schemas.microsoft.com/office/drawing/2014/main" xmlns:a14="http://schemas.microsoft.com/office/drawing/2010/main">
      <p:transition spd="slow" advClick="0" advTm="4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BBD05A0-2E0E-4366-B1D1-C27CF84BC32D}"/>
              </a:ext>
            </a:extLst>
          </p:cNvPr>
          <p:cNvSpPr/>
          <p:nvPr/>
        </p:nvSpPr>
        <p:spPr>
          <a:xfrm>
            <a:off x="1425359" y="2335769"/>
            <a:ext cx="3857841" cy="3164302"/>
          </a:xfrm>
          <a:prstGeom prst="rect">
            <a:avLst/>
          </a:prstGeom>
          <a:noFill/>
          <a:ln>
            <a:solidFill>
              <a:srgbClr val="CB6F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" name="1c5f9699-ca8b-4ed5-8c6b-fc2610083921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B8C0588-4E32-4831-ACD5-1827983F608E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5611541" y="1314387"/>
            <a:ext cx="5666207" cy="4229226"/>
            <a:chOff x="2901950" y="1042988"/>
            <a:chExt cx="6384925" cy="4765675"/>
          </a:xfrm>
        </p:grpSpPr>
        <p:sp>
          <p:nvSpPr>
            <p:cNvPr id="4" name="íşľiḍè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736397C-70FA-42D6-9ECE-FB3E5C2601AD}"/>
                </a:ext>
              </a:extLst>
            </p:cNvPr>
            <p:cNvSpPr/>
            <p:nvPr/>
          </p:nvSpPr>
          <p:spPr bwMode="auto">
            <a:xfrm>
              <a:off x="2957513" y="1042988"/>
              <a:ext cx="3971925" cy="971550"/>
            </a:xfrm>
            <a:custGeom>
              <a:avLst/>
              <a:gdLst>
                <a:gd name="T0" fmla="*/ 1170 w 1204"/>
                <a:gd name="T1" fmla="*/ 63 h 295"/>
                <a:gd name="T2" fmla="*/ 1061 w 1204"/>
                <a:gd name="T3" fmla="*/ 63 h 295"/>
                <a:gd name="T4" fmla="*/ 1023 w 1204"/>
                <a:gd name="T5" fmla="*/ 24 h 295"/>
                <a:gd name="T6" fmla="*/ 998 w 1204"/>
                <a:gd name="T7" fmla="*/ 0 h 295"/>
                <a:gd name="T8" fmla="*/ 33 w 1204"/>
                <a:gd name="T9" fmla="*/ 0 h 295"/>
                <a:gd name="T10" fmla="*/ 0 w 1204"/>
                <a:gd name="T11" fmla="*/ 33 h 295"/>
                <a:gd name="T12" fmla="*/ 33 w 1204"/>
                <a:gd name="T13" fmla="*/ 67 h 295"/>
                <a:gd name="T14" fmla="*/ 151 w 1204"/>
                <a:gd name="T15" fmla="*/ 67 h 295"/>
                <a:gd name="T16" fmla="*/ 181 w 1204"/>
                <a:gd name="T17" fmla="*/ 96 h 295"/>
                <a:gd name="T18" fmla="*/ 151 w 1204"/>
                <a:gd name="T19" fmla="*/ 126 h 295"/>
                <a:gd name="T20" fmla="*/ 94 w 1204"/>
                <a:gd name="T21" fmla="*/ 126 h 295"/>
                <a:gd name="T22" fmla="*/ 60 w 1204"/>
                <a:gd name="T23" fmla="*/ 159 h 295"/>
                <a:gd name="T24" fmla="*/ 94 w 1204"/>
                <a:gd name="T25" fmla="*/ 193 h 295"/>
                <a:gd name="T26" fmla="*/ 459 w 1204"/>
                <a:gd name="T27" fmla="*/ 193 h 295"/>
                <a:gd name="T28" fmla="*/ 474 w 1204"/>
                <a:gd name="T29" fmla="*/ 207 h 295"/>
                <a:gd name="T30" fmla="*/ 459 w 1204"/>
                <a:gd name="T31" fmla="*/ 222 h 295"/>
                <a:gd name="T32" fmla="*/ 375 w 1204"/>
                <a:gd name="T33" fmla="*/ 222 h 295"/>
                <a:gd name="T34" fmla="*/ 356 w 1204"/>
                <a:gd name="T35" fmla="*/ 241 h 295"/>
                <a:gd name="T36" fmla="*/ 375 w 1204"/>
                <a:gd name="T37" fmla="*/ 260 h 295"/>
                <a:gd name="T38" fmla="*/ 621 w 1204"/>
                <a:gd name="T39" fmla="*/ 260 h 295"/>
                <a:gd name="T40" fmla="*/ 636 w 1204"/>
                <a:gd name="T41" fmla="*/ 274 h 295"/>
                <a:gd name="T42" fmla="*/ 636 w 1204"/>
                <a:gd name="T43" fmla="*/ 280 h 295"/>
                <a:gd name="T44" fmla="*/ 650 w 1204"/>
                <a:gd name="T45" fmla="*/ 295 h 295"/>
                <a:gd name="T46" fmla="*/ 1033 w 1204"/>
                <a:gd name="T47" fmla="*/ 295 h 295"/>
                <a:gd name="T48" fmla="*/ 1051 w 1204"/>
                <a:gd name="T49" fmla="*/ 276 h 295"/>
                <a:gd name="T50" fmla="*/ 1033 w 1204"/>
                <a:gd name="T51" fmla="*/ 257 h 295"/>
                <a:gd name="T52" fmla="*/ 929 w 1204"/>
                <a:gd name="T53" fmla="*/ 257 h 295"/>
                <a:gd name="T54" fmla="*/ 915 w 1204"/>
                <a:gd name="T55" fmla="*/ 242 h 295"/>
                <a:gd name="T56" fmla="*/ 915 w 1204"/>
                <a:gd name="T57" fmla="*/ 241 h 295"/>
                <a:gd name="T58" fmla="*/ 929 w 1204"/>
                <a:gd name="T59" fmla="*/ 227 h 295"/>
                <a:gd name="T60" fmla="*/ 1109 w 1204"/>
                <a:gd name="T61" fmla="*/ 227 h 295"/>
                <a:gd name="T62" fmla="*/ 1128 w 1204"/>
                <a:gd name="T63" fmla="*/ 208 h 295"/>
                <a:gd name="T64" fmla="*/ 1109 w 1204"/>
                <a:gd name="T65" fmla="*/ 189 h 295"/>
                <a:gd name="T66" fmla="*/ 1053 w 1204"/>
                <a:gd name="T67" fmla="*/ 189 h 295"/>
                <a:gd name="T68" fmla="*/ 1023 w 1204"/>
                <a:gd name="T69" fmla="*/ 160 h 295"/>
                <a:gd name="T70" fmla="*/ 1053 w 1204"/>
                <a:gd name="T71" fmla="*/ 130 h 295"/>
                <a:gd name="T72" fmla="*/ 1170 w 1204"/>
                <a:gd name="T73" fmla="*/ 130 h 295"/>
                <a:gd name="T74" fmla="*/ 1204 w 1204"/>
                <a:gd name="T75" fmla="*/ 96 h 295"/>
                <a:gd name="T76" fmla="*/ 1170 w 1204"/>
                <a:gd name="T77" fmla="*/ 63 h 295"/>
                <a:gd name="T78" fmla="*/ 397 w 1204"/>
                <a:gd name="T79" fmla="*/ 154 h 295"/>
                <a:gd name="T80" fmla="*/ 280 w 1204"/>
                <a:gd name="T81" fmla="*/ 154 h 295"/>
                <a:gd name="T82" fmla="*/ 260 w 1204"/>
                <a:gd name="T83" fmla="*/ 133 h 295"/>
                <a:gd name="T84" fmla="*/ 280 w 1204"/>
                <a:gd name="T85" fmla="*/ 112 h 295"/>
                <a:gd name="T86" fmla="*/ 397 w 1204"/>
                <a:gd name="T87" fmla="*/ 112 h 295"/>
                <a:gd name="T88" fmla="*/ 418 w 1204"/>
                <a:gd name="T89" fmla="*/ 133 h 295"/>
                <a:gd name="T90" fmla="*/ 397 w 1204"/>
                <a:gd name="T91" fmla="*/ 15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204" h="295">
                  <a:moveTo>
                    <a:pt x="1170" y="63"/>
                  </a:moveTo>
                  <a:cubicBezTo>
                    <a:pt x="1061" y="63"/>
                    <a:pt x="1061" y="63"/>
                    <a:pt x="1061" y="63"/>
                  </a:cubicBezTo>
                  <a:cubicBezTo>
                    <a:pt x="1040" y="63"/>
                    <a:pt x="1023" y="46"/>
                    <a:pt x="1023" y="24"/>
                  </a:cubicBezTo>
                  <a:cubicBezTo>
                    <a:pt x="1023" y="11"/>
                    <a:pt x="1012" y="0"/>
                    <a:pt x="998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15" y="0"/>
                    <a:pt x="0" y="15"/>
                    <a:pt x="0" y="33"/>
                  </a:cubicBezTo>
                  <a:cubicBezTo>
                    <a:pt x="0" y="52"/>
                    <a:pt x="15" y="67"/>
                    <a:pt x="33" y="67"/>
                  </a:cubicBezTo>
                  <a:cubicBezTo>
                    <a:pt x="151" y="67"/>
                    <a:pt x="151" y="67"/>
                    <a:pt x="151" y="67"/>
                  </a:cubicBezTo>
                  <a:cubicBezTo>
                    <a:pt x="167" y="67"/>
                    <a:pt x="181" y="80"/>
                    <a:pt x="181" y="96"/>
                  </a:cubicBezTo>
                  <a:cubicBezTo>
                    <a:pt x="181" y="112"/>
                    <a:pt x="167" y="126"/>
                    <a:pt x="151" y="126"/>
                  </a:cubicBezTo>
                  <a:cubicBezTo>
                    <a:pt x="94" y="126"/>
                    <a:pt x="94" y="126"/>
                    <a:pt x="94" y="126"/>
                  </a:cubicBezTo>
                  <a:cubicBezTo>
                    <a:pt x="76" y="126"/>
                    <a:pt x="60" y="141"/>
                    <a:pt x="60" y="159"/>
                  </a:cubicBezTo>
                  <a:cubicBezTo>
                    <a:pt x="60" y="178"/>
                    <a:pt x="76" y="193"/>
                    <a:pt x="94" y="193"/>
                  </a:cubicBezTo>
                  <a:cubicBezTo>
                    <a:pt x="459" y="193"/>
                    <a:pt x="459" y="193"/>
                    <a:pt x="459" y="193"/>
                  </a:cubicBezTo>
                  <a:cubicBezTo>
                    <a:pt x="467" y="193"/>
                    <a:pt x="474" y="199"/>
                    <a:pt x="474" y="207"/>
                  </a:cubicBezTo>
                  <a:cubicBezTo>
                    <a:pt x="474" y="215"/>
                    <a:pt x="467" y="222"/>
                    <a:pt x="459" y="222"/>
                  </a:cubicBezTo>
                  <a:cubicBezTo>
                    <a:pt x="375" y="222"/>
                    <a:pt x="375" y="222"/>
                    <a:pt x="375" y="222"/>
                  </a:cubicBezTo>
                  <a:cubicBezTo>
                    <a:pt x="365" y="222"/>
                    <a:pt x="356" y="230"/>
                    <a:pt x="356" y="241"/>
                  </a:cubicBezTo>
                  <a:cubicBezTo>
                    <a:pt x="356" y="251"/>
                    <a:pt x="365" y="260"/>
                    <a:pt x="375" y="260"/>
                  </a:cubicBezTo>
                  <a:cubicBezTo>
                    <a:pt x="621" y="260"/>
                    <a:pt x="621" y="260"/>
                    <a:pt x="621" y="260"/>
                  </a:cubicBezTo>
                  <a:cubicBezTo>
                    <a:pt x="629" y="260"/>
                    <a:pt x="636" y="266"/>
                    <a:pt x="636" y="274"/>
                  </a:cubicBezTo>
                  <a:cubicBezTo>
                    <a:pt x="636" y="280"/>
                    <a:pt x="636" y="280"/>
                    <a:pt x="636" y="280"/>
                  </a:cubicBezTo>
                  <a:cubicBezTo>
                    <a:pt x="636" y="288"/>
                    <a:pt x="642" y="295"/>
                    <a:pt x="650" y="295"/>
                  </a:cubicBezTo>
                  <a:cubicBezTo>
                    <a:pt x="1033" y="295"/>
                    <a:pt x="1033" y="295"/>
                    <a:pt x="1033" y="295"/>
                  </a:cubicBezTo>
                  <a:cubicBezTo>
                    <a:pt x="1043" y="295"/>
                    <a:pt x="1051" y="286"/>
                    <a:pt x="1051" y="276"/>
                  </a:cubicBezTo>
                  <a:cubicBezTo>
                    <a:pt x="1051" y="265"/>
                    <a:pt x="1043" y="257"/>
                    <a:pt x="1033" y="257"/>
                  </a:cubicBezTo>
                  <a:cubicBezTo>
                    <a:pt x="929" y="257"/>
                    <a:pt x="929" y="257"/>
                    <a:pt x="929" y="257"/>
                  </a:cubicBezTo>
                  <a:cubicBezTo>
                    <a:pt x="921" y="257"/>
                    <a:pt x="915" y="250"/>
                    <a:pt x="915" y="242"/>
                  </a:cubicBezTo>
                  <a:cubicBezTo>
                    <a:pt x="915" y="241"/>
                    <a:pt x="915" y="241"/>
                    <a:pt x="915" y="241"/>
                  </a:cubicBezTo>
                  <a:cubicBezTo>
                    <a:pt x="915" y="233"/>
                    <a:pt x="921" y="227"/>
                    <a:pt x="929" y="227"/>
                  </a:cubicBezTo>
                  <a:cubicBezTo>
                    <a:pt x="1109" y="227"/>
                    <a:pt x="1109" y="227"/>
                    <a:pt x="1109" y="227"/>
                  </a:cubicBezTo>
                  <a:cubicBezTo>
                    <a:pt x="1120" y="227"/>
                    <a:pt x="1128" y="218"/>
                    <a:pt x="1128" y="208"/>
                  </a:cubicBezTo>
                  <a:cubicBezTo>
                    <a:pt x="1128" y="198"/>
                    <a:pt x="1120" y="189"/>
                    <a:pt x="1109" y="189"/>
                  </a:cubicBezTo>
                  <a:cubicBezTo>
                    <a:pt x="1053" y="189"/>
                    <a:pt x="1053" y="189"/>
                    <a:pt x="1053" y="189"/>
                  </a:cubicBezTo>
                  <a:cubicBezTo>
                    <a:pt x="1036" y="189"/>
                    <a:pt x="1023" y="176"/>
                    <a:pt x="1023" y="160"/>
                  </a:cubicBezTo>
                  <a:cubicBezTo>
                    <a:pt x="1023" y="143"/>
                    <a:pt x="1036" y="130"/>
                    <a:pt x="1053" y="130"/>
                  </a:cubicBezTo>
                  <a:cubicBezTo>
                    <a:pt x="1170" y="130"/>
                    <a:pt x="1170" y="130"/>
                    <a:pt x="1170" y="130"/>
                  </a:cubicBezTo>
                  <a:cubicBezTo>
                    <a:pt x="1189" y="130"/>
                    <a:pt x="1204" y="115"/>
                    <a:pt x="1204" y="96"/>
                  </a:cubicBezTo>
                  <a:cubicBezTo>
                    <a:pt x="1204" y="78"/>
                    <a:pt x="1189" y="63"/>
                    <a:pt x="1170" y="63"/>
                  </a:cubicBezTo>
                  <a:close/>
                  <a:moveTo>
                    <a:pt x="397" y="154"/>
                  </a:moveTo>
                  <a:cubicBezTo>
                    <a:pt x="280" y="154"/>
                    <a:pt x="280" y="154"/>
                    <a:pt x="280" y="154"/>
                  </a:cubicBezTo>
                  <a:cubicBezTo>
                    <a:pt x="269" y="154"/>
                    <a:pt x="260" y="144"/>
                    <a:pt x="260" y="133"/>
                  </a:cubicBezTo>
                  <a:cubicBezTo>
                    <a:pt x="260" y="122"/>
                    <a:pt x="269" y="112"/>
                    <a:pt x="280" y="112"/>
                  </a:cubicBezTo>
                  <a:cubicBezTo>
                    <a:pt x="397" y="112"/>
                    <a:pt x="397" y="112"/>
                    <a:pt x="397" y="112"/>
                  </a:cubicBezTo>
                  <a:cubicBezTo>
                    <a:pt x="408" y="112"/>
                    <a:pt x="418" y="122"/>
                    <a:pt x="418" y="133"/>
                  </a:cubicBezTo>
                  <a:cubicBezTo>
                    <a:pt x="418" y="144"/>
                    <a:pt x="408" y="154"/>
                    <a:pt x="397" y="154"/>
                  </a:cubicBezTo>
                  <a:close/>
                </a:path>
              </a:pathLst>
            </a:custGeom>
            <a:solidFill>
              <a:srgbClr val="FFED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" name="îSļíḓê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0C2DB13-46B9-4D90-A875-CE2577E55601}"/>
                </a:ext>
              </a:extLst>
            </p:cNvPr>
            <p:cNvSpPr/>
            <p:nvPr/>
          </p:nvSpPr>
          <p:spPr bwMode="auto">
            <a:xfrm>
              <a:off x="7239000" y="1046163"/>
              <a:ext cx="2041525" cy="134938"/>
            </a:xfrm>
            <a:custGeom>
              <a:avLst/>
              <a:gdLst>
                <a:gd name="T0" fmla="*/ 598 w 619"/>
                <a:gd name="T1" fmla="*/ 41 h 41"/>
                <a:gd name="T2" fmla="*/ 21 w 619"/>
                <a:gd name="T3" fmla="*/ 41 h 41"/>
                <a:gd name="T4" fmla="*/ 0 w 619"/>
                <a:gd name="T5" fmla="*/ 20 h 41"/>
                <a:gd name="T6" fmla="*/ 21 w 619"/>
                <a:gd name="T7" fmla="*/ 0 h 41"/>
                <a:gd name="T8" fmla="*/ 598 w 619"/>
                <a:gd name="T9" fmla="*/ 0 h 41"/>
                <a:gd name="T10" fmla="*/ 619 w 619"/>
                <a:gd name="T11" fmla="*/ 20 h 41"/>
                <a:gd name="T12" fmla="*/ 598 w 619"/>
                <a:gd name="T13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9" h="41">
                  <a:moveTo>
                    <a:pt x="598" y="41"/>
                  </a:moveTo>
                  <a:cubicBezTo>
                    <a:pt x="21" y="41"/>
                    <a:pt x="21" y="41"/>
                    <a:pt x="21" y="41"/>
                  </a:cubicBezTo>
                  <a:cubicBezTo>
                    <a:pt x="9" y="41"/>
                    <a:pt x="0" y="32"/>
                    <a:pt x="0" y="20"/>
                  </a:cubicBezTo>
                  <a:cubicBezTo>
                    <a:pt x="0" y="9"/>
                    <a:pt x="9" y="0"/>
                    <a:pt x="21" y="0"/>
                  </a:cubicBezTo>
                  <a:cubicBezTo>
                    <a:pt x="598" y="0"/>
                    <a:pt x="598" y="0"/>
                    <a:pt x="598" y="0"/>
                  </a:cubicBezTo>
                  <a:cubicBezTo>
                    <a:pt x="610" y="0"/>
                    <a:pt x="619" y="9"/>
                    <a:pt x="619" y="20"/>
                  </a:cubicBezTo>
                  <a:cubicBezTo>
                    <a:pt x="619" y="32"/>
                    <a:pt x="610" y="41"/>
                    <a:pt x="598" y="41"/>
                  </a:cubicBezTo>
                  <a:close/>
                </a:path>
              </a:pathLst>
            </a:custGeom>
            <a:solidFill>
              <a:srgbClr val="FFED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" name="ísļiḑe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FC2683D-EFBA-44E6-A8E9-227AED98C047}"/>
                </a:ext>
              </a:extLst>
            </p:cNvPr>
            <p:cNvSpPr/>
            <p:nvPr/>
          </p:nvSpPr>
          <p:spPr bwMode="auto">
            <a:xfrm>
              <a:off x="4686300" y="2193926"/>
              <a:ext cx="3502025" cy="273050"/>
            </a:xfrm>
            <a:custGeom>
              <a:avLst/>
              <a:gdLst>
                <a:gd name="T0" fmla="*/ 879 w 1062"/>
                <a:gd name="T1" fmla="*/ 20 h 83"/>
                <a:gd name="T2" fmla="*/ 858 w 1062"/>
                <a:gd name="T3" fmla="*/ 0 h 83"/>
                <a:gd name="T4" fmla="*/ 140 w 1062"/>
                <a:gd name="T5" fmla="*/ 0 h 83"/>
                <a:gd name="T6" fmla="*/ 119 w 1062"/>
                <a:gd name="T7" fmla="*/ 20 h 83"/>
                <a:gd name="T8" fmla="*/ 99 w 1062"/>
                <a:gd name="T9" fmla="*/ 41 h 83"/>
                <a:gd name="T10" fmla="*/ 21 w 1062"/>
                <a:gd name="T11" fmla="*/ 41 h 83"/>
                <a:gd name="T12" fmla="*/ 0 w 1062"/>
                <a:gd name="T13" fmla="*/ 62 h 83"/>
                <a:gd name="T14" fmla="*/ 21 w 1062"/>
                <a:gd name="T15" fmla="*/ 83 h 83"/>
                <a:gd name="T16" fmla="*/ 1041 w 1062"/>
                <a:gd name="T17" fmla="*/ 83 h 83"/>
                <a:gd name="T18" fmla="*/ 1062 w 1062"/>
                <a:gd name="T19" fmla="*/ 62 h 83"/>
                <a:gd name="T20" fmla="*/ 1041 w 1062"/>
                <a:gd name="T21" fmla="*/ 41 h 83"/>
                <a:gd name="T22" fmla="*/ 899 w 1062"/>
                <a:gd name="T23" fmla="*/ 41 h 83"/>
                <a:gd name="T24" fmla="*/ 879 w 1062"/>
                <a:gd name="T25" fmla="*/ 2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62" h="83">
                  <a:moveTo>
                    <a:pt x="879" y="20"/>
                  </a:moveTo>
                  <a:cubicBezTo>
                    <a:pt x="879" y="9"/>
                    <a:pt x="869" y="0"/>
                    <a:pt x="858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29" y="0"/>
                    <a:pt x="119" y="9"/>
                    <a:pt x="119" y="20"/>
                  </a:cubicBezTo>
                  <a:cubicBezTo>
                    <a:pt x="119" y="32"/>
                    <a:pt x="110" y="41"/>
                    <a:pt x="99" y="41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10" y="41"/>
                    <a:pt x="0" y="50"/>
                    <a:pt x="0" y="62"/>
                  </a:cubicBezTo>
                  <a:cubicBezTo>
                    <a:pt x="0" y="73"/>
                    <a:pt x="10" y="83"/>
                    <a:pt x="21" y="83"/>
                  </a:cubicBezTo>
                  <a:cubicBezTo>
                    <a:pt x="1041" y="83"/>
                    <a:pt x="1041" y="83"/>
                    <a:pt x="1041" y="83"/>
                  </a:cubicBezTo>
                  <a:cubicBezTo>
                    <a:pt x="1053" y="83"/>
                    <a:pt x="1062" y="73"/>
                    <a:pt x="1062" y="62"/>
                  </a:cubicBezTo>
                  <a:cubicBezTo>
                    <a:pt x="1062" y="50"/>
                    <a:pt x="1053" y="41"/>
                    <a:pt x="1041" y="41"/>
                  </a:cubicBezTo>
                  <a:cubicBezTo>
                    <a:pt x="899" y="41"/>
                    <a:pt x="899" y="41"/>
                    <a:pt x="899" y="41"/>
                  </a:cubicBezTo>
                  <a:cubicBezTo>
                    <a:pt x="888" y="41"/>
                    <a:pt x="879" y="32"/>
                    <a:pt x="879" y="20"/>
                  </a:cubicBezTo>
                </a:path>
              </a:pathLst>
            </a:custGeom>
            <a:solidFill>
              <a:srgbClr val="FFED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" name="iṧḻïḓé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D1B3024-B05E-4A2A-BDC5-8F6EFDBC12D9}"/>
                </a:ext>
              </a:extLst>
            </p:cNvPr>
            <p:cNvSpPr/>
            <p:nvPr/>
          </p:nvSpPr>
          <p:spPr bwMode="auto">
            <a:xfrm>
              <a:off x="4603750" y="1276351"/>
              <a:ext cx="1560513" cy="274638"/>
            </a:xfrm>
            <a:custGeom>
              <a:avLst/>
              <a:gdLst>
                <a:gd name="T0" fmla="*/ 391 w 473"/>
                <a:gd name="T1" fmla="*/ 21 h 83"/>
                <a:gd name="T2" fmla="*/ 391 w 473"/>
                <a:gd name="T3" fmla="*/ 21 h 83"/>
                <a:gd name="T4" fmla="*/ 371 w 473"/>
                <a:gd name="T5" fmla="*/ 0 h 83"/>
                <a:gd name="T6" fmla="*/ 74 w 473"/>
                <a:gd name="T7" fmla="*/ 0 h 83"/>
                <a:gd name="T8" fmla="*/ 53 w 473"/>
                <a:gd name="T9" fmla="*/ 21 h 83"/>
                <a:gd name="T10" fmla="*/ 32 w 473"/>
                <a:gd name="T11" fmla="*/ 41 h 83"/>
                <a:gd name="T12" fmla="*/ 21 w 473"/>
                <a:gd name="T13" fmla="*/ 41 h 83"/>
                <a:gd name="T14" fmla="*/ 0 w 473"/>
                <a:gd name="T15" fmla="*/ 62 h 83"/>
                <a:gd name="T16" fmla="*/ 21 w 473"/>
                <a:gd name="T17" fmla="*/ 83 h 83"/>
                <a:gd name="T18" fmla="*/ 452 w 473"/>
                <a:gd name="T19" fmla="*/ 83 h 83"/>
                <a:gd name="T20" fmla="*/ 473 w 473"/>
                <a:gd name="T21" fmla="*/ 62 h 83"/>
                <a:gd name="T22" fmla="*/ 452 w 473"/>
                <a:gd name="T23" fmla="*/ 41 h 83"/>
                <a:gd name="T24" fmla="*/ 412 w 473"/>
                <a:gd name="T25" fmla="*/ 41 h 83"/>
                <a:gd name="T26" fmla="*/ 391 w 473"/>
                <a:gd name="T27" fmla="*/ 2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73" h="83">
                  <a:moveTo>
                    <a:pt x="391" y="21"/>
                  </a:moveTo>
                  <a:cubicBezTo>
                    <a:pt x="391" y="21"/>
                    <a:pt x="391" y="21"/>
                    <a:pt x="391" y="21"/>
                  </a:cubicBezTo>
                  <a:cubicBezTo>
                    <a:pt x="391" y="9"/>
                    <a:pt x="382" y="0"/>
                    <a:pt x="371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62" y="0"/>
                    <a:pt x="53" y="9"/>
                    <a:pt x="53" y="21"/>
                  </a:cubicBezTo>
                  <a:cubicBezTo>
                    <a:pt x="53" y="32"/>
                    <a:pt x="44" y="41"/>
                    <a:pt x="32" y="41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9" y="41"/>
                    <a:pt x="0" y="51"/>
                    <a:pt x="0" y="62"/>
                  </a:cubicBezTo>
                  <a:cubicBezTo>
                    <a:pt x="0" y="73"/>
                    <a:pt x="9" y="83"/>
                    <a:pt x="21" y="83"/>
                  </a:cubicBezTo>
                  <a:cubicBezTo>
                    <a:pt x="452" y="83"/>
                    <a:pt x="452" y="83"/>
                    <a:pt x="452" y="83"/>
                  </a:cubicBezTo>
                  <a:cubicBezTo>
                    <a:pt x="464" y="83"/>
                    <a:pt x="473" y="73"/>
                    <a:pt x="473" y="62"/>
                  </a:cubicBezTo>
                  <a:cubicBezTo>
                    <a:pt x="473" y="51"/>
                    <a:pt x="464" y="41"/>
                    <a:pt x="452" y="41"/>
                  </a:cubicBezTo>
                  <a:cubicBezTo>
                    <a:pt x="412" y="41"/>
                    <a:pt x="412" y="41"/>
                    <a:pt x="412" y="41"/>
                  </a:cubicBezTo>
                  <a:cubicBezTo>
                    <a:pt x="401" y="41"/>
                    <a:pt x="391" y="32"/>
                    <a:pt x="391" y="21"/>
                  </a:cubicBezTo>
                  <a:close/>
                </a:path>
              </a:pathLst>
            </a:custGeom>
            <a:solidFill>
              <a:srgbClr val="FFDE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" name="iśľíďé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464F13E-76A9-4C58-ADD5-26A22842C1AA}"/>
                </a:ext>
              </a:extLst>
            </p:cNvPr>
            <p:cNvSpPr/>
            <p:nvPr/>
          </p:nvSpPr>
          <p:spPr bwMode="auto">
            <a:xfrm>
              <a:off x="3492500" y="2157413"/>
              <a:ext cx="633413" cy="1884363"/>
            </a:xfrm>
            <a:custGeom>
              <a:avLst/>
              <a:gdLst>
                <a:gd name="T0" fmla="*/ 181 w 192"/>
                <a:gd name="T1" fmla="*/ 83 h 572"/>
                <a:gd name="T2" fmla="*/ 179 w 192"/>
                <a:gd name="T3" fmla="*/ 66 h 572"/>
                <a:gd name="T4" fmla="*/ 171 w 192"/>
                <a:gd name="T5" fmla="*/ 43 h 572"/>
                <a:gd name="T6" fmla="*/ 161 w 192"/>
                <a:gd name="T7" fmla="*/ 30 h 572"/>
                <a:gd name="T8" fmla="*/ 156 w 192"/>
                <a:gd name="T9" fmla="*/ 24 h 572"/>
                <a:gd name="T10" fmla="*/ 96 w 192"/>
                <a:gd name="T11" fmla="*/ 0 h 572"/>
                <a:gd name="T12" fmla="*/ 11 w 192"/>
                <a:gd name="T13" fmla="*/ 83 h 572"/>
                <a:gd name="T14" fmla="*/ 1 w 192"/>
                <a:gd name="T15" fmla="*/ 531 h 572"/>
                <a:gd name="T16" fmla="*/ 41 w 192"/>
                <a:gd name="T17" fmla="*/ 572 h 572"/>
                <a:gd name="T18" fmla="*/ 96 w 192"/>
                <a:gd name="T19" fmla="*/ 572 h 572"/>
                <a:gd name="T20" fmla="*/ 152 w 192"/>
                <a:gd name="T21" fmla="*/ 572 h 572"/>
                <a:gd name="T22" fmla="*/ 183 w 192"/>
                <a:gd name="T23" fmla="*/ 557 h 572"/>
                <a:gd name="T24" fmla="*/ 187 w 192"/>
                <a:gd name="T25" fmla="*/ 550 h 572"/>
                <a:gd name="T26" fmla="*/ 190 w 192"/>
                <a:gd name="T27" fmla="*/ 543 h 572"/>
                <a:gd name="T28" fmla="*/ 192 w 192"/>
                <a:gd name="T29" fmla="*/ 531 h 572"/>
                <a:gd name="T30" fmla="*/ 181 w 192"/>
                <a:gd name="T31" fmla="*/ 83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2" h="572">
                  <a:moveTo>
                    <a:pt x="181" y="83"/>
                  </a:moveTo>
                  <a:cubicBezTo>
                    <a:pt x="181" y="77"/>
                    <a:pt x="181" y="71"/>
                    <a:pt x="179" y="66"/>
                  </a:cubicBezTo>
                  <a:cubicBezTo>
                    <a:pt x="177" y="58"/>
                    <a:pt x="174" y="50"/>
                    <a:pt x="171" y="43"/>
                  </a:cubicBezTo>
                  <a:cubicBezTo>
                    <a:pt x="168" y="38"/>
                    <a:pt x="165" y="34"/>
                    <a:pt x="161" y="30"/>
                  </a:cubicBezTo>
                  <a:cubicBezTo>
                    <a:pt x="160" y="28"/>
                    <a:pt x="158" y="26"/>
                    <a:pt x="156" y="24"/>
                  </a:cubicBezTo>
                  <a:cubicBezTo>
                    <a:pt x="140" y="9"/>
                    <a:pt x="119" y="0"/>
                    <a:pt x="96" y="0"/>
                  </a:cubicBezTo>
                  <a:cubicBezTo>
                    <a:pt x="50" y="0"/>
                    <a:pt x="12" y="36"/>
                    <a:pt x="11" y="83"/>
                  </a:cubicBezTo>
                  <a:cubicBezTo>
                    <a:pt x="1" y="531"/>
                    <a:pt x="1" y="531"/>
                    <a:pt x="1" y="531"/>
                  </a:cubicBezTo>
                  <a:cubicBezTo>
                    <a:pt x="0" y="553"/>
                    <a:pt x="18" y="572"/>
                    <a:pt x="41" y="572"/>
                  </a:cubicBezTo>
                  <a:cubicBezTo>
                    <a:pt x="96" y="572"/>
                    <a:pt x="96" y="572"/>
                    <a:pt x="96" y="572"/>
                  </a:cubicBezTo>
                  <a:cubicBezTo>
                    <a:pt x="152" y="572"/>
                    <a:pt x="152" y="572"/>
                    <a:pt x="152" y="572"/>
                  </a:cubicBezTo>
                  <a:cubicBezTo>
                    <a:pt x="165" y="572"/>
                    <a:pt x="176" y="566"/>
                    <a:pt x="183" y="557"/>
                  </a:cubicBezTo>
                  <a:cubicBezTo>
                    <a:pt x="185" y="555"/>
                    <a:pt x="186" y="552"/>
                    <a:pt x="187" y="550"/>
                  </a:cubicBezTo>
                  <a:cubicBezTo>
                    <a:pt x="189" y="548"/>
                    <a:pt x="190" y="545"/>
                    <a:pt x="190" y="543"/>
                  </a:cubicBezTo>
                  <a:cubicBezTo>
                    <a:pt x="191" y="539"/>
                    <a:pt x="192" y="535"/>
                    <a:pt x="192" y="531"/>
                  </a:cubicBezTo>
                  <a:lnTo>
                    <a:pt x="181" y="83"/>
                  </a:lnTo>
                  <a:close/>
                </a:path>
              </a:pathLst>
            </a:custGeom>
            <a:solidFill>
              <a:srgbClr val="BFC5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" name="îśḷiḓe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D2597B9-7624-4C57-8746-AA2AE62F2E85}"/>
                </a:ext>
              </a:extLst>
            </p:cNvPr>
            <p:cNvSpPr/>
            <p:nvPr/>
          </p:nvSpPr>
          <p:spPr bwMode="auto">
            <a:xfrm>
              <a:off x="4211638" y="2411413"/>
              <a:ext cx="628650" cy="1884363"/>
            </a:xfrm>
            <a:custGeom>
              <a:avLst/>
              <a:gdLst>
                <a:gd name="T0" fmla="*/ 181 w 191"/>
                <a:gd name="T1" fmla="*/ 83 h 572"/>
                <a:gd name="T2" fmla="*/ 179 w 191"/>
                <a:gd name="T3" fmla="*/ 67 h 572"/>
                <a:gd name="T4" fmla="*/ 170 w 191"/>
                <a:gd name="T5" fmla="*/ 44 h 572"/>
                <a:gd name="T6" fmla="*/ 161 w 191"/>
                <a:gd name="T7" fmla="*/ 30 h 572"/>
                <a:gd name="T8" fmla="*/ 155 w 191"/>
                <a:gd name="T9" fmla="*/ 25 h 572"/>
                <a:gd name="T10" fmla="*/ 96 w 191"/>
                <a:gd name="T11" fmla="*/ 0 h 572"/>
                <a:gd name="T12" fmla="*/ 11 w 191"/>
                <a:gd name="T13" fmla="*/ 83 h 572"/>
                <a:gd name="T14" fmla="*/ 1 w 191"/>
                <a:gd name="T15" fmla="*/ 532 h 572"/>
                <a:gd name="T16" fmla="*/ 40 w 191"/>
                <a:gd name="T17" fmla="*/ 572 h 572"/>
                <a:gd name="T18" fmla="*/ 96 w 191"/>
                <a:gd name="T19" fmla="*/ 572 h 572"/>
                <a:gd name="T20" fmla="*/ 152 w 191"/>
                <a:gd name="T21" fmla="*/ 572 h 572"/>
                <a:gd name="T22" fmla="*/ 183 w 191"/>
                <a:gd name="T23" fmla="*/ 557 h 572"/>
                <a:gd name="T24" fmla="*/ 187 w 191"/>
                <a:gd name="T25" fmla="*/ 551 h 572"/>
                <a:gd name="T26" fmla="*/ 190 w 191"/>
                <a:gd name="T27" fmla="*/ 544 h 572"/>
                <a:gd name="T28" fmla="*/ 191 w 191"/>
                <a:gd name="T29" fmla="*/ 532 h 572"/>
                <a:gd name="T30" fmla="*/ 181 w 191"/>
                <a:gd name="T31" fmla="*/ 83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1" h="572">
                  <a:moveTo>
                    <a:pt x="181" y="83"/>
                  </a:moveTo>
                  <a:cubicBezTo>
                    <a:pt x="181" y="78"/>
                    <a:pt x="180" y="72"/>
                    <a:pt x="179" y="67"/>
                  </a:cubicBezTo>
                  <a:cubicBezTo>
                    <a:pt x="177" y="58"/>
                    <a:pt x="174" y="51"/>
                    <a:pt x="170" y="44"/>
                  </a:cubicBezTo>
                  <a:cubicBezTo>
                    <a:pt x="167" y="39"/>
                    <a:pt x="164" y="34"/>
                    <a:pt x="161" y="30"/>
                  </a:cubicBezTo>
                  <a:cubicBezTo>
                    <a:pt x="159" y="28"/>
                    <a:pt x="157" y="26"/>
                    <a:pt x="155" y="25"/>
                  </a:cubicBezTo>
                  <a:cubicBezTo>
                    <a:pt x="140" y="10"/>
                    <a:pt x="119" y="0"/>
                    <a:pt x="96" y="0"/>
                  </a:cubicBezTo>
                  <a:cubicBezTo>
                    <a:pt x="50" y="0"/>
                    <a:pt x="12" y="37"/>
                    <a:pt x="11" y="83"/>
                  </a:cubicBezTo>
                  <a:cubicBezTo>
                    <a:pt x="1" y="532"/>
                    <a:pt x="1" y="532"/>
                    <a:pt x="1" y="532"/>
                  </a:cubicBezTo>
                  <a:cubicBezTo>
                    <a:pt x="0" y="554"/>
                    <a:pt x="18" y="572"/>
                    <a:pt x="40" y="572"/>
                  </a:cubicBezTo>
                  <a:cubicBezTo>
                    <a:pt x="96" y="572"/>
                    <a:pt x="96" y="572"/>
                    <a:pt x="96" y="572"/>
                  </a:cubicBezTo>
                  <a:cubicBezTo>
                    <a:pt x="152" y="572"/>
                    <a:pt x="152" y="572"/>
                    <a:pt x="152" y="572"/>
                  </a:cubicBezTo>
                  <a:cubicBezTo>
                    <a:pt x="164" y="572"/>
                    <a:pt x="175" y="567"/>
                    <a:pt x="183" y="557"/>
                  </a:cubicBezTo>
                  <a:cubicBezTo>
                    <a:pt x="184" y="555"/>
                    <a:pt x="186" y="553"/>
                    <a:pt x="187" y="551"/>
                  </a:cubicBezTo>
                  <a:cubicBezTo>
                    <a:pt x="188" y="549"/>
                    <a:pt x="189" y="546"/>
                    <a:pt x="190" y="544"/>
                  </a:cubicBezTo>
                  <a:cubicBezTo>
                    <a:pt x="191" y="540"/>
                    <a:pt x="191" y="536"/>
                    <a:pt x="191" y="532"/>
                  </a:cubicBezTo>
                  <a:lnTo>
                    <a:pt x="181" y="83"/>
                  </a:lnTo>
                  <a:close/>
                </a:path>
              </a:pathLst>
            </a:custGeom>
            <a:solidFill>
              <a:srgbClr val="DDE0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" name="îṣľiḍê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7615972-7C0A-44AD-A1E4-81BEEE2C72BE}"/>
                </a:ext>
              </a:extLst>
            </p:cNvPr>
            <p:cNvSpPr/>
            <p:nvPr/>
          </p:nvSpPr>
          <p:spPr bwMode="auto">
            <a:xfrm>
              <a:off x="7954963" y="2243138"/>
              <a:ext cx="633413" cy="1884363"/>
            </a:xfrm>
            <a:custGeom>
              <a:avLst/>
              <a:gdLst>
                <a:gd name="T0" fmla="*/ 181 w 192"/>
                <a:gd name="T1" fmla="*/ 83 h 572"/>
                <a:gd name="T2" fmla="*/ 179 w 192"/>
                <a:gd name="T3" fmla="*/ 66 h 572"/>
                <a:gd name="T4" fmla="*/ 170 w 192"/>
                <a:gd name="T5" fmla="*/ 43 h 572"/>
                <a:gd name="T6" fmla="*/ 161 w 192"/>
                <a:gd name="T7" fmla="*/ 30 h 572"/>
                <a:gd name="T8" fmla="*/ 156 w 192"/>
                <a:gd name="T9" fmla="*/ 24 h 572"/>
                <a:gd name="T10" fmla="*/ 96 w 192"/>
                <a:gd name="T11" fmla="*/ 0 h 572"/>
                <a:gd name="T12" fmla="*/ 11 w 192"/>
                <a:gd name="T13" fmla="*/ 83 h 572"/>
                <a:gd name="T14" fmla="*/ 1 w 192"/>
                <a:gd name="T15" fmla="*/ 531 h 572"/>
                <a:gd name="T16" fmla="*/ 41 w 192"/>
                <a:gd name="T17" fmla="*/ 572 h 572"/>
                <a:gd name="T18" fmla="*/ 96 w 192"/>
                <a:gd name="T19" fmla="*/ 572 h 572"/>
                <a:gd name="T20" fmla="*/ 152 w 192"/>
                <a:gd name="T21" fmla="*/ 572 h 572"/>
                <a:gd name="T22" fmla="*/ 183 w 192"/>
                <a:gd name="T23" fmla="*/ 557 h 572"/>
                <a:gd name="T24" fmla="*/ 187 w 192"/>
                <a:gd name="T25" fmla="*/ 551 h 572"/>
                <a:gd name="T26" fmla="*/ 190 w 192"/>
                <a:gd name="T27" fmla="*/ 544 h 572"/>
                <a:gd name="T28" fmla="*/ 192 w 192"/>
                <a:gd name="T29" fmla="*/ 531 h 572"/>
                <a:gd name="T30" fmla="*/ 181 w 192"/>
                <a:gd name="T31" fmla="*/ 83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2" h="572">
                  <a:moveTo>
                    <a:pt x="181" y="83"/>
                  </a:moveTo>
                  <a:cubicBezTo>
                    <a:pt x="181" y="77"/>
                    <a:pt x="180" y="72"/>
                    <a:pt x="179" y="66"/>
                  </a:cubicBezTo>
                  <a:cubicBezTo>
                    <a:pt x="177" y="58"/>
                    <a:pt x="174" y="51"/>
                    <a:pt x="170" y="43"/>
                  </a:cubicBezTo>
                  <a:cubicBezTo>
                    <a:pt x="168" y="39"/>
                    <a:pt x="165" y="34"/>
                    <a:pt x="161" y="30"/>
                  </a:cubicBezTo>
                  <a:cubicBezTo>
                    <a:pt x="159" y="28"/>
                    <a:pt x="158" y="26"/>
                    <a:pt x="156" y="24"/>
                  </a:cubicBezTo>
                  <a:cubicBezTo>
                    <a:pt x="140" y="9"/>
                    <a:pt x="119" y="0"/>
                    <a:pt x="96" y="0"/>
                  </a:cubicBezTo>
                  <a:cubicBezTo>
                    <a:pt x="50" y="0"/>
                    <a:pt x="12" y="37"/>
                    <a:pt x="11" y="83"/>
                  </a:cubicBezTo>
                  <a:cubicBezTo>
                    <a:pt x="1" y="531"/>
                    <a:pt x="1" y="531"/>
                    <a:pt x="1" y="531"/>
                  </a:cubicBezTo>
                  <a:cubicBezTo>
                    <a:pt x="0" y="554"/>
                    <a:pt x="18" y="572"/>
                    <a:pt x="41" y="572"/>
                  </a:cubicBezTo>
                  <a:cubicBezTo>
                    <a:pt x="96" y="572"/>
                    <a:pt x="96" y="572"/>
                    <a:pt x="96" y="572"/>
                  </a:cubicBezTo>
                  <a:cubicBezTo>
                    <a:pt x="152" y="572"/>
                    <a:pt x="152" y="572"/>
                    <a:pt x="152" y="572"/>
                  </a:cubicBezTo>
                  <a:cubicBezTo>
                    <a:pt x="165" y="572"/>
                    <a:pt x="176" y="566"/>
                    <a:pt x="183" y="557"/>
                  </a:cubicBezTo>
                  <a:cubicBezTo>
                    <a:pt x="185" y="555"/>
                    <a:pt x="186" y="553"/>
                    <a:pt x="187" y="551"/>
                  </a:cubicBezTo>
                  <a:cubicBezTo>
                    <a:pt x="188" y="549"/>
                    <a:pt x="189" y="546"/>
                    <a:pt x="190" y="544"/>
                  </a:cubicBezTo>
                  <a:cubicBezTo>
                    <a:pt x="191" y="540"/>
                    <a:pt x="192" y="536"/>
                    <a:pt x="192" y="531"/>
                  </a:cubicBezTo>
                  <a:lnTo>
                    <a:pt x="181" y="83"/>
                  </a:lnTo>
                  <a:close/>
                </a:path>
              </a:pathLst>
            </a:custGeom>
            <a:solidFill>
              <a:srgbClr val="DDE0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" name="ïSliḓé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14D06CF-F84E-4E38-81D0-37660A451DE4}"/>
                </a:ext>
              </a:extLst>
            </p:cNvPr>
            <p:cNvSpPr/>
            <p:nvPr/>
          </p:nvSpPr>
          <p:spPr bwMode="auto">
            <a:xfrm>
              <a:off x="7251700" y="2489201"/>
              <a:ext cx="630238" cy="1885950"/>
            </a:xfrm>
            <a:custGeom>
              <a:avLst/>
              <a:gdLst>
                <a:gd name="T0" fmla="*/ 180 w 191"/>
                <a:gd name="T1" fmla="*/ 83 h 572"/>
                <a:gd name="T2" fmla="*/ 178 w 191"/>
                <a:gd name="T3" fmla="*/ 66 h 572"/>
                <a:gd name="T4" fmla="*/ 170 w 191"/>
                <a:gd name="T5" fmla="*/ 44 h 572"/>
                <a:gd name="T6" fmla="*/ 160 w 191"/>
                <a:gd name="T7" fmla="*/ 30 h 572"/>
                <a:gd name="T8" fmla="*/ 155 w 191"/>
                <a:gd name="T9" fmla="*/ 24 h 572"/>
                <a:gd name="T10" fmla="*/ 96 w 191"/>
                <a:gd name="T11" fmla="*/ 0 h 572"/>
                <a:gd name="T12" fmla="*/ 95 w 191"/>
                <a:gd name="T13" fmla="*/ 0 h 572"/>
                <a:gd name="T14" fmla="*/ 11 w 191"/>
                <a:gd name="T15" fmla="*/ 83 h 572"/>
                <a:gd name="T16" fmla="*/ 0 w 191"/>
                <a:gd name="T17" fmla="*/ 532 h 572"/>
                <a:gd name="T18" fmla="*/ 40 w 191"/>
                <a:gd name="T19" fmla="*/ 572 h 572"/>
                <a:gd name="T20" fmla="*/ 96 w 191"/>
                <a:gd name="T21" fmla="*/ 572 h 572"/>
                <a:gd name="T22" fmla="*/ 151 w 191"/>
                <a:gd name="T23" fmla="*/ 572 h 572"/>
                <a:gd name="T24" fmla="*/ 182 w 191"/>
                <a:gd name="T25" fmla="*/ 557 h 572"/>
                <a:gd name="T26" fmla="*/ 186 w 191"/>
                <a:gd name="T27" fmla="*/ 551 h 572"/>
                <a:gd name="T28" fmla="*/ 189 w 191"/>
                <a:gd name="T29" fmla="*/ 544 h 572"/>
                <a:gd name="T30" fmla="*/ 191 w 191"/>
                <a:gd name="T31" fmla="*/ 532 h 572"/>
                <a:gd name="T32" fmla="*/ 180 w 191"/>
                <a:gd name="T33" fmla="*/ 83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1" h="572">
                  <a:moveTo>
                    <a:pt x="180" y="83"/>
                  </a:moveTo>
                  <a:cubicBezTo>
                    <a:pt x="180" y="77"/>
                    <a:pt x="180" y="72"/>
                    <a:pt x="178" y="66"/>
                  </a:cubicBezTo>
                  <a:cubicBezTo>
                    <a:pt x="177" y="58"/>
                    <a:pt x="174" y="51"/>
                    <a:pt x="170" y="44"/>
                  </a:cubicBezTo>
                  <a:cubicBezTo>
                    <a:pt x="167" y="39"/>
                    <a:pt x="164" y="34"/>
                    <a:pt x="160" y="30"/>
                  </a:cubicBezTo>
                  <a:cubicBezTo>
                    <a:pt x="159" y="28"/>
                    <a:pt x="157" y="26"/>
                    <a:pt x="155" y="24"/>
                  </a:cubicBezTo>
                  <a:cubicBezTo>
                    <a:pt x="140" y="9"/>
                    <a:pt x="119" y="0"/>
                    <a:pt x="96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49" y="0"/>
                    <a:pt x="12" y="37"/>
                    <a:pt x="11" y="83"/>
                  </a:cubicBezTo>
                  <a:cubicBezTo>
                    <a:pt x="0" y="532"/>
                    <a:pt x="0" y="532"/>
                    <a:pt x="0" y="532"/>
                  </a:cubicBezTo>
                  <a:cubicBezTo>
                    <a:pt x="0" y="554"/>
                    <a:pt x="18" y="572"/>
                    <a:pt x="40" y="572"/>
                  </a:cubicBezTo>
                  <a:cubicBezTo>
                    <a:pt x="96" y="572"/>
                    <a:pt x="96" y="572"/>
                    <a:pt x="96" y="572"/>
                  </a:cubicBezTo>
                  <a:cubicBezTo>
                    <a:pt x="151" y="572"/>
                    <a:pt x="151" y="572"/>
                    <a:pt x="151" y="572"/>
                  </a:cubicBezTo>
                  <a:cubicBezTo>
                    <a:pt x="164" y="572"/>
                    <a:pt x="175" y="566"/>
                    <a:pt x="182" y="557"/>
                  </a:cubicBezTo>
                  <a:cubicBezTo>
                    <a:pt x="184" y="555"/>
                    <a:pt x="185" y="553"/>
                    <a:pt x="186" y="551"/>
                  </a:cubicBezTo>
                  <a:cubicBezTo>
                    <a:pt x="188" y="549"/>
                    <a:pt x="189" y="546"/>
                    <a:pt x="189" y="544"/>
                  </a:cubicBezTo>
                  <a:cubicBezTo>
                    <a:pt x="190" y="540"/>
                    <a:pt x="191" y="536"/>
                    <a:pt x="191" y="532"/>
                  </a:cubicBezTo>
                  <a:cubicBezTo>
                    <a:pt x="180" y="83"/>
                    <a:pt x="180" y="83"/>
                    <a:pt x="180" y="83"/>
                  </a:cubicBezTo>
                </a:path>
              </a:pathLst>
            </a:custGeom>
            <a:solidFill>
              <a:srgbClr val="BFC5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" name="íśľíḓê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E8ECD0D-5BC8-4332-91FE-AEC1A79774E2}"/>
                </a:ext>
              </a:extLst>
            </p:cNvPr>
            <p:cNvSpPr/>
            <p:nvPr/>
          </p:nvSpPr>
          <p:spPr bwMode="auto">
            <a:xfrm>
              <a:off x="3921125" y="3046413"/>
              <a:ext cx="939800" cy="942975"/>
            </a:xfrm>
            <a:prstGeom prst="ellipse">
              <a:avLst/>
            </a:prstGeom>
            <a:solidFill>
              <a:srgbClr val="9C7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" name="íṣlïďe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804497D-1462-48C7-9C0F-88385691B903}"/>
                </a:ext>
              </a:extLst>
            </p:cNvPr>
            <p:cNvSpPr/>
            <p:nvPr/>
          </p:nvSpPr>
          <p:spPr bwMode="auto">
            <a:xfrm>
              <a:off x="3135313" y="3962401"/>
              <a:ext cx="1263650" cy="633413"/>
            </a:xfrm>
            <a:custGeom>
              <a:avLst/>
              <a:gdLst>
                <a:gd name="T0" fmla="*/ 192 w 383"/>
                <a:gd name="T1" fmla="*/ 0 h 192"/>
                <a:gd name="T2" fmla="*/ 0 w 383"/>
                <a:gd name="T3" fmla="*/ 192 h 192"/>
                <a:gd name="T4" fmla="*/ 383 w 383"/>
                <a:gd name="T5" fmla="*/ 192 h 192"/>
                <a:gd name="T6" fmla="*/ 192 w 383"/>
                <a:gd name="T7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3" h="192">
                  <a:moveTo>
                    <a:pt x="192" y="0"/>
                  </a:moveTo>
                  <a:cubicBezTo>
                    <a:pt x="86" y="0"/>
                    <a:pt x="0" y="86"/>
                    <a:pt x="0" y="192"/>
                  </a:cubicBezTo>
                  <a:cubicBezTo>
                    <a:pt x="383" y="192"/>
                    <a:pt x="383" y="192"/>
                    <a:pt x="383" y="192"/>
                  </a:cubicBezTo>
                  <a:cubicBezTo>
                    <a:pt x="383" y="86"/>
                    <a:pt x="298" y="0"/>
                    <a:pt x="192" y="0"/>
                  </a:cubicBezTo>
                  <a:close/>
                </a:path>
              </a:pathLst>
            </a:custGeom>
            <a:solidFill>
              <a:srgbClr val="9C7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" name="ïś1ïḓè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DF15386-C222-4D41-B8C3-030A26657A13}"/>
                </a:ext>
              </a:extLst>
            </p:cNvPr>
            <p:cNvSpPr/>
            <p:nvPr/>
          </p:nvSpPr>
          <p:spPr bwMode="auto">
            <a:xfrm>
              <a:off x="5194300" y="3962401"/>
              <a:ext cx="1262063" cy="633413"/>
            </a:xfrm>
            <a:custGeom>
              <a:avLst/>
              <a:gdLst>
                <a:gd name="T0" fmla="*/ 192 w 383"/>
                <a:gd name="T1" fmla="*/ 0 h 192"/>
                <a:gd name="T2" fmla="*/ 0 w 383"/>
                <a:gd name="T3" fmla="*/ 192 h 192"/>
                <a:gd name="T4" fmla="*/ 383 w 383"/>
                <a:gd name="T5" fmla="*/ 192 h 192"/>
                <a:gd name="T6" fmla="*/ 192 w 383"/>
                <a:gd name="T7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3" h="192">
                  <a:moveTo>
                    <a:pt x="192" y="0"/>
                  </a:moveTo>
                  <a:cubicBezTo>
                    <a:pt x="86" y="0"/>
                    <a:pt x="0" y="86"/>
                    <a:pt x="0" y="192"/>
                  </a:cubicBezTo>
                  <a:cubicBezTo>
                    <a:pt x="383" y="192"/>
                    <a:pt x="383" y="192"/>
                    <a:pt x="383" y="192"/>
                  </a:cubicBezTo>
                  <a:cubicBezTo>
                    <a:pt x="383" y="86"/>
                    <a:pt x="298" y="0"/>
                    <a:pt x="192" y="0"/>
                  </a:cubicBezTo>
                  <a:close/>
                </a:path>
              </a:pathLst>
            </a:custGeom>
            <a:solidFill>
              <a:srgbClr val="9C7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" name="ï$lîḍê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B6D30D9-57DA-4A9E-94D3-B8662709DF0A}"/>
                </a:ext>
              </a:extLst>
            </p:cNvPr>
            <p:cNvSpPr/>
            <p:nvPr/>
          </p:nvSpPr>
          <p:spPr bwMode="auto">
            <a:xfrm>
              <a:off x="3808413" y="3609976"/>
              <a:ext cx="1973263" cy="985838"/>
            </a:xfrm>
            <a:custGeom>
              <a:avLst/>
              <a:gdLst>
                <a:gd name="T0" fmla="*/ 299 w 598"/>
                <a:gd name="T1" fmla="*/ 0 h 299"/>
                <a:gd name="T2" fmla="*/ 0 w 598"/>
                <a:gd name="T3" fmla="*/ 299 h 299"/>
                <a:gd name="T4" fmla="*/ 598 w 598"/>
                <a:gd name="T5" fmla="*/ 299 h 299"/>
                <a:gd name="T6" fmla="*/ 299 w 598"/>
                <a:gd name="T7" fmla="*/ 0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8" h="299">
                  <a:moveTo>
                    <a:pt x="299" y="0"/>
                  </a:moveTo>
                  <a:cubicBezTo>
                    <a:pt x="134" y="0"/>
                    <a:pt x="0" y="134"/>
                    <a:pt x="0" y="299"/>
                  </a:cubicBezTo>
                  <a:cubicBezTo>
                    <a:pt x="598" y="299"/>
                    <a:pt x="598" y="299"/>
                    <a:pt x="598" y="299"/>
                  </a:cubicBezTo>
                  <a:cubicBezTo>
                    <a:pt x="598" y="134"/>
                    <a:pt x="465" y="0"/>
                    <a:pt x="299" y="0"/>
                  </a:cubicBezTo>
                  <a:close/>
                </a:path>
              </a:pathLst>
            </a:custGeom>
            <a:solidFill>
              <a:srgbClr val="9C7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" name="îsľiḓé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5EB86E5-E732-411E-ADC6-23E95CD8DA82}"/>
                </a:ext>
              </a:extLst>
            </p:cNvPr>
            <p:cNvSpPr/>
            <p:nvPr/>
          </p:nvSpPr>
          <p:spPr bwMode="auto">
            <a:xfrm>
              <a:off x="7004050" y="3609976"/>
              <a:ext cx="1973263" cy="985838"/>
            </a:xfrm>
            <a:custGeom>
              <a:avLst/>
              <a:gdLst>
                <a:gd name="T0" fmla="*/ 299 w 598"/>
                <a:gd name="T1" fmla="*/ 0 h 299"/>
                <a:gd name="T2" fmla="*/ 0 w 598"/>
                <a:gd name="T3" fmla="*/ 299 h 299"/>
                <a:gd name="T4" fmla="*/ 598 w 598"/>
                <a:gd name="T5" fmla="*/ 299 h 299"/>
                <a:gd name="T6" fmla="*/ 299 w 598"/>
                <a:gd name="T7" fmla="*/ 0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8" h="299">
                  <a:moveTo>
                    <a:pt x="299" y="0"/>
                  </a:moveTo>
                  <a:cubicBezTo>
                    <a:pt x="134" y="0"/>
                    <a:pt x="0" y="134"/>
                    <a:pt x="0" y="299"/>
                  </a:cubicBezTo>
                  <a:cubicBezTo>
                    <a:pt x="598" y="299"/>
                    <a:pt x="598" y="299"/>
                    <a:pt x="598" y="299"/>
                  </a:cubicBezTo>
                  <a:cubicBezTo>
                    <a:pt x="598" y="134"/>
                    <a:pt x="464" y="0"/>
                    <a:pt x="299" y="0"/>
                  </a:cubicBezTo>
                  <a:close/>
                </a:path>
              </a:pathLst>
            </a:custGeom>
            <a:solidFill>
              <a:srgbClr val="9C7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" name="íşļïďé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447934F-038A-49C8-BFCF-6D223305DE20}"/>
                </a:ext>
              </a:extLst>
            </p:cNvPr>
            <p:cNvSpPr/>
            <p:nvPr/>
          </p:nvSpPr>
          <p:spPr bwMode="auto">
            <a:xfrm>
              <a:off x="6242050" y="4102101"/>
              <a:ext cx="987425" cy="493713"/>
            </a:xfrm>
            <a:custGeom>
              <a:avLst/>
              <a:gdLst>
                <a:gd name="T0" fmla="*/ 149 w 299"/>
                <a:gd name="T1" fmla="*/ 0 h 150"/>
                <a:gd name="T2" fmla="*/ 0 w 299"/>
                <a:gd name="T3" fmla="*/ 150 h 150"/>
                <a:gd name="T4" fmla="*/ 299 w 299"/>
                <a:gd name="T5" fmla="*/ 150 h 150"/>
                <a:gd name="T6" fmla="*/ 149 w 299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9" h="150">
                  <a:moveTo>
                    <a:pt x="149" y="0"/>
                  </a:moveTo>
                  <a:cubicBezTo>
                    <a:pt x="67" y="0"/>
                    <a:pt x="0" y="67"/>
                    <a:pt x="0" y="150"/>
                  </a:cubicBezTo>
                  <a:cubicBezTo>
                    <a:pt x="299" y="150"/>
                    <a:pt x="299" y="150"/>
                    <a:pt x="299" y="150"/>
                  </a:cubicBezTo>
                  <a:cubicBezTo>
                    <a:pt x="299" y="67"/>
                    <a:pt x="232" y="0"/>
                    <a:pt x="149" y="0"/>
                  </a:cubicBezTo>
                  <a:close/>
                </a:path>
              </a:pathLst>
            </a:custGeom>
            <a:solidFill>
              <a:srgbClr val="9C7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" name="iśļïḓe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2DA49B6-F2B9-49C6-9E2B-08359C26FFC9}"/>
                </a:ext>
              </a:extLst>
            </p:cNvPr>
            <p:cNvSpPr/>
            <p:nvPr/>
          </p:nvSpPr>
          <p:spPr bwMode="auto">
            <a:xfrm>
              <a:off x="4824413" y="3257551"/>
              <a:ext cx="520700" cy="517525"/>
            </a:xfrm>
            <a:prstGeom prst="ellipse">
              <a:avLst/>
            </a:prstGeom>
            <a:solidFill>
              <a:srgbClr val="F5D5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" name="îšļide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B1CFEE2-C25B-47E5-9824-17BE3D416538}"/>
                </a:ext>
              </a:extLst>
            </p:cNvPr>
            <p:cNvSpPr/>
            <p:nvPr/>
          </p:nvSpPr>
          <p:spPr bwMode="auto">
            <a:xfrm>
              <a:off x="8350250" y="4338638"/>
              <a:ext cx="573088" cy="284163"/>
            </a:xfrm>
            <a:custGeom>
              <a:avLst/>
              <a:gdLst>
                <a:gd name="T0" fmla="*/ 87 w 174"/>
                <a:gd name="T1" fmla="*/ 0 h 86"/>
                <a:gd name="T2" fmla="*/ 0 w 174"/>
                <a:gd name="T3" fmla="*/ 86 h 86"/>
                <a:gd name="T4" fmla="*/ 174 w 174"/>
                <a:gd name="T5" fmla="*/ 86 h 86"/>
                <a:gd name="T6" fmla="*/ 87 w 174"/>
                <a:gd name="T7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86">
                  <a:moveTo>
                    <a:pt x="87" y="0"/>
                  </a:moveTo>
                  <a:cubicBezTo>
                    <a:pt x="39" y="0"/>
                    <a:pt x="0" y="38"/>
                    <a:pt x="0" y="86"/>
                  </a:cubicBezTo>
                  <a:cubicBezTo>
                    <a:pt x="174" y="86"/>
                    <a:pt x="174" y="86"/>
                    <a:pt x="174" y="86"/>
                  </a:cubicBezTo>
                  <a:cubicBezTo>
                    <a:pt x="174" y="38"/>
                    <a:pt x="135" y="0"/>
                    <a:pt x="87" y="0"/>
                  </a:cubicBezTo>
                  <a:close/>
                </a:path>
              </a:pathLst>
            </a:custGeom>
            <a:solidFill>
              <a:srgbClr val="C9A7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" name="îşľïḋè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10633C2-7CB2-483C-AC0D-DCBB8E9A4646}"/>
                </a:ext>
              </a:extLst>
            </p:cNvPr>
            <p:cNvSpPr/>
            <p:nvPr/>
          </p:nvSpPr>
          <p:spPr bwMode="auto">
            <a:xfrm>
              <a:off x="8785225" y="4375151"/>
              <a:ext cx="495300" cy="247650"/>
            </a:xfrm>
            <a:custGeom>
              <a:avLst/>
              <a:gdLst>
                <a:gd name="T0" fmla="*/ 75 w 150"/>
                <a:gd name="T1" fmla="*/ 0 h 75"/>
                <a:gd name="T2" fmla="*/ 0 w 150"/>
                <a:gd name="T3" fmla="*/ 75 h 75"/>
                <a:gd name="T4" fmla="*/ 150 w 150"/>
                <a:gd name="T5" fmla="*/ 75 h 75"/>
                <a:gd name="T6" fmla="*/ 75 w 150"/>
                <a:gd name="T7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0" h="75">
                  <a:moveTo>
                    <a:pt x="75" y="0"/>
                  </a:moveTo>
                  <a:cubicBezTo>
                    <a:pt x="34" y="0"/>
                    <a:pt x="0" y="34"/>
                    <a:pt x="0" y="75"/>
                  </a:cubicBezTo>
                  <a:cubicBezTo>
                    <a:pt x="150" y="75"/>
                    <a:pt x="150" y="75"/>
                    <a:pt x="150" y="75"/>
                  </a:cubicBezTo>
                  <a:cubicBezTo>
                    <a:pt x="150" y="34"/>
                    <a:pt x="116" y="0"/>
                    <a:pt x="75" y="0"/>
                  </a:cubicBezTo>
                  <a:close/>
                </a:path>
              </a:pathLst>
            </a:custGeom>
            <a:solidFill>
              <a:srgbClr val="C9A7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" name="íşḻíḓé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7F3E63D-07B2-49D2-B0CF-5F8FE75B67A7}"/>
                </a:ext>
              </a:extLst>
            </p:cNvPr>
            <p:cNvSpPr/>
            <p:nvPr/>
          </p:nvSpPr>
          <p:spPr bwMode="auto">
            <a:xfrm>
              <a:off x="3135313" y="4375151"/>
              <a:ext cx="495300" cy="247650"/>
            </a:xfrm>
            <a:custGeom>
              <a:avLst/>
              <a:gdLst>
                <a:gd name="T0" fmla="*/ 75 w 150"/>
                <a:gd name="T1" fmla="*/ 0 h 75"/>
                <a:gd name="T2" fmla="*/ 0 w 150"/>
                <a:gd name="T3" fmla="*/ 75 h 75"/>
                <a:gd name="T4" fmla="*/ 150 w 150"/>
                <a:gd name="T5" fmla="*/ 75 h 75"/>
                <a:gd name="T6" fmla="*/ 75 w 150"/>
                <a:gd name="T7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0" h="75">
                  <a:moveTo>
                    <a:pt x="75" y="0"/>
                  </a:moveTo>
                  <a:cubicBezTo>
                    <a:pt x="34" y="0"/>
                    <a:pt x="0" y="34"/>
                    <a:pt x="0" y="75"/>
                  </a:cubicBezTo>
                  <a:cubicBezTo>
                    <a:pt x="150" y="75"/>
                    <a:pt x="150" y="75"/>
                    <a:pt x="150" y="75"/>
                  </a:cubicBezTo>
                  <a:cubicBezTo>
                    <a:pt x="150" y="34"/>
                    <a:pt x="117" y="0"/>
                    <a:pt x="75" y="0"/>
                  </a:cubicBezTo>
                  <a:close/>
                </a:path>
              </a:pathLst>
            </a:custGeom>
            <a:solidFill>
              <a:srgbClr val="C9A7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" name="îsḷîḍe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3630744-7B9D-4447-AF57-2047E83D13D2}"/>
                </a:ext>
              </a:extLst>
            </p:cNvPr>
            <p:cNvSpPr/>
            <p:nvPr/>
          </p:nvSpPr>
          <p:spPr bwMode="auto">
            <a:xfrm>
              <a:off x="3382963" y="4295776"/>
              <a:ext cx="657225" cy="327025"/>
            </a:xfrm>
            <a:custGeom>
              <a:avLst/>
              <a:gdLst>
                <a:gd name="T0" fmla="*/ 100 w 199"/>
                <a:gd name="T1" fmla="*/ 0 h 99"/>
                <a:gd name="T2" fmla="*/ 0 w 199"/>
                <a:gd name="T3" fmla="*/ 99 h 99"/>
                <a:gd name="T4" fmla="*/ 199 w 199"/>
                <a:gd name="T5" fmla="*/ 99 h 99"/>
                <a:gd name="T6" fmla="*/ 100 w 199"/>
                <a:gd name="T7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9" h="99">
                  <a:moveTo>
                    <a:pt x="100" y="0"/>
                  </a:moveTo>
                  <a:cubicBezTo>
                    <a:pt x="45" y="0"/>
                    <a:pt x="0" y="44"/>
                    <a:pt x="0" y="99"/>
                  </a:cubicBezTo>
                  <a:cubicBezTo>
                    <a:pt x="199" y="99"/>
                    <a:pt x="199" y="99"/>
                    <a:pt x="199" y="99"/>
                  </a:cubicBezTo>
                  <a:cubicBezTo>
                    <a:pt x="199" y="44"/>
                    <a:pt x="155" y="0"/>
                    <a:pt x="100" y="0"/>
                  </a:cubicBezTo>
                  <a:close/>
                </a:path>
              </a:pathLst>
            </a:custGeom>
            <a:solidFill>
              <a:srgbClr val="C9A7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" name="îslîďè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AAD4B11-E154-471F-8189-BDB1DF427CAB}"/>
                </a:ext>
              </a:extLst>
            </p:cNvPr>
            <p:cNvSpPr/>
            <p:nvPr/>
          </p:nvSpPr>
          <p:spPr bwMode="auto">
            <a:xfrm>
              <a:off x="2901950" y="4964113"/>
              <a:ext cx="6384925" cy="844550"/>
            </a:xfrm>
            <a:custGeom>
              <a:avLst/>
              <a:gdLst>
                <a:gd name="T0" fmla="*/ 198 w 1936"/>
                <a:gd name="T1" fmla="*/ 23 h 256"/>
                <a:gd name="T2" fmla="*/ 198 w 1936"/>
                <a:gd name="T3" fmla="*/ 23 h 256"/>
                <a:gd name="T4" fmla="*/ 145 w 1936"/>
                <a:gd name="T5" fmla="*/ 76 h 256"/>
                <a:gd name="T6" fmla="*/ 56 w 1936"/>
                <a:gd name="T7" fmla="*/ 76 h 256"/>
                <a:gd name="T8" fmla="*/ 0 w 1936"/>
                <a:gd name="T9" fmla="*/ 131 h 256"/>
                <a:gd name="T10" fmla="*/ 56 w 1936"/>
                <a:gd name="T11" fmla="*/ 187 h 256"/>
                <a:gd name="T12" fmla="*/ 320 w 1936"/>
                <a:gd name="T13" fmla="*/ 187 h 256"/>
                <a:gd name="T14" fmla="*/ 336 w 1936"/>
                <a:gd name="T15" fmla="*/ 202 h 256"/>
                <a:gd name="T16" fmla="*/ 336 w 1936"/>
                <a:gd name="T17" fmla="*/ 206 h 256"/>
                <a:gd name="T18" fmla="*/ 320 w 1936"/>
                <a:gd name="T19" fmla="*/ 221 h 256"/>
                <a:gd name="T20" fmla="*/ 229 w 1936"/>
                <a:gd name="T21" fmla="*/ 221 h 256"/>
                <a:gd name="T22" fmla="*/ 213 w 1936"/>
                <a:gd name="T23" fmla="*/ 237 h 256"/>
                <a:gd name="T24" fmla="*/ 213 w 1936"/>
                <a:gd name="T25" fmla="*/ 240 h 256"/>
                <a:gd name="T26" fmla="*/ 229 w 1936"/>
                <a:gd name="T27" fmla="*/ 256 h 256"/>
                <a:gd name="T28" fmla="*/ 1290 w 1936"/>
                <a:gd name="T29" fmla="*/ 256 h 256"/>
                <a:gd name="T30" fmla="*/ 1305 w 1936"/>
                <a:gd name="T31" fmla="*/ 240 h 256"/>
                <a:gd name="T32" fmla="*/ 1305 w 1936"/>
                <a:gd name="T33" fmla="*/ 237 h 256"/>
                <a:gd name="T34" fmla="*/ 1290 w 1936"/>
                <a:gd name="T35" fmla="*/ 221 h 256"/>
                <a:gd name="T36" fmla="*/ 1132 w 1936"/>
                <a:gd name="T37" fmla="*/ 221 h 256"/>
                <a:gd name="T38" fmla="*/ 1117 w 1936"/>
                <a:gd name="T39" fmla="*/ 206 h 256"/>
                <a:gd name="T40" fmla="*/ 1117 w 1936"/>
                <a:gd name="T41" fmla="*/ 202 h 256"/>
                <a:gd name="T42" fmla="*/ 1132 w 1936"/>
                <a:gd name="T43" fmla="*/ 187 h 256"/>
                <a:gd name="T44" fmla="*/ 1882 w 1936"/>
                <a:gd name="T45" fmla="*/ 187 h 256"/>
                <a:gd name="T46" fmla="*/ 1936 w 1936"/>
                <a:gd name="T47" fmla="*/ 133 h 256"/>
                <a:gd name="T48" fmla="*/ 1936 w 1936"/>
                <a:gd name="T49" fmla="*/ 130 h 256"/>
                <a:gd name="T50" fmla="*/ 1882 w 1936"/>
                <a:gd name="T51" fmla="*/ 76 h 256"/>
                <a:gd name="T52" fmla="*/ 1882 w 1936"/>
                <a:gd name="T53" fmla="*/ 76 h 256"/>
                <a:gd name="T54" fmla="*/ 1829 w 1936"/>
                <a:gd name="T55" fmla="*/ 23 h 256"/>
                <a:gd name="T56" fmla="*/ 1829 w 1936"/>
                <a:gd name="T57" fmla="*/ 22 h 256"/>
                <a:gd name="T58" fmla="*/ 1835 w 1936"/>
                <a:gd name="T59" fmla="*/ 0 h 256"/>
                <a:gd name="T60" fmla="*/ 192 w 1936"/>
                <a:gd name="T61" fmla="*/ 0 h 256"/>
                <a:gd name="T62" fmla="*/ 198 w 1936"/>
                <a:gd name="T63" fmla="*/ 23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36" h="256">
                  <a:moveTo>
                    <a:pt x="198" y="23"/>
                  </a:moveTo>
                  <a:cubicBezTo>
                    <a:pt x="198" y="23"/>
                    <a:pt x="198" y="23"/>
                    <a:pt x="198" y="23"/>
                  </a:cubicBezTo>
                  <a:cubicBezTo>
                    <a:pt x="198" y="52"/>
                    <a:pt x="174" y="76"/>
                    <a:pt x="145" y="76"/>
                  </a:cubicBezTo>
                  <a:cubicBezTo>
                    <a:pt x="56" y="76"/>
                    <a:pt x="56" y="76"/>
                    <a:pt x="56" y="76"/>
                  </a:cubicBezTo>
                  <a:cubicBezTo>
                    <a:pt x="25" y="76"/>
                    <a:pt x="0" y="100"/>
                    <a:pt x="0" y="131"/>
                  </a:cubicBezTo>
                  <a:cubicBezTo>
                    <a:pt x="0" y="162"/>
                    <a:pt x="25" y="187"/>
                    <a:pt x="56" y="187"/>
                  </a:cubicBezTo>
                  <a:cubicBezTo>
                    <a:pt x="320" y="187"/>
                    <a:pt x="320" y="187"/>
                    <a:pt x="320" y="187"/>
                  </a:cubicBezTo>
                  <a:cubicBezTo>
                    <a:pt x="329" y="187"/>
                    <a:pt x="336" y="194"/>
                    <a:pt x="336" y="202"/>
                  </a:cubicBezTo>
                  <a:cubicBezTo>
                    <a:pt x="336" y="206"/>
                    <a:pt x="336" y="206"/>
                    <a:pt x="336" y="206"/>
                  </a:cubicBezTo>
                  <a:cubicBezTo>
                    <a:pt x="336" y="214"/>
                    <a:pt x="329" y="221"/>
                    <a:pt x="320" y="221"/>
                  </a:cubicBezTo>
                  <a:cubicBezTo>
                    <a:pt x="229" y="221"/>
                    <a:pt x="229" y="221"/>
                    <a:pt x="229" y="221"/>
                  </a:cubicBezTo>
                  <a:cubicBezTo>
                    <a:pt x="220" y="221"/>
                    <a:pt x="213" y="228"/>
                    <a:pt x="213" y="237"/>
                  </a:cubicBezTo>
                  <a:cubicBezTo>
                    <a:pt x="213" y="240"/>
                    <a:pt x="213" y="240"/>
                    <a:pt x="213" y="240"/>
                  </a:cubicBezTo>
                  <a:cubicBezTo>
                    <a:pt x="213" y="249"/>
                    <a:pt x="220" y="256"/>
                    <a:pt x="229" y="256"/>
                  </a:cubicBezTo>
                  <a:cubicBezTo>
                    <a:pt x="1290" y="256"/>
                    <a:pt x="1290" y="256"/>
                    <a:pt x="1290" y="256"/>
                  </a:cubicBezTo>
                  <a:cubicBezTo>
                    <a:pt x="1298" y="256"/>
                    <a:pt x="1305" y="249"/>
                    <a:pt x="1305" y="240"/>
                  </a:cubicBezTo>
                  <a:cubicBezTo>
                    <a:pt x="1305" y="237"/>
                    <a:pt x="1305" y="237"/>
                    <a:pt x="1305" y="237"/>
                  </a:cubicBezTo>
                  <a:cubicBezTo>
                    <a:pt x="1305" y="228"/>
                    <a:pt x="1298" y="221"/>
                    <a:pt x="1290" y="221"/>
                  </a:cubicBezTo>
                  <a:cubicBezTo>
                    <a:pt x="1132" y="221"/>
                    <a:pt x="1132" y="221"/>
                    <a:pt x="1132" y="221"/>
                  </a:cubicBezTo>
                  <a:cubicBezTo>
                    <a:pt x="1124" y="221"/>
                    <a:pt x="1117" y="214"/>
                    <a:pt x="1117" y="206"/>
                  </a:cubicBezTo>
                  <a:cubicBezTo>
                    <a:pt x="1117" y="202"/>
                    <a:pt x="1117" y="202"/>
                    <a:pt x="1117" y="202"/>
                  </a:cubicBezTo>
                  <a:cubicBezTo>
                    <a:pt x="1117" y="194"/>
                    <a:pt x="1124" y="187"/>
                    <a:pt x="1132" y="187"/>
                  </a:cubicBezTo>
                  <a:cubicBezTo>
                    <a:pt x="1882" y="187"/>
                    <a:pt x="1882" y="187"/>
                    <a:pt x="1882" y="187"/>
                  </a:cubicBezTo>
                  <a:cubicBezTo>
                    <a:pt x="1911" y="187"/>
                    <a:pt x="1936" y="163"/>
                    <a:pt x="1936" y="133"/>
                  </a:cubicBezTo>
                  <a:cubicBezTo>
                    <a:pt x="1936" y="130"/>
                    <a:pt x="1936" y="130"/>
                    <a:pt x="1936" y="130"/>
                  </a:cubicBezTo>
                  <a:cubicBezTo>
                    <a:pt x="1936" y="100"/>
                    <a:pt x="1911" y="76"/>
                    <a:pt x="1882" y="76"/>
                  </a:cubicBezTo>
                  <a:cubicBezTo>
                    <a:pt x="1882" y="76"/>
                    <a:pt x="1882" y="76"/>
                    <a:pt x="1882" y="76"/>
                  </a:cubicBezTo>
                  <a:cubicBezTo>
                    <a:pt x="1853" y="76"/>
                    <a:pt x="1829" y="52"/>
                    <a:pt x="1829" y="23"/>
                  </a:cubicBezTo>
                  <a:cubicBezTo>
                    <a:pt x="1829" y="22"/>
                    <a:pt x="1829" y="22"/>
                    <a:pt x="1829" y="22"/>
                  </a:cubicBezTo>
                  <a:cubicBezTo>
                    <a:pt x="1829" y="14"/>
                    <a:pt x="1831" y="6"/>
                    <a:pt x="1835" y="0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196" y="7"/>
                    <a:pt x="198" y="15"/>
                    <a:pt x="198" y="23"/>
                  </a:cubicBezTo>
                  <a:close/>
                </a:path>
              </a:pathLst>
            </a:custGeom>
            <a:solidFill>
              <a:srgbClr val="C9A7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" name="ïsļiḓé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2F4A779-22D9-4D26-898B-6DD71EDD3B57}"/>
                </a:ext>
              </a:extLst>
            </p:cNvPr>
            <p:cNvSpPr/>
            <p:nvPr/>
          </p:nvSpPr>
          <p:spPr bwMode="auto">
            <a:xfrm>
              <a:off x="2901950" y="4400551"/>
              <a:ext cx="6384925" cy="563563"/>
            </a:xfrm>
            <a:custGeom>
              <a:avLst/>
              <a:gdLst>
                <a:gd name="T0" fmla="*/ 1880 w 1936"/>
                <a:gd name="T1" fmla="*/ 142 h 171"/>
                <a:gd name="T2" fmla="*/ 1880 w 1936"/>
                <a:gd name="T3" fmla="*/ 142 h 171"/>
                <a:gd name="T4" fmla="*/ 1936 w 1936"/>
                <a:gd name="T5" fmla="*/ 86 h 171"/>
                <a:gd name="T6" fmla="*/ 1880 w 1936"/>
                <a:gd name="T7" fmla="*/ 31 h 171"/>
                <a:gd name="T8" fmla="*/ 1643 w 1936"/>
                <a:gd name="T9" fmla="*/ 31 h 171"/>
                <a:gd name="T10" fmla="*/ 1628 w 1936"/>
                <a:gd name="T11" fmla="*/ 15 h 171"/>
                <a:gd name="T12" fmla="*/ 1612 w 1936"/>
                <a:gd name="T13" fmla="*/ 0 h 171"/>
                <a:gd name="T14" fmla="*/ 342 w 1936"/>
                <a:gd name="T15" fmla="*/ 0 h 171"/>
                <a:gd name="T16" fmla="*/ 327 w 1936"/>
                <a:gd name="T17" fmla="*/ 15 h 171"/>
                <a:gd name="T18" fmla="*/ 312 w 1936"/>
                <a:gd name="T19" fmla="*/ 31 h 171"/>
                <a:gd name="T20" fmla="*/ 56 w 1936"/>
                <a:gd name="T21" fmla="*/ 31 h 171"/>
                <a:gd name="T22" fmla="*/ 0 w 1936"/>
                <a:gd name="T23" fmla="*/ 86 h 171"/>
                <a:gd name="T24" fmla="*/ 56 w 1936"/>
                <a:gd name="T25" fmla="*/ 142 h 171"/>
                <a:gd name="T26" fmla="*/ 145 w 1936"/>
                <a:gd name="T27" fmla="*/ 142 h 171"/>
                <a:gd name="T28" fmla="*/ 192 w 1936"/>
                <a:gd name="T29" fmla="*/ 171 h 171"/>
                <a:gd name="T30" fmla="*/ 1835 w 1936"/>
                <a:gd name="T31" fmla="*/ 171 h 171"/>
                <a:gd name="T32" fmla="*/ 1880 w 1936"/>
                <a:gd name="T33" fmla="*/ 142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36" h="171">
                  <a:moveTo>
                    <a:pt x="1880" y="142"/>
                  </a:moveTo>
                  <a:cubicBezTo>
                    <a:pt x="1880" y="142"/>
                    <a:pt x="1880" y="142"/>
                    <a:pt x="1880" y="142"/>
                  </a:cubicBezTo>
                  <a:cubicBezTo>
                    <a:pt x="1911" y="142"/>
                    <a:pt x="1936" y="117"/>
                    <a:pt x="1936" y="86"/>
                  </a:cubicBezTo>
                  <a:cubicBezTo>
                    <a:pt x="1936" y="56"/>
                    <a:pt x="1911" y="31"/>
                    <a:pt x="1880" y="31"/>
                  </a:cubicBezTo>
                  <a:cubicBezTo>
                    <a:pt x="1643" y="31"/>
                    <a:pt x="1643" y="31"/>
                    <a:pt x="1643" y="31"/>
                  </a:cubicBezTo>
                  <a:cubicBezTo>
                    <a:pt x="1635" y="31"/>
                    <a:pt x="1628" y="24"/>
                    <a:pt x="1628" y="15"/>
                  </a:cubicBezTo>
                  <a:cubicBezTo>
                    <a:pt x="1628" y="7"/>
                    <a:pt x="1621" y="0"/>
                    <a:pt x="1612" y="0"/>
                  </a:cubicBezTo>
                  <a:cubicBezTo>
                    <a:pt x="342" y="0"/>
                    <a:pt x="342" y="0"/>
                    <a:pt x="342" y="0"/>
                  </a:cubicBezTo>
                  <a:cubicBezTo>
                    <a:pt x="334" y="0"/>
                    <a:pt x="327" y="7"/>
                    <a:pt x="327" y="15"/>
                  </a:cubicBezTo>
                  <a:cubicBezTo>
                    <a:pt x="327" y="24"/>
                    <a:pt x="320" y="31"/>
                    <a:pt x="312" y="31"/>
                  </a:cubicBezTo>
                  <a:cubicBezTo>
                    <a:pt x="56" y="31"/>
                    <a:pt x="56" y="31"/>
                    <a:pt x="56" y="31"/>
                  </a:cubicBezTo>
                  <a:cubicBezTo>
                    <a:pt x="25" y="31"/>
                    <a:pt x="0" y="56"/>
                    <a:pt x="0" y="86"/>
                  </a:cubicBezTo>
                  <a:cubicBezTo>
                    <a:pt x="0" y="117"/>
                    <a:pt x="25" y="142"/>
                    <a:pt x="56" y="142"/>
                  </a:cubicBezTo>
                  <a:cubicBezTo>
                    <a:pt x="145" y="142"/>
                    <a:pt x="145" y="142"/>
                    <a:pt x="145" y="142"/>
                  </a:cubicBezTo>
                  <a:cubicBezTo>
                    <a:pt x="166" y="142"/>
                    <a:pt x="183" y="154"/>
                    <a:pt x="192" y="171"/>
                  </a:cubicBezTo>
                  <a:cubicBezTo>
                    <a:pt x="1835" y="171"/>
                    <a:pt x="1835" y="171"/>
                    <a:pt x="1835" y="171"/>
                  </a:cubicBezTo>
                  <a:cubicBezTo>
                    <a:pt x="1843" y="154"/>
                    <a:pt x="1860" y="142"/>
                    <a:pt x="1880" y="142"/>
                  </a:cubicBezTo>
                  <a:close/>
                </a:path>
              </a:pathLst>
            </a:custGeom>
            <a:solidFill>
              <a:srgbClr val="9795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" name="íṩ1iḑê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9BE828B-A83C-4493-AE71-CD4EFFDA6DB7}"/>
                </a:ext>
              </a:extLst>
            </p:cNvPr>
            <p:cNvSpPr/>
            <p:nvPr/>
          </p:nvSpPr>
          <p:spPr bwMode="auto">
            <a:xfrm>
              <a:off x="7535863" y="5064126"/>
              <a:ext cx="431800" cy="111125"/>
            </a:xfrm>
            <a:custGeom>
              <a:avLst/>
              <a:gdLst>
                <a:gd name="T0" fmla="*/ 114 w 131"/>
                <a:gd name="T1" fmla="*/ 34 h 34"/>
                <a:gd name="T2" fmla="*/ 17 w 131"/>
                <a:gd name="T3" fmla="*/ 34 h 34"/>
                <a:gd name="T4" fmla="*/ 0 w 131"/>
                <a:gd name="T5" fmla="*/ 17 h 34"/>
                <a:gd name="T6" fmla="*/ 17 w 131"/>
                <a:gd name="T7" fmla="*/ 0 h 34"/>
                <a:gd name="T8" fmla="*/ 114 w 131"/>
                <a:gd name="T9" fmla="*/ 0 h 34"/>
                <a:gd name="T10" fmla="*/ 131 w 131"/>
                <a:gd name="T11" fmla="*/ 17 h 34"/>
                <a:gd name="T12" fmla="*/ 114 w 131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" h="34">
                  <a:moveTo>
                    <a:pt x="114" y="34"/>
                  </a:moveTo>
                  <a:cubicBezTo>
                    <a:pt x="17" y="34"/>
                    <a:pt x="17" y="34"/>
                    <a:pt x="17" y="34"/>
                  </a:cubicBezTo>
                  <a:cubicBezTo>
                    <a:pt x="8" y="34"/>
                    <a:pt x="0" y="27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124" y="0"/>
                    <a:pt x="131" y="8"/>
                    <a:pt x="131" y="17"/>
                  </a:cubicBezTo>
                  <a:cubicBezTo>
                    <a:pt x="131" y="27"/>
                    <a:pt x="124" y="34"/>
                    <a:pt x="114" y="34"/>
                  </a:cubicBezTo>
                  <a:close/>
                </a:path>
              </a:pathLst>
            </a:custGeom>
            <a:solidFill>
              <a:srgbClr val="9795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" name="iṥḷiḑe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F833A6D-89BA-4E2F-AF6E-9B0E08C5F51C}"/>
                </a:ext>
              </a:extLst>
            </p:cNvPr>
            <p:cNvSpPr/>
            <p:nvPr/>
          </p:nvSpPr>
          <p:spPr bwMode="auto">
            <a:xfrm>
              <a:off x="7900988" y="5284788"/>
              <a:ext cx="433388" cy="111125"/>
            </a:xfrm>
            <a:custGeom>
              <a:avLst/>
              <a:gdLst>
                <a:gd name="T0" fmla="*/ 113 w 131"/>
                <a:gd name="T1" fmla="*/ 34 h 34"/>
                <a:gd name="T2" fmla="*/ 17 w 131"/>
                <a:gd name="T3" fmla="*/ 34 h 34"/>
                <a:gd name="T4" fmla="*/ 0 w 131"/>
                <a:gd name="T5" fmla="*/ 17 h 34"/>
                <a:gd name="T6" fmla="*/ 17 w 131"/>
                <a:gd name="T7" fmla="*/ 0 h 34"/>
                <a:gd name="T8" fmla="*/ 113 w 131"/>
                <a:gd name="T9" fmla="*/ 0 h 34"/>
                <a:gd name="T10" fmla="*/ 131 w 131"/>
                <a:gd name="T11" fmla="*/ 17 h 34"/>
                <a:gd name="T12" fmla="*/ 113 w 131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" h="34">
                  <a:moveTo>
                    <a:pt x="113" y="34"/>
                  </a:moveTo>
                  <a:cubicBezTo>
                    <a:pt x="17" y="34"/>
                    <a:pt x="17" y="34"/>
                    <a:pt x="17" y="34"/>
                  </a:cubicBezTo>
                  <a:cubicBezTo>
                    <a:pt x="7" y="34"/>
                    <a:pt x="0" y="26"/>
                    <a:pt x="0" y="17"/>
                  </a:cubicBezTo>
                  <a:cubicBezTo>
                    <a:pt x="0" y="7"/>
                    <a:pt x="7" y="0"/>
                    <a:pt x="17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23" y="0"/>
                    <a:pt x="131" y="7"/>
                    <a:pt x="131" y="17"/>
                  </a:cubicBezTo>
                  <a:cubicBezTo>
                    <a:pt x="131" y="26"/>
                    <a:pt x="123" y="34"/>
                    <a:pt x="113" y="34"/>
                  </a:cubicBezTo>
                  <a:close/>
                </a:path>
              </a:pathLst>
            </a:custGeom>
            <a:solidFill>
              <a:srgbClr val="9795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" name="îṣļiḋé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616D7A3-E45F-4572-A7EF-AC0583194AF3}"/>
                </a:ext>
              </a:extLst>
            </p:cNvPr>
            <p:cNvSpPr/>
            <p:nvPr/>
          </p:nvSpPr>
          <p:spPr bwMode="auto">
            <a:xfrm>
              <a:off x="3792538" y="2892426"/>
              <a:ext cx="46038" cy="747713"/>
            </a:xfrm>
            <a:custGeom>
              <a:avLst/>
              <a:gdLst>
                <a:gd name="T0" fmla="*/ 7 w 14"/>
                <a:gd name="T1" fmla="*/ 227 h 227"/>
                <a:gd name="T2" fmla="*/ 0 w 14"/>
                <a:gd name="T3" fmla="*/ 220 h 227"/>
                <a:gd name="T4" fmla="*/ 0 w 14"/>
                <a:gd name="T5" fmla="*/ 7 h 227"/>
                <a:gd name="T6" fmla="*/ 7 w 14"/>
                <a:gd name="T7" fmla="*/ 0 h 227"/>
                <a:gd name="T8" fmla="*/ 14 w 14"/>
                <a:gd name="T9" fmla="*/ 7 h 227"/>
                <a:gd name="T10" fmla="*/ 14 w 14"/>
                <a:gd name="T11" fmla="*/ 220 h 227"/>
                <a:gd name="T12" fmla="*/ 7 w 14"/>
                <a:gd name="T13" fmla="*/ 227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227">
                  <a:moveTo>
                    <a:pt x="7" y="227"/>
                  </a:moveTo>
                  <a:cubicBezTo>
                    <a:pt x="3" y="227"/>
                    <a:pt x="0" y="224"/>
                    <a:pt x="0" y="22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1" y="0"/>
                    <a:pt x="14" y="3"/>
                    <a:pt x="14" y="7"/>
                  </a:cubicBezTo>
                  <a:cubicBezTo>
                    <a:pt x="14" y="220"/>
                    <a:pt x="14" y="220"/>
                    <a:pt x="14" y="220"/>
                  </a:cubicBezTo>
                  <a:cubicBezTo>
                    <a:pt x="14" y="224"/>
                    <a:pt x="11" y="227"/>
                    <a:pt x="7" y="227"/>
                  </a:cubicBezTo>
                  <a:close/>
                </a:path>
              </a:pathLst>
            </a:custGeom>
            <a:solidFill>
              <a:srgbClr val="493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" name="íSľîḑê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9AB2A2E-78CB-4AFF-A2BF-E829A0A36276}"/>
                </a:ext>
              </a:extLst>
            </p:cNvPr>
            <p:cNvSpPr/>
            <p:nvPr/>
          </p:nvSpPr>
          <p:spPr bwMode="auto">
            <a:xfrm>
              <a:off x="3746500" y="2843213"/>
              <a:ext cx="68263" cy="134938"/>
            </a:xfrm>
            <a:custGeom>
              <a:avLst/>
              <a:gdLst>
                <a:gd name="T0" fmla="*/ 0 w 21"/>
                <a:gd name="T1" fmla="*/ 21 h 41"/>
                <a:gd name="T2" fmla="*/ 21 w 21"/>
                <a:gd name="T3" fmla="*/ 41 h 41"/>
                <a:gd name="T4" fmla="*/ 21 w 21"/>
                <a:gd name="T5" fmla="*/ 0 h 41"/>
                <a:gd name="T6" fmla="*/ 0 w 21"/>
                <a:gd name="T7" fmla="*/ 2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41">
                  <a:moveTo>
                    <a:pt x="0" y="21"/>
                  </a:moveTo>
                  <a:cubicBezTo>
                    <a:pt x="0" y="32"/>
                    <a:pt x="9" y="41"/>
                    <a:pt x="21" y="41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9"/>
                    <a:pt x="0" y="21"/>
                  </a:cubicBezTo>
                  <a:close/>
                </a:path>
              </a:pathLst>
            </a:custGeom>
            <a:solidFill>
              <a:srgbClr val="E0AA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" name="ïs1ïďe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62FC4E6-CA50-4204-806A-58A766156DD8}"/>
                </a:ext>
              </a:extLst>
            </p:cNvPr>
            <p:cNvSpPr/>
            <p:nvPr/>
          </p:nvSpPr>
          <p:spPr bwMode="auto">
            <a:xfrm>
              <a:off x="3814763" y="2843213"/>
              <a:ext cx="66675" cy="134938"/>
            </a:xfrm>
            <a:custGeom>
              <a:avLst/>
              <a:gdLst>
                <a:gd name="T0" fmla="*/ 20 w 20"/>
                <a:gd name="T1" fmla="*/ 21 h 41"/>
                <a:gd name="T2" fmla="*/ 0 w 20"/>
                <a:gd name="T3" fmla="*/ 0 h 41"/>
                <a:gd name="T4" fmla="*/ 0 w 20"/>
                <a:gd name="T5" fmla="*/ 41 h 41"/>
                <a:gd name="T6" fmla="*/ 20 w 20"/>
                <a:gd name="T7" fmla="*/ 2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41">
                  <a:moveTo>
                    <a:pt x="20" y="21"/>
                  </a:moveTo>
                  <a:cubicBezTo>
                    <a:pt x="20" y="9"/>
                    <a:pt x="11" y="0"/>
                    <a:pt x="0" y="0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1" y="41"/>
                    <a:pt x="20" y="32"/>
                    <a:pt x="20" y="21"/>
                  </a:cubicBezTo>
                  <a:close/>
                </a:path>
              </a:pathLst>
            </a:custGeom>
            <a:solidFill>
              <a:srgbClr val="D99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" name="ï$1ídè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2088927-2C58-4C10-B10F-9ACDAD991C92}"/>
                </a:ext>
              </a:extLst>
            </p:cNvPr>
            <p:cNvSpPr/>
            <p:nvPr/>
          </p:nvSpPr>
          <p:spPr bwMode="auto">
            <a:xfrm>
              <a:off x="3746500" y="3030538"/>
              <a:ext cx="68263" cy="134938"/>
            </a:xfrm>
            <a:custGeom>
              <a:avLst/>
              <a:gdLst>
                <a:gd name="T0" fmla="*/ 0 w 21"/>
                <a:gd name="T1" fmla="*/ 20 h 41"/>
                <a:gd name="T2" fmla="*/ 21 w 21"/>
                <a:gd name="T3" fmla="*/ 41 h 41"/>
                <a:gd name="T4" fmla="*/ 21 w 21"/>
                <a:gd name="T5" fmla="*/ 0 h 41"/>
                <a:gd name="T6" fmla="*/ 0 w 21"/>
                <a:gd name="T7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41">
                  <a:moveTo>
                    <a:pt x="0" y="20"/>
                  </a:moveTo>
                  <a:cubicBezTo>
                    <a:pt x="0" y="32"/>
                    <a:pt x="9" y="41"/>
                    <a:pt x="21" y="41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9"/>
                    <a:pt x="0" y="20"/>
                  </a:cubicBezTo>
                  <a:close/>
                </a:path>
              </a:pathLst>
            </a:custGeom>
            <a:solidFill>
              <a:srgbClr val="E0AA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1" name="îśļïḍê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B4755D0-7AF1-404C-B47F-3F5FBF77D617}"/>
                </a:ext>
              </a:extLst>
            </p:cNvPr>
            <p:cNvSpPr/>
            <p:nvPr/>
          </p:nvSpPr>
          <p:spPr bwMode="auto">
            <a:xfrm>
              <a:off x="3814763" y="3030538"/>
              <a:ext cx="66675" cy="134938"/>
            </a:xfrm>
            <a:custGeom>
              <a:avLst/>
              <a:gdLst>
                <a:gd name="T0" fmla="*/ 20 w 20"/>
                <a:gd name="T1" fmla="*/ 20 h 41"/>
                <a:gd name="T2" fmla="*/ 0 w 20"/>
                <a:gd name="T3" fmla="*/ 0 h 41"/>
                <a:gd name="T4" fmla="*/ 0 w 20"/>
                <a:gd name="T5" fmla="*/ 41 h 41"/>
                <a:gd name="T6" fmla="*/ 20 w 20"/>
                <a:gd name="T7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41">
                  <a:moveTo>
                    <a:pt x="20" y="20"/>
                  </a:moveTo>
                  <a:cubicBezTo>
                    <a:pt x="20" y="9"/>
                    <a:pt x="11" y="0"/>
                    <a:pt x="0" y="0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1" y="41"/>
                    <a:pt x="20" y="32"/>
                    <a:pt x="20" y="20"/>
                  </a:cubicBezTo>
                  <a:close/>
                </a:path>
              </a:pathLst>
            </a:custGeom>
            <a:solidFill>
              <a:srgbClr val="D99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2" name="iṥļíḓè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EECE350-EA06-4EFB-9CA5-FD2B8EFCE0FE}"/>
                </a:ext>
              </a:extLst>
            </p:cNvPr>
            <p:cNvSpPr/>
            <p:nvPr/>
          </p:nvSpPr>
          <p:spPr bwMode="auto">
            <a:xfrm>
              <a:off x="3814763" y="3214688"/>
              <a:ext cx="66675" cy="134938"/>
            </a:xfrm>
            <a:custGeom>
              <a:avLst/>
              <a:gdLst>
                <a:gd name="T0" fmla="*/ 20 w 20"/>
                <a:gd name="T1" fmla="*/ 21 h 41"/>
                <a:gd name="T2" fmla="*/ 0 w 20"/>
                <a:gd name="T3" fmla="*/ 0 h 41"/>
                <a:gd name="T4" fmla="*/ 0 w 20"/>
                <a:gd name="T5" fmla="*/ 41 h 41"/>
                <a:gd name="T6" fmla="*/ 20 w 20"/>
                <a:gd name="T7" fmla="*/ 2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41">
                  <a:moveTo>
                    <a:pt x="20" y="21"/>
                  </a:moveTo>
                  <a:cubicBezTo>
                    <a:pt x="20" y="9"/>
                    <a:pt x="11" y="0"/>
                    <a:pt x="0" y="0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1" y="41"/>
                    <a:pt x="20" y="32"/>
                    <a:pt x="20" y="21"/>
                  </a:cubicBezTo>
                  <a:close/>
                </a:path>
              </a:pathLst>
            </a:custGeom>
            <a:solidFill>
              <a:srgbClr val="D99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3" name="ïšḻïḓé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FBC77B3-D9B9-4873-AA4A-EE133AFF8C9E}"/>
                </a:ext>
              </a:extLst>
            </p:cNvPr>
            <p:cNvSpPr/>
            <p:nvPr/>
          </p:nvSpPr>
          <p:spPr bwMode="auto">
            <a:xfrm>
              <a:off x="3746500" y="3214688"/>
              <a:ext cx="68263" cy="134938"/>
            </a:xfrm>
            <a:custGeom>
              <a:avLst/>
              <a:gdLst>
                <a:gd name="T0" fmla="*/ 0 w 21"/>
                <a:gd name="T1" fmla="*/ 21 h 41"/>
                <a:gd name="T2" fmla="*/ 21 w 21"/>
                <a:gd name="T3" fmla="*/ 41 h 41"/>
                <a:gd name="T4" fmla="*/ 21 w 21"/>
                <a:gd name="T5" fmla="*/ 0 h 41"/>
                <a:gd name="T6" fmla="*/ 0 w 21"/>
                <a:gd name="T7" fmla="*/ 2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41">
                  <a:moveTo>
                    <a:pt x="0" y="21"/>
                  </a:moveTo>
                  <a:cubicBezTo>
                    <a:pt x="0" y="32"/>
                    <a:pt x="9" y="41"/>
                    <a:pt x="21" y="41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9"/>
                    <a:pt x="0" y="21"/>
                  </a:cubicBezTo>
                  <a:close/>
                </a:path>
              </a:pathLst>
            </a:custGeom>
            <a:solidFill>
              <a:srgbClr val="E0AA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4" name="iŝḻiḍè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96C9EE3-E7F4-491F-8AEC-981A798BE5BB}"/>
                </a:ext>
              </a:extLst>
            </p:cNvPr>
            <p:cNvSpPr/>
            <p:nvPr/>
          </p:nvSpPr>
          <p:spPr bwMode="auto">
            <a:xfrm>
              <a:off x="2954338" y="2338388"/>
              <a:ext cx="788988" cy="1927225"/>
            </a:xfrm>
            <a:custGeom>
              <a:avLst/>
              <a:gdLst>
                <a:gd name="T0" fmla="*/ 239 w 239"/>
                <a:gd name="T1" fmla="*/ 447 h 585"/>
                <a:gd name="T2" fmla="*/ 120 w 239"/>
                <a:gd name="T3" fmla="*/ 585 h 585"/>
                <a:gd name="T4" fmla="*/ 0 w 239"/>
                <a:gd name="T5" fmla="*/ 447 h 585"/>
                <a:gd name="T6" fmla="*/ 105 w 239"/>
                <a:gd name="T7" fmla="*/ 15 h 585"/>
                <a:gd name="T8" fmla="*/ 135 w 239"/>
                <a:gd name="T9" fmla="*/ 15 h 585"/>
                <a:gd name="T10" fmla="*/ 239 w 239"/>
                <a:gd name="T11" fmla="*/ 447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9" h="585">
                  <a:moveTo>
                    <a:pt x="239" y="447"/>
                  </a:moveTo>
                  <a:cubicBezTo>
                    <a:pt x="239" y="523"/>
                    <a:pt x="186" y="585"/>
                    <a:pt x="120" y="585"/>
                  </a:cubicBezTo>
                  <a:cubicBezTo>
                    <a:pt x="54" y="585"/>
                    <a:pt x="0" y="523"/>
                    <a:pt x="0" y="447"/>
                  </a:cubicBezTo>
                  <a:cubicBezTo>
                    <a:pt x="0" y="388"/>
                    <a:pt x="72" y="128"/>
                    <a:pt x="105" y="15"/>
                  </a:cubicBezTo>
                  <a:cubicBezTo>
                    <a:pt x="109" y="0"/>
                    <a:pt x="130" y="0"/>
                    <a:pt x="135" y="15"/>
                  </a:cubicBezTo>
                  <a:cubicBezTo>
                    <a:pt x="167" y="128"/>
                    <a:pt x="239" y="388"/>
                    <a:pt x="239" y="447"/>
                  </a:cubicBezTo>
                  <a:close/>
                </a:path>
              </a:pathLst>
            </a:custGeom>
            <a:solidFill>
              <a:srgbClr val="C05E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5" name="îśļïḋè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A618979-7E38-4411-85AA-58942CE02786}"/>
                </a:ext>
              </a:extLst>
            </p:cNvPr>
            <p:cNvSpPr/>
            <p:nvPr/>
          </p:nvSpPr>
          <p:spPr bwMode="auto">
            <a:xfrm>
              <a:off x="3349625" y="2351088"/>
              <a:ext cx="393700" cy="1914525"/>
            </a:xfrm>
            <a:custGeom>
              <a:avLst/>
              <a:gdLst>
                <a:gd name="T0" fmla="*/ 15 w 119"/>
                <a:gd name="T1" fmla="*/ 11 h 581"/>
                <a:gd name="T2" fmla="*/ 0 w 119"/>
                <a:gd name="T3" fmla="*/ 0 h 581"/>
                <a:gd name="T4" fmla="*/ 0 w 119"/>
                <a:gd name="T5" fmla="*/ 581 h 581"/>
                <a:gd name="T6" fmla="*/ 119 w 119"/>
                <a:gd name="T7" fmla="*/ 443 h 581"/>
                <a:gd name="T8" fmla="*/ 15 w 119"/>
                <a:gd name="T9" fmla="*/ 1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581">
                  <a:moveTo>
                    <a:pt x="15" y="11"/>
                  </a:moveTo>
                  <a:cubicBezTo>
                    <a:pt x="13" y="4"/>
                    <a:pt x="6" y="0"/>
                    <a:pt x="0" y="0"/>
                  </a:cubicBezTo>
                  <a:cubicBezTo>
                    <a:pt x="0" y="581"/>
                    <a:pt x="0" y="581"/>
                    <a:pt x="0" y="581"/>
                  </a:cubicBezTo>
                  <a:cubicBezTo>
                    <a:pt x="66" y="581"/>
                    <a:pt x="119" y="519"/>
                    <a:pt x="119" y="443"/>
                  </a:cubicBezTo>
                  <a:cubicBezTo>
                    <a:pt x="119" y="384"/>
                    <a:pt x="47" y="124"/>
                    <a:pt x="15" y="11"/>
                  </a:cubicBezTo>
                  <a:close/>
                </a:path>
              </a:pathLst>
            </a:custGeom>
            <a:solidFill>
              <a:srgbClr val="BC4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6" name="ïṡľíḍê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EF57802-6C23-42B2-B839-D4AF5411E40B}"/>
                </a:ext>
              </a:extLst>
            </p:cNvPr>
            <p:cNvSpPr/>
            <p:nvPr/>
          </p:nvSpPr>
          <p:spPr bwMode="auto">
            <a:xfrm>
              <a:off x="3113088" y="3049588"/>
              <a:ext cx="465138" cy="1497013"/>
            </a:xfrm>
            <a:custGeom>
              <a:avLst/>
              <a:gdLst>
                <a:gd name="T0" fmla="*/ 128 w 141"/>
                <a:gd name="T1" fmla="*/ 242 h 454"/>
                <a:gd name="T2" fmla="*/ 79 w 141"/>
                <a:gd name="T3" fmla="*/ 290 h 454"/>
                <a:gd name="T4" fmla="*/ 79 w 141"/>
                <a:gd name="T5" fmla="*/ 183 h 454"/>
                <a:gd name="T6" fmla="*/ 138 w 141"/>
                <a:gd name="T7" fmla="*/ 126 h 454"/>
                <a:gd name="T8" fmla="*/ 138 w 141"/>
                <a:gd name="T9" fmla="*/ 116 h 454"/>
                <a:gd name="T10" fmla="*/ 128 w 141"/>
                <a:gd name="T11" fmla="*/ 115 h 454"/>
                <a:gd name="T12" fmla="*/ 79 w 141"/>
                <a:gd name="T13" fmla="*/ 163 h 454"/>
                <a:gd name="T14" fmla="*/ 79 w 141"/>
                <a:gd name="T15" fmla="*/ 8 h 454"/>
                <a:gd name="T16" fmla="*/ 72 w 141"/>
                <a:gd name="T17" fmla="*/ 0 h 454"/>
                <a:gd name="T18" fmla="*/ 64 w 141"/>
                <a:gd name="T19" fmla="*/ 8 h 454"/>
                <a:gd name="T20" fmla="*/ 64 w 141"/>
                <a:gd name="T21" fmla="*/ 226 h 454"/>
                <a:gd name="T22" fmla="*/ 13 w 141"/>
                <a:gd name="T23" fmla="*/ 177 h 454"/>
                <a:gd name="T24" fmla="*/ 3 w 141"/>
                <a:gd name="T25" fmla="*/ 177 h 454"/>
                <a:gd name="T26" fmla="*/ 3 w 141"/>
                <a:gd name="T27" fmla="*/ 187 h 454"/>
                <a:gd name="T28" fmla="*/ 64 w 141"/>
                <a:gd name="T29" fmla="*/ 246 h 454"/>
                <a:gd name="T30" fmla="*/ 64 w 141"/>
                <a:gd name="T31" fmla="*/ 446 h 454"/>
                <a:gd name="T32" fmla="*/ 72 w 141"/>
                <a:gd name="T33" fmla="*/ 454 h 454"/>
                <a:gd name="T34" fmla="*/ 79 w 141"/>
                <a:gd name="T35" fmla="*/ 446 h 454"/>
                <a:gd name="T36" fmla="*/ 79 w 141"/>
                <a:gd name="T37" fmla="*/ 310 h 454"/>
                <a:gd name="T38" fmla="*/ 138 w 141"/>
                <a:gd name="T39" fmla="*/ 253 h 454"/>
                <a:gd name="T40" fmla="*/ 138 w 141"/>
                <a:gd name="T41" fmla="*/ 242 h 454"/>
                <a:gd name="T42" fmla="*/ 128 w 141"/>
                <a:gd name="T43" fmla="*/ 242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1" h="454">
                  <a:moveTo>
                    <a:pt x="128" y="242"/>
                  </a:moveTo>
                  <a:cubicBezTo>
                    <a:pt x="79" y="290"/>
                    <a:pt x="79" y="290"/>
                    <a:pt x="79" y="290"/>
                  </a:cubicBezTo>
                  <a:cubicBezTo>
                    <a:pt x="79" y="183"/>
                    <a:pt x="79" y="183"/>
                    <a:pt x="79" y="183"/>
                  </a:cubicBezTo>
                  <a:cubicBezTo>
                    <a:pt x="138" y="126"/>
                    <a:pt x="138" y="126"/>
                    <a:pt x="138" y="126"/>
                  </a:cubicBezTo>
                  <a:cubicBezTo>
                    <a:pt x="141" y="123"/>
                    <a:pt x="141" y="118"/>
                    <a:pt x="138" y="116"/>
                  </a:cubicBezTo>
                  <a:cubicBezTo>
                    <a:pt x="135" y="113"/>
                    <a:pt x="131" y="113"/>
                    <a:pt x="128" y="115"/>
                  </a:cubicBezTo>
                  <a:cubicBezTo>
                    <a:pt x="79" y="163"/>
                    <a:pt x="79" y="163"/>
                    <a:pt x="79" y="163"/>
                  </a:cubicBezTo>
                  <a:cubicBezTo>
                    <a:pt x="79" y="8"/>
                    <a:pt x="79" y="8"/>
                    <a:pt x="79" y="8"/>
                  </a:cubicBezTo>
                  <a:cubicBezTo>
                    <a:pt x="79" y="4"/>
                    <a:pt x="76" y="0"/>
                    <a:pt x="72" y="0"/>
                  </a:cubicBezTo>
                  <a:cubicBezTo>
                    <a:pt x="68" y="0"/>
                    <a:pt x="64" y="4"/>
                    <a:pt x="64" y="8"/>
                  </a:cubicBezTo>
                  <a:cubicBezTo>
                    <a:pt x="64" y="226"/>
                    <a:pt x="64" y="226"/>
                    <a:pt x="64" y="226"/>
                  </a:cubicBezTo>
                  <a:cubicBezTo>
                    <a:pt x="13" y="177"/>
                    <a:pt x="13" y="177"/>
                    <a:pt x="13" y="177"/>
                  </a:cubicBezTo>
                  <a:cubicBezTo>
                    <a:pt x="10" y="174"/>
                    <a:pt x="6" y="174"/>
                    <a:pt x="3" y="177"/>
                  </a:cubicBezTo>
                  <a:cubicBezTo>
                    <a:pt x="0" y="180"/>
                    <a:pt x="0" y="184"/>
                    <a:pt x="3" y="187"/>
                  </a:cubicBezTo>
                  <a:cubicBezTo>
                    <a:pt x="64" y="246"/>
                    <a:pt x="64" y="246"/>
                    <a:pt x="64" y="246"/>
                  </a:cubicBezTo>
                  <a:cubicBezTo>
                    <a:pt x="64" y="446"/>
                    <a:pt x="64" y="446"/>
                    <a:pt x="64" y="446"/>
                  </a:cubicBezTo>
                  <a:cubicBezTo>
                    <a:pt x="64" y="450"/>
                    <a:pt x="68" y="454"/>
                    <a:pt x="72" y="454"/>
                  </a:cubicBezTo>
                  <a:cubicBezTo>
                    <a:pt x="76" y="454"/>
                    <a:pt x="79" y="450"/>
                    <a:pt x="79" y="446"/>
                  </a:cubicBezTo>
                  <a:cubicBezTo>
                    <a:pt x="79" y="310"/>
                    <a:pt x="79" y="310"/>
                    <a:pt x="79" y="310"/>
                  </a:cubicBezTo>
                  <a:cubicBezTo>
                    <a:pt x="138" y="253"/>
                    <a:pt x="138" y="253"/>
                    <a:pt x="138" y="253"/>
                  </a:cubicBezTo>
                  <a:cubicBezTo>
                    <a:pt x="141" y="250"/>
                    <a:pt x="141" y="245"/>
                    <a:pt x="138" y="242"/>
                  </a:cubicBezTo>
                  <a:cubicBezTo>
                    <a:pt x="135" y="240"/>
                    <a:pt x="131" y="240"/>
                    <a:pt x="128" y="242"/>
                  </a:cubicBezTo>
                  <a:close/>
                </a:path>
              </a:pathLst>
            </a:custGeom>
            <a:solidFill>
              <a:srgbClr val="493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7" name="iṡļîḍe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7975E8A-4ACE-4E4F-A274-7A6EB8570732}"/>
                </a:ext>
              </a:extLst>
            </p:cNvPr>
            <p:cNvSpPr/>
            <p:nvPr/>
          </p:nvSpPr>
          <p:spPr bwMode="auto">
            <a:xfrm>
              <a:off x="8350250" y="2338388"/>
              <a:ext cx="787400" cy="1927225"/>
            </a:xfrm>
            <a:custGeom>
              <a:avLst/>
              <a:gdLst>
                <a:gd name="T0" fmla="*/ 0 w 239"/>
                <a:gd name="T1" fmla="*/ 447 h 585"/>
                <a:gd name="T2" fmla="*/ 120 w 239"/>
                <a:gd name="T3" fmla="*/ 585 h 585"/>
                <a:gd name="T4" fmla="*/ 239 w 239"/>
                <a:gd name="T5" fmla="*/ 447 h 585"/>
                <a:gd name="T6" fmla="*/ 135 w 239"/>
                <a:gd name="T7" fmla="*/ 15 h 585"/>
                <a:gd name="T8" fmla="*/ 105 w 239"/>
                <a:gd name="T9" fmla="*/ 15 h 585"/>
                <a:gd name="T10" fmla="*/ 0 w 239"/>
                <a:gd name="T11" fmla="*/ 447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9" h="585">
                  <a:moveTo>
                    <a:pt x="0" y="447"/>
                  </a:moveTo>
                  <a:cubicBezTo>
                    <a:pt x="0" y="523"/>
                    <a:pt x="54" y="585"/>
                    <a:pt x="120" y="585"/>
                  </a:cubicBezTo>
                  <a:cubicBezTo>
                    <a:pt x="186" y="585"/>
                    <a:pt x="239" y="523"/>
                    <a:pt x="239" y="447"/>
                  </a:cubicBezTo>
                  <a:cubicBezTo>
                    <a:pt x="239" y="388"/>
                    <a:pt x="167" y="128"/>
                    <a:pt x="135" y="15"/>
                  </a:cubicBezTo>
                  <a:cubicBezTo>
                    <a:pt x="131" y="0"/>
                    <a:pt x="109" y="0"/>
                    <a:pt x="105" y="15"/>
                  </a:cubicBezTo>
                  <a:cubicBezTo>
                    <a:pt x="73" y="128"/>
                    <a:pt x="0" y="388"/>
                    <a:pt x="0" y="447"/>
                  </a:cubicBezTo>
                  <a:close/>
                </a:path>
              </a:pathLst>
            </a:custGeom>
            <a:solidFill>
              <a:srgbClr val="BC4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8" name="íṥlïde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00E90E8-EF34-4B80-B2F0-E037E8DC01E8}"/>
                </a:ext>
              </a:extLst>
            </p:cNvPr>
            <p:cNvSpPr/>
            <p:nvPr/>
          </p:nvSpPr>
          <p:spPr bwMode="auto">
            <a:xfrm>
              <a:off x="8350250" y="2351088"/>
              <a:ext cx="395288" cy="1914525"/>
            </a:xfrm>
            <a:custGeom>
              <a:avLst/>
              <a:gdLst>
                <a:gd name="T0" fmla="*/ 105 w 120"/>
                <a:gd name="T1" fmla="*/ 11 h 581"/>
                <a:gd name="T2" fmla="*/ 120 w 120"/>
                <a:gd name="T3" fmla="*/ 0 h 581"/>
                <a:gd name="T4" fmla="*/ 120 w 120"/>
                <a:gd name="T5" fmla="*/ 581 h 581"/>
                <a:gd name="T6" fmla="*/ 0 w 120"/>
                <a:gd name="T7" fmla="*/ 443 h 581"/>
                <a:gd name="T8" fmla="*/ 105 w 120"/>
                <a:gd name="T9" fmla="*/ 1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581">
                  <a:moveTo>
                    <a:pt x="105" y="11"/>
                  </a:moveTo>
                  <a:cubicBezTo>
                    <a:pt x="107" y="4"/>
                    <a:pt x="113" y="0"/>
                    <a:pt x="120" y="0"/>
                  </a:cubicBezTo>
                  <a:cubicBezTo>
                    <a:pt x="120" y="581"/>
                    <a:pt x="120" y="581"/>
                    <a:pt x="120" y="581"/>
                  </a:cubicBezTo>
                  <a:cubicBezTo>
                    <a:pt x="54" y="581"/>
                    <a:pt x="0" y="519"/>
                    <a:pt x="0" y="443"/>
                  </a:cubicBezTo>
                  <a:cubicBezTo>
                    <a:pt x="0" y="384"/>
                    <a:pt x="73" y="124"/>
                    <a:pt x="105" y="11"/>
                  </a:cubicBezTo>
                  <a:close/>
                </a:path>
              </a:pathLst>
            </a:custGeom>
            <a:solidFill>
              <a:srgbClr val="C05E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9" name="iSľíḋè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BA74485-7AD7-4DF6-BC16-3CA7CB562EF9}"/>
                </a:ext>
              </a:extLst>
            </p:cNvPr>
            <p:cNvSpPr/>
            <p:nvPr/>
          </p:nvSpPr>
          <p:spPr bwMode="auto">
            <a:xfrm>
              <a:off x="8518525" y="3049588"/>
              <a:ext cx="461963" cy="1497013"/>
            </a:xfrm>
            <a:custGeom>
              <a:avLst/>
              <a:gdLst>
                <a:gd name="T0" fmla="*/ 138 w 140"/>
                <a:gd name="T1" fmla="*/ 177 h 454"/>
                <a:gd name="T2" fmla="*/ 127 w 140"/>
                <a:gd name="T3" fmla="*/ 177 h 454"/>
                <a:gd name="T4" fmla="*/ 76 w 140"/>
                <a:gd name="T5" fmla="*/ 226 h 454"/>
                <a:gd name="T6" fmla="*/ 76 w 140"/>
                <a:gd name="T7" fmla="*/ 8 h 454"/>
                <a:gd name="T8" fmla="*/ 69 w 140"/>
                <a:gd name="T9" fmla="*/ 0 h 454"/>
                <a:gd name="T10" fmla="*/ 62 w 140"/>
                <a:gd name="T11" fmla="*/ 8 h 454"/>
                <a:gd name="T12" fmla="*/ 62 w 140"/>
                <a:gd name="T13" fmla="*/ 163 h 454"/>
                <a:gd name="T14" fmla="*/ 13 w 140"/>
                <a:gd name="T15" fmla="*/ 115 h 454"/>
                <a:gd name="T16" fmla="*/ 3 w 140"/>
                <a:gd name="T17" fmla="*/ 116 h 454"/>
                <a:gd name="T18" fmla="*/ 3 w 140"/>
                <a:gd name="T19" fmla="*/ 126 h 454"/>
                <a:gd name="T20" fmla="*/ 62 w 140"/>
                <a:gd name="T21" fmla="*/ 183 h 454"/>
                <a:gd name="T22" fmla="*/ 62 w 140"/>
                <a:gd name="T23" fmla="*/ 290 h 454"/>
                <a:gd name="T24" fmla="*/ 13 w 140"/>
                <a:gd name="T25" fmla="*/ 242 h 454"/>
                <a:gd name="T26" fmla="*/ 3 w 140"/>
                <a:gd name="T27" fmla="*/ 242 h 454"/>
                <a:gd name="T28" fmla="*/ 3 w 140"/>
                <a:gd name="T29" fmla="*/ 253 h 454"/>
                <a:gd name="T30" fmla="*/ 62 w 140"/>
                <a:gd name="T31" fmla="*/ 310 h 454"/>
                <a:gd name="T32" fmla="*/ 62 w 140"/>
                <a:gd name="T33" fmla="*/ 446 h 454"/>
                <a:gd name="T34" fmla="*/ 69 w 140"/>
                <a:gd name="T35" fmla="*/ 454 h 454"/>
                <a:gd name="T36" fmla="*/ 76 w 140"/>
                <a:gd name="T37" fmla="*/ 446 h 454"/>
                <a:gd name="T38" fmla="*/ 76 w 140"/>
                <a:gd name="T39" fmla="*/ 246 h 454"/>
                <a:gd name="T40" fmla="*/ 137 w 140"/>
                <a:gd name="T41" fmla="*/ 187 h 454"/>
                <a:gd name="T42" fmla="*/ 138 w 140"/>
                <a:gd name="T43" fmla="*/ 177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0" h="454">
                  <a:moveTo>
                    <a:pt x="138" y="177"/>
                  </a:moveTo>
                  <a:cubicBezTo>
                    <a:pt x="135" y="174"/>
                    <a:pt x="130" y="174"/>
                    <a:pt x="127" y="177"/>
                  </a:cubicBezTo>
                  <a:cubicBezTo>
                    <a:pt x="76" y="226"/>
                    <a:pt x="76" y="226"/>
                    <a:pt x="76" y="226"/>
                  </a:cubicBezTo>
                  <a:cubicBezTo>
                    <a:pt x="76" y="8"/>
                    <a:pt x="76" y="8"/>
                    <a:pt x="76" y="8"/>
                  </a:cubicBezTo>
                  <a:cubicBezTo>
                    <a:pt x="76" y="4"/>
                    <a:pt x="73" y="0"/>
                    <a:pt x="69" y="0"/>
                  </a:cubicBezTo>
                  <a:cubicBezTo>
                    <a:pt x="65" y="0"/>
                    <a:pt x="62" y="4"/>
                    <a:pt x="62" y="8"/>
                  </a:cubicBezTo>
                  <a:cubicBezTo>
                    <a:pt x="62" y="163"/>
                    <a:pt x="62" y="163"/>
                    <a:pt x="62" y="163"/>
                  </a:cubicBezTo>
                  <a:cubicBezTo>
                    <a:pt x="13" y="115"/>
                    <a:pt x="13" y="115"/>
                    <a:pt x="13" y="115"/>
                  </a:cubicBezTo>
                  <a:cubicBezTo>
                    <a:pt x="10" y="113"/>
                    <a:pt x="5" y="113"/>
                    <a:pt x="3" y="116"/>
                  </a:cubicBezTo>
                  <a:cubicBezTo>
                    <a:pt x="0" y="118"/>
                    <a:pt x="0" y="123"/>
                    <a:pt x="3" y="126"/>
                  </a:cubicBezTo>
                  <a:cubicBezTo>
                    <a:pt x="62" y="183"/>
                    <a:pt x="62" y="183"/>
                    <a:pt x="62" y="183"/>
                  </a:cubicBezTo>
                  <a:cubicBezTo>
                    <a:pt x="62" y="290"/>
                    <a:pt x="62" y="290"/>
                    <a:pt x="62" y="290"/>
                  </a:cubicBezTo>
                  <a:cubicBezTo>
                    <a:pt x="13" y="242"/>
                    <a:pt x="13" y="242"/>
                    <a:pt x="13" y="242"/>
                  </a:cubicBezTo>
                  <a:cubicBezTo>
                    <a:pt x="10" y="240"/>
                    <a:pt x="5" y="240"/>
                    <a:pt x="3" y="242"/>
                  </a:cubicBezTo>
                  <a:cubicBezTo>
                    <a:pt x="0" y="245"/>
                    <a:pt x="0" y="250"/>
                    <a:pt x="3" y="253"/>
                  </a:cubicBezTo>
                  <a:cubicBezTo>
                    <a:pt x="62" y="310"/>
                    <a:pt x="62" y="310"/>
                    <a:pt x="62" y="310"/>
                  </a:cubicBezTo>
                  <a:cubicBezTo>
                    <a:pt x="62" y="446"/>
                    <a:pt x="62" y="446"/>
                    <a:pt x="62" y="446"/>
                  </a:cubicBezTo>
                  <a:cubicBezTo>
                    <a:pt x="62" y="450"/>
                    <a:pt x="65" y="454"/>
                    <a:pt x="69" y="454"/>
                  </a:cubicBezTo>
                  <a:cubicBezTo>
                    <a:pt x="73" y="454"/>
                    <a:pt x="76" y="450"/>
                    <a:pt x="76" y="446"/>
                  </a:cubicBezTo>
                  <a:cubicBezTo>
                    <a:pt x="76" y="246"/>
                    <a:pt x="76" y="246"/>
                    <a:pt x="76" y="246"/>
                  </a:cubicBezTo>
                  <a:cubicBezTo>
                    <a:pt x="137" y="187"/>
                    <a:pt x="137" y="187"/>
                    <a:pt x="137" y="187"/>
                  </a:cubicBezTo>
                  <a:cubicBezTo>
                    <a:pt x="140" y="184"/>
                    <a:pt x="140" y="180"/>
                    <a:pt x="138" y="177"/>
                  </a:cubicBezTo>
                  <a:close/>
                </a:path>
              </a:pathLst>
            </a:custGeom>
            <a:solidFill>
              <a:srgbClr val="493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0" name="íṩḻiḋe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11BEF90-68F1-4295-9225-0035BDD59B1F}"/>
                </a:ext>
              </a:extLst>
            </p:cNvPr>
            <p:cNvSpPr/>
            <p:nvPr/>
          </p:nvSpPr>
          <p:spPr bwMode="auto">
            <a:xfrm>
              <a:off x="4894263" y="2338388"/>
              <a:ext cx="787400" cy="1927225"/>
            </a:xfrm>
            <a:custGeom>
              <a:avLst/>
              <a:gdLst>
                <a:gd name="T0" fmla="*/ 0 w 239"/>
                <a:gd name="T1" fmla="*/ 447 h 585"/>
                <a:gd name="T2" fmla="*/ 119 w 239"/>
                <a:gd name="T3" fmla="*/ 585 h 585"/>
                <a:gd name="T4" fmla="*/ 239 w 239"/>
                <a:gd name="T5" fmla="*/ 447 h 585"/>
                <a:gd name="T6" fmla="*/ 134 w 239"/>
                <a:gd name="T7" fmla="*/ 15 h 585"/>
                <a:gd name="T8" fmla="*/ 104 w 239"/>
                <a:gd name="T9" fmla="*/ 15 h 585"/>
                <a:gd name="T10" fmla="*/ 0 w 239"/>
                <a:gd name="T11" fmla="*/ 447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9" h="585">
                  <a:moveTo>
                    <a:pt x="0" y="447"/>
                  </a:moveTo>
                  <a:cubicBezTo>
                    <a:pt x="0" y="523"/>
                    <a:pt x="53" y="585"/>
                    <a:pt x="119" y="585"/>
                  </a:cubicBezTo>
                  <a:cubicBezTo>
                    <a:pt x="185" y="585"/>
                    <a:pt x="239" y="523"/>
                    <a:pt x="239" y="447"/>
                  </a:cubicBezTo>
                  <a:cubicBezTo>
                    <a:pt x="239" y="388"/>
                    <a:pt x="166" y="128"/>
                    <a:pt x="134" y="15"/>
                  </a:cubicBezTo>
                  <a:cubicBezTo>
                    <a:pt x="130" y="0"/>
                    <a:pt x="108" y="0"/>
                    <a:pt x="104" y="15"/>
                  </a:cubicBezTo>
                  <a:cubicBezTo>
                    <a:pt x="72" y="128"/>
                    <a:pt x="0" y="388"/>
                    <a:pt x="0" y="447"/>
                  </a:cubicBezTo>
                  <a:close/>
                </a:path>
              </a:pathLst>
            </a:custGeom>
            <a:solidFill>
              <a:srgbClr val="BC4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1" name="íṩľiḍè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6396FDC-C1E8-43FE-B112-7EFA3474B9C4}"/>
                </a:ext>
              </a:extLst>
            </p:cNvPr>
            <p:cNvSpPr/>
            <p:nvPr/>
          </p:nvSpPr>
          <p:spPr bwMode="auto">
            <a:xfrm>
              <a:off x="4894263" y="2351088"/>
              <a:ext cx="392113" cy="1914525"/>
            </a:xfrm>
            <a:custGeom>
              <a:avLst/>
              <a:gdLst>
                <a:gd name="T0" fmla="*/ 104 w 119"/>
                <a:gd name="T1" fmla="*/ 11 h 581"/>
                <a:gd name="T2" fmla="*/ 119 w 119"/>
                <a:gd name="T3" fmla="*/ 0 h 581"/>
                <a:gd name="T4" fmla="*/ 119 w 119"/>
                <a:gd name="T5" fmla="*/ 581 h 581"/>
                <a:gd name="T6" fmla="*/ 0 w 119"/>
                <a:gd name="T7" fmla="*/ 443 h 581"/>
                <a:gd name="T8" fmla="*/ 104 w 119"/>
                <a:gd name="T9" fmla="*/ 1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581">
                  <a:moveTo>
                    <a:pt x="104" y="11"/>
                  </a:moveTo>
                  <a:cubicBezTo>
                    <a:pt x="106" y="4"/>
                    <a:pt x="113" y="0"/>
                    <a:pt x="119" y="0"/>
                  </a:cubicBezTo>
                  <a:cubicBezTo>
                    <a:pt x="119" y="581"/>
                    <a:pt x="119" y="581"/>
                    <a:pt x="119" y="581"/>
                  </a:cubicBezTo>
                  <a:cubicBezTo>
                    <a:pt x="53" y="581"/>
                    <a:pt x="0" y="519"/>
                    <a:pt x="0" y="443"/>
                  </a:cubicBezTo>
                  <a:cubicBezTo>
                    <a:pt x="0" y="384"/>
                    <a:pt x="72" y="124"/>
                    <a:pt x="104" y="11"/>
                  </a:cubicBezTo>
                  <a:close/>
                </a:path>
              </a:pathLst>
            </a:custGeom>
            <a:solidFill>
              <a:srgbClr val="C05E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2" name="ïṥľïḓè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2B1DDF1-ACB8-4CF2-92BB-DEBFB4BB4047}"/>
                </a:ext>
              </a:extLst>
            </p:cNvPr>
            <p:cNvSpPr/>
            <p:nvPr/>
          </p:nvSpPr>
          <p:spPr bwMode="auto">
            <a:xfrm>
              <a:off x="5059363" y="3049588"/>
              <a:ext cx="465138" cy="1497013"/>
            </a:xfrm>
            <a:custGeom>
              <a:avLst/>
              <a:gdLst>
                <a:gd name="T0" fmla="*/ 138 w 141"/>
                <a:gd name="T1" fmla="*/ 177 h 454"/>
                <a:gd name="T2" fmla="*/ 128 w 141"/>
                <a:gd name="T3" fmla="*/ 177 h 454"/>
                <a:gd name="T4" fmla="*/ 76 w 141"/>
                <a:gd name="T5" fmla="*/ 226 h 454"/>
                <a:gd name="T6" fmla="*/ 76 w 141"/>
                <a:gd name="T7" fmla="*/ 8 h 454"/>
                <a:gd name="T8" fmla="*/ 69 w 141"/>
                <a:gd name="T9" fmla="*/ 0 h 454"/>
                <a:gd name="T10" fmla="*/ 62 w 141"/>
                <a:gd name="T11" fmla="*/ 8 h 454"/>
                <a:gd name="T12" fmla="*/ 62 w 141"/>
                <a:gd name="T13" fmla="*/ 163 h 454"/>
                <a:gd name="T14" fmla="*/ 13 w 141"/>
                <a:gd name="T15" fmla="*/ 115 h 454"/>
                <a:gd name="T16" fmla="*/ 3 w 141"/>
                <a:gd name="T17" fmla="*/ 116 h 454"/>
                <a:gd name="T18" fmla="*/ 3 w 141"/>
                <a:gd name="T19" fmla="*/ 126 h 454"/>
                <a:gd name="T20" fmla="*/ 62 w 141"/>
                <a:gd name="T21" fmla="*/ 183 h 454"/>
                <a:gd name="T22" fmla="*/ 62 w 141"/>
                <a:gd name="T23" fmla="*/ 290 h 454"/>
                <a:gd name="T24" fmla="*/ 13 w 141"/>
                <a:gd name="T25" fmla="*/ 242 h 454"/>
                <a:gd name="T26" fmla="*/ 3 w 141"/>
                <a:gd name="T27" fmla="*/ 242 h 454"/>
                <a:gd name="T28" fmla="*/ 3 w 141"/>
                <a:gd name="T29" fmla="*/ 253 h 454"/>
                <a:gd name="T30" fmla="*/ 62 w 141"/>
                <a:gd name="T31" fmla="*/ 310 h 454"/>
                <a:gd name="T32" fmla="*/ 62 w 141"/>
                <a:gd name="T33" fmla="*/ 446 h 454"/>
                <a:gd name="T34" fmla="*/ 69 w 141"/>
                <a:gd name="T35" fmla="*/ 454 h 454"/>
                <a:gd name="T36" fmla="*/ 76 w 141"/>
                <a:gd name="T37" fmla="*/ 446 h 454"/>
                <a:gd name="T38" fmla="*/ 76 w 141"/>
                <a:gd name="T39" fmla="*/ 246 h 454"/>
                <a:gd name="T40" fmla="*/ 138 w 141"/>
                <a:gd name="T41" fmla="*/ 187 h 454"/>
                <a:gd name="T42" fmla="*/ 138 w 141"/>
                <a:gd name="T43" fmla="*/ 177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1" h="454">
                  <a:moveTo>
                    <a:pt x="138" y="177"/>
                  </a:moveTo>
                  <a:cubicBezTo>
                    <a:pt x="135" y="174"/>
                    <a:pt x="130" y="174"/>
                    <a:pt x="128" y="177"/>
                  </a:cubicBezTo>
                  <a:cubicBezTo>
                    <a:pt x="76" y="226"/>
                    <a:pt x="76" y="226"/>
                    <a:pt x="76" y="226"/>
                  </a:cubicBezTo>
                  <a:cubicBezTo>
                    <a:pt x="76" y="8"/>
                    <a:pt x="76" y="8"/>
                    <a:pt x="76" y="8"/>
                  </a:cubicBezTo>
                  <a:cubicBezTo>
                    <a:pt x="76" y="4"/>
                    <a:pt x="73" y="0"/>
                    <a:pt x="69" y="0"/>
                  </a:cubicBezTo>
                  <a:cubicBezTo>
                    <a:pt x="65" y="0"/>
                    <a:pt x="62" y="4"/>
                    <a:pt x="62" y="8"/>
                  </a:cubicBezTo>
                  <a:cubicBezTo>
                    <a:pt x="62" y="163"/>
                    <a:pt x="62" y="163"/>
                    <a:pt x="62" y="163"/>
                  </a:cubicBezTo>
                  <a:cubicBezTo>
                    <a:pt x="13" y="115"/>
                    <a:pt x="13" y="115"/>
                    <a:pt x="13" y="115"/>
                  </a:cubicBezTo>
                  <a:cubicBezTo>
                    <a:pt x="10" y="113"/>
                    <a:pt x="5" y="113"/>
                    <a:pt x="3" y="116"/>
                  </a:cubicBezTo>
                  <a:cubicBezTo>
                    <a:pt x="0" y="118"/>
                    <a:pt x="0" y="123"/>
                    <a:pt x="3" y="126"/>
                  </a:cubicBezTo>
                  <a:cubicBezTo>
                    <a:pt x="62" y="183"/>
                    <a:pt x="62" y="183"/>
                    <a:pt x="62" y="183"/>
                  </a:cubicBezTo>
                  <a:cubicBezTo>
                    <a:pt x="62" y="290"/>
                    <a:pt x="62" y="290"/>
                    <a:pt x="62" y="290"/>
                  </a:cubicBezTo>
                  <a:cubicBezTo>
                    <a:pt x="13" y="242"/>
                    <a:pt x="13" y="242"/>
                    <a:pt x="13" y="242"/>
                  </a:cubicBezTo>
                  <a:cubicBezTo>
                    <a:pt x="10" y="240"/>
                    <a:pt x="5" y="240"/>
                    <a:pt x="3" y="242"/>
                  </a:cubicBezTo>
                  <a:cubicBezTo>
                    <a:pt x="0" y="245"/>
                    <a:pt x="0" y="250"/>
                    <a:pt x="3" y="253"/>
                  </a:cubicBezTo>
                  <a:cubicBezTo>
                    <a:pt x="62" y="310"/>
                    <a:pt x="62" y="310"/>
                    <a:pt x="62" y="310"/>
                  </a:cubicBezTo>
                  <a:cubicBezTo>
                    <a:pt x="62" y="446"/>
                    <a:pt x="62" y="446"/>
                    <a:pt x="62" y="446"/>
                  </a:cubicBezTo>
                  <a:cubicBezTo>
                    <a:pt x="62" y="450"/>
                    <a:pt x="65" y="454"/>
                    <a:pt x="69" y="454"/>
                  </a:cubicBezTo>
                  <a:cubicBezTo>
                    <a:pt x="73" y="454"/>
                    <a:pt x="76" y="450"/>
                    <a:pt x="76" y="446"/>
                  </a:cubicBezTo>
                  <a:cubicBezTo>
                    <a:pt x="76" y="246"/>
                    <a:pt x="76" y="246"/>
                    <a:pt x="76" y="246"/>
                  </a:cubicBezTo>
                  <a:cubicBezTo>
                    <a:pt x="138" y="187"/>
                    <a:pt x="138" y="187"/>
                    <a:pt x="138" y="187"/>
                  </a:cubicBezTo>
                  <a:cubicBezTo>
                    <a:pt x="140" y="184"/>
                    <a:pt x="141" y="180"/>
                    <a:pt x="138" y="177"/>
                  </a:cubicBezTo>
                  <a:close/>
                </a:path>
              </a:pathLst>
            </a:custGeom>
            <a:solidFill>
              <a:srgbClr val="493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3" name="iṥľïḓê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02052FD-72F4-4072-92FB-0BD4557F5E7A}"/>
                </a:ext>
              </a:extLst>
            </p:cNvPr>
            <p:cNvSpPr/>
            <p:nvPr/>
          </p:nvSpPr>
          <p:spPr bwMode="auto">
            <a:xfrm>
              <a:off x="9088438" y="3824288"/>
              <a:ext cx="46038" cy="750888"/>
            </a:xfrm>
            <a:custGeom>
              <a:avLst/>
              <a:gdLst>
                <a:gd name="T0" fmla="*/ 7 w 14"/>
                <a:gd name="T1" fmla="*/ 228 h 228"/>
                <a:gd name="T2" fmla="*/ 0 w 14"/>
                <a:gd name="T3" fmla="*/ 220 h 228"/>
                <a:gd name="T4" fmla="*/ 0 w 14"/>
                <a:gd name="T5" fmla="*/ 8 h 228"/>
                <a:gd name="T6" fmla="*/ 7 w 14"/>
                <a:gd name="T7" fmla="*/ 0 h 228"/>
                <a:gd name="T8" fmla="*/ 14 w 14"/>
                <a:gd name="T9" fmla="*/ 8 h 228"/>
                <a:gd name="T10" fmla="*/ 14 w 14"/>
                <a:gd name="T11" fmla="*/ 220 h 228"/>
                <a:gd name="T12" fmla="*/ 7 w 14"/>
                <a:gd name="T13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228">
                  <a:moveTo>
                    <a:pt x="7" y="228"/>
                  </a:moveTo>
                  <a:cubicBezTo>
                    <a:pt x="3" y="228"/>
                    <a:pt x="0" y="224"/>
                    <a:pt x="0" y="22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11" y="0"/>
                    <a:pt x="14" y="4"/>
                    <a:pt x="14" y="8"/>
                  </a:cubicBezTo>
                  <a:cubicBezTo>
                    <a:pt x="14" y="220"/>
                    <a:pt x="14" y="220"/>
                    <a:pt x="14" y="220"/>
                  </a:cubicBezTo>
                  <a:cubicBezTo>
                    <a:pt x="14" y="224"/>
                    <a:pt x="11" y="228"/>
                    <a:pt x="7" y="228"/>
                  </a:cubicBezTo>
                  <a:close/>
                </a:path>
              </a:pathLst>
            </a:custGeom>
            <a:solidFill>
              <a:srgbClr val="493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4" name="išlîḑe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63E17F0-58BF-4FDA-BC0F-0E3B7F4DB216}"/>
                </a:ext>
              </a:extLst>
            </p:cNvPr>
            <p:cNvSpPr/>
            <p:nvPr/>
          </p:nvSpPr>
          <p:spPr bwMode="auto">
            <a:xfrm>
              <a:off x="9042400" y="3778251"/>
              <a:ext cx="69850" cy="134938"/>
            </a:xfrm>
            <a:custGeom>
              <a:avLst/>
              <a:gdLst>
                <a:gd name="T0" fmla="*/ 0 w 21"/>
                <a:gd name="T1" fmla="*/ 20 h 41"/>
                <a:gd name="T2" fmla="*/ 21 w 21"/>
                <a:gd name="T3" fmla="*/ 41 h 41"/>
                <a:gd name="T4" fmla="*/ 21 w 21"/>
                <a:gd name="T5" fmla="*/ 0 h 41"/>
                <a:gd name="T6" fmla="*/ 0 w 21"/>
                <a:gd name="T7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41">
                  <a:moveTo>
                    <a:pt x="0" y="20"/>
                  </a:moveTo>
                  <a:cubicBezTo>
                    <a:pt x="0" y="32"/>
                    <a:pt x="10" y="41"/>
                    <a:pt x="21" y="41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0" y="0"/>
                    <a:pt x="0" y="9"/>
                    <a:pt x="0" y="20"/>
                  </a:cubicBezTo>
                  <a:close/>
                </a:path>
              </a:pathLst>
            </a:custGeom>
            <a:solidFill>
              <a:srgbClr val="E0AA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5" name="ïṩ1iďe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411A501-0180-4B77-8819-22AFEADB0B49}"/>
                </a:ext>
              </a:extLst>
            </p:cNvPr>
            <p:cNvSpPr/>
            <p:nvPr/>
          </p:nvSpPr>
          <p:spPr bwMode="auto">
            <a:xfrm>
              <a:off x="9112250" y="3778251"/>
              <a:ext cx="69850" cy="134938"/>
            </a:xfrm>
            <a:custGeom>
              <a:avLst/>
              <a:gdLst>
                <a:gd name="T0" fmla="*/ 21 w 21"/>
                <a:gd name="T1" fmla="*/ 20 h 41"/>
                <a:gd name="T2" fmla="*/ 0 w 21"/>
                <a:gd name="T3" fmla="*/ 0 h 41"/>
                <a:gd name="T4" fmla="*/ 0 w 21"/>
                <a:gd name="T5" fmla="*/ 41 h 41"/>
                <a:gd name="T6" fmla="*/ 21 w 21"/>
                <a:gd name="T7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41">
                  <a:moveTo>
                    <a:pt x="21" y="20"/>
                  </a:moveTo>
                  <a:cubicBezTo>
                    <a:pt x="21" y="9"/>
                    <a:pt x="11" y="0"/>
                    <a:pt x="0" y="0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1" y="41"/>
                    <a:pt x="21" y="32"/>
                    <a:pt x="21" y="20"/>
                  </a:cubicBezTo>
                  <a:close/>
                </a:path>
              </a:pathLst>
            </a:custGeom>
            <a:solidFill>
              <a:srgbClr val="D99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6" name="iSlíḋê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550909B-4AF9-4ACD-9E01-E19D968FB754}"/>
                </a:ext>
              </a:extLst>
            </p:cNvPr>
            <p:cNvSpPr/>
            <p:nvPr/>
          </p:nvSpPr>
          <p:spPr bwMode="auto">
            <a:xfrm>
              <a:off x="9042400" y="3962401"/>
              <a:ext cx="69850" cy="139700"/>
            </a:xfrm>
            <a:custGeom>
              <a:avLst/>
              <a:gdLst>
                <a:gd name="T0" fmla="*/ 0 w 21"/>
                <a:gd name="T1" fmla="*/ 21 h 42"/>
                <a:gd name="T2" fmla="*/ 21 w 21"/>
                <a:gd name="T3" fmla="*/ 42 h 42"/>
                <a:gd name="T4" fmla="*/ 21 w 21"/>
                <a:gd name="T5" fmla="*/ 0 h 42"/>
                <a:gd name="T6" fmla="*/ 0 w 21"/>
                <a:gd name="T7" fmla="*/ 2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42">
                  <a:moveTo>
                    <a:pt x="0" y="21"/>
                  </a:moveTo>
                  <a:cubicBezTo>
                    <a:pt x="0" y="32"/>
                    <a:pt x="10" y="42"/>
                    <a:pt x="21" y="42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0" y="0"/>
                    <a:pt x="0" y="10"/>
                    <a:pt x="0" y="21"/>
                  </a:cubicBezTo>
                  <a:close/>
                </a:path>
              </a:pathLst>
            </a:custGeom>
            <a:solidFill>
              <a:srgbClr val="E0AA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7" name="î$1ïdé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33DE338-8262-4F9C-B002-18903D141249}"/>
                </a:ext>
              </a:extLst>
            </p:cNvPr>
            <p:cNvSpPr/>
            <p:nvPr/>
          </p:nvSpPr>
          <p:spPr bwMode="auto">
            <a:xfrm>
              <a:off x="9112250" y="3962401"/>
              <a:ext cx="69850" cy="139700"/>
            </a:xfrm>
            <a:custGeom>
              <a:avLst/>
              <a:gdLst>
                <a:gd name="T0" fmla="*/ 21 w 21"/>
                <a:gd name="T1" fmla="*/ 21 h 42"/>
                <a:gd name="T2" fmla="*/ 0 w 21"/>
                <a:gd name="T3" fmla="*/ 0 h 42"/>
                <a:gd name="T4" fmla="*/ 0 w 21"/>
                <a:gd name="T5" fmla="*/ 42 h 42"/>
                <a:gd name="T6" fmla="*/ 21 w 21"/>
                <a:gd name="T7" fmla="*/ 2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42">
                  <a:moveTo>
                    <a:pt x="21" y="21"/>
                  </a:moveTo>
                  <a:cubicBezTo>
                    <a:pt x="21" y="10"/>
                    <a:pt x="11" y="0"/>
                    <a:pt x="0" y="0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1" y="42"/>
                    <a:pt x="21" y="32"/>
                    <a:pt x="21" y="21"/>
                  </a:cubicBezTo>
                  <a:close/>
                </a:path>
              </a:pathLst>
            </a:custGeom>
            <a:solidFill>
              <a:srgbClr val="D99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8" name="îśliḋé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7280049-FEBB-4942-AF1B-941E37539C9E}"/>
                </a:ext>
              </a:extLst>
            </p:cNvPr>
            <p:cNvSpPr/>
            <p:nvPr/>
          </p:nvSpPr>
          <p:spPr bwMode="auto">
            <a:xfrm>
              <a:off x="9112250" y="4151313"/>
              <a:ext cx="69850" cy="134938"/>
            </a:xfrm>
            <a:custGeom>
              <a:avLst/>
              <a:gdLst>
                <a:gd name="T0" fmla="*/ 21 w 21"/>
                <a:gd name="T1" fmla="*/ 20 h 41"/>
                <a:gd name="T2" fmla="*/ 0 w 21"/>
                <a:gd name="T3" fmla="*/ 0 h 41"/>
                <a:gd name="T4" fmla="*/ 0 w 21"/>
                <a:gd name="T5" fmla="*/ 41 h 41"/>
                <a:gd name="T6" fmla="*/ 21 w 21"/>
                <a:gd name="T7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41">
                  <a:moveTo>
                    <a:pt x="21" y="20"/>
                  </a:moveTo>
                  <a:cubicBezTo>
                    <a:pt x="21" y="9"/>
                    <a:pt x="11" y="0"/>
                    <a:pt x="0" y="0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1" y="41"/>
                    <a:pt x="21" y="32"/>
                    <a:pt x="21" y="20"/>
                  </a:cubicBezTo>
                  <a:close/>
                </a:path>
              </a:pathLst>
            </a:custGeom>
            <a:solidFill>
              <a:srgbClr val="D99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9" name="iṣḷïďè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718924E-C64E-4A16-B416-F7005C5E0786}"/>
                </a:ext>
              </a:extLst>
            </p:cNvPr>
            <p:cNvSpPr/>
            <p:nvPr/>
          </p:nvSpPr>
          <p:spPr bwMode="auto">
            <a:xfrm>
              <a:off x="9042400" y="4151313"/>
              <a:ext cx="69850" cy="134938"/>
            </a:xfrm>
            <a:custGeom>
              <a:avLst/>
              <a:gdLst>
                <a:gd name="T0" fmla="*/ 0 w 21"/>
                <a:gd name="T1" fmla="*/ 20 h 41"/>
                <a:gd name="T2" fmla="*/ 21 w 21"/>
                <a:gd name="T3" fmla="*/ 41 h 41"/>
                <a:gd name="T4" fmla="*/ 21 w 21"/>
                <a:gd name="T5" fmla="*/ 0 h 41"/>
                <a:gd name="T6" fmla="*/ 0 w 21"/>
                <a:gd name="T7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41">
                  <a:moveTo>
                    <a:pt x="0" y="20"/>
                  </a:moveTo>
                  <a:cubicBezTo>
                    <a:pt x="0" y="32"/>
                    <a:pt x="10" y="41"/>
                    <a:pt x="21" y="41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0" y="0"/>
                    <a:pt x="0" y="9"/>
                    <a:pt x="0" y="20"/>
                  </a:cubicBezTo>
                  <a:close/>
                </a:path>
              </a:pathLst>
            </a:custGeom>
            <a:solidFill>
              <a:srgbClr val="E0AA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0" name="ïṧḻiḋê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D616619-3939-4AE9-AD7C-3F1348C7B4CF}"/>
                </a:ext>
              </a:extLst>
            </p:cNvPr>
            <p:cNvSpPr/>
            <p:nvPr/>
          </p:nvSpPr>
          <p:spPr bwMode="auto">
            <a:xfrm>
              <a:off x="3771900" y="3076576"/>
              <a:ext cx="693738" cy="931863"/>
            </a:xfrm>
            <a:custGeom>
              <a:avLst/>
              <a:gdLst>
                <a:gd name="T0" fmla="*/ 0 w 210"/>
                <a:gd name="T1" fmla="*/ 178 h 283"/>
                <a:gd name="T2" fmla="*/ 105 w 210"/>
                <a:gd name="T3" fmla="*/ 0 h 283"/>
                <a:gd name="T4" fmla="*/ 210 w 210"/>
                <a:gd name="T5" fmla="*/ 178 h 283"/>
                <a:gd name="T6" fmla="*/ 105 w 210"/>
                <a:gd name="T7" fmla="*/ 283 h 283"/>
                <a:gd name="T8" fmla="*/ 0 w 210"/>
                <a:gd name="T9" fmla="*/ 178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" h="283">
                  <a:moveTo>
                    <a:pt x="0" y="178"/>
                  </a:moveTo>
                  <a:cubicBezTo>
                    <a:pt x="0" y="120"/>
                    <a:pt x="105" y="0"/>
                    <a:pt x="105" y="0"/>
                  </a:cubicBezTo>
                  <a:cubicBezTo>
                    <a:pt x="105" y="0"/>
                    <a:pt x="210" y="120"/>
                    <a:pt x="210" y="178"/>
                  </a:cubicBezTo>
                  <a:cubicBezTo>
                    <a:pt x="210" y="236"/>
                    <a:pt x="163" y="283"/>
                    <a:pt x="105" y="283"/>
                  </a:cubicBezTo>
                  <a:cubicBezTo>
                    <a:pt x="47" y="283"/>
                    <a:pt x="0" y="236"/>
                    <a:pt x="0" y="178"/>
                  </a:cubicBezTo>
                  <a:close/>
                </a:path>
              </a:pathLst>
            </a:custGeom>
            <a:solidFill>
              <a:srgbClr val="C05E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1" name="íṧḷíḓé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5B41215-EFC2-4D0C-830A-A91442FB53A8}"/>
                </a:ext>
              </a:extLst>
            </p:cNvPr>
            <p:cNvSpPr/>
            <p:nvPr/>
          </p:nvSpPr>
          <p:spPr bwMode="auto">
            <a:xfrm>
              <a:off x="4214813" y="3713163"/>
              <a:ext cx="511175" cy="509588"/>
            </a:xfrm>
            <a:custGeom>
              <a:avLst/>
              <a:gdLst>
                <a:gd name="T0" fmla="*/ 128 w 155"/>
                <a:gd name="T1" fmla="*/ 122 h 155"/>
                <a:gd name="T2" fmla="*/ 0 w 155"/>
                <a:gd name="T3" fmla="*/ 155 h 155"/>
                <a:gd name="T4" fmla="*/ 33 w 155"/>
                <a:gd name="T5" fmla="*/ 26 h 155"/>
                <a:gd name="T6" fmla="*/ 128 w 155"/>
                <a:gd name="T7" fmla="*/ 26 h 155"/>
                <a:gd name="T8" fmla="*/ 128 w 155"/>
                <a:gd name="T9" fmla="*/ 12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5" h="155">
                  <a:moveTo>
                    <a:pt x="128" y="122"/>
                  </a:moveTo>
                  <a:cubicBezTo>
                    <a:pt x="102" y="148"/>
                    <a:pt x="0" y="155"/>
                    <a:pt x="0" y="155"/>
                  </a:cubicBezTo>
                  <a:cubicBezTo>
                    <a:pt x="0" y="155"/>
                    <a:pt x="6" y="52"/>
                    <a:pt x="33" y="26"/>
                  </a:cubicBezTo>
                  <a:cubicBezTo>
                    <a:pt x="59" y="0"/>
                    <a:pt x="102" y="0"/>
                    <a:pt x="128" y="26"/>
                  </a:cubicBezTo>
                  <a:cubicBezTo>
                    <a:pt x="155" y="52"/>
                    <a:pt x="155" y="95"/>
                    <a:pt x="128" y="122"/>
                  </a:cubicBezTo>
                  <a:close/>
                </a:path>
              </a:pathLst>
            </a:custGeom>
            <a:solidFill>
              <a:srgbClr val="BC4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2" name="iŝlídè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3014B16-2DBB-4DCE-AFE4-96161CEF0580}"/>
                </a:ext>
              </a:extLst>
            </p:cNvPr>
            <p:cNvSpPr/>
            <p:nvPr/>
          </p:nvSpPr>
          <p:spPr bwMode="auto">
            <a:xfrm>
              <a:off x="3517900" y="3713163"/>
              <a:ext cx="511175" cy="509588"/>
            </a:xfrm>
            <a:custGeom>
              <a:avLst/>
              <a:gdLst>
                <a:gd name="T0" fmla="*/ 26 w 155"/>
                <a:gd name="T1" fmla="*/ 122 h 155"/>
                <a:gd name="T2" fmla="*/ 155 w 155"/>
                <a:gd name="T3" fmla="*/ 155 h 155"/>
                <a:gd name="T4" fmla="*/ 122 w 155"/>
                <a:gd name="T5" fmla="*/ 26 h 155"/>
                <a:gd name="T6" fmla="*/ 26 w 155"/>
                <a:gd name="T7" fmla="*/ 26 h 155"/>
                <a:gd name="T8" fmla="*/ 26 w 155"/>
                <a:gd name="T9" fmla="*/ 12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5" h="155">
                  <a:moveTo>
                    <a:pt x="26" y="122"/>
                  </a:moveTo>
                  <a:cubicBezTo>
                    <a:pt x="53" y="148"/>
                    <a:pt x="155" y="155"/>
                    <a:pt x="155" y="155"/>
                  </a:cubicBezTo>
                  <a:cubicBezTo>
                    <a:pt x="155" y="155"/>
                    <a:pt x="148" y="52"/>
                    <a:pt x="122" y="26"/>
                  </a:cubicBezTo>
                  <a:cubicBezTo>
                    <a:pt x="96" y="0"/>
                    <a:pt x="53" y="0"/>
                    <a:pt x="26" y="26"/>
                  </a:cubicBezTo>
                  <a:cubicBezTo>
                    <a:pt x="0" y="52"/>
                    <a:pt x="0" y="95"/>
                    <a:pt x="26" y="122"/>
                  </a:cubicBezTo>
                  <a:close/>
                </a:path>
              </a:pathLst>
            </a:custGeom>
            <a:solidFill>
              <a:srgbClr val="DB97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3" name="ïśḷîďè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0C7EB40-72ED-4216-B13E-926C12F6AA9E}"/>
                </a:ext>
              </a:extLst>
            </p:cNvPr>
            <p:cNvSpPr/>
            <p:nvPr/>
          </p:nvSpPr>
          <p:spPr bwMode="auto">
            <a:xfrm>
              <a:off x="3841750" y="3600451"/>
              <a:ext cx="560388" cy="903288"/>
            </a:xfrm>
            <a:custGeom>
              <a:avLst/>
              <a:gdLst>
                <a:gd name="T0" fmla="*/ 167 w 170"/>
                <a:gd name="T1" fmla="*/ 134 h 274"/>
                <a:gd name="T2" fmla="*/ 157 w 170"/>
                <a:gd name="T3" fmla="*/ 134 h 274"/>
                <a:gd name="T4" fmla="*/ 91 w 170"/>
                <a:gd name="T5" fmla="*/ 200 h 274"/>
                <a:gd name="T6" fmla="*/ 91 w 170"/>
                <a:gd name="T7" fmla="*/ 7 h 274"/>
                <a:gd name="T8" fmla="*/ 84 w 170"/>
                <a:gd name="T9" fmla="*/ 0 h 274"/>
                <a:gd name="T10" fmla="*/ 77 w 170"/>
                <a:gd name="T11" fmla="*/ 7 h 274"/>
                <a:gd name="T12" fmla="*/ 77 w 170"/>
                <a:gd name="T13" fmla="*/ 198 h 274"/>
                <a:gd name="T14" fmla="*/ 13 w 170"/>
                <a:gd name="T15" fmla="*/ 134 h 274"/>
                <a:gd name="T16" fmla="*/ 3 w 170"/>
                <a:gd name="T17" fmla="*/ 134 h 274"/>
                <a:gd name="T18" fmla="*/ 3 w 170"/>
                <a:gd name="T19" fmla="*/ 144 h 274"/>
                <a:gd name="T20" fmla="*/ 77 w 170"/>
                <a:gd name="T21" fmla="*/ 219 h 274"/>
                <a:gd name="T22" fmla="*/ 77 w 170"/>
                <a:gd name="T23" fmla="*/ 266 h 274"/>
                <a:gd name="T24" fmla="*/ 84 w 170"/>
                <a:gd name="T25" fmla="*/ 274 h 274"/>
                <a:gd name="T26" fmla="*/ 91 w 170"/>
                <a:gd name="T27" fmla="*/ 266 h 274"/>
                <a:gd name="T28" fmla="*/ 91 w 170"/>
                <a:gd name="T29" fmla="*/ 220 h 274"/>
                <a:gd name="T30" fmla="*/ 167 w 170"/>
                <a:gd name="T31" fmla="*/ 144 h 274"/>
                <a:gd name="T32" fmla="*/ 167 w 170"/>
                <a:gd name="T33" fmla="*/ 13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0" h="274">
                  <a:moveTo>
                    <a:pt x="167" y="134"/>
                  </a:moveTo>
                  <a:cubicBezTo>
                    <a:pt x="164" y="131"/>
                    <a:pt x="160" y="131"/>
                    <a:pt x="157" y="134"/>
                  </a:cubicBezTo>
                  <a:cubicBezTo>
                    <a:pt x="91" y="200"/>
                    <a:pt x="91" y="200"/>
                    <a:pt x="91" y="200"/>
                  </a:cubicBezTo>
                  <a:cubicBezTo>
                    <a:pt x="91" y="7"/>
                    <a:pt x="91" y="7"/>
                    <a:pt x="91" y="7"/>
                  </a:cubicBezTo>
                  <a:cubicBezTo>
                    <a:pt x="91" y="3"/>
                    <a:pt x="88" y="0"/>
                    <a:pt x="84" y="0"/>
                  </a:cubicBezTo>
                  <a:cubicBezTo>
                    <a:pt x="80" y="0"/>
                    <a:pt x="77" y="3"/>
                    <a:pt x="77" y="7"/>
                  </a:cubicBezTo>
                  <a:cubicBezTo>
                    <a:pt x="77" y="198"/>
                    <a:pt x="77" y="198"/>
                    <a:pt x="77" y="198"/>
                  </a:cubicBezTo>
                  <a:cubicBezTo>
                    <a:pt x="13" y="134"/>
                    <a:pt x="13" y="134"/>
                    <a:pt x="13" y="134"/>
                  </a:cubicBezTo>
                  <a:cubicBezTo>
                    <a:pt x="10" y="131"/>
                    <a:pt x="5" y="131"/>
                    <a:pt x="3" y="134"/>
                  </a:cubicBezTo>
                  <a:cubicBezTo>
                    <a:pt x="0" y="137"/>
                    <a:pt x="0" y="142"/>
                    <a:pt x="3" y="144"/>
                  </a:cubicBezTo>
                  <a:cubicBezTo>
                    <a:pt x="77" y="219"/>
                    <a:pt x="77" y="219"/>
                    <a:pt x="77" y="219"/>
                  </a:cubicBezTo>
                  <a:cubicBezTo>
                    <a:pt x="77" y="266"/>
                    <a:pt x="77" y="266"/>
                    <a:pt x="77" y="266"/>
                  </a:cubicBezTo>
                  <a:cubicBezTo>
                    <a:pt x="77" y="270"/>
                    <a:pt x="80" y="274"/>
                    <a:pt x="84" y="274"/>
                  </a:cubicBezTo>
                  <a:cubicBezTo>
                    <a:pt x="88" y="274"/>
                    <a:pt x="91" y="270"/>
                    <a:pt x="91" y="266"/>
                  </a:cubicBezTo>
                  <a:cubicBezTo>
                    <a:pt x="91" y="220"/>
                    <a:pt x="91" y="220"/>
                    <a:pt x="91" y="220"/>
                  </a:cubicBezTo>
                  <a:cubicBezTo>
                    <a:pt x="167" y="144"/>
                    <a:pt x="167" y="144"/>
                    <a:pt x="167" y="144"/>
                  </a:cubicBezTo>
                  <a:cubicBezTo>
                    <a:pt x="170" y="142"/>
                    <a:pt x="170" y="137"/>
                    <a:pt x="167" y="134"/>
                  </a:cubicBezTo>
                  <a:close/>
                </a:path>
              </a:pathLst>
            </a:custGeom>
            <a:solidFill>
              <a:srgbClr val="493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4" name="ïş1íďe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92B332E-DE8B-411B-89C4-60D2293E7E92}"/>
                </a:ext>
              </a:extLst>
            </p:cNvPr>
            <p:cNvSpPr/>
            <p:nvPr/>
          </p:nvSpPr>
          <p:spPr bwMode="auto">
            <a:xfrm>
              <a:off x="6757988" y="2978151"/>
              <a:ext cx="1193800" cy="1384300"/>
            </a:xfrm>
            <a:custGeom>
              <a:avLst/>
              <a:gdLst>
                <a:gd name="T0" fmla="*/ 304 w 362"/>
                <a:gd name="T1" fmla="*/ 148 h 420"/>
                <a:gd name="T2" fmla="*/ 317 w 362"/>
                <a:gd name="T3" fmla="*/ 104 h 420"/>
                <a:gd name="T4" fmla="*/ 181 w 362"/>
                <a:gd name="T5" fmla="*/ 0 h 420"/>
                <a:gd name="T6" fmla="*/ 46 w 362"/>
                <a:gd name="T7" fmla="*/ 104 h 420"/>
                <a:gd name="T8" fmla="*/ 59 w 362"/>
                <a:gd name="T9" fmla="*/ 148 h 420"/>
                <a:gd name="T10" fmla="*/ 0 w 362"/>
                <a:gd name="T11" fmla="*/ 264 h 420"/>
                <a:gd name="T12" fmla="*/ 181 w 362"/>
                <a:gd name="T13" fmla="*/ 420 h 420"/>
                <a:gd name="T14" fmla="*/ 362 w 362"/>
                <a:gd name="T15" fmla="*/ 264 h 420"/>
                <a:gd name="T16" fmla="*/ 304 w 362"/>
                <a:gd name="T17" fmla="*/ 148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2" h="420">
                  <a:moveTo>
                    <a:pt x="304" y="148"/>
                  </a:moveTo>
                  <a:cubicBezTo>
                    <a:pt x="312" y="135"/>
                    <a:pt x="317" y="120"/>
                    <a:pt x="317" y="104"/>
                  </a:cubicBezTo>
                  <a:cubicBezTo>
                    <a:pt x="317" y="47"/>
                    <a:pt x="256" y="0"/>
                    <a:pt x="181" y="0"/>
                  </a:cubicBezTo>
                  <a:cubicBezTo>
                    <a:pt x="106" y="0"/>
                    <a:pt x="46" y="47"/>
                    <a:pt x="46" y="104"/>
                  </a:cubicBezTo>
                  <a:cubicBezTo>
                    <a:pt x="46" y="120"/>
                    <a:pt x="50" y="135"/>
                    <a:pt x="59" y="148"/>
                  </a:cubicBezTo>
                  <a:cubicBezTo>
                    <a:pt x="23" y="177"/>
                    <a:pt x="0" y="218"/>
                    <a:pt x="0" y="264"/>
                  </a:cubicBezTo>
                  <a:cubicBezTo>
                    <a:pt x="0" y="350"/>
                    <a:pt x="81" y="420"/>
                    <a:pt x="181" y="420"/>
                  </a:cubicBezTo>
                  <a:cubicBezTo>
                    <a:pt x="281" y="420"/>
                    <a:pt x="362" y="350"/>
                    <a:pt x="362" y="264"/>
                  </a:cubicBezTo>
                  <a:cubicBezTo>
                    <a:pt x="362" y="218"/>
                    <a:pt x="340" y="177"/>
                    <a:pt x="304" y="148"/>
                  </a:cubicBezTo>
                  <a:close/>
                </a:path>
              </a:pathLst>
            </a:custGeom>
            <a:solidFill>
              <a:srgbClr val="C05E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5" name="íSlïḍè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4CE7414-6E94-4DD2-BFFA-D60CD932BA43}"/>
                </a:ext>
              </a:extLst>
            </p:cNvPr>
            <p:cNvSpPr/>
            <p:nvPr/>
          </p:nvSpPr>
          <p:spPr bwMode="auto">
            <a:xfrm>
              <a:off x="6859588" y="3306763"/>
              <a:ext cx="966788" cy="1568450"/>
            </a:xfrm>
            <a:custGeom>
              <a:avLst/>
              <a:gdLst>
                <a:gd name="T0" fmla="*/ 277 w 293"/>
                <a:gd name="T1" fmla="*/ 146 h 476"/>
                <a:gd name="T2" fmla="*/ 253 w 293"/>
                <a:gd name="T3" fmla="*/ 166 h 476"/>
                <a:gd name="T4" fmla="*/ 259 w 293"/>
                <a:gd name="T5" fmla="*/ 149 h 476"/>
                <a:gd name="T6" fmla="*/ 245 w 293"/>
                <a:gd name="T7" fmla="*/ 145 h 476"/>
                <a:gd name="T8" fmla="*/ 166 w 293"/>
                <a:gd name="T9" fmla="*/ 211 h 476"/>
                <a:gd name="T10" fmla="*/ 162 w 293"/>
                <a:gd name="T11" fmla="*/ 103 h 476"/>
                <a:gd name="T12" fmla="*/ 211 w 293"/>
                <a:gd name="T13" fmla="*/ 48 h 476"/>
                <a:gd name="T14" fmla="*/ 196 w 293"/>
                <a:gd name="T15" fmla="*/ 48 h 476"/>
                <a:gd name="T16" fmla="*/ 161 w 293"/>
                <a:gd name="T17" fmla="*/ 88 h 476"/>
                <a:gd name="T18" fmla="*/ 158 w 293"/>
                <a:gd name="T19" fmla="*/ 7 h 476"/>
                <a:gd name="T20" fmla="*/ 150 w 293"/>
                <a:gd name="T21" fmla="*/ 0 h 476"/>
                <a:gd name="T22" fmla="*/ 143 w 293"/>
                <a:gd name="T23" fmla="*/ 7 h 476"/>
                <a:gd name="T24" fmla="*/ 138 w 293"/>
                <a:gd name="T25" fmla="*/ 133 h 476"/>
                <a:gd name="T26" fmla="*/ 90 w 293"/>
                <a:gd name="T27" fmla="*/ 65 h 476"/>
                <a:gd name="T28" fmla="*/ 76 w 293"/>
                <a:gd name="T29" fmla="*/ 61 h 476"/>
                <a:gd name="T30" fmla="*/ 137 w 293"/>
                <a:gd name="T31" fmla="*/ 147 h 476"/>
                <a:gd name="T32" fmla="*/ 133 w 293"/>
                <a:gd name="T33" fmla="*/ 243 h 476"/>
                <a:gd name="T34" fmla="*/ 72 w 293"/>
                <a:gd name="T35" fmla="*/ 212 h 476"/>
                <a:gd name="T36" fmla="*/ 62 w 293"/>
                <a:gd name="T37" fmla="*/ 136 h 476"/>
                <a:gd name="T38" fmla="*/ 48 w 293"/>
                <a:gd name="T39" fmla="*/ 132 h 476"/>
                <a:gd name="T40" fmla="*/ 42 w 293"/>
                <a:gd name="T41" fmla="*/ 167 h 476"/>
                <a:gd name="T42" fmla="*/ 14 w 293"/>
                <a:gd name="T43" fmla="*/ 129 h 476"/>
                <a:gd name="T44" fmla="*/ 0 w 293"/>
                <a:gd name="T45" fmla="*/ 129 h 476"/>
                <a:gd name="T46" fmla="*/ 44 w 293"/>
                <a:gd name="T47" fmla="*/ 183 h 476"/>
                <a:gd name="T48" fmla="*/ 61 w 293"/>
                <a:gd name="T49" fmla="*/ 221 h 476"/>
                <a:gd name="T50" fmla="*/ 132 w 293"/>
                <a:gd name="T51" fmla="*/ 257 h 476"/>
                <a:gd name="T52" fmla="*/ 123 w 293"/>
                <a:gd name="T53" fmla="*/ 469 h 476"/>
                <a:gd name="T54" fmla="*/ 125 w 293"/>
                <a:gd name="T55" fmla="*/ 474 h 476"/>
                <a:gd name="T56" fmla="*/ 131 w 293"/>
                <a:gd name="T57" fmla="*/ 476 h 476"/>
                <a:gd name="T58" fmla="*/ 170 w 293"/>
                <a:gd name="T59" fmla="*/ 476 h 476"/>
                <a:gd name="T60" fmla="*/ 175 w 293"/>
                <a:gd name="T61" fmla="*/ 474 h 476"/>
                <a:gd name="T62" fmla="*/ 177 w 293"/>
                <a:gd name="T63" fmla="*/ 469 h 476"/>
                <a:gd name="T64" fmla="*/ 167 w 293"/>
                <a:gd name="T65" fmla="*/ 226 h 476"/>
                <a:gd name="T66" fmla="*/ 243 w 293"/>
                <a:gd name="T67" fmla="*/ 183 h 476"/>
                <a:gd name="T68" fmla="*/ 289 w 293"/>
                <a:gd name="T69" fmla="*/ 153 h 476"/>
                <a:gd name="T70" fmla="*/ 277 w 293"/>
                <a:gd name="T71" fmla="*/ 146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93" h="476">
                  <a:moveTo>
                    <a:pt x="277" y="146"/>
                  </a:moveTo>
                  <a:cubicBezTo>
                    <a:pt x="272" y="154"/>
                    <a:pt x="263" y="162"/>
                    <a:pt x="253" y="166"/>
                  </a:cubicBezTo>
                  <a:cubicBezTo>
                    <a:pt x="256" y="160"/>
                    <a:pt x="258" y="155"/>
                    <a:pt x="259" y="149"/>
                  </a:cubicBezTo>
                  <a:cubicBezTo>
                    <a:pt x="261" y="140"/>
                    <a:pt x="247" y="136"/>
                    <a:pt x="245" y="145"/>
                  </a:cubicBezTo>
                  <a:cubicBezTo>
                    <a:pt x="238" y="177"/>
                    <a:pt x="202" y="213"/>
                    <a:pt x="166" y="211"/>
                  </a:cubicBezTo>
                  <a:cubicBezTo>
                    <a:pt x="162" y="103"/>
                    <a:pt x="162" y="103"/>
                    <a:pt x="162" y="103"/>
                  </a:cubicBezTo>
                  <a:cubicBezTo>
                    <a:pt x="187" y="97"/>
                    <a:pt x="211" y="75"/>
                    <a:pt x="211" y="48"/>
                  </a:cubicBezTo>
                  <a:cubicBezTo>
                    <a:pt x="211" y="38"/>
                    <a:pt x="196" y="38"/>
                    <a:pt x="196" y="48"/>
                  </a:cubicBezTo>
                  <a:cubicBezTo>
                    <a:pt x="197" y="67"/>
                    <a:pt x="179" y="83"/>
                    <a:pt x="161" y="88"/>
                  </a:cubicBezTo>
                  <a:cubicBezTo>
                    <a:pt x="158" y="7"/>
                    <a:pt x="158" y="7"/>
                    <a:pt x="158" y="7"/>
                  </a:cubicBezTo>
                  <a:cubicBezTo>
                    <a:pt x="157" y="3"/>
                    <a:pt x="154" y="0"/>
                    <a:pt x="150" y="0"/>
                  </a:cubicBezTo>
                  <a:cubicBezTo>
                    <a:pt x="146" y="0"/>
                    <a:pt x="143" y="3"/>
                    <a:pt x="143" y="7"/>
                  </a:cubicBezTo>
                  <a:cubicBezTo>
                    <a:pt x="138" y="133"/>
                    <a:pt x="138" y="133"/>
                    <a:pt x="138" y="133"/>
                  </a:cubicBezTo>
                  <a:cubicBezTo>
                    <a:pt x="108" y="126"/>
                    <a:pt x="84" y="97"/>
                    <a:pt x="90" y="65"/>
                  </a:cubicBezTo>
                  <a:cubicBezTo>
                    <a:pt x="92" y="56"/>
                    <a:pt x="78" y="52"/>
                    <a:pt x="76" y="61"/>
                  </a:cubicBezTo>
                  <a:cubicBezTo>
                    <a:pt x="69" y="102"/>
                    <a:pt x="98" y="140"/>
                    <a:pt x="137" y="147"/>
                  </a:cubicBezTo>
                  <a:cubicBezTo>
                    <a:pt x="133" y="243"/>
                    <a:pt x="133" y="243"/>
                    <a:pt x="133" y="243"/>
                  </a:cubicBezTo>
                  <a:cubicBezTo>
                    <a:pt x="109" y="242"/>
                    <a:pt x="87" y="232"/>
                    <a:pt x="72" y="212"/>
                  </a:cubicBezTo>
                  <a:cubicBezTo>
                    <a:pt x="55" y="190"/>
                    <a:pt x="53" y="162"/>
                    <a:pt x="62" y="136"/>
                  </a:cubicBezTo>
                  <a:cubicBezTo>
                    <a:pt x="64" y="127"/>
                    <a:pt x="51" y="123"/>
                    <a:pt x="48" y="132"/>
                  </a:cubicBezTo>
                  <a:cubicBezTo>
                    <a:pt x="44" y="144"/>
                    <a:pt x="42" y="156"/>
                    <a:pt x="42" y="167"/>
                  </a:cubicBezTo>
                  <a:cubicBezTo>
                    <a:pt x="26" y="161"/>
                    <a:pt x="15" y="148"/>
                    <a:pt x="14" y="129"/>
                  </a:cubicBezTo>
                  <a:cubicBezTo>
                    <a:pt x="14" y="120"/>
                    <a:pt x="0" y="120"/>
                    <a:pt x="0" y="129"/>
                  </a:cubicBezTo>
                  <a:cubicBezTo>
                    <a:pt x="1" y="156"/>
                    <a:pt x="19" y="177"/>
                    <a:pt x="44" y="183"/>
                  </a:cubicBezTo>
                  <a:cubicBezTo>
                    <a:pt x="47" y="197"/>
                    <a:pt x="52" y="210"/>
                    <a:pt x="61" y="221"/>
                  </a:cubicBezTo>
                  <a:cubicBezTo>
                    <a:pt x="78" y="244"/>
                    <a:pt x="104" y="256"/>
                    <a:pt x="132" y="257"/>
                  </a:cubicBezTo>
                  <a:cubicBezTo>
                    <a:pt x="123" y="469"/>
                    <a:pt x="123" y="469"/>
                    <a:pt x="123" y="469"/>
                  </a:cubicBezTo>
                  <a:cubicBezTo>
                    <a:pt x="123" y="471"/>
                    <a:pt x="124" y="473"/>
                    <a:pt x="125" y="474"/>
                  </a:cubicBezTo>
                  <a:cubicBezTo>
                    <a:pt x="127" y="476"/>
                    <a:pt x="129" y="476"/>
                    <a:pt x="131" y="476"/>
                  </a:cubicBezTo>
                  <a:cubicBezTo>
                    <a:pt x="170" y="476"/>
                    <a:pt x="170" y="476"/>
                    <a:pt x="170" y="476"/>
                  </a:cubicBezTo>
                  <a:cubicBezTo>
                    <a:pt x="172" y="476"/>
                    <a:pt x="174" y="476"/>
                    <a:pt x="175" y="474"/>
                  </a:cubicBezTo>
                  <a:cubicBezTo>
                    <a:pt x="177" y="473"/>
                    <a:pt x="177" y="471"/>
                    <a:pt x="177" y="469"/>
                  </a:cubicBezTo>
                  <a:cubicBezTo>
                    <a:pt x="167" y="226"/>
                    <a:pt x="167" y="226"/>
                    <a:pt x="167" y="226"/>
                  </a:cubicBezTo>
                  <a:cubicBezTo>
                    <a:pt x="196" y="227"/>
                    <a:pt x="226" y="207"/>
                    <a:pt x="243" y="183"/>
                  </a:cubicBezTo>
                  <a:cubicBezTo>
                    <a:pt x="262" y="182"/>
                    <a:pt x="281" y="169"/>
                    <a:pt x="289" y="153"/>
                  </a:cubicBezTo>
                  <a:cubicBezTo>
                    <a:pt x="293" y="145"/>
                    <a:pt x="281" y="137"/>
                    <a:pt x="277" y="146"/>
                  </a:cubicBezTo>
                  <a:close/>
                </a:path>
              </a:pathLst>
            </a:custGeom>
            <a:solidFill>
              <a:srgbClr val="493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6" name="ïṩḻiḑè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8F05C9F-CEC3-4F34-98DB-D22FEF1EACE8}"/>
                </a:ext>
              </a:extLst>
            </p:cNvPr>
            <p:cNvSpPr/>
            <p:nvPr/>
          </p:nvSpPr>
          <p:spPr bwMode="auto">
            <a:xfrm>
              <a:off x="4319588" y="2974976"/>
              <a:ext cx="1401763" cy="1433513"/>
            </a:xfrm>
            <a:custGeom>
              <a:avLst/>
              <a:gdLst>
                <a:gd name="T0" fmla="*/ 0 w 425"/>
                <a:gd name="T1" fmla="*/ 264 h 435"/>
                <a:gd name="T2" fmla="*/ 85 w 425"/>
                <a:gd name="T3" fmla="*/ 367 h 435"/>
                <a:gd name="T4" fmla="*/ 127 w 425"/>
                <a:gd name="T5" fmla="*/ 355 h 435"/>
                <a:gd name="T6" fmla="*/ 212 w 425"/>
                <a:gd name="T7" fmla="*/ 435 h 435"/>
                <a:gd name="T8" fmla="*/ 298 w 425"/>
                <a:gd name="T9" fmla="*/ 355 h 435"/>
                <a:gd name="T10" fmla="*/ 339 w 425"/>
                <a:gd name="T11" fmla="*/ 367 h 435"/>
                <a:gd name="T12" fmla="*/ 425 w 425"/>
                <a:gd name="T13" fmla="*/ 264 h 435"/>
                <a:gd name="T14" fmla="*/ 359 w 425"/>
                <a:gd name="T15" fmla="*/ 163 h 435"/>
                <a:gd name="T16" fmla="*/ 375 w 425"/>
                <a:gd name="T17" fmla="*/ 104 h 435"/>
                <a:gd name="T18" fmla="*/ 289 w 425"/>
                <a:gd name="T19" fmla="*/ 0 h 435"/>
                <a:gd name="T20" fmla="*/ 212 w 425"/>
                <a:gd name="T21" fmla="*/ 57 h 435"/>
                <a:gd name="T22" fmla="*/ 136 w 425"/>
                <a:gd name="T23" fmla="*/ 0 h 435"/>
                <a:gd name="T24" fmla="*/ 50 w 425"/>
                <a:gd name="T25" fmla="*/ 104 h 435"/>
                <a:gd name="T26" fmla="*/ 65 w 425"/>
                <a:gd name="T27" fmla="*/ 163 h 435"/>
                <a:gd name="T28" fmla="*/ 0 w 425"/>
                <a:gd name="T29" fmla="*/ 264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5" h="435">
                  <a:moveTo>
                    <a:pt x="0" y="264"/>
                  </a:moveTo>
                  <a:cubicBezTo>
                    <a:pt x="0" y="321"/>
                    <a:pt x="38" y="367"/>
                    <a:pt x="85" y="367"/>
                  </a:cubicBezTo>
                  <a:cubicBezTo>
                    <a:pt x="100" y="367"/>
                    <a:pt x="114" y="363"/>
                    <a:pt x="127" y="355"/>
                  </a:cubicBezTo>
                  <a:cubicBezTo>
                    <a:pt x="130" y="399"/>
                    <a:pt x="167" y="435"/>
                    <a:pt x="212" y="435"/>
                  </a:cubicBezTo>
                  <a:cubicBezTo>
                    <a:pt x="258" y="435"/>
                    <a:pt x="295" y="399"/>
                    <a:pt x="298" y="355"/>
                  </a:cubicBezTo>
                  <a:cubicBezTo>
                    <a:pt x="310" y="363"/>
                    <a:pt x="324" y="367"/>
                    <a:pt x="339" y="367"/>
                  </a:cubicBezTo>
                  <a:cubicBezTo>
                    <a:pt x="386" y="367"/>
                    <a:pt x="425" y="321"/>
                    <a:pt x="425" y="264"/>
                  </a:cubicBezTo>
                  <a:cubicBezTo>
                    <a:pt x="425" y="215"/>
                    <a:pt x="397" y="174"/>
                    <a:pt x="359" y="163"/>
                  </a:cubicBezTo>
                  <a:cubicBezTo>
                    <a:pt x="369" y="146"/>
                    <a:pt x="375" y="126"/>
                    <a:pt x="375" y="104"/>
                  </a:cubicBezTo>
                  <a:cubicBezTo>
                    <a:pt x="375" y="47"/>
                    <a:pt x="336" y="0"/>
                    <a:pt x="289" y="0"/>
                  </a:cubicBezTo>
                  <a:cubicBezTo>
                    <a:pt x="255" y="0"/>
                    <a:pt x="226" y="23"/>
                    <a:pt x="212" y="57"/>
                  </a:cubicBezTo>
                  <a:cubicBezTo>
                    <a:pt x="198" y="23"/>
                    <a:pt x="169" y="0"/>
                    <a:pt x="136" y="0"/>
                  </a:cubicBezTo>
                  <a:cubicBezTo>
                    <a:pt x="88" y="0"/>
                    <a:pt x="50" y="47"/>
                    <a:pt x="50" y="104"/>
                  </a:cubicBezTo>
                  <a:cubicBezTo>
                    <a:pt x="50" y="126"/>
                    <a:pt x="55" y="146"/>
                    <a:pt x="65" y="163"/>
                  </a:cubicBezTo>
                  <a:cubicBezTo>
                    <a:pt x="27" y="174"/>
                    <a:pt x="0" y="215"/>
                    <a:pt x="0" y="264"/>
                  </a:cubicBezTo>
                  <a:close/>
                </a:path>
              </a:pathLst>
            </a:custGeom>
            <a:solidFill>
              <a:srgbClr val="E0AA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7" name="ïśľîďé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9F5F64E-5504-4352-A095-4D81BACA146E}"/>
                </a:ext>
              </a:extLst>
            </p:cNvPr>
            <p:cNvSpPr/>
            <p:nvPr/>
          </p:nvSpPr>
          <p:spPr bwMode="auto">
            <a:xfrm>
              <a:off x="4640263" y="3306763"/>
              <a:ext cx="790575" cy="1568450"/>
            </a:xfrm>
            <a:custGeom>
              <a:avLst/>
              <a:gdLst>
                <a:gd name="T0" fmla="*/ 239 w 240"/>
                <a:gd name="T1" fmla="*/ 141 h 476"/>
                <a:gd name="T2" fmla="*/ 225 w 240"/>
                <a:gd name="T3" fmla="*/ 141 h 476"/>
                <a:gd name="T4" fmla="*/ 222 w 240"/>
                <a:gd name="T5" fmla="*/ 157 h 476"/>
                <a:gd name="T6" fmla="*/ 220 w 240"/>
                <a:gd name="T7" fmla="*/ 126 h 476"/>
                <a:gd name="T8" fmla="*/ 206 w 240"/>
                <a:gd name="T9" fmla="*/ 130 h 476"/>
                <a:gd name="T10" fmla="*/ 131 w 240"/>
                <a:gd name="T11" fmla="*/ 203 h 476"/>
                <a:gd name="T12" fmla="*/ 126 w 240"/>
                <a:gd name="T13" fmla="*/ 91 h 476"/>
                <a:gd name="T14" fmla="*/ 159 w 240"/>
                <a:gd name="T15" fmla="*/ 47 h 476"/>
                <a:gd name="T16" fmla="*/ 144 w 240"/>
                <a:gd name="T17" fmla="*/ 47 h 476"/>
                <a:gd name="T18" fmla="*/ 125 w 240"/>
                <a:gd name="T19" fmla="*/ 77 h 476"/>
                <a:gd name="T20" fmla="*/ 122 w 240"/>
                <a:gd name="T21" fmla="*/ 7 h 476"/>
                <a:gd name="T22" fmla="*/ 115 w 240"/>
                <a:gd name="T23" fmla="*/ 0 h 476"/>
                <a:gd name="T24" fmla="*/ 108 w 240"/>
                <a:gd name="T25" fmla="*/ 7 h 476"/>
                <a:gd name="T26" fmla="*/ 101 w 240"/>
                <a:gd name="T27" fmla="*/ 160 h 476"/>
                <a:gd name="T28" fmla="*/ 39 w 240"/>
                <a:gd name="T29" fmla="*/ 40 h 476"/>
                <a:gd name="T30" fmla="*/ 25 w 240"/>
                <a:gd name="T31" fmla="*/ 36 h 476"/>
                <a:gd name="T32" fmla="*/ 32 w 240"/>
                <a:gd name="T33" fmla="*/ 112 h 476"/>
                <a:gd name="T34" fmla="*/ 16 w 240"/>
                <a:gd name="T35" fmla="*/ 99 h 476"/>
                <a:gd name="T36" fmla="*/ 2 w 240"/>
                <a:gd name="T37" fmla="*/ 103 h 476"/>
                <a:gd name="T38" fmla="*/ 39 w 240"/>
                <a:gd name="T39" fmla="*/ 127 h 476"/>
                <a:gd name="T40" fmla="*/ 101 w 240"/>
                <a:gd name="T41" fmla="*/ 175 h 476"/>
                <a:gd name="T42" fmla="*/ 97 w 240"/>
                <a:gd name="T43" fmla="*/ 262 h 476"/>
                <a:gd name="T44" fmla="*/ 59 w 240"/>
                <a:gd name="T45" fmla="*/ 209 h 476"/>
                <a:gd name="T46" fmla="*/ 44 w 240"/>
                <a:gd name="T47" fmla="*/ 209 h 476"/>
                <a:gd name="T48" fmla="*/ 96 w 240"/>
                <a:gd name="T49" fmla="*/ 276 h 476"/>
                <a:gd name="T50" fmla="*/ 88 w 240"/>
                <a:gd name="T51" fmla="*/ 469 h 476"/>
                <a:gd name="T52" fmla="*/ 90 w 240"/>
                <a:gd name="T53" fmla="*/ 474 h 476"/>
                <a:gd name="T54" fmla="*/ 95 w 240"/>
                <a:gd name="T55" fmla="*/ 476 h 476"/>
                <a:gd name="T56" fmla="*/ 135 w 240"/>
                <a:gd name="T57" fmla="*/ 476 h 476"/>
                <a:gd name="T58" fmla="*/ 140 w 240"/>
                <a:gd name="T59" fmla="*/ 474 h 476"/>
                <a:gd name="T60" fmla="*/ 142 w 240"/>
                <a:gd name="T61" fmla="*/ 469 h 476"/>
                <a:gd name="T62" fmla="*/ 131 w 240"/>
                <a:gd name="T63" fmla="*/ 218 h 476"/>
                <a:gd name="T64" fmla="*/ 194 w 240"/>
                <a:gd name="T65" fmla="*/ 202 h 476"/>
                <a:gd name="T66" fmla="*/ 213 w 240"/>
                <a:gd name="T67" fmla="*/ 179 h 476"/>
                <a:gd name="T68" fmla="*/ 239 w 240"/>
                <a:gd name="T69" fmla="*/ 141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40" h="476">
                  <a:moveTo>
                    <a:pt x="239" y="141"/>
                  </a:moveTo>
                  <a:cubicBezTo>
                    <a:pt x="239" y="132"/>
                    <a:pt x="224" y="132"/>
                    <a:pt x="225" y="141"/>
                  </a:cubicBezTo>
                  <a:cubicBezTo>
                    <a:pt x="225" y="145"/>
                    <a:pt x="224" y="152"/>
                    <a:pt x="222" y="157"/>
                  </a:cubicBezTo>
                  <a:cubicBezTo>
                    <a:pt x="224" y="147"/>
                    <a:pt x="223" y="136"/>
                    <a:pt x="220" y="126"/>
                  </a:cubicBezTo>
                  <a:cubicBezTo>
                    <a:pt x="217" y="117"/>
                    <a:pt x="203" y="121"/>
                    <a:pt x="206" y="130"/>
                  </a:cubicBezTo>
                  <a:cubicBezTo>
                    <a:pt x="220" y="174"/>
                    <a:pt x="172" y="214"/>
                    <a:pt x="131" y="203"/>
                  </a:cubicBezTo>
                  <a:cubicBezTo>
                    <a:pt x="126" y="91"/>
                    <a:pt x="126" y="91"/>
                    <a:pt x="126" y="91"/>
                  </a:cubicBezTo>
                  <a:cubicBezTo>
                    <a:pt x="146" y="88"/>
                    <a:pt x="157" y="67"/>
                    <a:pt x="159" y="47"/>
                  </a:cubicBezTo>
                  <a:cubicBezTo>
                    <a:pt x="159" y="37"/>
                    <a:pt x="145" y="37"/>
                    <a:pt x="144" y="47"/>
                  </a:cubicBezTo>
                  <a:cubicBezTo>
                    <a:pt x="144" y="59"/>
                    <a:pt x="137" y="73"/>
                    <a:pt x="125" y="77"/>
                  </a:cubicBezTo>
                  <a:cubicBezTo>
                    <a:pt x="122" y="7"/>
                    <a:pt x="122" y="7"/>
                    <a:pt x="122" y="7"/>
                  </a:cubicBezTo>
                  <a:cubicBezTo>
                    <a:pt x="122" y="3"/>
                    <a:pt x="119" y="0"/>
                    <a:pt x="115" y="0"/>
                  </a:cubicBezTo>
                  <a:cubicBezTo>
                    <a:pt x="111" y="0"/>
                    <a:pt x="108" y="3"/>
                    <a:pt x="108" y="7"/>
                  </a:cubicBezTo>
                  <a:cubicBezTo>
                    <a:pt x="101" y="160"/>
                    <a:pt x="101" y="160"/>
                    <a:pt x="101" y="160"/>
                  </a:cubicBezTo>
                  <a:cubicBezTo>
                    <a:pt x="52" y="149"/>
                    <a:pt x="29" y="86"/>
                    <a:pt x="39" y="40"/>
                  </a:cubicBezTo>
                  <a:cubicBezTo>
                    <a:pt x="41" y="31"/>
                    <a:pt x="27" y="27"/>
                    <a:pt x="25" y="36"/>
                  </a:cubicBezTo>
                  <a:cubicBezTo>
                    <a:pt x="20" y="60"/>
                    <a:pt x="22" y="88"/>
                    <a:pt x="32" y="112"/>
                  </a:cubicBezTo>
                  <a:cubicBezTo>
                    <a:pt x="25" y="111"/>
                    <a:pt x="17" y="106"/>
                    <a:pt x="16" y="99"/>
                  </a:cubicBezTo>
                  <a:cubicBezTo>
                    <a:pt x="13" y="90"/>
                    <a:pt x="0" y="93"/>
                    <a:pt x="2" y="103"/>
                  </a:cubicBezTo>
                  <a:cubicBezTo>
                    <a:pt x="6" y="118"/>
                    <a:pt x="23" y="128"/>
                    <a:pt x="39" y="127"/>
                  </a:cubicBezTo>
                  <a:cubicBezTo>
                    <a:pt x="52" y="151"/>
                    <a:pt x="73" y="170"/>
                    <a:pt x="101" y="175"/>
                  </a:cubicBezTo>
                  <a:cubicBezTo>
                    <a:pt x="97" y="262"/>
                    <a:pt x="97" y="262"/>
                    <a:pt x="97" y="262"/>
                  </a:cubicBezTo>
                  <a:cubicBezTo>
                    <a:pt x="73" y="258"/>
                    <a:pt x="58" y="234"/>
                    <a:pt x="59" y="209"/>
                  </a:cubicBezTo>
                  <a:cubicBezTo>
                    <a:pt x="59" y="199"/>
                    <a:pt x="44" y="199"/>
                    <a:pt x="44" y="209"/>
                  </a:cubicBezTo>
                  <a:cubicBezTo>
                    <a:pt x="43" y="242"/>
                    <a:pt x="65" y="272"/>
                    <a:pt x="96" y="276"/>
                  </a:cubicBezTo>
                  <a:cubicBezTo>
                    <a:pt x="88" y="469"/>
                    <a:pt x="88" y="469"/>
                    <a:pt x="88" y="469"/>
                  </a:cubicBezTo>
                  <a:cubicBezTo>
                    <a:pt x="88" y="471"/>
                    <a:pt x="89" y="473"/>
                    <a:pt x="90" y="474"/>
                  </a:cubicBezTo>
                  <a:cubicBezTo>
                    <a:pt x="92" y="476"/>
                    <a:pt x="93" y="476"/>
                    <a:pt x="95" y="476"/>
                  </a:cubicBezTo>
                  <a:cubicBezTo>
                    <a:pt x="135" y="476"/>
                    <a:pt x="135" y="476"/>
                    <a:pt x="135" y="476"/>
                  </a:cubicBezTo>
                  <a:cubicBezTo>
                    <a:pt x="137" y="476"/>
                    <a:pt x="139" y="476"/>
                    <a:pt x="140" y="474"/>
                  </a:cubicBezTo>
                  <a:cubicBezTo>
                    <a:pt x="142" y="473"/>
                    <a:pt x="142" y="471"/>
                    <a:pt x="142" y="469"/>
                  </a:cubicBezTo>
                  <a:cubicBezTo>
                    <a:pt x="131" y="218"/>
                    <a:pt x="131" y="218"/>
                    <a:pt x="131" y="218"/>
                  </a:cubicBezTo>
                  <a:cubicBezTo>
                    <a:pt x="153" y="223"/>
                    <a:pt x="176" y="217"/>
                    <a:pt x="194" y="202"/>
                  </a:cubicBezTo>
                  <a:cubicBezTo>
                    <a:pt x="202" y="196"/>
                    <a:pt x="209" y="188"/>
                    <a:pt x="213" y="179"/>
                  </a:cubicBezTo>
                  <a:cubicBezTo>
                    <a:pt x="230" y="179"/>
                    <a:pt x="240" y="156"/>
                    <a:pt x="239" y="141"/>
                  </a:cubicBezTo>
                  <a:close/>
                </a:path>
              </a:pathLst>
            </a:custGeom>
            <a:solidFill>
              <a:srgbClr val="493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8" name="íṣļiḋé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B712C38-6738-475E-8647-F2C5A6546E1A}"/>
                </a:ext>
              </a:extLst>
            </p:cNvPr>
            <p:cNvSpPr/>
            <p:nvPr/>
          </p:nvSpPr>
          <p:spPr bwMode="auto">
            <a:xfrm>
              <a:off x="6642100" y="2914651"/>
              <a:ext cx="419100" cy="284163"/>
            </a:xfrm>
            <a:custGeom>
              <a:avLst/>
              <a:gdLst>
                <a:gd name="T0" fmla="*/ 103 w 127"/>
                <a:gd name="T1" fmla="*/ 38 h 86"/>
                <a:gd name="T2" fmla="*/ 102 w 127"/>
                <a:gd name="T3" fmla="*/ 38 h 86"/>
                <a:gd name="T4" fmla="*/ 102 w 127"/>
                <a:gd name="T5" fmla="*/ 38 h 86"/>
                <a:gd name="T6" fmla="*/ 63 w 127"/>
                <a:gd name="T7" fmla="*/ 0 h 86"/>
                <a:gd name="T8" fmla="*/ 25 w 127"/>
                <a:gd name="T9" fmla="*/ 38 h 86"/>
                <a:gd name="T10" fmla="*/ 25 w 127"/>
                <a:gd name="T11" fmla="*/ 38 h 86"/>
                <a:gd name="T12" fmla="*/ 24 w 127"/>
                <a:gd name="T13" fmla="*/ 38 h 86"/>
                <a:gd name="T14" fmla="*/ 0 w 127"/>
                <a:gd name="T15" fmla="*/ 62 h 86"/>
                <a:gd name="T16" fmla="*/ 24 w 127"/>
                <a:gd name="T17" fmla="*/ 86 h 86"/>
                <a:gd name="T18" fmla="*/ 103 w 127"/>
                <a:gd name="T19" fmla="*/ 86 h 86"/>
                <a:gd name="T20" fmla="*/ 127 w 127"/>
                <a:gd name="T21" fmla="*/ 62 h 86"/>
                <a:gd name="T22" fmla="*/ 103 w 127"/>
                <a:gd name="T23" fmla="*/ 3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7" h="86">
                  <a:moveTo>
                    <a:pt x="103" y="38"/>
                  </a:move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17"/>
                    <a:pt x="84" y="0"/>
                    <a:pt x="63" y="0"/>
                  </a:cubicBezTo>
                  <a:cubicBezTo>
                    <a:pt x="42" y="0"/>
                    <a:pt x="25" y="17"/>
                    <a:pt x="25" y="38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11" y="38"/>
                    <a:pt x="0" y="49"/>
                    <a:pt x="0" y="62"/>
                  </a:cubicBezTo>
                  <a:cubicBezTo>
                    <a:pt x="0" y="75"/>
                    <a:pt x="11" y="86"/>
                    <a:pt x="24" y="86"/>
                  </a:cubicBezTo>
                  <a:cubicBezTo>
                    <a:pt x="103" y="86"/>
                    <a:pt x="103" y="86"/>
                    <a:pt x="103" y="86"/>
                  </a:cubicBezTo>
                  <a:cubicBezTo>
                    <a:pt x="116" y="86"/>
                    <a:pt x="127" y="75"/>
                    <a:pt x="127" y="62"/>
                  </a:cubicBezTo>
                  <a:cubicBezTo>
                    <a:pt x="127" y="49"/>
                    <a:pt x="116" y="38"/>
                    <a:pt x="103" y="38"/>
                  </a:cubicBezTo>
                  <a:close/>
                </a:path>
              </a:pathLst>
            </a:custGeom>
            <a:solidFill>
              <a:srgbClr val="D99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9" name="îṡḻîḍè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2443536-EE00-44E7-AACD-202812D23A3C}"/>
                </a:ext>
              </a:extLst>
            </p:cNvPr>
            <p:cNvSpPr/>
            <p:nvPr/>
          </p:nvSpPr>
          <p:spPr bwMode="auto">
            <a:xfrm>
              <a:off x="6605588" y="3027363"/>
              <a:ext cx="266700" cy="246063"/>
            </a:xfrm>
            <a:custGeom>
              <a:avLst/>
              <a:gdLst>
                <a:gd name="T0" fmla="*/ 67 w 81"/>
                <a:gd name="T1" fmla="*/ 9 h 75"/>
                <a:gd name="T2" fmla="*/ 51 w 81"/>
                <a:gd name="T3" fmla="*/ 55 h 75"/>
                <a:gd name="T4" fmla="*/ 9 w 81"/>
                <a:gd name="T5" fmla="*/ 55 h 75"/>
                <a:gd name="T6" fmla="*/ 9 w 81"/>
                <a:gd name="T7" fmla="*/ 69 h 75"/>
                <a:gd name="T8" fmla="*/ 62 w 81"/>
                <a:gd name="T9" fmla="*/ 65 h 75"/>
                <a:gd name="T10" fmla="*/ 81 w 81"/>
                <a:gd name="T11" fmla="*/ 9 h 75"/>
                <a:gd name="T12" fmla="*/ 67 w 81"/>
                <a:gd name="T13" fmla="*/ 9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" h="75">
                  <a:moveTo>
                    <a:pt x="67" y="9"/>
                  </a:moveTo>
                  <a:cubicBezTo>
                    <a:pt x="67" y="24"/>
                    <a:pt x="68" y="48"/>
                    <a:pt x="51" y="55"/>
                  </a:cubicBezTo>
                  <a:cubicBezTo>
                    <a:pt x="38" y="60"/>
                    <a:pt x="22" y="56"/>
                    <a:pt x="9" y="55"/>
                  </a:cubicBezTo>
                  <a:cubicBezTo>
                    <a:pt x="0" y="54"/>
                    <a:pt x="0" y="68"/>
                    <a:pt x="9" y="69"/>
                  </a:cubicBezTo>
                  <a:cubicBezTo>
                    <a:pt x="26" y="71"/>
                    <a:pt x="47" y="75"/>
                    <a:pt x="62" y="65"/>
                  </a:cubicBezTo>
                  <a:cubicBezTo>
                    <a:pt x="80" y="54"/>
                    <a:pt x="81" y="28"/>
                    <a:pt x="81" y="9"/>
                  </a:cubicBezTo>
                  <a:cubicBezTo>
                    <a:pt x="81" y="0"/>
                    <a:pt x="67" y="0"/>
                    <a:pt x="67" y="9"/>
                  </a:cubicBezTo>
                  <a:close/>
                </a:path>
              </a:pathLst>
            </a:custGeom>
            <a:solidFill>
              <a:srgbClr val="493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0" name="ïşḷîdê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503B61F-9DEE-457E-BA99-35F5DB8E9892}"/>
                </a:ext>
              </a:extLst>
            </p:cNvPr>
            <p:cNvSpPr/>
            <p:nvPr/>
          </p:nvSpPr>
          <p:spPr bwMode="auto">
            <a:xfrm>
              <a:off x="5375275" y="3106738"/>
              <a:ext cx="419100" cy="285750"/>
            </a:xfrm>
            <a:custGeom>
              <a:avLst/>
              <a:gdLst>
                <a:gd name="T0" fmla="*/ 103 w 127"/>
                <a:gd name="T1" fmla="*/ 39 h 87"/>
                <a:gd name="T2" fmla="*/ 102 w 127"/>
                <a:gd name="T3" fmla="*/ 39 h 87"/>
                <a:gd name="T4" fmla="*/ 102 w 127"/>
                <a:gd name="T5" fmla="*/ 39 h 87"/>
                <a:gd name="T6" fmla="*/ 64 w 127"/>
                <a:gd name="T7" fmla="*/ 0 h 87"/>
                <a:gd name="T8" fmla="*/ 25 w 127"/>
                <a:gd name="T9" fmla="*/ 39 h 87"/>
                <a:gd name="T10" fmla="*/ 25 w 127"/>
                <a:gd name="T11" fmla="*/ 39 h 87"/>
                <a:gd name="T12" fmla="*/ 24 w 127"/>
                <a:gd name="T13" fmla="*/ 39 h 87"/>
                <a:gd name="T14" fmla="*/ 0 w 127"/>
                <a:gd name="T15" fmla="*/ 63 h 87"/>
                <a:gd name="T16" fmla="*/ 24 w 127"/>
                <a:gd name="T17" fmla="*/ 87 h 87"/>
                <a:gd name="T18" fmla="*/ 103 w 127"/>
                <a:gd name="T19" fmla="*/ 87 h 87"/>
                <a:gd name="T20" fmla="*/ 127 w 127"/>
                <a:gd name="T21" fmla="*/ 63 h 87"/>
                <a:gd name="T22" fmla="*/ 103 w 127"/>
                <a:gd name="T23" fmla="*/ 39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7" h="87">
                  <a:moveTo>
                    <a:pt x="103" y="39"/>
                  </a:moveTo>
                  <a:cubicBezTo>
                    <a:pt x="102" y="39"/>
                    <a:pt x="102" y="39"/>
                    <a:pt x="102" y="39"/>
                  </a:cubicBezTo>
                  <a:cubicBezTo>
                    <a:pt x="102" y="39"/>
                    <a:pt x="102" y="39"/>
                    <a:pt x="102" y="39"/>
                  </a:cubicBezTo>
                  <a:cubicBezTo>
                    <a:pt x="102" y="18"/>
                    <a:pt x="85" y="0"/>
                    <a:pt x="64" y="0"/>
                  </a:cubicBezTo>
                  <a:cubicBezTo>
                    <a:pt x="42" y="0"/>
                    <a:pt x="25" y="18"/>
                    <a:pt x="25" y="39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11" y="39"/>
                    <a:pt x="0" y="50"/>
                    <a:pt x="0" y="63"/>
                  </a:cubicBezTo>
                  <a:cubicBezTo>
                    <a:pt x="0" y="76"/>
                    <a:pt x="11" y="87"/>
                    <a:pt x="24" y="87"/>
                  </a:cubicBezTo>
                  <a:cubicBezTo>
                    <a:pt x="103" y="87"/>
                    <a:pt x="103" y="87"/>
                    <a:pt x="103" y="87"/>
                  </a:cubicBezTo>
                  <a:cubicBezTo>
                    <a:pt x="116" y="87"/>
                    <a:pt x="127" y="76"/>
                    <a:pt x="127" y="63"/>
                  </a:cubicBezTo>
                  <a:cubicBezTo>
                    <a:pt x="127" y="50"/>
                    <a:pt x="116" y="39"/>
                    <a:pt x="103" y="39"/>
                  </a:cubicBezTo>
                  <a:close/>
                </a:path>
              </a:pathLst>
            </a:custGeom>
            <a:solidFill>
              <a:srgbClr val="DB97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1" name="îślïḍé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01946FC-13B4-4930-B4D4-13A9936AA522}"/>
                </a:ext>
              </a:extLst>
            </p:cNvPr>
            <p:cNvSpPr/>
            <p:nvPr/>
          </p:nvSpPr>
          <p:spPr bwMode="auto">
            <a:xfrm>
              <a:off x="5519738" y="2730501"/>
              <a:ext cx="633413" cy="431800"/>
            </a:xfrm>
            <a:custGeom>
              <a:avLst/>
              <a:gdLst>
                <a:gd name="T0" fmla="*/ 155 w 192"/>
                <a:gd name="T1" fmla="*/ 58 h 131"/>
                <a:gd name="T2" fmla="*/ 154 w 192"/>
                <a:gd name="T3" fmla="*/ 58 h 131"/>
                <a:gd name="T4" fmla="*/ 154 w 192"/>
                <a:gd name="T5" fmla="*/ 58 h 131"/>
                <a:gd name="T6" fmla="*/ 96 w 192"/>
                <a:gd name="T7" fmla="*/ 0 h 131"/>
                <a:gd name="T8" fmla="*/ 37 w 192"/>
                <a:gd name="T9" fmla="*/ 58 h 131"/>
                <a:gd name="T10" fmla="*/ 37 w 192"/>
                <a:gd name="T11" fmla="*/ 58 h 131"/>
                <a:gd name="T12" fmla="*/ 36 w 192"/>
                <a:gd name="T13" fmla="*/ 58 h 131"/>
                <a:gd name="T14" fmla="*/ 0 w 192"/>
                <a:gd name="T15" fmla="*/ 95 h 131"/>
                <a:gd name="T16" fmla="*/ 36 w 192"/>
                <a:gd name="T17" fmla="*/ 131 h 131"/>
                <a:gd name="T18" fmla="*/ 155 w 192"/>
                <a:gd name="T19" fmla="*/ 131 h 131"/>
                <a:gd name="T20" fmla="*/ 192 w 192"/>
                <a:gd name="T21" fmla="*/ 95 h 131"/>
                <a:gd name="T22" fmla="*/ 155 w 192"/>
                <a:gd name="T23" fmla="*/ 58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2" h="131">
                  <a:moveTo>
                    <a:pt x="155" y="58"/>
                  </a:moveTo>
                  <a:cubicBezTo>
                    <a:pt x="155" y="58"/>
                    <a:pt x="154" y="58"/>
                    <a:pt x="154" y="58"/>
                  </a:cubicBezTo>
                  <a:cubicBezTo>
                    <a:pt x="154" y="58"/>
                    <a:pt x="154" y="58"/>
                    <a:pt x="154" y="58"/>
                  </a:cubicBezTo>
                  <a:cubicBezTo>
                    <a:pt x="154" y="26"/>
                    <a:pt x="128" y="0"/>
                    <a:pt x="96" y="0"/>
                  </a:cubicBezTo>
                  <a:cubicBezTo>
                    <a:pt x="63" y="0"/>
                    <a:pt x="37" y="26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6" y="58"/>
                    <a:pt x="36" y="58"/>
                  </a:cubicBezTo>
                  <a:cubicBezTo>
                    <a:pt x="16" y="58"/>
                    <a:pt x="0" y="75"/>
                    <a:pt x="0" y="95"/>
                  </a:cubicBezTo>
                  <a:cubicBezTo>
                    <a:pt x="0" y="115"/>
                    <a:pt x="16" y="131"/>
                    <a:pt x="36" y="131"/>
                  </a:cubicBezTo>
                  <a:cubicBezTo>
                    <a:pt x="155" y="131"/>
                    <a:pt x="155" y="131"/>
                    <a:pt x="155" y="131"/>
                  </a:cubicBezTo>
                  <a:cubicBezTo>
                    <a:pt x="175" y="131"/>
                    <a:pt x="192" y="115"/>
                    <a:pt x="192" y="95"/>
                  </a:cubicBezTo>
                  <a:cubicBezTo>
                    <a:pt x="192" y="75"/>
                    <a:pt x="175" y="58"/>
                    <a:pt x="155" y="58"/>
                  </a:cubicBezTo>
                  <a:close/>
                </a:path>
              </a:pathLst>
            </a:custGeom>
            <a:solidFill>
              <a:srgbClr val="D99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2" name="îṣḷîḓé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FEF8E69-6577-4645-95D6-FB9F73267F3C}"/>
                </a:ext>
              </a:extLst>
            </p:cNvPr>
            <p:cNvSpPr/>
            <p:nvPr/>
          </p:nvSpPr>
          <p:spPr bwMode="auto">
            <a:xfrm>
              <a:off x="6149975" y="2767013"/>
              <a:ext cx="201613" cy="1987550"/>
            </a:xfrm>
            <a:custGeom>
              <a:avLst/>
              <a:gdLst>
                <a:gd name="T0" fmla="*/ 38 w 61"/>
                <a:gd name="T1" fmla="*/ 6 h 603"/>
                <a:gd name="T2" fmla="*/ 30 w 61"/>
                <a:gd name="T3" fmla="*/ 0 h 603"/>
                <a:gd name="T4" fmla="*/ 23 w 61"/>
                <a:gd name="T5" fmla="*/ 6 h 603"/>
                <a:gd name="T6" fmla="*/ 0 w 61"/>
                <a:gd name="T7" fmla="*/ 595 h 603"/>
                <a:gd name="T8" fmla="*/ 2 w 61"/>
                <a:gd name="T9" fmla="*/ 601 h 603"/>
                <a:gd name="T10" fmla="*/ 7 w 61"/>
                <a:gd name="T11" fmla="*/ 603 h 603"/>
                <a:gd name="T12" fmla="*/ 54 w 61"/>
                <a:gd name="T13" fmla="*/ 603 h 603"/>
                <a:gd name="T14" fmla="*/ 59 w 61"/>
                <a:gd name="T15" fmla="*/ 601 h 603"/>
                <a:gd name="T16" fmla="*/ 61 w 61"/>
                <a:gd name="T17" fmla="*/ 595 h 603"/>
                <a:gd name="T18" fmla="*/ 38 w 61"/>
                <a:gd name="T19" fmla="*/ 6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" h="603">
                  <a:moveTo>
                    <a:pt x="38" y="6"/>
                  </a:moveTo>
                  <a:cubicBezTo>
                    <a:pt x="38" y="3"/>
                    <a:pt x="34" y="0"/>
                    <a:pt x="30" y="0"/>
                  </a:cubicBezTo>
                  <a:cubicBezTo>
                    <a:pt x="27" y="0"/>
                    <a:pt x="23" y="3"/>
                    <a:pt x="23" y="6"/>
                  </a:cubicBezTo>
                  <a:cubicBezTo>
                    <a:pt x="0" y="595"/>
                    <a:pt x="0" y="595"/>
                    <a:pt x="0" y="595"/>
                  </a:cubicBezTo>
                  <a:cubicBezTo>
                    <a:pt x="0" y="597"/>
                    <a:pt x="0" y="599"/>
                    <a:pt x="2" y="601"/>
                  </a:cubicBezTo>
                  <a:cubicBezTo>
                    <a:pt x="3" y="602"/>
                    <a:pt x="5" y="603"/>
                    <a:pt x="7" y="603"/>
                  </a:cubicBezTo>
                  <a:cubicBezTo>
                    <a:pt x="54" y="603"/>
                    <a:pt x="54" y="603"/>
                    <a:pt x="54" y="603"/>
                  </a:cubicBezTo>
                  <a:cubicBezTo>
                    <a:pt x="56" y="603"/>
                    <a:pt x="58" y="602"/>
                    <a:pt x="59" y="601"/>
                  </a:cubicBezTo>
                  <a:cubicBezTo>
                    <a:pt x="60" y="599"/>
                    <a:pt x="61" y="597"/>
                    <a:pt x="61" y="595"/>
                  </a:cubicBezTo>
                  <a:lnTo>
                    <a:pt x="38" y="6"/>
                  </a:lnTo>
                  <a:close/>
                </a:path>
              </a:pathLst>
            </a:custGeom>
            <a:solidFill>
              <a:srgbClr val="493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3" name="ï$1îďè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0474165-C92C-4EF8-B1F4-1C50364F2CFF}"/>
                </a:ext>
              </a:extLst>
            </p:cNvPr>
            <p:cNvSpPr/>
            <p:nvPr/>
          </p:nvSpPr>
          <p:spPr bwMode="auto">
            <a:xfrm>
              <a:off x="6100763" y="2589213"/>
              <a:ext cx="419100" cy="282575"/>
            </a:xfrm>
            <a:custGeom>
              <a:avLst/>
              <a:gdLst>
                <a:gd name="T0" fmla="*/ 103 w 127"/>
                <a:gd name="T1" fmla="*/ 38 h 86"/>
                <a:gd name="T2" fmla="*/ 102 w 127"/>
                <a:gd name="T3" fmla="*/ 38 h 86"/>
                <a:gd name="T4" fmla="*/ 102 w 127"/>
                <a:gd name="T5" fmla="*/ 38 h 86"/>
                <a:gd name="T6" fmla="*/ 63 w 127"/>
                <a:gd name="T7" fmla="*/ 0 h 86"/>
                <a:gd name="T8" fmla="*/ 25 w 127"/>
                <a:gd name="T9" fmla="*/ 38 h 86"/>
                <a:gd name="T10" fmla="*/ 25 w 127"/>
                <a:gd name="T11" fmla="*/ 38 h 86"/>
                <a:gd name="T12" fmla="*/ 24 w 127"/>
                <a:gd name="T13" fmla="*/ 38 h 86"/>
                <a:gd name="T14" fmla="*/ 0 w 127"/>
                <a:gd name="T15" fmla="*/ 62 h 86"/>
                <a:gd name="T16" fmla="*/ 24 w 127"/>
                <a:gd name="T17" fmla="*/ 86 h 86"/>
                <a:gd name="T18" fmla="*/ 103 w 127"/>
                <a:gd name="T19" fmla="*/ 86 h 86"/>
                <a:gd name="T20" fmla="*/ 127 w 127"/>
                <a:gd name="T21" fmla="*/ 62 h 86"/>
                <a:gd name="T22" fmla="*/ 103 w 127"/>
                <a:gd name="T23" fmla="*/ 3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7" h="86">
                  <a:moveTo>
                    <a:pt x="103" y="38"/>
                  </a:move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17"/>
                    <a:pt x="84" y="0"/>
                    <a:pt x="63" y="0"/>
                  </a:cubicBezTo>
                  <a:cubicBezTo>
                    <a:pt x="42" y="0"/>
                    <a:pt x="25" y="17"/>
                    <a:pt x="25" y="38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11" y="38"/>
                    <a:pt x="0" y="49"/>
                    <a:pt x="0" y="62"/>
                  </a:cubicBezTo>
                  <a:cubicBezTo>
                    <a:pt x="0" y="75"/>
                    <a:pt x="11" y="86"/>
                    <a:pt x="24" y="86"/>
                  </a:cubicBezTo>
                  <a:cubicBezTo>
                    <a:pt x="103" y="86"/>
                    <a:pt x="103" y="86"/>
                    <a:pt x="103" y="86"/>
                  </a:cubicBezTo>
                  <a:cubicBezTo>
                    <a:pt x="116" y="86"/>
                    <a:pt x="127" y="75"/>
                    <a:pt x="127" y="62"/>
                  </a:cubicBezTo>
                  <a:cubicBezTo>
                    <a:pt x="127" y="49"/>
                    <a:pt x="116" y="38"/>
                    <a:pt x="103" y="38"/>
                  </a:cubicBezTo>
                  <a:close/>
                </a:path>
              </a:pathLst>
            </a:custGeom>
            <a:solidFill>
              <a:srgbClr val="DB97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4" name="îSḻîḍe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8E23C84-1DBE-4590-AA87-25366D193618}"/>
                </a:ext>
              </a:extLst>
            </p:cNvPr>
            <p:cNvSpPr/>
            <p:nvPr/>
          </p:nvSpPr>
          <p:spPr bwMode="auto">
            <a:xfrm>
              <a:off x="5626100" y="3576638"/>
              <a:ext cx="419100" cy="287338"/>
            </a:xfrm>
            <a:custGeom>
              <a:avLst/>
              <a:gdLst>
                <a:gd name="T0" fmla="*/ 103 w 127"/>
                <a:gd name="T1" fmla="*/ 39 h 87"/>
                <a:gd name="T2" fmla="*/ 102 w 127"/>
                <a:gd name="T3" fmla="*/ 39 h 87"/>
                <a:gd name="T4" fmla="*/ 102 w 127"/>
                <a:gd name="T5" fmla="*/ 39 h 87"/>
                <a:gd name="T6" fmla="*/ 64 w 127"/>
                <a:gd name="T7" fmla="*/ 0 h 87"/>
                <a:gd name="T8" fmla="*/ 25 w 127"/>
                <a:gd name="T9" fmla="*/ 39 h 87"/>
                <a:gd name="T10" fmla="*/ 25 w 127"/>
                <a:gd name="T11" fmla="*/ 39 h 87"/>
                <a:gd name="T12" fmla="*/ 24 w 127"/>
                <a:gd name="T13" fmla="*/ 39 h 87"/>
                <a:gd name="T14" fmla="*/ 0 w 127"/>
                <a:gd name="T15" fmla="*/ 63 h 87"/>
                <a:gd name="T16" fmla="*/ 24 w 127"/>
                <a:gd name="T17" fmla="*/ 87 h 87"/>
                <a:gd name="T18" fmla="*/ 103 w 127"/>
                <a:gd name="T19" fmla="*/ 87 h 87"/>
                <a:gd name="T20" fmla="*/ 127 w 127"/>
                <a:gd name="T21" fmla="*/ 63 h 87"/>
                <a:gd name="T22" fmla="*/ 103 w 127"/>
                <a:gd name="T23" fmla="*/ 39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7" h="87">
                  <a:moveTo>
                    <a:pt x="103" y="39"/>
                  </a:moveTo>
                  <a:cubicBezTo>
                    <a:pt x="102" y="39"/>
                    <a:pt x="102" y="39"/>
                    <a:pt x="102" y="39"/>
                  </a:cubicBezTo>
                  <a:cubicBezTo>
                    <a:pt x="102" y="39"/>
                    <a:pt x="102" y="39"/>
                    <a:pt x="102" y="39"/>
                  </a:cubicBezTo>
                  <a:cubicBezTo>
                    <a:pt x="102" y="18"/>
                    <a:pt x="85" y="0"/>
                    <a:pt x="64" y="0"/>
                  </a:cubicBezTo>
                  <a:cubicBezTo>
                    <a:pt x="42" y="0"/>
                    <a:pt x="25" y="18"/>
                    <a:pt x="25" y="39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11" y="39"/>
                    <a:pt x="0" y="50"/>
                    <a:pt x="0" y="63"/>
                  </a:cubicBezTo>
                  <a:cubicBezTo>
                    <a:pt x="0" y="76"/>
                    <a:pt x="11" y="87"/>
                    <a:pt x="24" y="87"/>
                  </a:cubicBezTo>
                  <a:cubicBezTo>
                    <a:pt x="103" y="87"/>
                    <a:pt x="103" y="87"/>
                    <a:pt x="103" y="87"/>
                  </a:cubicBezTo>
                  <a:cubicBezTo>
                    <a:pt x="116" y="87"/>
                    <a:pt x="127" y="76"/>
                    <a:pt x="127" y="63"/>
                  </a:cubicBezTo>
                  <a:cubicBezTo>
                    <a:pt x="127" y="50"/>
                    <a:pt x="116" y="39"/>
                    <a:pt x="103" y="39"/>
                  </a:cubicBezTo>
                  <a:close/>
                </a:path>
              </a:pathLst>
            </a:custGeom>
            <a:solidFill>
              <a:srgbClr val="D99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5" name="îṡ1îḋé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F97C24E-F93A-48C1-8188-96324C7F9FF9}"/>
                </a:ext>
              </a:extLst>
            </p:cNvPr>
            <p:cNvSpPr/>
            <p:nvPr/>
          </p:nvSpPr>
          <p:spPr bwMode="auto">
            <a:xfrm>
              <a:off x="6223000" y="2776538"/>
              <a:ext cx="180975" cy="319088"/>
            </a:xfrm>
            <a:custGeom>
              <a:avLst/>
              <a:gdLst>
                <a:gd name="T0" fmla="*/ 35 w 55"/>
                <a:gd name="T1" fmla="*/ 9 h 97"/>
                <a:gd name="T2" fmla="*/ 10 w 55"/>
                <a:gd name="T3" fmla="*/ 77 h 97"/>
                <a:gd name="T4" fmla="*/ 10 w 55"/>
                <a:gd name="T5" fmla="*/ 92 h 97"/>
                <a:gd name="T6" fmla="*/ 49 w 55"/>
                <a:gd name="T7" fmla="*/ 9 h 97"/>
                <a:gd name="T8" fmla="*/ 35 w 55"/>
                <a:gd name="T9" fmla="*/ 9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97">
                  <a:moveTo>
                    <a:pt x="35" y="9"/>
                  </a:moveTo>
                  <a:cubicBezTo>
                    <a:pt x="36" y="30"/>
                    <a:pt x="43" y="81"/>
                    <a:pt x="10" y="77"/>
                  </a:cubicBezTo>
                  <a:cubicBezTo>
                    <a:pt x="0" y="76"/>
                    <a:pt x="0" y="91"/>
                    <a:pt x="10" y="92"/>
                  </a:cubicBezTo>
                  <a:cubicBezTo>
                    <a:pt x="55" y="97"/>
                    <a:pt x="51" y="38"/>
                    <a:pt x="49" y="9"/>
                  </a:cubicBezTo>
                  <a:cubicBezTo>
                    <a:pt x="49" y="0"/>
                    <a:pt x="34" y="0"/>
                    <a:pt x="35" y="9"/>
                  </a:cubicBezTo>
                  <a:close/>
                </a:path>
              </a:pathLst>
            </a:custGeom>
            <a:solidFill>
              <a:srgbClr val="493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6" name="íślîdé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0762D60-6A01-4890-8C76-A5537B1B996D}"/>
                </a:ext>
              </a:extLst>
            </p:cNvPr>
            <p:cNvSpPr/>
            <p:nvPr/>
          </p:nvSpPr>
          <p:spPr bwMode="auto">
            <a:xfrm>
              <a:off x="5494338" y="2911476"/>
              <a:ext cx="741363" cy="692150"/>
            </a:xfrm>
            <a:custGeom>
              <a:avLst/>
              <a:gdLst>
                <a:gd name="T0" fmla="*/ 215 w 225"/>
                <a:gd name="T1" fmla="*/ 195 h 210"/>
                <a:gd name="T2" fmla="*/ 133 w 225"/>
                <a:gd name="T3" fmla="*/ 123 h 210"/>
                <a:gd name="T4" fmla="*/ 114 w 225"/>
                <a:gd name="T5" fmla="*/ 55 h 210"/>
                <a:gd name="T6" fmla="*/ 114 w 225"/>
                <a:gd name="T7" fmla="*/ 55 h 210"/>
                <a:gd name="T8" fmla="*/ 111 w 225"/>
                <a:gd name="T9" fmla="*/ 9 h 210"/>
                <a:gd name="T10" fmla="*/ 96 w 225"/>
                <a:gd name="T11" fmla="*/ 9 h 210"/>
                <a:gd name="T12" fmla="*/ 97 w 225"/>
                <a:gd name="T13" fmla="*/ 41 h 210"/>
                <a:gd name="T14" fmla="*/ 94 w 225"/>
                <a:gd name="T15" fmla="*/ 27 h 210"/>
                <a:gd name="T16" fmla="*/ 80 w 225"/>
                <a:gd name="T17" fmla="*/ 23 h 210"/>
                <a:gd name="T18" fmla="*/ 100 w 225"/>
                <a:gd name="T19" fmla="*/ 62 h 210"/>
                <a:gd name="T20" fmla="*/ 123 w 225"/>
                <a:gd name="T21" fmla="*/ 134 h 210"/>
                <a:gd name="T22" fmla="*/ 143 w 225"/>
                <a:gd name="T23" fmla="*/ 167 h 210"/>
                <a:gd name="T24" fmla="*/ 37 w 225"/>
                <a:gd name="T25" fmla="*/ 110 h 210"/>
                <a:gd name="T26" fmla="*/ 22 w 225"/>
                <a:gd name="T27" fmla="*/ 110 h 210"/>
                <a:gd name="T28" fmla="*/ 22 w 225"/>
                <a:gd name="T29" fmla="*/ 117 h 210"/>
                <a:gd name="T30" fmla="*/ 15 w 225"/>
                <a:gd name="T31" fmla="*/ 103 h 210"/>
                <a:gd name="T32" fmla="*/ 1 w 225"/>
                <a:gd name="T33" fmla="*/ 103 h 210"/>
                <a:gd name="T34" fmla="*/ 25 w 225"/>
                <a:gd name="T35" fmla="*/ 134 h 210"/>
                <a:gd name="T36" fmla="*/ 153 w 225"/>
                <a:gd name="T37" fmla="*/ 178 h 210"/>
                <a:gd name="T38" fmla="*/ 215 w 225"/>
                <a:gd name="T39" fmla="*/ 209 h 210"/>
                <a:gd name="T40" fmla="*/ 215 w 225"/>
                <a:gd name="T41" fmla="*/ 19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25" h="210">
                  <a:moveTo>
                    <a:pt x="215" y="195"/>
                  </a:moveTo>
                  <a:cubicBezTo>
                    <a:pt x="175" y="191"/>
                    <a:pt x="149" y="157"/>
                    <a:pt x="133" y="123"/>
                  </a:cubicBezTo>
                  <a:cubicBezTo>
                    <a:pt x="124" y="102"/>
                    <a:pt x="117" y="79"/>
                    <a:pt x="114" y="55"/>
                  </a:cubicBezTo>
                  <a:cubicBezTo>
                    <a:pt x="114" y="55"/>
                    <a:pt x="114" y="55"/>
                    <a:pt x="114" y="55"/>
                  </a:cubicBezTo>
                  <a:cubicBezTo>
                    <a:pt x="111" y="40"/>
                    <a:pt x="110" y="24"/>
                    <a:pt x="111" y="9"/>
                  </a:cubicBezTo>
                  <a:cubicBezTo>
                    <a:pt x="111" y="0"/>
                    <a:pt x="97" y="0"/>
                    <a:pt x="96" y="9"/>
                  </a:cubicBezTo>
                  <a:cubicBezTo>
                    <a:pt x="96" y="20"/>
                    <a:pt x="96" y="30"/>
                    <a:pt x="97" y="41"/>
                  </a:cubicBezTo>
                  <a:cubicBezTo>
                    <a:pt x="94" y="37"/>
                    <a:pt x="93" y="31"/>
                    <a:pt x="94" y="27"/>
                  </a:cubicBezTo>
                  <a:cubicBezTo>
                    <a:pt x="96" y="18"/>
                    <a:pt x="82" y="14"/>
                    <a:pt x="80" y="23"/>
                  </a:cubicBezTo>
                  <a:cubicBezTo>
                    <a:pt x="77" y="38"/>
                    <a:pt x="86" y="55"/>
                    <a:pt x="100" y="62"/>
                  </a:cubicBezTo>
                  <a:cubicBezTo>
                    <a:pt x="104" y="87"/>
                    <a:pt x="112" y="112"/>
                    <a:pt x="123" y="134"/>
                  </a:cubicBezTo>
                  <a:cubicBezTo>
                    <a:pt x="128" y="146"/>
                    <a:pt x="135" y="157"/>
                    <a:pt x="143" y="167"/>
                  </a:cubicBezTo>
                  <a:cubicBezTo>
                    <a:pt x="100" y="182"/>
                    <a:pt x="34" y="162"/>
                    <a:pt x="37" y="110"/>
                  </a:cubicBezTo>
                  <a:cubicBezTo>
                    <a:pt x="37" y="100"/>
                    <a:pt x="23" y="100"/>
                    <a:pt x="22" y="110"/>
                  </a:cubicBezTo>
                  <a:cubicBezTo>
                    <a:pt x="22" y="112"/>
                    <a:pt x="22" y="114"/>
                    <a:pt x="22" y="117"/>
                  </a:cubicBezTo>
                  <a:cubicBezTo>
                    <a:pt x="18" y="114"/>
                    <a:pt x="15" y="109"/>
                    <a:pt x="15" y="103"/>
                  </a:cubicBezTo>
                  <a:cubicBezTo>
                    <a:pt x="15" y="93"/>
                    <a:pt x="1" y="93"/>
                    <a:pt x="1" y="103"/>
                  </a:cubicBezTo>
                  <a:cubicBezTo>
                    <a:pt x="0" y="117"/>
                    <a:pt x="11" y="130"/>
                    <a:pt x="25" y="134"/>
                  </a:cubicBezTo>
                  <a:cubicBezTo>
                    <a:pt x="41" y="181"/>
                    <a:pt x="109" y="197"/>
                    <a:pt x="153" y="178"/>
                  </a:cubicBezTo>
                  <a:cubicBezTo>
                    <a:pt x="170" y="195"/>
                    <a:pt x="190" y="207"/>
                    <a:pt x="215" y="209"/>
                  </a:cubicBezTo>
                  <a:cubicBezTo>
                    <a:pt x="225" y="210"/>
                    <a:pt x="225" y="195"/>
                    <a:pt x="215" y="195"/>
                  </a:cubicBezTo>
                  <a:close/>
                </a:path>
              </a:pathLst>
            </a:custGeom>
            <a:solidFill>
              <a:srgbClr val="493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7" name="iṥlïḓé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EE29C98-B041-47D4-856A-F02D485B67EF}"/>
                </a:ext>
              </a:extLst>
            </p:cNvPr>
            <p:cNvSpPr/>
            <p:nvPr/>
          </p:nvSpPr>
          <p:spPr bwMode="auto">
            <a:xfrm>
              <a:off x="6088063" y="3036888"/>
              <a:ext cx="854075" cy="587375"/>
            </a:xfrm>
            <a:custGeom>
              <a:avLst/>
              <a:gdLst>
                <a:gd name="T0" fmla="*/ 210 w 259"/>
                <a:gd name="T1" fmla="*/ 79 h 178"/>
                <a:gd name="T2" fmla="*/ 208 w 259"/>
                <a:gd name="T3" fmla="*/ 79 h 178"/>
                <a:gd name="T4" fmla="*/ 208 w 259"/>
                <a:gd name="T5" fmla="*/ 79 h 178"/>
                <a:gd name="T6" fmla="*/ 129 w 259"/>
                <a:gd name="T7" fmla="*/ 0 h 178"/>
                <a:gd name="T8" fmla="*/ 51 w 259"/>
                <a:gd name="T9" fmla="*/ 79 h 178"/>
                <a:gd name="T10" fmla="*/ 51 w 259"/>
                <a:gd name="T11" fmla="*/ 79 h 178"/>
                <a:gd name="T12" fmla="*/ 49 w 259"/>
                <a:gd name="T13" fmla="*/ 79 h 178"/>
                <a:gd name="T14" fmla="*/ 0 w 259"/>
                <a:gd name="T15" fmla="*/ 128 h 178"/>
                <a:gd name="T16" fmla="*/ 49 w 259"/>
                <a:gd name="T17" fmla="*/ 178 h 178"/>
                <a:gd name="T18" fmla="*/ 210 w 259"/>
                <a:gd name="T19" fmla="*/ 178 h 178"/>
                <a:gd name="T20" fmla="*/ 259 w 259"/>
                <a:gd name="T21" fmla="*/ 128 h 178"/>
                <a:gd name="T22" fmla="*/ 210 w 259"/>
                <a:gd name="T23" fmla="*/ 79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9" h="178">
                  <a:moveTo>
                    <a:pt x="210" y="79"/>
                  </a:moveTo>
                  <a:cubicBezTo>
                    <a:pt x="209" y="79"/>
                    <a:pt x="209" y="79"/>
                    <a:pt x="208" y="79"/>
                  </a:cubicBezTo>
                  <a:cubicBezTo>
                    <a:pt x="208" y="79"/>
                    <a:pt x="208" y="79"/>
                    <a:pt x="208" y="79"/>
                  </a:cubicBezTo>
                  <a:cubicBezTo>
                    <a:pt x="208" y="36"/>
                    <a:pt x="173" y="0"/>
                    <a:pt x="129" y="0"/>
                  </a:cubicBezTo>
                  <a:cubicBezTo>
                    <a:pt x="86" y="0"/>
                    <a:pt x="51" y="36"/>
                    <a:pt x="51" y="79"/>
                  </a:cubicBezTo>
                  <a:cubicBezTo>
                    <a:pt x="51" y="79"/>
                    <a:pt x="51" y="79"/>
                    <a:pt x="51" y="79"/>
                  </a:cubicBezTo>
                  <a:cubicBezTo>
                    <a:pt x="50" y="79"/>
                    <a:pt x="50" y="79"/>
                    <a:pt x="49" y="79"/>
                  </a:cubicBezTo>
                  <a:cubicBezTo>
                    <a:pt x="22" y="79"/>
                    <a:pt x="0" y="101"/>
                    <a:pt x="0" y="128"/>
                  </a:cubicBezTo>
                  <a:cubicBezTo>
                    <a:pt x="0" y="156"/>
                    <a:pt x="22" y="178"/>
                    <a:pt x="49" y="178"/>
                  </a:cubicBezTo>
                  <a:cubicBezTo>
                    <a:pt x="210" y="178"/>
                    <a:pt x="210" y="178"/>
                    <a:pt x="210" y="178"/>
                  </a:cubicBezTo>
                  <a:cubicBezTo>
                    <a:pt x="237" y="178"/>
                    <a:pt x="259" y="156"/>
                    <a:pt x="259" y="128"/>
                  </a:cubicBezTo>
                  <a:cubicBezTo>
                    <a:pt x="259" y="101"/>
                    <a:pt x="237" y="79"/>
                    <a:pt x="210" y="79"/>
                  </a:cubicBezTo>
                  <a:close/>
                </a:path>
              </a:pathLst>
            </a:custGeom>
            <a:solidFill>
              <a:srgbClr val="DB97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8" name="ïşļiḓe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F071140-E821-4506-A6F0-45A7E89694D5}"/>
                </a:ext>
              </a:extLst>
            </p:cNvPr>
            <p:cNvSpPr/>
            <p:nvPr/>
          </p:nvSpPr>
          <p:spPr bwMode="auto">
            <a:xfrm>
              <a:off x="6219825" y="3297238"/>
              <a:ext cx="434975" cy="668338"/>
            </a:xfrm>
            <a:custGeom>
              <a:avLst/>
              <a:gdLst>
                <a:gd name="T0" fmla="*/ 132 w 132"/>
                <a:gd name="T1" fmla="*/ 28 h 203"/>
                <a:gd name="T2" fmla="*/ 118 w 132"/>
                <a:gd name="T3" fmla="*/ 28 h 203"/>
                <a:gd name="T4" fmla="*/ 107 w 132"/>
                <a:gd name="T5" fmla="*/ 61 h 203"/>
                <a:gd name="T6" fmla="*/ 105 w 132"/>
                <a:gd name="T7" fmla="*/ 9 h 203"/>
                <a:gd name="T8" fmla="*/ 90 w 132"/>
                <a:gd name="T9" fmla="*/ 9 h 203"/>
                <a:gd name="T10" fmla="*/ 87 w 132"/>
                <a:gd name="T11" fmla="*/ 123 h 203"/>
                <a:gd name="T12" fmla="*/ 65 w 132"/>
                <a:gd name="T13" fmla="*/ 169 h 203"/>
                <a:gd name="T14" fmla="*/ 9 w 132"/>
                <a:gd name="T15" fmla="*/ 189 h 203"/>
                <a:gd name="T16" fmla="*/ 9 w 132"/>
                <a:gd name="T17" fmla="*/ 203 h 203"/>
                <a:gd name="T18" fmla="*/ 90 w 132"/>
                <a:gd name="T19" fmla="*/ 158 h 203"/>
                <a:gd name="T20" fmla="*/ 107 w 132"/>
                <a:gd name="T21" fmla="*/ 78 h 203"/>
                <a:gd name="T22" fmla="*/ 132 w 132"/>
                <a:gd name="T23" fmla="*/ 28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2" h="203">
                  <a:moveTo>
                    <a:pt x="132" y="28"/>
                  </a:moveTo>
                  <a:cubicBezTo>
                    <a:pt x="132" y="19"/>
                    <a:pt x="118" y="19"/>
                    <a:pt x="118" y="28"/>
                  </a:cubicBezTo>
                  <a:cubicBezTo>
                    <a:pt x="117" y="40"/>
                    <a:pt x="115" y="53"/>
                    <a:pt x="107" y="61"/>
                  </a:cubicBezTo>
                  <a:cubicBezTo>
                    <a:pt x="106" y="44"/>
                    <a:pt x="105" y="27"/>
                    <a:pt x="105" y="9"/>
                  </a:cubicBezTo>
                  <a:cubicBezTo>
                    <a:pt x="104" y="0"/>
                    <a:pt x="90" y="0"/>
                    <a:pt x="90" y="9"/>
                  </a:cubicBezTo>
                  <a:cubicBezTo>
                    <a:pt x="91" y="47"/>
                    <a:pt x="96" y="86"/>
                    <a:pt x="87" y="123"/>
                  </a:cubicBezTo>
                  <a:cubicBezTo>
                    <a:pt x="84" y="140"/>
                    <a:pt x="77" y="157"/>
                    <a:pt x="65" y="169"/>
                  </a:cubicBezTo>
                  <a:cubicBezTo>
                    <a:pt x="50" y="183"/>
                    <a:pt x="30" y="188"/>
                    <a:pt x="9" y="189"/>
                  </a:cubicBezTo>
                  <a:cubicBezTo>
                    <a:pt x="0" y="189"/>
                    <a:pt x="0" y="203"/>
                    <a:pt x="9" y="203"/>
                  </a:cubicBezTo>
                  <a:cubicBezTo>
                    <a:pt x="43" y="202"/>
                    <a:pt x="74" y="189"/>
                    <a:pt x="90" y="158"/>
                  </a:cubicBezTo>
                  <a:cubicBezTo>
                    <a:pt x="103" y="134"/>
                    <a:pt x="106" y="105"/>
                    <a:pt x="107" y="78"/>
                  </a:cubicBezTo>
                  <a:cubicBezTo>
                    <a:pt x="125" y="68"/>
                    <a:pt x="132" y="49"/>
                    <a:pt x="132" y="28"/>
                  </a:cubicBezTo>
                  <a:close/>
                </a:path>
              </a:pathLst>
            </a:custGeom>
            <a:solidFill>
              <a:srgbClr val="493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9" name="i$ḻîďê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2D81BDA-AC0E-4FE7-A373-BDB1929DB137}"/>
                </a:ext>
              </a:extLst>
            </p:cNvPr>
            <p:cNvSpPr/>
            <p:nvPr/>
          </p:nvSpPr>
          <p:spPr bwMode="auto">
            <a:xfrm>
              <a:off x="5770563" y="3689351"/>
              <a:ext cx="508000" cy="438150"/>
            </a:xfrm>
            <a:custGeom>
              <a:avLst/>
              <a:gdLst>
                <a:gd name="T0" fmla="*/ 141 w 154"/>
                <a:gd name="T1" fmla="*/ 113 h 133"/>
                <a:gd name="T2" fmla="*/ 58 w 154"/>
                <a:gd name="T3" fmla="*/ 92 h 133"/>
                <a:gd name="T4" fmla="*/ 27 w 154"/>
                <a:gd name="T5" fmla="*/ 10 h 133"/>
                <a:gd name="T6" fmla="*/ 12 w 154"/>
                <a:gd name="T7" fmla="*/ 10 h 133"/>
                <a:gd name="T8" fmla="*/ 12 w 154"/>
                <a:gd name="T9" fmla="*/ 19 h 133"/>
                <a:gd name="T10" fmla="*/ 0 w 154"/>
                <a:gd name="T11" fmla="*/ 24 h 133"/>
                <a:gd name="T12" fmla="*/ 16 w 154"/>
                <a:gd name="T13" fmla="*/ 45 h 133"/>
                <a:gd name="T14" fmla="*/ 49 w 154"/>
                <a:gd name="T15" fmla="*/ 103 h 133"/>
                <a:gd name="T16" fmla="*/ 145 w 154"/>
                <a:gd name="T17" fmla="*/ 127 h 133"/>
                <a:gd name="T18" fmla="*/ 141 w 154"/>
                <a:gd name="T19" fmla="*/ 11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4" h="133">
                  <a:moveTo>
                    <a:pt x="141" y="113"/>
                  </a:moveTo>
                  <a:cubicBezTo>
                    <a:pt x="112" y="118"/>
                    <a:pt x="81" y="112"/>
                    <a:pt x="58" y="92"/>
                  </a:cubicBezTo>
                  <a:cubicBezTo>
                    <a:pt x="35" y="71"/>
                    <a:pt x="26" y="40"/>
                    <a:pt x="27" y="10"/>
                  </a:cubicBezTo>
                  <a:cubicBezTo>
                    <a:pt x="27" y="0"/>
                    <a:pt x="13" y="0"/>
                    <a:pt x="12" y="10"/>
                  </a:cubicBezTo>
                  <a:cubicBezTo>
                    <a:pt x="12" y="13"/>
                    <a:pt x="12" y="16"/>
                    <a:pt x="12" y="19"/>
                  </a:cubicBezTo>
                  <a:cubicBezTo>
                    <a:pt x="9" y="15"/>
                    <a:pt x="0" y="16"/>
                    <a:pt x="0" y="24"/>
                  </a:cubicBezTo>
                  <a:cubicBezTo>
                    <a:pt x="0" y="34"/>
                    <a:pt x="7" y="42"/>
                    <a:pt x="16" y="45"/>
                  </a:cubicBezTo>
                  <a:cubicBezTo>
                    <a:pt x="21" y="67"/>
                    <a:pt x="32" y="88"/>
                    <a:pt x="49" y="103"/>
                  </a:cubicBezTo>
                  <a:cubicBezTo>
                    <a:pt x="76" y="127"/>
                    <a:pt x="111" y="133"/>
                    <a:pt x="145" y="127"/>
                  </a:cubicBezTo>
                  <a:cubicBezTo>
                    <a:pt x="154" y="125"/>
                    <a:pt x="151" y="111"/>
                    <a:pt x="141" y="113"/>
                  </a:cubicBezTo>
                  <a:close/>
                </a:path>
              </a:pathLst>
            </a:custGeom>
            <a:solidFill>
              <a:srgbClr val="493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0" name="ïšḻiḋe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A66072B-64E0-43E5-B3C1-077FE5E79C2B}"/>
                </a:ext>
              </a:extLst>
            </p:cNvPr>
            <p:cNvSpPr/>
            <p:nvPr/>
          </p:nvSpPr>
          <p:spPr bwMode="auto">
            <a:xfrm>
              <a:off x="7346950" y="2289176"/>
              <a:ext cx="261938" cy="217488"/>
            </a:xfrm>
            <a:custGeom>
              <a:avLst/>
              <a:gdLst>
                <a:gd name="T0" fmla="*/ 68 w 79"/>
                <a:gd name="T1" fmla="*/ 54 h 66"/>
                <a:gd name="T2" fmla="*/ 0 w 79"/>
                <a:gd name="T3" fmla="*/ 54 h 66"/>
                <a:gd name="T4" fmla="*/ 34 w 79"/>
                <a:gd name="T5" fmla="*/ 66 h 66"/>
                <a:gd name="T6" fmla="*/ 38 w 79"/>
                <a:gd name="T7" fmla="*/ 66 h 66"/>
                <a:gd name="T8" fmla="*/ 55 w 79"/>
                <a:gd name="T9" fmla="*/ 62 h 66"/>
                <a:gd name="T10" fmla="*/ 68 w 79"/>
                <a:gd name="T11" fmla="*/ 54 h 66"/>
                <a:gd name="T12" fmla="*/ 76 w 79"/>
                <a:gd name="T13" fmla="*/ 0 h 66"/>
                <a:gd name="T14" fmla="*/ 74 w 79"/>
                <a:gd name="T15" fmla="*/ 0 h 66"/>
                <a:gd name="T16" fmla="*/ 79 w 79"/>
                <a:gd name="T17" fmla="*/ 7 h 66"/>
                <a:gd name="T18" fmla="*/ 76 w 79"/>
                <a:gd name="T1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9" h="66">
                  <a:moveTo>
                    <a:pt x="68" y="54"/>
                  </a:moveTo>
                  <a:cubicBezTo>
                    <a:pt x="0" y="54"/>
                    <a:pt x="0" y="54"/>
                    <a:pt x="0" y="54"/>
                  </a:cubicBezTo>
                  <a:cubicBezTo>
                    <a:pt x="9" y="61"/>
                    <a:pt x="21" y="66"/>
                    <a:pt x="34" y="66"/>
                  </a:cubicBezTo>
                  <a:cubicBezTo>
                    <a:pt x="35" y="66"/>
                    <a:pt x="36" y="66"/>
                    <a:pt x="38" y="66"/>
                  </a:cubicBezTo>
                  <a:cubicBezTo>
                    <a:pt x="43" y="64"/>
                    <a:pt x="49" y="63"/>
                    <a:pt x="55" y="62"/>
                  </a:cubicBezTo>
                  <a:cubicBezTo>
                    <a:pt x="60" y="60"/>
                    <a:pt x="65" y="57"/>
                    <a:pt x="68" y="54"/>
                  </a:cubicBezTo>
                  <a:moveTo>
                    <a:pt x="76" y="0"/>
                  </a:moveTo>
                  <a:cubicBezTo>
                    <a:pt x="74" y="0"/>
                    <a:pt x="74" y="0"/>
                    <a:pt x="74" y="0"/>
                  </a:cubicBezTo>
                  <a:cubicBezTo>
                    <a:pt x="75" y="3"/>
                    <a:pt x="77" y="6"/>
                    <a:pt x="79" y="7"/>
                  </a:cubicBezTo>
                  <a:cubicBezTo>
                    <a:pt x="78" y="5"/>
                    <a:pt x="77" y="3"/>
                    <a:pt x="7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1" name="îṧľidè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16FA9DD-742D-4C35-8C3F-9D01F04111C8}"/>
                </a:ext>
              </a:extLst>
            </p:cNvPr>
            <p:cNvSpPr/>
            <p:nvPr/>
          </p:nvSpPr>
          <p:spPr bwMode="auto">
            <a:xfrm>
              <a:off x="7300913" y="2289176"/>
              <a:ext cx="317500" cy="177800"/>
            </a:xfrm>
            <a:custGeom>
              <a:avLst/>
              <a:gdLst>
                <a:gd name="T0" fmla="*/ 88 w 96"/>
                <a:gd name="T1" fmla="*/ 0 h 54"/>
                <a:gd name="T2" fmla="*/ 7 w 96"/>
                <a:gd name="T3" fmla="*/ 0 h 54"/>
                <a:gd name="T4" fmla="*/ 2 w 96"/>
                <a:gd name="T5" fmla="*/ 12 h 54"/>
                <a:gd name="T6" fmla="*/ 0 w 96"/>
                <a:gd name="T7" fmla="*/ 23 h 54"/>
                <a:gd name="T8" fmla="*/ 1 w 96"/>
                <a:gd name="T9" fmla="*/ 28 h 54"/>
                <a:gd name="T10" fmla="*/ 2 w 96"/>
                <a:gd name="T11" fmla="*/ 33 h 54"/>
                <a:gd name="T12" fmla="*/ 3 w 96"/>
                <a:gd name="T13" fmla="*/ 38 h 54"/>
                <a:gd name="T14" fmla="*/ 14 w 96"/>
                <a:gd name="T15" fmla="*/ 54 h 54"/>
                <a:gd name="T16" fmla="*/ 82 w 96"/>
                <a:gd name="T17" fmla="*/ 54 h 54"/>
                <a:gd name="T18" fmla="*/ 93 w 96"/>
                <a:gd name="T19" fmla="*/ 38 h 54"/>
                <a:gd name="T20" fmla="*/ 95 w 96"/>
                <a:gd name="T21" fmla="*/ 33 h 54"/>
                <a:gd name="T22" fmla="*/ 96 w 96"/>
                <a:gd name="T23" fmla="*/ 28 h 54"/>
                <a:gd name="T24" fmla="*/ 96 w 96"/>
                <a:gd name="T25" fmla="*/ 23 h 54"/>
                <a:gd name="T26" fmla="*/ 95 w 96"/>
                <a:gd name="T27" fmla="*/ 12 h 54"/>
                <a:gd name="T28" fmla="*/ 93 w 96"/>
                <a:gd name="T29" fmla="*/ 7 h 54"/>
                <a:gd name="T30" fmla="*/ 88 w 96"/>
                <a:gd name="T31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6" h="54">
                  <a:moveTo>
                    <a:pt x="88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5" y="4"/>
                    <a:pt x="3" y="8"/>
                    <a:pt x="2" y="12"/>
                  </a:cubicBezTo>
                  <a:cubicBezTo>
                    <a:pt x="1" y="15"/>
                    <a:pt x="0" y="19"/>
                    <a:pt x="0" y="23"/>
                  </a:cubicBezTo>
                  <a:cubicBezTo>
                    <a:pt x="0" y="24"/>
                    <a:pt x="0" y="26"/>
                    <a:pt x="1" y="28"/>
                  </a:cubicBezTo>
                  <a:cubicBezTo>
                    <a:pt x="1" y="30"/>
                    <a:pt x="1" y="31"/>
                    <a:pt x="2" y="33"/>
                  </a:cubicBezTo>
                  <a:cubicBezTo>
                    <a:pt x="2" y="35"/>
                    <a:pt x="3" y="37"/>
                    <a:pt x="3" y="38"/>
                  </a:cubicBezTo>
                  <a:cubicBezTo>
                    <a:pt x="6" y="44"/>
                    <a:pt x="10" y="49"/>
                    <a:pt x="14" y="54"/>
                  </a:cubicBezTo>
                  <a:cubicBezTo>
                    <a:pt x="82" y="54"/>
                    <a:pt x="82" y="54"/>
                    <a:pt x="82" y="54"/>
                  </a:cubicBezTo>
                  <a:cubicBezTo>
                    <a:pt x="87" y="49"/>
                    <a:pt x="91" y="44"/>
                    <a:pt x="93" y="38"/>
                  </a:cubicBezTo>
                  <a:cubicBezTo>
                    <a:pt x="94" y="37"/>
                    <a:pt x="95" y="35"/>
                    <a:pt x="95" y="33"/>
                  </a:cubicBezTo>
                  <a:cubicBezTo>
                    <a:pt x="95" y="31"/>
                    <a:pt x="96" y="30"/>
                    <a:pt x="96" y="28"/>
                  </a:cubicBezTo>
                  <a:cubicBezTo>
                    <a:pt x="96" y="26"/>
                    <a:pt x="96" y="24"/>
                    <a:pt x="96" y="23"/>
                  </a:cubicBezTo>
                  <a:cubicBezTo>
                    <a:pt x="96" y="19"/>
                    <a:pt x="96" y="15"/>
                    <a:pt x="95" y="12"/>
                  </a:cubicBezTo>
                  <a:cubicBezTo>
                    <a:pt x="95" y="11"/>
                    <a:pt x="94" y="9"/>
                    <a:pt x="93" y="7"/>
                  </a:cubicBezTo>
                  <a:cubicBezTo>
                    <a:pt x="91" y="6"/>
                    <a:pt x="89" y="3"/>
                    <a:pt x="88" y="0"/>
                  </a:cubicBezTo>
                </a:path>
              </a:pathLst>
            </a:custGeom>
            <a:solidFill>
              <a:srgbClr val="FFFC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2" name="ís1îḍè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CE23ABC-A835-4CD5-890C-B01D03F5C0E7}"/>
                </a:ext>
              </a:extLst>
            </p:cNvPr>
            <p:cNvSpPr/>
            <p:nvPr/>
          </p:nvSpPr>
          <p:spPr bwMode="auto">
            <a:xfrm>
              <a:off x="7472363" y="2492376"/>
              <a:ext cx="57150" cy="14288"/>
            </a:xfrm>
            <a:custGeom>
              <a:avLst/>
              <a:gdLst>
                <a:gd name="T0" fmla="*/ 17 w 17"/>
                <a:gd name="T1" fmla="*/ 0 h 4"/>
                <a:gd name="T2" fmla="*/ 0 w 17"/>
                <a:gd name="T3" fmla="*/ 4 h 4"/>
                <a:gd name="T4" fmla="*/ 17 w 17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4">
                  <a:moveTo>
                    <a:pt x="17" y="0"/>
                  </a:moveTo>
                  <a:cubicBezTo>
                    <a:pt x="11" y="1"/>
                    <a:pt x="5" y="2"/>
                    <a:pt x="0" y="4"/>
                  </a:cubicBezTo>
                  <a:cubicBezTo>
                    <a:pt x="6" y="4"/>
                    <a:pt x="12" y="2"/>
                    <a:pt x="17" y="0"/>
                  </a:cubicBezTo>
                </a:path>
              </a:pathLst>
            </a:custGeom>
            <a:solidFill>
              <a:srgbClr val="F6F7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3" name="iṣľíḓè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4EE0C35-7DDF-4DC7-9087-1365528043EF}"/>
                </a:ext>
              </a:extLst>
            </p:cNvPr>
            <p:cNvSpPr/>
            <p:nvPr/>
          </p:nvSpPr>
          <p:spPr bwMode="auto">
            <a:xfrm>
              <a:off x="7661275" y="2295526"/>
              <a:ext cx="569913" cy="566738"/>
            </a:xfrm>
            <a:custGeom>
              <a:avLst/>
              <a:gdLst>
                <a:gd name="T0" fmla="*/ 173 w 173"/>
                <a:gd name="T1" fmla="*/ 172 h 172"/>
                <a:gd name="T2" fmla="*/ 163 w 173"/>
                <a:gd name="T3" fmla="*/ 172 h 172"/>
                <a:gd name="T4" fmla="*/ 0 w 173"/>
                <a:gd name="T5" fmla="*/ 9 h 172"/>
                <a:gd name="T6" fmla="*/ 0 w 173"/>
                <a:gd name="T7" fmla="*/ 0 h 172"/>
                <a:gd name="T8" fmla="*/ 173 w 173"/>
                <a:gd name="T9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" h="172">
                  <a:moveTo>
                    <a:pt x="173" y="172"/>
                  </a:moveTo>
                  <a:cubicBezTo>
                    <a:pt x="163" y="172"/>
                    <a:pt x="163" y="172"/>
                    <a:pt x="163" y="172"/>
                  </a:cubicBezTo>
                  <a:cubicBezTo>
                    <a:pt x="163" y="83"/>
                    <a:pt x="90" y="9"/>
                    <a:pt x="0" y="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6" y="0"/>
                    <a:pt x="173" y="77"/>
                    <a:pt x="173" y="172"/>
                  </a:cubicBezTo>
                  <a:close/>
                </a:path>
              </a:pathLst>
            </a:custGeom>
            <a:solidFill>
              <a:srgbClr val="4B5B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4" name="îśļïḑe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EAC2987-057F-4A6D-97C6-C96D3B49C093}"/>
                </a:ext>
              </a:extLst>
            </p:cNvPr>
            <p:cNvSpPr/>
            <p:nvPr/>
          </p:nvSpPr>
          <p:spPr bwMode="auto">
            <a:xfrm>
              <a:off x="8191500" y="2862263"/>
              <a:ext cx="49213" cy="2089150"/>
            </a:xfrm>
            <a:prstGeom prst="rect">
              <a:avLst/>
            </a:prstGeom>
            <a:solidFill>
              <a:srgbClr val="9CA5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5" name="îşľíḓe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747267E-FA54-41FC-ACF5-019F42B38882}"/>
                </a:ext>
              </a:extLst>
            </p:cNvPr>
            <p:cNvSpPr/>
            <p:nvPr/>
          </p:nvSpPr>
          <p:spPr bwMode="auto">
            <a:xfrm>
              <a:off x="8169275" y="3781426"/>
              <a:ext cx="46038" cy="1166813"/>
            </a:xfrm>
            <a:prstGeom prst="rect">
              <a:avLst/>
            </a:prstGeom>
            <a:solidFill>
              <a:srgbClr val="4B5B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6" name="îşliḍê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F17A464-2DF2-420E-866F-9CA14C52C262}"/>
                </a:ext>
              </a:extLst>
            </p:cNvPr>
            <p:cNvSpPr/>
            <p:nvPr/>
          </p:nvSpPr>
          <p:spPr bwMode="auto">
            <a:xfrm>
              <a:off x="8215313" y="3781426"/>
              <a:ext cx="46038" cy="1166813"/>
            </a:xfrm>
            <a:prstGeom prst="rect">
              <a:avLst/>
            </a:prstGeom>
            <a:solidFill>
              <a:srgbClr val="4B5B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7" name="iŝḻiďé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9BCD514-55F7-43F7-A92B-9164DEFED27E}"/>
                </a:ext>
              </a:extLst>
            </p:cNvPr>
            <p:cNvSpPr/>
            <p:nvPr/>
          </p:nvSpPr>
          <p:spPr bwMode="auto">
            <a:xfrm>
              <a:off x="8151813" y="4921251"/>
              <a:ext cx="125413" cy="30163"/>
            </a:xfrm>
            <a:custGeom>
              <a:avLst/>
              <a:gdLst>
                <a:gd name="T0" fmla="*/ 9 w 38"/>
                <a:gd name="T1" fmla="*/ 0 h 9"/>
                <a:gd name="T2" fmla="*/ 29 w 38"/>
                <a:gd name="T3" fmla="*/ 0 h 9"/>
                <a:gd name="T4" fmla="*/ 38 w 38"/>
                <a:gd name="T5" fmla="*/ 9 h 9"/>
                <a:gd name="T6" fmla="*/ 0 w 38"/>
                <a:gd name="T7" fmla="*/ 9 h 9"/>
                <a:gd name="T8" fmla="*/ 9 w 38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9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34" y="0"/>
                    <a:pt x="38" y="4"/>
                    <a:pt x="38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lose/>
                </a:path>
              </a:pathLst>
            </a:custGeom>
            <a:solidFill>
              <a:srgbClr val="4B5B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8" name="iṣḻîḍè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88E318E-FFA9-4218-9793-CCF0EC808106}"/>
                </a:ext>
              </a:extLst>
            </p:cNvPr>
            <p:cNvSpPr/>
            <p:nvPr/>
          </p:nvSpPr>
          <p:spPr bwMode="auto">
            <a:xfrm>
              <a:off x="7235825" y="2311401"/>
              <a:ext cx="465138" cy="76200"/>
            </a:xfrm>
            <a:custGeom>
              <a:avLst/>
              <a:gdLst>
                <a:gd name="T0" fmla="*/ 4 w 141"/>
                <a:gd name="T1" fmla="*/ 0 h 23"/>
                <a:gd name="T2" fmla="*/ 0 w 141"/>
                <a:gd name="T3" fmla="*/ 14 h 23"/>
                <a:gd name="T4" fmla="*/ 0 w 141"/>
                <a:gd name="T5" fmla="*/ 23 h 23"/>
                <a:gd name="T6" fmla="*/ 141 w 141"/>
                <a:gd name="T7" fmla="*/ 23 h 23"/>
                <a:gd name="T8" fmla="*/ 141 w 141"/>
                <a:gd name="T9" fmla="*/ 14 h 23"/>
                <a:gd name="T10" fmla="*/ 137 w 141"/>
                <a:gd name="T11" fmla="*/ 0 h 23"/>
                <a:gd name="T12" fmla="*/ 4 w 141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1" h="23">
                  <a:moveTo>
                    <a:pt x="4" y="0"/>
                  </a:moveTo>
                  <a:cubicBezTo>
                    <a:pt x="1" y="4"/>
                    <a:pt x="0" y="9"/>
                    <a:pt x="0" y="14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41" y="23"/>
                    <a:pt x="141" y="23"/>
                    <a:pt x="141" y="23"/>
                  </a:cubicBezTo>
                  <a:cubicBezTo>
                    <a:pt x="141" y="14"/>
                    <a:pt x="141" y="14"/>
                    <a:pt x="141" y="14"/>
                  </a:cubicBezTo>
                  <a:cubicBezTo>
                    <a:pt x="141" y="9"/>
                    <a:pt x="139" y="4"/>
                    <a:pt x="137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7985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9" name="îṣ1îḓê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7CEB8FA-49D5-480B-A03D-00C9782D4BBB}"/>
                </a:ext>
              </a:extLst>
            </p:cNvPr>
            <p:cNvSpPr/>
            <p:nvPr/>
          </p:nvSpPr>
          <p:spPr bwMode="auto">
            <a:xfrm>
              <a:off x="7248525" y="2268538"/>
              <a:ext cx="438150" cy="42863"/>
            </a:xfrm>
            <a:custGeom>
              <a:avLst/>
              <a:gdLst>
                <a:gd name="T0" fmla="*/ 133 w 133"/>
                <a:gd name="T1" fmla="*/ 13 h 13"/>
                <a:gd name="T2" fmla="*/ 0 w 133"/>
                <a:gd name="T3" fmla="*/ 13 h 13"/>
                <a:gd name="T4" fmla="*/ 23 w 133"/>
                <a:gd name="T5" fmla="*/ 0 h 13"/>
                <a:gd name="T6" fmla="*/ 109 w 133"/>
                <a:gd name="T7" fmla="*/ 0 h 13"/>
                <a:gd name="T8" fmla="*/ 133 w 133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13">
                  <a:moveTo>
                    <a:pt x="133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5" y="5"/>
                    <a:pt x="13" y="0"/>
                    <a:pt x="2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9" y="0"/>
                    <a:pt x="128" y="5"/>
                    <a:pt x="133" y="13"/>
                  </a:cubicBezTo>
                  <a:close/>
                </a:path>
              </a:pathLst>
            </a:custGeom>
            <a:solidFill>
              <a:srgbClr val="7985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0" name="íṣlíḍe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8F1EA88-A981-44DB-98E3-F4146D18AFA6}"/>
                </a:ext>
              </a:extLst>
            </p:cNvPr>
            <p:cNvSpPr/>
            <p:nvPr/>
          </p:nvSpPr>
          <p:spPr bwMode="auto">
            <a:xfrm>
              <a:off x="7226300" y="2368551"/>
              <a:ext cx="481013" cy="38100"/>
            </a:xfrm>
            <a:custGeom>
              <a:avLst/>
              <a:gdLst>
                <a:gd name="T0" fmla="*/ 141 w 146"/>
                <a:gd name="T1" fmla="*/ 12 h 12"/>
                <a:gd name="T2" fmla="*/ 6 w 146"/>
                <a:gd name="T3" fmla="*/ 12 h 12"/>
                <a:gd name="T4" fmla="*/ 0 w 146"/>
                <a:gd name="T5" fmla="*/ 6 h 12"/>
                <a:gd name="T6" fmla="*/ 6 w 146"/>
                <a:gd name="T7" fmla="*/ 0 h 12"/>
                <a:gd name="T8" fmla="*/ 141 w 146"/>
                <a:gd name="T9" fmla="*/ 0 h 12"/>
                <a:gd name="T10" fmla="*/ 146 w 146"/>
                <a:gd name="T11" fmla="*/ 6 h 12"/>
                <a:gd name="T12" fmla="*/ 141 w 146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6" h="12">
                  <a:moveTo>
                    <a:pt x="141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41" y="0"/>
                    <a:pt x="141" y="0"/>
                    <a:pt x="141" y="0"/>
                  </a:cubicBezTo>
                  <a:cubicBezTo>
                    <a:pt x="144" y="0"/>
                    <a:pt x="146" y="3"/>
                    <a:pt x="146" y="6"/>
                  </a:cubicBezTo>
                  <a:cubicBezTo>
                    <a:pt x="146" y="9"/>
                    <a:pt x="144" y="12"/>
                    <a:pt x="141" y="12"/>
                  </a:cubicBezTo>
                  <a:close/>
                </a:path>
              </a:pathLst>
            </a:custGeom>
            <a:solidFill>
              <a:srgbClr val="4B5B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81" name="矩形 8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4328BFE-5868-4449-A00C-0508F8C529E7}"/>
              </a:ext>
            </a:extLst>
          </p:cNvPr>
          <p:cNvSpPr/>
          <p:nvPr/>
        </p:nvSpPr>
        <p:spPr>
          <a:xfrm>
            <a:off x="1717498" y="2863207"/>
            <a:ext cx="3239980" cy="1938992"/>
          </a:xfrm>
          <a:prstGeom prst="rect">
            <a:avLst/>
          </a:prstGeom>
          <a:ln w="57150">
            <a:noFill/>
            <a:prstDash val="sysDash"/>
          </a:ln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Bef>
                <a:spcPct val="20000"/>
              </a:spcBef>
            </a:pPr>
            <a:r>
              <a:rPr lang="zh-CN" altLang="en-US" sz="2000" dirty="0">
                <a:solidFill>
                  <a:prstClr val="black"/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  <p:pic>
        <p:nvPicPr>
          <p:cNvPr id="82" name="图片 8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5EB1E50-E685-4664-84F3-ADA005C2791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135367" y="156811"/>
            <a:ext cx="2689830" cy="2188823"/>
          </a:xfrm>
          <a:prstGeom prst="rect">
            <a:avLst/>
          </a:prstGeom>
        </p:spPr>
      </p:pic>
      <p:pic>
        <p:nvPicPr>
          <p:cNvPr id="83" name="图片 8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9D45760-5B3C-45DD-9AA2-46890D9E5DD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3475" y="5543613"/>
            <a:ext cx="1398512" cy="1207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94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split orient="vert"/>
      </p:transition>
    </mc:Choice>
    <mc:Fallback xmlns="" xmlns:a16="http://schemas.microsoft.com/office/drawing/2014/main" xmlns:a14="http://schemas.microsoft.com/office/drawing/2010/main">
      <p:transition spd="slow" advClick="0" advTm="4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7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BE12315-A3C9-4007-B560-7D76064BF68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4741" y="925005"/>
            <a:ext cx="7242517" cy="6858000"/>
          </a:xfrm>
          <a:prstGeom prst="rect">
            <a:avLst/>
          </a:prstGeom>
        </p:spPr>
      </p:pic>
      <p:sp>
        <p:nvSpPr>
          <p:cNvPr id="24" name="矩形 2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7769C1E-C4E6-49E9-B93A-2CFB37FC29C9}"/>
              </a:ext>
            </a:extLst>
          </p:cNvPr>
          <p:cNvSpPr/>
          <p:nvPr/>
        </p:nvSpPr>
        <p:spPr>
          <a:xfrm>
            <a:off x="863161" y="2240252"/>
            <a:ext cx="2455817" cy="2400657"/>
          </a:xfrm>
          <a:prstGeom prst="rect">
            <a:avLst/>
          </a:prstGeom>
          <a:ln w="57150">
            <a:solidFill>
              <a:srgbClr val="E7971E"/>
            </a:solidFill>
            <a:prstDash val="sysDash"/>
          </a:ln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Bef>
                <a:spcPct val="20000"/>
              </a:spcBef>
            </a:pPr>
            <a:r>
              <a:rPr lang="zh-CN" altLang="en-US" sz="2000" dirty="0">
                <a:solidFill>
                  <a:prstClr val="black"/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CD9CB7A-A474-4F17-9BB1-A2F2B9FE145E}"/>
              </a:ext>
            </a:extLst>
          </p:cNvPr>
          <p:cNvSpPr/>
          <p:nvPr/>
        </p:nvSpPr>
        <p:spPr>
          <a:xfrm>
            <a:off x="8873024" y="2363362"/>
            <a:ext cx="2490652" cy="2400657"/>
          </a:xfrm>
          <a:prstGeom prst="rect">
            <a:avLst/>
          </a:prstGeom>
          <a:ln w="57150">
            <a:solidFill>
              <a:srgbClr val="E7971E"/>
            </a:solidFill>
            <a:prstDash val="sysDash"/>
          </a:ln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Bef>
                <a:spcPct val="20000"/>
              </a:spcBef>
            </a:pPr>
            <a:r>
              <a:rPr lang="zh-CN" altLang="en-US" sz="2000" dirty="0">
                <a:solidFill>
                  <a:prstClr val="black"/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0D7597F-ADB8-4FA0-9C1A-F8562ED975A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195552" y="85537"/>
            <a:ext cx="2689830" cy="218882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82745B7-C45C-40D5-859A-9BE064D35F5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858" y="4776396"/>
            <a:ext cx="2020421" cy="174396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09A937A-C01D-4492-AFDC-481BA160252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7258" y="5211238"/>
            <a:ext cx="1012871" cy="874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050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split orient="vert"/>
      </p:transition>
    </mc:Choice>
    <mc:Fallback xmlns="" xmlns:a16="http://schemas.microsoft.com/office/drawing/2014/main" xmlns:a14="http://schemas.microsoft.com/office/drawing/2010/main">
      <p:transition spd="slow" advClick="0" advTm="4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8127047-7E17-4E84-AB00-5CF9287100A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2945" y="375083"/>
            <a:ext cx="7083848" cy="472256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35C9BF5-2696-430F-96C1-678363BB3A1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39228" y="443308"/>
            <a:ext cx="7083848" cy="472256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CC0C3C3-50F7-4DC6-B590-1A28EE65AC3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6539" y="429074"/>
            <a:ext cx="7083848" cy="4722565"/>
          </a:xfrm>
          <a:prstGeom prst="rect">
            <a:avLst/>
          </a:prstGeom>
        </p:spPr>
      </p:pic>
      <p:grpSp>
        <p:nvGrpSpPr>
          <p:cNvPr id="88" name="ïṧliḑê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28E11AF-3CD3-4005-AB9E-BCC77EA0D60A}"/>
              </a:ext>
            </a:extLst>
          </p:cNvPr>
          <p:cNvGrpSpPr/>
          <p:nvPr/>
        </p:nvGrpSpPr>
        <p:grpSpPr>
          <a:xfrm>
            <a:off x="1700853" y="4067643"/>
            <a:ext cx="2390814" cy="1890000"/>
            <a:chOff x="3300232" y="3789000"/>
            <a:chExt cx="2390814" cy="1890000"/>
          </a:xfrm>
        </p:grpSpPr>
        <p:sp>
          <p:nvSpPr>
            <p:cNvPr id="99" name="îṡľiḓe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6B40A41-A64E-4843-8D86-CA1C3A8230A2}"/>
                </a:ext>
              </a:extLst>
            </p:cNvPr>
            <p:cNvSpPr/>
            <p:nvPr/>
          </p:nvSpPr>
          <p:spPr bwMode="auto">
            <a:xfrm>
              <a:off x="3300232" y="4174975"/>
              <a:ext cx="2377953" cy="1504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lvl="0">
                <a:lnSpc>
                  <a:spcPct val="150000"/>
                </a:lnSpc>
                <a:spcBef>
                  <a:spcPct val="20000"/>
                </a:spcBef>
              </a:pPr>
              <a:r>
                <a:rPr lang="zh-CN" altLang="en-US" sz="1400" dirty="0"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</a:p>
          </p:txBody>
        </p:sp>
        <p:sp>
          <p:nvSpPr>
            <p:cNvPr id="100" name="isļide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2191CFE-6F0D-43B4-9AC4-BFAE2BBED669}"/>
                </a:ext>
              </a:extLst>
            </p:cNvPr>
            <p:cNvSpPr txBox="1"/>
            <p:nvPr/>
          </p:nvSpPr>
          <p:spPr bwMode="auto">
            <a:xfrm>
              <a:off x="3313105" y="3789000"/>
              <a:ext cx="2377941" cy="385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no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r>
                <a:rPr lang="zh-CN" altLang="en-US" sz="2400" b="1" dirty="0">
                  <a:cs typeface="+mn-ea"/>
                  <a:sym typeface="+mn-lt"/>
                </a:rPr>
                <a:t>标题文本预设</a:t>
              </a:r>
            </a:p>
          </p:txBody>
        </p:sp>
      </p:grpSp>
      <p:grpSp>
        <p:nvGrpSpPr>
          <p:cNvPr id="90" name="îŝlïďê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28BD0B1-1F35-45BE-B12A-D63AB30C2C97}"/>
              </a:ext>
            </a:extLst>
          </p:cNvPr>
          <p:cNvGrpSpPr/>
          <p:nvPr/>
        </p:nvGrpSpPr>
        <p:grpSpPr>
          <a:xfrm>
            <a:off x="4879487" y="4067643"/>
            <a:ext cx="2377953" cy="1890000"/>
            <a:chOff x="3313099" y="3789000"/>
            <a:chExt cx="2377953" cy="1890000"/>
          </a:xfrm>
        </p:grpSpPr>
        <p:sp>
          <p:nvSpPr>
            <p:cNvPr id="97" name="í$ľíḓè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D74A262-B4AA-457B-A86A-4E605922B26E}"/>
                </a:ext>
              </a:extLst>
            </p:cNvPr>
            <p:cNvSpPr/>
            <p:nvPr/>
          </p:nvSpPr>
          <p:spPr bwMode="auto">
            <a:xfrm>
              <a:off x="3313099" y="4174975"/>
              <a:ext cx="2377953" cy="1504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lvl="0">
                <a:lnSpc>
                  <a:spcPct val="150000"/>
                </a:lnSpc>
                <a:spcBef>
                  <a:spcPct val="20000"/>
                </a:spcBef>
              </a:pPr>
              <a:r>
                <a:rPr lang="zh-CN" altLang="en-US" sz="1200" dirty="0"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</a:p>
          </p:txBody>
        </p:sp>
        <p:sp>
          <p:nvSpPr>
            <p:cNvPr id="98" name="ísḻïḋé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8D5F4A5-864B-4102-8A02-F10F1D11A695}"/>
                </a:ext>
              </a:extLst>
            </p:cNvPr>
            <p:cNvSpPr txBox="1"/>
            <p:nvPr/>
          </p:nvSpPr>
          <p:spPr bwMode="auto">
            <a:xfrm>
              <a:off x="3313105" y="3789000"/>
              <a:ext cx="2377941" cy="385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no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r>
                <a:rPr lang="zh-CN" altLang="en-US" sz="2400" b="1" dirty="0">
                  <a:cs typeface="+mn-ea"/>
                  <a:sym typeface="+mn-lt"/>
                </a:rPr>
                <a:t>标题文本预设</a:t>
              </a:r>
            </a:p>
          </p:txBody>
        </p:sp>
      </p:grpSp>
      <p:grpSp>
        <p:nvGrpSpPr>
          <p:cNvPr id="92" name="íṡļídé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E439423-3633-44CB-953C-D87355E9652B}"/>
              </a:ext>
            </a:extLst>
          </p:cNvPr>
          <p:cNvGrpSpPr/>
          <p:nvPr/>
        </p:nvGrpSpPr>
        <p:grpSpPr>
          <a:xfrm>
            <a:off x="8045254" y="4067643"/>
            <a:ext cx="2377953" cy="1890000"/>
            <a:chOff x="3313099" y="3789000"/>
            <a:chExt cx="2377953" cy="1890000"/>
          </a:xfrm>
        </p:grpSpPr>
        <p:sp>
          <p:nvSpPr>
            <p:cNvPr id="95" name="ïṩḻîďè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8FC9345-F871-4D56-8F08-D1F97B604275}"/>
                </a:ext>
              </a:extLst>
            </p:cNvPr>
            <p:cNvSpPr/>
            <p:nvPr/>
          </p:nvSpPr>
          <p:spPr bwMode="auto">
            <a:xfrm>
              <a:off x="3313099" y="4174975"/>
              <a:ext cx="2377953" cy="1504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lvl="0">
                <a:lnSpc>
                  <a:spcPct val="150000"/>
                </a:lnSpc>
                <a:spcBef>
                  <a:spcPct val="20000"/>
                </a:spcBef>
              </a:pPr>
              <a:r>
                <a:rPr lang="zh-CN" altLang="en-US" sz="1200" dirty="0"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</a:p>
          </p:txBody>
        </p:sp>
        <p:sp>
          <p:nvSpPr>
            <p:cNvPr id="96" name="íṧḻiḑé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372C68C-EB38-426F-8668-E3EA31B328C6}"/>
                </a:ext>
              </a:extLst>
            </p:cNvPr>
            <p:cNvSpPr txBox="1"/>
            <p:nvPr/>
          </p:nvSpPr>
          <p:spPr bwMode="auto">
            <a:xfrm>
              <a:off x="3313105" y="3789000"/>
              <a:ext cx="2377941" cy="385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no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r>
                <a:rPr lang="zh-CN" altLang="en-US" sz="2400" b="1" dirty="0">
                  <a:cs typeface="+mn-ea"/>
                  <a:sym typeface="+mn-lt"/>
                </a:rPr>
                <a:t>标题文本预设</a:t>
              </a:r>
            </a:p>
          </p:txBody>
        </p:sp>
      </p:grpSp>
      <p:cxnSp>
        <p:nvCxnSpPr>
          <p:cNvPr id="93" name="直接连接符 9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E6B49E0-273C-4374-987C-251AC7B1AA1B}"/>
              </a:ext>
            </a:extLst>
          </p:cNvPr>
          <p:cNvCxnSpPr>
            <a:cxnSpLocks/>
          </p:cNvCxnSpPr>
          <p:nvPr/>
        </p:nvCxnSpPr>
        <p:spPr>
          <a:xfrm>
            <a:off x="4413719" y="4067643"/>
            <a:ext cx="0" cy="1589557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接连接符 9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6639F14-4FDC-4D3B-81BE-A8689C1110DB}"/>
              </a:ext>
            </a:extLst>
          </p:cNvPr>
          <p:cNvCxnSpPr>
            <a:cxnSpLocks/>
          </p:cNvCxnSpPr>
          <p:nvPr/>
        </p:nvCxnSpPr>
        <p:spPr>
          <a:xfrm>
            <a:off x="7592347" y="4067643"/>
            <a:ext cx="0" cy="1589557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3326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split orient="vert"/>
      </p:transition>
    </mc:Choice>
    <mc:Fallback xmlns="" xmlns:a16="http://schemas.microsoft.com/office/drawing/2014/main" xmlns:a14="http://schemas.microsoft.com/office/drawing/2010/main">
      <p:transition spd="slow" advClick="0" advTm="4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F34B8DC-F044-4264-B0FB-8875F1295A7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1273" y="257015"/>
            <a:ext cx="6149454" cy="6149454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85C23D9-F62B-4070-B1A6-F30CAB4F9E48}"/>
              </a:ext>
            </a:extLst>
          </p:cNvPr>
          <p:cNvSpPr txBox="1"/>
          <p:nvPr/>
        </p:nvSpPr>
        <p:spPr>
          <a:xfrm>
            <a:off x="4349627" y="2870077"/>
            <a:ext cx="3215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cs typeface="+mn-ea"/>
                <a:sym typeface="+mn-lt"/>
              </a:rPr>
              <a:t> </a:t>
            </a:r>
            <a:r>
              <a:rPr lang="en-US" altLang="zh-CN" sz="5400" dirty="0">
                <a:cs typeface="+mn-ea"/>
                <a:sym typeface="+mn-lt"/>
              </a:rPr>
              <a:t> </a:t>
            </a:r>
            <a:r>
              <a:rPr lang="zh-CN" altLang="en-US" sz="5400" dirty="0">
                <a:cs typeface="+mn-ea"/>
                <a:sym typeface="+mn-lt"/>
              </a:rPr>
              <a:t>第一章</a:t>
            </a:r>
            <a:endParaRPr lang="zh-CN" altLang="en-US" sz="6000" dirty="0"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A7099D8-572B-4129-8B7B-4501C3C402C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733657" y="2332782"/>
            <a:ext cx="4895146" cy="489514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357CAD0-477E-4325-822E-7B2BCC4599B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486720" y="5129554"/>
            <a:ext cx="1298172" cy="105637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8F6CD3F-FB5F-4D58-89A8-14A0AC038E5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347082" y="827001"/>
            <a:ext cx="834148" cy="67878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AF1B638-5041-43C3-839B-9B4CDBFD349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493292" flipH="1">
            <a:off x="2149522" y="5657741"/>
            <a:ext cx="1298172" cy="105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63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split orient="vert"/>
      </p:transition>
    </mc:Choice>
    <mc:Fallback xmlns="" xmlns:a16="http://schemas.microsoft.com/office/drawing/2014/main" xmlns:a14="http://schemas.microsoft.com/office/drawing/2010/main">
      <p:transition spd="slow" advClick="0" advTm="4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ïṣļiḑè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A0B5F57-219D-4315-B933-B1CF2BE68E7A}"/>
              </a:ext>
            </a:extLst>
          </p:cNvPr>
          <p:cNvSpPr/>
          <p:nvPr/>
        </p:nvSpPr>
        <p:spPr bwMode="auto">
          <a:xfrm>
            <a:off x="5903807" y="1299862"/>
            <a:ext cx="4914108" cy="2292178"/>
          </a:xfrm>
          <a:prstGeom prst="rect">
            <a:avLst/>
          </a:prstGeom>
          <a:solidFill>
            <a:schemeClr val="accent2">
              <a:alpha val="80000"/>
            </a:schemeClr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dk1"/>
              </a:solidFill>
              <a:cs typeface="+mn-ea"/>
              <a:sym typeface="+mn-lt"/>
            </a:endParaRPr>
          </a:p>
        </p:txBody>
      </p:sp>
      <p:sp>
        <p:nvSpPr>
          <p:cNvPr id="12" name="íŝľïḋé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D35AFCC-C283-4617-8900-F720FCB52419}"/>
              </a:ext>
            </a:extLst>
          </p:cNvPr>
          <p:cNvSpPr/>
          <p:nvPr/>
        </p:nvSpPr>
        <p:spPr bwMode="auto">
          <a:xfrm>
            <a:off x="5903807" y="3743734"/>
            <a:ext cx="4914108" cy="2292178"/>
          </a:xfrm>
          <a:prstGeom prst="rect">
            <a:avLst/>
          </a:prstGeom>
          <a:solidFill>
            <a:schemeClr val="accent3">
              <a:alpha val="80000"/>
            </a:schemeClr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15" name="išḷïḓè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9C2E2E1-EE8A-44B1-A5F9-B8DCEC6478AA}"/>
              </a:ext>
            </a:extLst>
          </p:cNvPr>
          <p:cNvGrpSpPr/>
          <p:nvPr/>
        </p:nvGrpSpPr>
        <p:grpSpPr>
          <a:xfrm>
            <a:off x="6167663" y="1586515"/>
            <a:ext cx="3631096" cy="1539276"/>
            <a:chOff x="8630699" y="1296262"/>
            <a:chExt cx="3631096" cy="1539276"/>
          </a:xfrm>
        </p:grpSpPr>
        <p:sp>
          <p:nvSpPr>
            <p:cNvPr id="20" name="íṥľiḓê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4B78CD8-DC62-4F2C-A974-8C2A0B28AFEB}"/>
                </a:ext>
              </a:extLst>
            </p:cNvPr>
            <p:cNvSpPr/>
            <p:nvPr/>
          </p:nvSpPr>
          <p:spPr bwMode="auto">
            <a:xfrm>
              <a:off x="8690371" y="1296262"/>
              <a:ext cx="560577" cy="368493"/>
            </a:xfrm>
            <a:custGeom>
              <a:avLst/>
              <a:gdLst>
                <a:gd name="connsiteX0" fmla="*/ 20293 w 607639"/>
                <a:gd name="connsiteY0" fmla="*/ 364067 h 414642"/>
                <a:gd name="connsiteX1" fmla="*/ 20293 w 607639"/>
                <a:gd name="connsiteY1" fmla="*/ 384244 h 414642"/>
                <a:gd name="connsiteX2" fmla="*/ 30351 w 607639"/>
                <a:gd name="connsiteY2" fmla="*/ 394377 h 414642"/>
                <a:gd name="connsiteX3" fmla="*/ 577199 w 607639"/>
                <a:gd name="connsiteY3" fmla="*/ 394377 h 414642"/>
                <a:gd name="connsiteX4" fmla="*/ 587346 w 607639"/>
                <a:gd name="connsiteY4" fmla="*/ 384244 h 414642"/>
                <a:gd name="connsiteX5" fmla="*/ 587346 w 607639"/>
                <a:gd name="connsiteY5" fmla="*/ 364067 h 414642"/>
                <a:gd name="connsiteX6" fmla="*/ 556995 w 607639"/>
                <a:gd name="connsiteY6" fmla="*/ 364067 h 414642"/>
                <a:gd name="connsiteX7" fmla="*/ 394916 w 607639"/>
                <a:gd name="connsiteY7" fmla="*/ 364067 h 414642"/>
                <a:gd name="connsiteX8" fmla="*/ 394916 w 607639"/>
                <a:gd name="connsiteY8" fmla="*/ 374200 h 414642"/>
                <a:gd name="connsiteX9" fmla="*/ 384859 w 607639"/>
                <a:gd name="connsiteY9" fmla="*/ 384244 h 414642"/>
                <a:gd name="connsiteX10" fmla="*/ 222780 w 607639"/>
                <a:gd name="connsiteY10" fmla="*/ 384244 h 414642"/>
                <a:gd name="connsiteX11" fmla="*/ 212634 w 607639"/>
                <a:gd name="connsiteY11" fmla="*/ 374200 h 414642"/>
                <a:gd name="connsiteX12" fmla="*/ 212634 w 607639"/>
                <a:gd name="connsiteY12" fmla="*/ 364067 h 414642"/>
                <a:gd name="connsiteX13" fmla="*/ 50644 w 607639"/>
                <a:gd name="connsiteY13" fmla="*/ 364067 h 414642"/>
                <a:gd name="connsiteX14" fmla="*/ 141754 w 607639"/>
                <a:gd name="connsiteY14" fmla="*/ 232583 h 414642"/>
                <a:gd name="connsiteX15" fmla="*/ 161961 w 607639"/>
                <a:gd name="connsiteY15" fmla="*/ 232583 h 414642"/>
                <a:gd name="connsiteX16" fmla="*/ 172110 w 607639"/>
                <a:gd name="connsiteY16" fmla="*/ 242719 h 414642"/>
                <a:gd name="connsiteX17" fmla="*/ 161961 w 607639"/>
                <a:gd name="connsiteY17" fmla="*/ 252765 h 414642"/>
                <a:gd name="connsiteX18" fmla="*/ 141754 w 607639"/>
                <a:gd name="connsiteY18" fmla="*/ 252765 h 414642"/>
                <a:gd name="connsiteX19" fmla="*/ 131605 w 607639"/>
                <a:gd name="connsiteY19" fmla="*/ 242719 h 414642"/>
                <a:gd name="connsiteX20" fmla="*/ 141754 w 607639"/>
                <a:gd name="connsiteY20" fmla="*/ 232583 h 414642"/>
                <a:gd name="connsiteX21" fmla="*/ 141758 w 607639"/>
                <a:gd name="connsiteY21" fmla="*/ 192149 h 414642"/>
                <a:gd name="connsiteX22" fmla="*/ 182279 w 607639"/>
                <a:gd name="connsiteY22" fmla="*/ 192149 h 414642"/>
                <a:gd name="connsiteX23" fmla="*/ 192432 w 607639"/>
                <a:gd name="connsiteY23" fmla="*/ 202196 h 414642"/>
                <a:gd name="connsiteX24" fmla="*/ 182279 w 607639"/>
                <a:gd name="connsiteY24" fmla="*/ 212331 h 414642"/>
                <a:gd name="connsiteX25" fmla="*/ 141758 w 607639"/>
                <a:gd name="connsiteY25" fmla="*/ 212331 h 414642"/>
                <a:gd name="connsiteX26" fmla="*/ 131605 w 607639"/>
                <a:gd name="connsiteY26" fmla="*/ 202196 h 414642"/>
                <a:gd name="connsiteX27" fmla="*/ 141758 w 607639"/>
                <a:gd name="connsiteY27" fmla="*/ 192149 h 414642"/>
                <a:gd name="connsiteX28" fmla="*/ 141754 w 607639"/>
                <a:gd name="connsiteY28" fmla="*/ 151716 h 414642"/>
                <a:gd name="connsiteX29" fmla="*/ 161961 w 607639"/>
                <a:gd name="connsiteY29" fmla="*/ 151716 h 414642"/>
                <a:gd name="connsiteX30" fmla="*/ 172110 w 607639"/>
                <a:gd name="connsiteY30" fmla="*/ 161763 h 414642"/>
                <a:gd name="connsiteX31" fmla="*/ 161961 w 607639"/>
                <a:gd name="connsiteY31" fmla="*/ 171898 h 414642"/>
                <a:gd name="connsiteX32" fmla="*/ 141754 w 607639"/>
                <a:gd name="connsiteY32" fmla="*/ 171898 h 414642"/>
                <a:gd name="connsiteX33" fmla="*/ 131605 w 607639"/>
                <a:gd name="connsiteY33" fmla="*/ 161763 h 414642"/>
                <a:gd name="connsiteX34" fmla="*/ 141754 w 607639"/>
                <a:gd name="connsiteY34" fmla="*/ 151716 h 414642"/>
                <a:gd name="connsiteX35" fmla="*/ 141758 w 607639"/>
                <a:gd name="connsiteY35" fmla="*/ 111211 h 414642"/>
                <a:gd name="connsiteX36" fmla="*/ 182279 w 607639"/>
                <a:gd name="connsiteY36" fmla="*/ 111211 h 414642"/>
                <a:gd name="connsiteX37" fmla="*/ 192432 w 607639"/>
                <a:gd name="connsiteY37" fmla="*/ 121337 h 414642"/>
                <a:gd name="connsiteX38" fmla="*/ 182279 w 607639"/>
                <a:gd name="connsiteY38" fmla="*/ 131463 h 414642"/>
                <a:gd name="connsiteX39" fmla="*/ 141758 w 607639"/>
                <a:gd name="connsiteY39" fmla="*/ 131463 h 414642"/>
                <a:gd name="connsiteX40" fmla="*/ 131605 w 607639"/>
                <a:gd name="connsiteY40" fmla="*/ 121337 h 414642"/>
                <a:gd name="connsiteX41" fmla="*/ 141758 w 607639"/>
                <a:gd name="connsiteY41" fmla="*/ 111211 h 414642"/>
                <a:gd name="connsiteX42" fmla="*/ 425367 w 607639"/>
                <a:gd name="connsiteY42" fmla="*/ 101191 h 414642"/>
                <a:gd name="connsiteX43" fmla="*/ 496228 w 607639"/>
                <a:gd name="connsiteY43" fmla="*/ 101191 h 414642"/>
                <a:gd name="connsiteX44" fmla="*/ 506377 w 607639"/>
                <a:gd name="connsiteY44" fmla="*/ 111231 h 414642"/>
                <a:gd name="connsiteX45" fmla="*/ 506377 w 607639"/>
                <a:gd name="connsiteY45" fmla="*/ 182042 h 414642"/>
                <a:gd name="connsiteX46" fmla="*/ 496228 w 607639"/>
                <a:gd name="connsiteY46" fmla="*/ 192171 h 414642"/>
                <a:gd name="connsiteX47" fmla="*/ 486080 w 607639"/>
                <a:gd name="connsiteY47" fmla="*/ 182042 h 414642"/>
                <a:gd name="connsiteX48" fmla="*/ 486080 w 607639"/>
                <a:gd name="connsiteY48" fmla="*/ 135575 h 414642"/>
                <a:gd name="connsiteX49" fmla="*/ 402043 w 607639"/>
                <a:gd name="connsiteY49" fmla="*/ 219447 h 414642"/>
                <a:gd name="connsiteX50" fmla="*/ 394921 w 607639"/>
                <a:gd name="connsiteY50" fmla="*/ 222468 h 414642"/>
                <a:gd name="connsiteX51" fmla="*/ 387889 w 607639"/>
                <a:gd name="connsiteY51" fmla="*/ 219447 h 414642"/>
                <a:gd name="connsiteX52" fmla="*/ 344268 w 607639"/>
                <a:gd name="connsiteY52" fmla="*/ 176001 h 414642"/>
                <a:gd name="connsiteX53" fmla="*/ 270380 w 607639"/>
                <a:gd name="connsiteY53" fmla="*/ 249744 h 414642"/>
                <a:gd name="connsiteX54" fmla="*/ 263258 w 607639"/>
                <a:gd name="connsiteY54" fmla="*/ 252765 h 414642"/>
                <a:gd name="connsiteX55" fmla="*/ 256225 w 607639"/>
                <a:gd name="connsiteY55" fmla="*/ 249744 h 414642"/>
                <a:gd name="connsiteX56" fmla="*/ 256225 w 607639"/>
                <a:gd name="connsiteY56" fmla="*/ 235617 h 414642"/>
                <a:gd name="connsiteX57" fmla="*/ 337235 w 607639"/>
                <a:gd name="connsiteY57" fmla="*/ 154766 h 414642"/>
                <a:gd name="connsiteX58" fmla="*/ 338837 w 607639"/>
                <a:gd name="connsiteY58" fmla="*/ 153433 h 414642"/>
                <a:gd name="connsiteX59" fmla="*/ 340618 w 607639"/>
                <a:gd name="connsiteY59" fmla="*/ 152456 h 414642"/>
                <a:gd name="connsiteX60" fmla="*/ 341508 w 607639"/>
                <a:gd name="connsiteY60" fmla="*/ 152101 h 414642"/>
                <a:gd name="connsiteX61" fmla="*/ 343378 w 607639"/>
                <a:gd name="connsiteY61" fmla="*/ 151745 h 414642"/>
                <a:gd name="connsiteX62" fmla="*/ 344268 w 607639"/>
                <a:gd name="connsiteY62" fmla="*/ 151745 h 414642"/>
                <a:gd name="connsiteX63" fmla="*/ 346226 w 607639"/>
                <a:gd name="connsiteY63" fmla="*/ 151923 h 414642"/>
                <a:gd name="connsiteX64" fmla="*/ 351390 w 607639"/>
                <a:gd name="connsiteY64" fmla="*/ 154766 h 414642"/>
                <a:gd name="connsiteX65" fmla="*/ 394921 w 607639"/>
                <a:gd name="connsiteY65" fmla="*/ 198213 h 414642"/>
                <a:gd name="connsiteX66" fmla="*/ 471925 w 607639"/>
                <a:gd name="connsiteY66" fmla="*/ 121359 h 414642"/>
                <a:gd name="connsiteX67" fmla="*/ 425367 w 607639"/>
                <a:gd name="connsiteY67" fmla="*/ 121359 h 414642"/>
                <a:gd name="connsiteX68" fmla="*/ 415218 w 607639"/>
                <a:gd name="connsiteY68" fmla="*/ 111231 h 414642"/>
                <a:gd name="connsiteX69" fmla="*/ 425367 w 607639"/>
                <a:gd name="connsiteY69" fmla="*/ 101191 h 414642"/>
                <a:gd name="connsiteX70" fmla="*/ 101297 w 607639"/>
                <a:gd name="connsiteY70" fmla="*/ 91029 h 414642"/>
                <a:gd name="connsiteX71" fmla="*/ 111423 w 607639"/>
                <a:gd name="connsiteY71" fmla="*/ 101159 h 414642"/>
                <a:gd name="connsiteX72" fmla="*/ 111423 w 607639"/>
                <a:gd name="connsiteY72" fmla="*/ 262887 h 414642"/>
                <a:gd name="connsiteX73" fmla="*/ 101297 w 607639"/>
                <a:gd name="connsiteY73" fmla="*/ 273017 h 414642"/>
                <a:gd name="connsiteX74" fmla="*/ 91171 w 607639"/>
                <a:gd name="connsiteY74" fmla="*/ 262887 h 414642"/>
                <a:gd name="connsiteX75" fmla="*/ 91171 w 607639"/>
                <a:gd name="connsiteY75" fmla="*/ 101159 h 414642"/>
                <a:gd name="connsiteX76" fmla="*/ 101297 w 607639"/>
                <a:gd name="connsiteY76" fmla="*/ 91029 h 414642"/>
                <a:gd name="connsiteX77" fmla="*/ 70848 w 607639"/>
                <a:gd name="connsiteY77" fmla="*/ 20177 h 414642"/>
                <a:gd name="connsiteX78" fmla="*/ 60791 w 607639"/>
                <a:gd name="connsiteY78" fmla="*/ 30309 h 414642"/>
                <a:gd name="connsiteX79" fmla="*/ 60791 w 607639"/>
                <a:gd name="connsiteY79" fmla="*/ 343802 h 414642"/>
                <a:gd name="connsiteX80" fmla="*/ 222780 w 607639"/>
                <a:gd name="connsiteY80" fmla="*/ 343802 h 414642"/>
                <a:gd name="connsiteX81" fmla="*/ 232927 w 607639"/>
                <a:gd name="connsiteY81" fmla="*/ 353935 h 414642"/>
                <a:gd name="connsiteX82" fmla="*/ 232927 w 607639"/>
                <a:gd name="connsiteY82" fmla="*/ 364067 h 414642"/>
                <a:gd name="connsiteX83" fmla="*/ 374712 w 607639"/>
                <a:gd name="connsiteY83" fmla="*/ 364067 h 414642"/>
                <a:gd name="connsiteX84" fmla="*/ 374712 w 607639"/>
                <a:gd name="connsiteY84" fmla="*/ 353935 h 414642"/>
                <a:gd name="connsiteX85" fmla="*/ 384859 w 607639"/>
                <a:gd name="connsiteY85" fmla="*/ 343802 h 414642"/>
                <a:gd name="connsiteX86" fmla="*/ 546848 w 607639"/>
                <a:gd name="connsiteY86" fmla="*/ 343802 h 414642"/>
                <a:gd name="connsiteX87" fmla="*/ 546848 w 607639"/>
                <a:gd name="connsiteY87" fmla="*/ 30309 h 414642"/>
                <a:gd name="connsiteX88" fmla="*/ 536702 w 607639"/>
                <a:gd name="connsiteY88" fmla="*/ 20177 h 414642"/>
                <a:gd name="connsiteX89" fmla="*/ 70848 w 607639"/>
                <a:gd name="connsiteY89" fmla="*/ 0 h 414642"/>
                <a:gd name="connsiteX90" fmla="*/ 536702 w 607639"/>
                <a:gd name="connsiteY90" fmla="*/ 0 h 414642"/>
                <a:gd name="connsiteX91" fmla="*/ 567142 w 607639"/>
                <a:gd name="connsiteY91" fmla="*/ 30309 h 414642"/>
                <a:gd name="connsiteX92" fmla="*/ 567142 w 607639"/>
                <a:gd name="connsiteY92" fmla="*/ 343802 h 414642"/>
                <a:gd name="connsiteX93" fmla="*/ 597492 w 607639"/>
                <a:gd name="connsiteY93" fmla="*/ 343802 h 414642"/>
                <a:gd name="connsiteX94" fmla="*/ 607639 w 607639"/>
                <a:gd name="connsiteY94" fmla="*/ 353935 h 414642"/>
                <a:gd name="connsiteX95" fmla="*/ 607639 w 607639"/>
                <a:gd name="connsiteY95" fmla="*/ 384244 h 414642"/>
                <a:gd name="connsiteX96" fmla="*/ 577199 w 607639"/>
                <a:gd name="connsiteY96" fmla="*/ 414642 h 414642"/>
                <a:gd name="connsiteX97" fmla="*/ 30351 w 607639"/>
                <a:gd name="connsiteY97" fmla="*/ 414642 h 414642"/>
                <a:gd name="connsiteX98" fmla="*/ 0 w 607639"/>
                <a:gd name="connsiteY98" fmla="*/ 384244 h 414642"/>
                <a:gd name="connsiteX99" fmla="*/ 0 w 607639"/>
                <a:gd name="connsiteY99" fmla="*/ 353935 h 414642"/>
                <a:gd name="connsiteX100" fmla="*/ 10147 w 607639"/>
                <a:gd name="connsiteY100" fmla="*/ 343802 h 414642"/>
                <a:gd name="connsiteX101" fmla="*/ 40497 w 607639"/>
                <a:gd name="connsiteY101" fmla="*/ 343802 h 414642"/>
                <a:gd name="connsiteX102" fmla="*/ 40497 w 607639"/>
                <a:gd name="connsiteY102" fmla="*/ 30309 h 414642"/>
                <a:gd name="connsiteX103" fmla="*/ 70848 w 607639"/>
                <a:gd name="connsiteY103" fmla="*/ 0 h 414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607639" h="414642">
                  <a:moveTo>
                    <a:pt x="20293" y="364067"/>
                  </a:moveTo>
                  <a:lnTo>
                    <a:pt x="20293" y="384244"/>
                  </a:lnTo>
                  <a:cubicBezTo>
                    <a:pt x="20293" y="390377"/>
                    <a:pt x="24298" y="394377"/>
                    <a:pt x="30351" y="394377"/>
                  </a:cubicBezTo>
                  <a:lnTo>
                    <a:pt x="577199" y="394377"/>
                  </a:lnTo>
                  <a:cubicBezTo>
                    <a:pt x="583341" y="394377"/>
                    <a:pt x="587346" y="390377"/>
                    <a:pt x="587346" y="384244"/>
                  </a:cubicBezTo>
                  <a:lnTo>
                    <a:pt x="587346" y="364067"/>
                  </a:lnTo>
                  <a:lnTo>
                    <a:pt x="556995" y="364067"/>
                  </a:lnTo>
                  <a:lnTo>
                    <a:pt x="394916" y="364067"/>
                  </a:lnTo>
                  <a:lnTo>
                    <a:pt x="394916" y="374200"/>
                  </a:lnTo>
                  <a:cubicBezTo>
                    <a:pt x="394916" y="380244"/>
                    <a:pt x="390911" y="384244"/>
                    <a:pt x="384859" y="384244"/>
                  </a:cubicBezTo>
                  <a:lnTo>
                    <a:pt x="222780" y="384244"/>
                  </a:lnTo>
                  <a:cubicBezTo>
                    <a:pt x="216728" y="384244"/>
                    <a:pt x="212634" y="380244"/>
                    <a:pt x="212634" y="374200"/>
                  </a:cubicBezTo>
                  <a:lnTo>
                    <a:pt x="212634" y="364067"/>
                  </a:lnTo>
                  <a:lnTo>
                    <a:pt x="50644" y="364067"/>
                  </a:lnTo>
                  <a:close/>
                  <a:moveTo>
                    <a:pt x="141754" y="232583"/>
                  </a:moveTo>
                  <a:lnTo>
                    <a:pt x="161961" y="232583"/>
                  </a:lnTo>
                  <a:cubicBezTo>
                    <a:pt x="168104" y="232583"/>
                    <a:pt x="172110" y="236584"/>
                    <a:pt x="172110" y="242719"/>
                  </a:cubicBezTo>
                  <a:cubicBezTo>
                    <a:pt x="172110" y="248764"/>
                    <a:pt x="168104" y="252765"/>
                    <a:pt x="161961" y="252765"/>
                  </a:cubicBezTo>
                  <a:lnTo>
                    <a:pt x="141754" y="252765"/>
                  </a:lnTo>
                  <a:cubicBezTo>
                    <a:pt x="135700" y="252765"/>
                    <a:pt x="131605" y="248764"/>
                    <a:pt x="131605" y="242719"/>
                  </a:cubicBezTo>
                  <a:cubicBezTo>
                    <a:pt x="131605" y="236584"/>
                    <a:pt x="135700" y="232583"/>
                    <a:pt x="141754" y="232583"/>
                  </a:cubicBezTo>
                  <a:close/>
                  <a:moveTo>
                    <a:pt x="141758" y="192149"/>
                  </a:moveTo>
                  <a:lnTo>
                    <a:pt x="182279" y="192149"/>
                  </a:lnTo>
                  <a:cubicBezTo>
                    <a:pt x="188335" y="192149"/>
                    <a:pt x="192432" y="196150"/>
                    <a:pt x="192432" y="202196"/>
                  </a:cubicBezTo>
                  <a:cubicBezTo>
                    <a:pt x="192432" y="208330"/>
                    <a:pt x="188335" y="212331"/>
                    <a:pt x="182279" y="212331"/>
                  </a:cubicBezTo>
                  <a:lnTo>
                    <a:pt x="141758" y="212331"/>
                  </a:lnTo>
                  <a:cubicBezTo>
                    <a:pt x="135702" y="212331"/>
                    <a:pt x="131605" y="208330"/>
                    <a:pt x="131605" y="202196"/>
                  </a:cubicBezTo>
                  <a:cubicBezTo>
                    <a:pt x="131605" y="196150"/>
                    <a:pt x="135702" y="192149"/>
                    <a:pt x="141758" y="192149"/>
                  </a:cubicBezTo>
                  <a:close/>
                  <a:moveTo>
                    <a:pt x="141754" y="151716"/>
                  </a:moveTo>
                  <a:lnTo>
                    <a:pt x="161961" y="151716"/>
                  </a:lnTo>
                  <a:cubicBezTo>
                    <a:pt x="168104" y="151716"/>
                    <a:pt x="172110" y="155717"/>
                    <a:pt x="172110" y="161763"/>
                  </a:cubicBezTo>
                  <a:cubicBezTo>
                    <a:pt x="172110" y="167897"/>
                    <a:pt x="168104" y="171898"/>
                    <a:pt x="161961" y="171898"/>
                  </a:cubicBezTo>
                  <a:lnTo>
                    <a:pt x="141754" y="171898"/>
                  </a:lnTo>
                  <a:cubicBezTo>
                    <a:pt x="135700" y="171898"/>
                    <a:pt x="131605" y="167897"/>
                    <a:pt x="131605" y="161763"/>
                  </a:cubicBezTo>
                  <a:cubicBezTo>
                    <a:pt x="131605" y="155717"/>
                    <a:pt x="135700" y="151716"/>
                    <a:pt x="141754" y="151716"/>
                  </a:cubicBezTo>
                  <a:close/>
                  <a:moveTo>
                    <a:pt x="141758" y="111211"/>
                  </a:moveTo>
                  <a:lnTo>
                    <a:pt x="182279" y="111211"/>
                  </a:lnTo>
                  <a:cubicBezTo>
                    <a:pt x="188335" y="111211"/>
                    <a:pt x="192432" y="115297"/>
                    <a:pt x="192432" y="121337"/>
                  </a:cubicBezTo>
                  <a:cubicBezTo>
                    <a:pt x="192432" y="127377"/>
                    <a:pt x="188335" y="131463"/>
                    <a:pt x="182279" y="131463"/>
                  </a:cubicBezTo>
                  <a:lnTo>
                    <a:pt x="141758" y="131463"/>
                  </a:lnTo>
                  <a:cubicBezTo>
                    <a:pt x="135702" y="131463"/>
                    <a:pt x="131605" y="127377"/>
                    <a:pt x="131605" y="121337"/>
                  </a:cubicBezTo>
                  <a:cubicBezTo>
                    <a:pt x="131605" y="115297"/>
                    <a:pt x="135702" y="111211"/>
                    <a:pt x="141758" y="111211"/>
                  </a:cubicBezTo>
                  <a:close/>
                  <a:moveTo>
                    <a:pt x="425367" y="101191"/>
                  </a:moveTo>
                  <a:lnTo>
                    <a:pt x="496228" y="101191"/>
                  </a:lnTo>
                  <a:cubicBezTo>
                    <a:pt x="502282" y="101191"/>
                    <a:pt x="506377" y="105189"/>
                    <a:pt x="506377" y="111231"/>
                  </a:cubicBezTo>
                  <a:lnTo>
                    <a:pt x="506377" y="182042"/>
                  </a:lnTo>
                  <a:cubicBezTo>
                    <a:pt x="506377" y="188084"/>
                    <a:pt x="502282" y="192171"/>
                    <a:pt x="496228" y="192171"/>
                  </a:cubicBezTo>
                  <a:cubicBezTo>
                    <a:pt x="490175" y="192171"/>
                    <a:pt x="486080" y="188084"/>
                    <a:pt x="486080" y="182042"/>
                  </a:cubicBezTo>
                  <a:lnTo>
                    <a:pt x="486080" y="135575"/>
                  </a:lnTo>
                  <a:lnTo>
                    <a:pt x="402043" y="219447"/>
                  </a:lnTo>
                  <a:cubicBezTo>
                    <a:pt x="399996" y="221491"/>
                    <a:pt x="397948" y="222468"/>
                    <a:pt x="394921" y="222468"/>
                  </a:cubicBezTo>
                  <a:cubicBezTo>
                    <a:pt x="391895" y="222468"/>
                    <a:pt x="389847" y="221491"/>
                    <a:pt x="387889" y="219447"/>
                  </a:cubicBezTo>
                  <a:lnTo>
                    <a:pt x="344268" y="176001"/>
                  </a:lnTo>
                  <a:lnTo>
                    <a:pt x="270380" y="249744"/>
                  </a:lnTo>
                  <a:cubicBezTo>
                    <a:pt x="268332" y="251788"/>
                    <a:pt x="266285" y="252765"/>
                    <a:pt x="263258" y="252765"/>
                  </a:cubicBezTo>
                  <a:cubicBezTo>
                    <a:pt x="260231" y="252765"/>
                    <a:pt x="258184" y="251788"/>
                    <a:pt x="256225" y="249744"/>
                  </a:cubicBezTo>
                  <a:cubicBezTo>
                    <a:pt x="252130" y="245746"/>
                    <a:pt x="252130" y="239616"/>
                    <a:pt x="256225" y="235617"/>
                  </a:cubicBezTo>
                  <a:lnTo>
                    <a:pt x="337235" y="154766"/>
                  </a:lnTo>
                  <a:cubicBezTo>
                    <a:pt x="337769" y="154233"/>
                    <a:pt x="338303" y="153789"/>
                    <a:pt x="338837" y="153433"/>
                  </a:cubicBezTo>
                  <a:cubicBezTo>
                    <a:pt x="339372" y="152989"/>
                    <a:pt x="339995" y="152723"/>
                    <a:pt x="340618" y="152456"/>
                  </a:cubicBezTo>
                  <a:cubicBezTo>
                    <a:pt x="340885" y="152367"/>
                    <a:pt x="341152" y="152190"/>
                    <a:pt x="341508" y="152101"/>
                  </a:cubicBezTo>
                  <a:cubicBezTo>
                    <a:pt x="342131" y="151923"/>
                    <a:pt x="342754" y="151834"/>
                    <a:pt x="343378" y="151745"/>
                  </a:cubicBezTo>
                  <a:cubicBezTo>
                    <a:pt x="343645" y="151745"/>
                    <a:pt x="344001" y="151745"/>
                    <a:pt x="344268" y="151745"/>
                  </a:cubicBezTo>
                  <a:cubicBezTo>
                    <a:pt x="344980" y="151745"/>
                    <a:pt x="345603" y="151745"/>
                    <a:pt x="346226" y="151923"/>
                  </a:cubicBezTo>
                  <a:cubicBezTo>
                    <a:pt x="348096" y="152278"/>
                    <a:pt x="349876" y="153256"/>
                    <a:pt x="351390" y="154766"/>
                  </a:cubicBezTo>
                  <a:lnTo>
                    <a:pt x="394921" y="198213"/>
                  </a:lnTo>
                  <a:lnTo>
                    <a:pt x="471925" y="121359"/>
                  </a:lnTo>
                  <a:lnTo>
                    <a:pt x="425367" y="121359"/>
                  </a:lnTo>
                  <a:cubicBezTo>
                    <a:pt x="419224" y="121359"/>
                    <a:pt x="415218" y="117361"/>
                    <a:pt x="415218" y="111231"/>
                  </a:cubicBezTo>
                  <a:cubicBezTo>
                    <a:pt x="415218" y="105189"/>
                    <a:pt x="419224" y="101191"/>
                    <a:pt x="425367" y="101191"/>
                  </a:cubicBezTo>
                  <a:close/>
                  <a:moveTo>
                    <a:pt x="101297" y="91029"/>
                  </a:moveTo>
                  <a:cubicBezTo>
                    <a:pt x="107337" y="91029"/>
                    <a:pt x="111423" y="95028"/>
                    <a:pt x="111423" y="101159"/>
                  </a:cubicBezTo>
                  <a:lnTo>
                    <a:pt x="111423" y="262887"/>
                  </a:lnTo>
                  <a:cubicBezTo>
                    <a:pt x="111423" y="268929"/>
                    <a:pt x="107337" y="273017"/>
                    <a:pt x="101297" y="273017"/>
                  </a:cubicBezTo>
                  <a:cubicBezTo>
                    <a:pt x="95257" y="273017"/>
                    <a:pt x="91171" y="268929"/>
                    <a:pt x="91171" y="262887"/>
                  </a:cubicBezTo>
                  <a:lnTo>
                    <a:pt x="91171" y="101159"/>
                  </a:lnTo>
                  <a:cubicBezTo>
                    <a:pt x="91171" y="95028"/>
                    <a:pt x="95257" y="91029"/>
                    <a:pt x="101297" y="91029"/>
                  </a:cubicBezTo>
                  <a:close/>
                  <a:moveTo>
                    <a:pt x="70848" y="20177"/>
                  </a:moveTo>
                  <a:cubicBezTo>
                    <a:pt x="64796" y="20177"/>
                    <a:pt x="60791" y="24265"/>
                    <a:pt x="60791" y="30309"/>
                  </a:cubicBezTo>
                  <a:lnTo>
                    <a:pt x="60791" y="343802"/>
                  </a:lnTo>
                  <a:lnTo>
                    <a:pt x="222780" y="343802"/>
                  </a:lnTo>
                  <a:cubicBezTo>
                    <a:pt x="228833" y="343802"/>
                    <a:pt x="232927" y="347890"/>
                    <a:pt x="232927" y="353935"/>
                  </a:cubicBezTo>
                  <a:lnTo>
                    <a:pt x="232927" y="364067"/>
                  </a:lnTo>
                  <a:lnTo>
                    <a:pt x="374712" y="364067"/>
                  </a:lnTo>
                  <a:lnTo>
                    <a:pt x="374712" y="353935"/>
                  </a:lnTo>
                  <a:cubicBezTo>
                    <a:pt x="374712" y="347890"/>
                    <a:pt x="378717" y="343802"/>
                    <a:pt x="384859" y="343802"/>
                  </a:cubicBezTo>
                  <a:lnTo>
                    <a:pt x="546848" y="343802"/>
                  </a:lnTo>
                  <a:lnTo>
                    <a:pt x="546848" y="30309"/>
                  </a:lnTo>
                  <a:cubicBezTo>
                    <a:pt x="546848" y="24265"/>
                    <a:pt x="542754" y="20177"/>
                    <a:pt x="536702" y="20177"/>
                  </a:cubicBezTo>
                  <a:close/>
                  <a:moveTo>
                    <a:pt x="70848" y="0"/>
                  </a:moveTo>
                  <a:lnTo>
                    <a:pt x="536702" y="0"/>
                  </a:lnTo>
                  <a:cubicBezTo>
                    <a:pt x="553969" y="0"/>
                    <a:pt x="567142" y="13155"/>
                    <a:pt x="567142" y="30309"/>
                  </a:cubicBezTo>
                  <a:lnTo>
                    <a:pt x="567142" y="343802"/>
                  </a:lnTo>
                  <a:lnTo>
                    <a:pt x="597492" y="343802"/>
                  </a:lnTo>
                  <a:cubicBezTo>
                    <a:pt x="603545" y="343802"/>
                    <a:pt x="607639" y="347890"/>
                    <a:pt x="607639" y="353935"/>
                  </a:cubicBezTo>
                  <a:lnTo>
                    <a:pt x="607639" y="384244"/>
                  </a:lnTo>
                  <a:cubicBezTo>
                    <a:pt x="607639" y="401487"/>
                    <a:pt x="594466" y="414642"/>
                    <a:pt x="577199" y="414642"/>
                  </a:cubicBezTo>
                  <a:lnTo>
                    <a:pt x="30351" y="414642"/>
                  </a:lnTo>
                  <a:cubicBezTo>
                    <a:pt x="13173" y="414642"/>
                    <a:pt x="0" y="401487"/>
                    <a:pt x="0" y="384244"/>
                  </a:cubicBezTo>
                  <a:lnTo>
                    <a:pt x="0" y="353935"/>
                  </a:lnTo>
                  <a:cubicBezTo>
                    <a:pt x="0" y="347890"/>
                    <a:pt x="4094" y="343802"/>
                    <a:pt x="10147" y="343802"/>
                  </a:cubicBezTo>
                  <a:lnTo>
                    <a:pt x="40497" y="343802"/>
                  </a:lnTo>
                  <a:lnTo>
                    <a:pt x="40497" y="30309"/>
                  </a:lnTo>
                  <a:cubicBezTo>
                    <a:pt x="40497" y="13155"/>
                    <a:pt x="53670" y="0"/>
                    <a:pt x="7084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dirty="0">
                <a:cs typeface="+mn-ea"/>
                <a:sym typeface="+mn-lt"/>
              </a:endParaRPr>
            </a:p>
          </p:txBody>
        </p:sp>
        <p:sp>
          <p:nvSpPr>
            <p:cNvPr id="21" name="iṧľïḍe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2A4DD44-257A-40B7-8F27-C8B6C508FE1B}"/>
                </a:ext>
              </a:extLst>
            </p:cNvPr>
            <p:cNvSpPr txBox="1"/>
            <p:nvPr/>
          </p:nvSpPr>
          <p:spPr>
            <a:xfrm>
              <a:off x="8630699" y="1765808"/>
              <a:ext cx="2889789" cy="345507"/>
            </a:xfrm>
            <a:prstGeom prst="rect">
              <a:avLst/>
            </a:prstGeom>
            <a:noFill/>
          </p:spPr>
          <p:txBody>
            <a:bodyPr wrap="none" lIns="90000" tIns="46800" rIns="90000" bIns="46800" rtlCol="0" anchor="ctr" anchorCtr="0">
              <a:normAutofit/>
            </a:bodyPr>
            <a:lstStyle/>
            <a:p>
              <a:r>
                <a:rPr lang="zh-CN" altLang="en-US" sz="1599" b="1" dirty="0"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22" name="išlïde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D96C536-E147-497C-8576-46BC09CAFD8A}"/>
                </a:ext>
              </a:extLst>
            </p:cNvPr>
            <p:cNvSpPr txBox="1"/>
            <p:nvPr/>
          </p:nvSpPr>
          <p:spPr>
            <a:xfrm>
              <a:off x="8630699" y="2111316"/>
              <a:ext cx="3631096" cy="724222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 dirty="0">
                  <a:cs typeface="+mn-ea"/>
                  <a:sym typeface="+mn-lt"/>
                </a:rPr>
                <a:t>此部分内容作为文字排版占位显示 （建议使用主题字体）此部分内容作为文字排版占位显示 （建议使用主题字体）</a:t>
              </a:r>
            </a:p>
            <a:p>
              <a:pPr>
                <a:lnSpc>
                  <a:spcPct val="120000"/>
                </a:lnSpc>
              </a:pPr>
              <a:r>
                <a:rPr lang="zh-CN" altLang="en-US" sz="1000" dirty="0">
                  <a:cs typeface="+mn-ea"/>
                  <a:sym typeface="+mn-lt"/>
                </a:rPr>
                <a:t>此部分内容作为文字排版占位显示 （建议使用主题字体）</a:t>
              </a:r>
            </a:p>
            <a:p>
              <a:pPr>
                <a:lnSpc>
                  <a:spcPct val="120000"/>
                </a:lnSpc>
              </a:pPr>
              <a:r>
                <a:rPr lang="zh-CN" altLang="en-US" sz="1000" dirty="0">
                  <a:cs typeface="+mn-ea"/>
                  <a:sym typeface="+mn-lt"/>
                </a:rPr>
                <a:t>此部分内容作为文字排版占位显示 （建议使用主题字体）</a:t>
              </a:r>
            </a:p>
            <a:p>
              <a:pPr>
                <a:lnSpc>
                  <a:spcPct val="120000"/>
                </a:lnSpc>
              </a:pPr>
              <a:endParaRPr lang="zh-CN" altLang="en-US" sz="1000" dirty="0">
                <a:cs typeface="+mn-ea"/>
                <a:sym typeface="+mn-lt"/>
              </a:endParaRPr>
            </a:p>
          </p:txBody>
        </p:sp>
      </p:grpSp>
      <p:grpSp>
        <p:nvGrpSpPr>
          <p:cNvPr id="16" name="î$ḻíḑè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33F57A1-FA82-4A7B-AA96-41B2A01AC99A}"/>
              </a:ext>
            </a:extLst>
          </p:cNvPr>
          <p:cNvGrpSpPr/>
          <p:nvPr/>
        </p:nvGrpSpPr>
        <p:grpSpPr>
          <a:xfrm>
            <a:off x="6167663" y="4047123"/>
            <a:ext cx="4043304" cy="1539276"/>
            <a:chOff x="8630699" y="4607979"/>
            <a:chExt cx="4043304" cy="1539276"/>
          </a:xfrm>
        </p:grpSpPr>
        <p:sp>
          <p:nvSpPr>
            <p:cNvPr id="17" name="ísḻïḓe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AAE19D2-3D61-495A-B2B5-630301A56E89}"/>
                </a:ext>
              </a:extLst>
            </p:cNvPr>
            <p:cNvSpPr/>
            <p:nvPr/>
          </p:nvSpPr>
          <p:spPr bwMode="auto">
            <a:xfrm>
              <a:off x="8690371" y="4607979"/>
              <a:ext cx="560577" cy="368493"/>
            </a:xfrm>
            <a:custGeom>
              <a:avLst/>
              <a:gdLst>
                <a:gd name="connsiteX0" fmla="*/ 20293 w 607639"/>
                <a:gd name="connsiteY0" fmla="*/ 364067 h 414642"/>
                <a:gd name="connsiteX1" fmla="*/ 20293 w 607639"/>
                <a:gd name="connsiteY1" fmla="*/ 384244 h 414642"/>
                <a:gd name="connsiteX2" fmla="*/ 30351 w 607639"/>
                <a:gd name="connsiteY2" fmla="*/ 394377 h 414642"/>
                <a:gd name="connsiteX3" fmla="*/ 577199 w 607639"/>
                <a:gd name="connsiteY3" fmla="*/ 394377 h 414642"/>
                <a:gd name="connsiteX4" fmla="*/ 587346 w 607639"/>
                <a:gd name="connsiteY4" fmla="*/ 384244 h 414642"/>
                <a:gd name="connsiteX5" fmla="*/ 587346 w 607639"/>
                <a:gd name="connsiteY5" fmla="*/ 364067 h 414642"/>
                <a:gd name="connsiteX6" fmla="*/ 556995 w 607639"/>
                <a:gd name="connsiteY6" fmla="*/ 364067 h 414642"/>
                <a:gd name="connsiteX7" fmla="*/ 394916 w 607639"/>
                <a:gd name="connsiteY7" fmla="*/ 364067 h 414642"/>
                <a:gd name="connsiteX8" fmla="*/ 394916 w 607639"/>
                <a:gd name="connsiteY8" fmla="*/ 374200 h 414642"/>
                <a:gd name="connsiteX9" fmla="*/ 384859 w 607639"/>
                <a:gd name="connsiteY9" fmla="*/ 384244 h 414642"/>
                <a:gd name="connsiteX10" fmla="*/ 222780 w 607639"/>
                <a:gd name="connsiteY10" fmla="*/ 384244 h 414642"/>
                <a:gd name="connsiteX11" fmla="*/ 212634 w 607639"/>
                <a:gd name="connsiteY11" fmla="*/ 374200 h 414642"/>
                <a:gd name="connsiteX12" fmla="*/ 212634 w 607639"/>
                <a:gd name="connsiteY12" fmla="*/ 364067 h 414642"/>
                <a:gd name="connsiteX13" fmla="*/ 50644 w 607639"/>
                <a:gd name="connsiteY13" fmla="*/ 364067 h 414642"/>
                <a:gd name="connsiteX14" fmla="*/ 141754 w 607639"/>
                <a:gd name="connsiteY14" fmla="*/ 232583 h 414642"/>
                <a:gd name="connsiteX15" fmla="*/ 161961 w 607639"/>
                <a:gd name="connsiteY15" fmla="*/ 232583 h 414642"/>
                <a:gd name="connsiteX16" fmla="*/ 172110 w 607639"/>
                <a:gd name="connsiteY16" fmla="*/ 242719 h 414642"/>
                <a:gd name="connsiteX17" fmla="*/ 161961 w 607639"/>
                <a:gd name="connsiteY17" fmla="*/ 252765 h 414642"/>
                <a:gd name="connsiteX18" fmla="*/ 141754 w 607639"/>
                <a:gd name="connsiteY18" fmla="*/ 252765 h 414642"/>
                <a:gd name="connsiteX19" fmla="*/ 131605 w 607639"/>
                <a:gd name="connsiteY19" fmla="*/ 242719 h 414642"/>
                <a:gd name="connsiteX20" fmla="*/ 141754 w 607639"/>
                <a:gd name="connsiteY20" fmla="*/ 232583 h 414642"/>
                <a:gd name="connsiteX21" fmla="*/ 141758 w 607639"/>
                <a:gd name="connsiteY21" fmla="*/ 192149 h 414642"/>
                <a:gd name="connsiteX22" fmla="*/ 182279 w 607639"/>
                <a:gd name="connsiteY22" fmla="*/ 192149 h 414642"/>
                <a:gd name="connsiteX23" fmla="*/ 192432 w 607639"/>
                <a:gd name="connsiteY23" fmla="*/ 202196 h 414642"/>
                <a:gd name="connsiteX24" fmla="*/ 182279 w 607639"/>
                <a:gd name="connsiteY24" fmla="*/ 212331 h 414642"/>
                <a:gd name="connsiteX25" fmla="*/ 141758 w 607639"/>
                <a:gd name="connsiteY25" fmla="*/ 212331 h 414642"/>
                <a:gd name="connsiteX26" fmla="*/ 131605 w 607639"/>
                <a:gd name="connsiteY26" fmla="*/ 202196 h 414642"/>
                <a:gd name="connsiteX27" fmla="*/ 141758 w 607639"/>
                <a:gd name="connsiteY27" fmla="*/ 192149 h 414642"/>
                <a:gd name="connsiteX28" fmla="*/ 141754 w 607639"/>
                <a:gd name="connsiteY28" fmla="*/ 151716 h 414642"/>
                <a:gd name="connsiteX29" fmla="*/ 161961 w 607639"/>
                <a:gd name="connsiteY29" fmla="*/ 151716 h 414642"/>
                <a:gd name="connsiteX30" fmla="*/ 172110 w 607639"/>
                <a:gd name="connsiteY30" fmla="*/ 161763 h 414642"/>
                <a:gd name="connsiteX31" fmla="*/ 161961 w 607639"/>
                <a:gd name="connsiteY31" fmla="*/ 171898 h 414642"/>
                <a:gd name="connsiteX32" fmla="*/ 141754 w 607639"/>
                <a:gd name="connsiteY32" fmla="*/ 171898 h 414642"/>
                <a:gd name="connsiteX33" fmla="*/ 131605 w 607639"/>
                <a:gd name="connsiteY33" fmla="*/ 161763 h 414642"/>
                <a:gd name="connsiteX34" fmla="*/ 141754 w 607639"/>
                <a:gd name="connsiteY34" fmla="*/ 151716 h 414642"/>
                <a:gd name="connsiteX35" fmla="*/ 141758 w 607639"/>
                <a:gd name="connsiteY35" fmla="*/ 111211 h 414642"/>
                <a:gd name="connsiteX36" fmla="*/ 182279 w 607639"/>
                <a:gd name="connsiteY36" fmla="*/ 111211 h 414642"/>
                <a:gd name="connsiteX37" fmla="*/ 192432 w 607639"/>
                <a:gd name="connsiteY37" fmla="*/ 121337 h 414642"/>
                <a:gd name="connsiteX38" fmla="*/ 182279 w 607639"/>
                <a:gd name="connsiteY38" fmla="*/ 131463 h 414642"/>
                <a:gd name="connsiteX39" fmla="*/ 141758 w 607639"/>
                <a:gd name="connsiteY39" fmla="*/ 131463 h 414642"/>
                <a:gd name="connsiteX40" fmla="*/ 131605 w 607639"/>
                <a:gd name="connsiteY40" fmla="*/ 121337 h 414642"/>
                <a:gd name="connsiteX41" fmla="*/ 141758 w 607639"/>
                <a:gd name="connsiteY41" fmla="*/ 111211 h 414642"/>
                <a:gd name="connsiteX42" fmla="*/ 425367 w 607639"/>
                <a:gd name="connsiteY42" fmla="*/ 101191 h 414642"/>
                <a:gd name="connsiteX43" fmla="*/ 496228 w 607639"/>
                <a:gd name="connsiteY43" fmla="*/ 101191 h 414642"/>
                <a:gd name="connsiteX44" fmla="*/ 506377 w 607639"/>
                <a:gd name="connsiteY44" fmla="*/ 111231 h 414642"/>
                <a:gd name="connsiteX45" fmla="*/ 506377 w 607639"/>
                <a:gd name="connsiteY45" fmla="*/ 182042 h 414642"/>
                <a:gd name="connsiteX46" fmla="*/ 496228 w 607639"/>
                <a:gd name="connsiteY46" fmla="*/ 192171 h 414642"/>
                <a:gd name="connsiteX47" fmla="*/ 486080 w 607639"/>
                <a:gd name="connsiteY47" fmla="*/ 182042 h 414642"/>
                <a:gd name="connsiteX48" fmla="*/ 486080 w 607639"/>
                <a:gd name="connsiteY48" fmla="*/ 135575 h 414642"/>
                <a:gd name="connsiteX49" fmla="*/ 402043 w 607639"/>
                <a:gd name="connsiteY49" fmla="*/ 219447 h 414642"/>
                <a:gd name="connsiteX50" fmla="*/ 394921 w 607639"/>
                <a:gd name="connsiteY50" fmla="*/ 222468 h 414642"/>
                <a:gd name="connsiteX51" fmla="*/ 387889 w 607639"/>
                <a:gd name="connsiteY51" fmla="*/ 219447 h 414642"/>
                <a:gd name="connsiteX52" fmla="*/ 344268 w 607639"/>
                <a:gd name="connsiteY52" fmla="*/ 176001 h 414642"/>
                <a:gd name="connsiteX53" fmla="*/ 270380 w 607639"/>
                <a:gd name="connsiteY53" fmla="*/ 249744 h 414642"/>
                <a:gd name="connsiteX54" fmla="*/ 263258 w 607639"/>
                <a:gd name="connsiteY54" fmla="*/ 252765 h 414642"/>
                <a:gd name="connsiteX55" fmla="*/ 256225 w 607639"/>
                <a:gd name="connsiteY55" fmla="*/ 249744 h 414642"/>
                <a:gd name="connsiteX56" fmla="*/ 256225 w 607639"/>
                <a:gd name="connsiteY56" fmla="*/ 235617 h 414642"/>
                <a:gd name="connsiteX57" fmla="*/ 337235 w 607639"/>
                <a:gd name="connsiteY57" fmla="*/ 154766 h 414642"/>
                <a:gd name="connsiteX58" fmla="*/ 338837 w 607639"/>
                <a:gd name="connsiteY58" fmla="*/ 153433 h 414642"/>
                <a:gd name="connsiteX59" fmla="*/ 340618 w 607639"/>
                <a:gd name="connsiteY59" fmla="*/ 152456 h 414642"/>
                <a:gd name="connsiteX60" fmla="*/ 341508 w 607639"/>
                <a:gd name="connsiteY60" fmla="*/ 152101 h 414642"/>
                <a:gd name="connsiteX61" fmla="*/ 343378 w 607639"/>
                <a:gd name="connsiteY61" fmla="*/ 151745 h 414642"/>
                <a:gd name="connsiteX62" fmla="*/ 344268 w 607639"/>
                <a:gd name="connsiteY62" fmla="*/ 151745 h 414642"/>
                <a:gd name="connsiteX63" fmla="*/ 346226 w 607639"/>
                <a:gd name="connsiteY63" fmla="*/ 151923 h 414642"/>
                <a:gd name="connsiteX64" fmla="*/ 351390 w 607639"/>
                <a:gd name="connsiteY64" fmla="*/ 154766 h 414642"/>
                <a:gd name="connsiteX65" fmla="*/ 394921 w 607639"/>
                <a:gd name="connsiteY65" fmla="*/ 198213 h 414642"/>
                <a:gd name="connsiteX66" fmla="*/ 471925 w 607639"/>
                <a:gd name="connsiteY66" fmla="*/ 121359 h 414642"/>
                <a:gd name="connsiteX67" fmla="*/ 425367 w 607639"/>
                <a:gd name="connsiteY67" fmla="*/ 121359 h 414642"/>
                <a:gd name="connsiteX68" fmla="*/ 415218 w 607639"/>
                <a:gd name="connsiteY68" fmla="*/ 111231 h 414642"/>
                <a:gd name="connsiteX69" fmla="*/ 425367 w 607639"/>
                <a:gd name="connsiteY69" fmla="*/ 101191 h 414642"/>
                <a:gd name="connsiteX70" fmla="*/ 101297 w 607639"/>
                <a:gd name="connsiteY70" fmla="*/ 91029 h 414642"/>
                <a:gd name="connsiteX71" fmla="*/ 111423 w 607639"/>
                <a:gd name="connsiteY71" fmla="*/ 101159 h 414642"/>
                <a:gd name="connsiteX72" fmla="*/ 111423 w 607639"/>
                <a:gd name="connsiteY72" fmla="*/ 262887 h 414642"/>
                <a:gd name="connsiteX73" fmla="*/ 101297 w 607639"/>
                <a:gd name="connsiteY73" fmla="*/ 273017 h 414642"/>
                <a:gd name="connsiteX74" fmla="*/ 91171 w 607639"/>
                <a:gd name="connsiteY74" fmla="*/ 262887 h 414642"/>
                <a:gd name="connsiteX75" fmla="*/ 91171 w 607639"/>
                <a:gd name="connsiteY75" fmla="*/ 101159 h 414642"/>
                <a:gd name="connsiteX76" fmla="*/ 101297 w 607639"/>
                <a:gd name="connsiteY76" fmla="*/ 91029 h 414642"/>
                <a:gd name="connsiteX77" fmla="*/ 70848 w 607639"/>
                <a:gd name="connsiteY77" fmla="*/ 20177 h 414642"/>
                <a:gd name="connsiteX78" fmla="*/ 60791 w 607639"/>
                <a:gd name="connsiteY78" fmla="*/ 30309 h 414642"/>
                <a:gd name="connsiteX79" fmla="*/ 60791 w 607639"/>
                <a:gd name="connsiteY79" fmla="*/ 343802 h 414642"/>
                <a:gd name="connsiteX80" fmla="*/ 222780 w 607639"/>
                <a:gd name="connsiteY80" fmla="*/ 343802 h 414642"/>
                <a:gd name="connsiteX81" fmla="*/ 232927 w 607639"/>
                <a:gd name="connsiteY81" fmla="*/ 353935 h 414642"/>
                <a:gd name="connsiteX82" fmla="*/ 232927 w 607639"/>
                <a:gd name="connsiteY82" fmla="*/ 364067 h 414642"/>
                <a:gd name="connsiteX83" fmla="*/ 374712 w 607639"/>
                <a:gd name="connsiteY83" fmla="*/ 364067 h 414642"/>
                <a:gd name="connsiteX84" fmla="*/ 374712 w 607639"/>
                <a:gd name="connsiteY84" fmla="*/ 353935 h 414642"/>
                <a:gd name="connsiteX85" fmla="*/ 384859 w 607639"/>
                <a:gd name="connsiteY85" fmla="*/ 343802 h 414642"/>
                <a:gd name="connsiteX86" fmla="*/ 546848 w 607639"/>
                <a:gd name="connsiteY86" fmla="*/ 343802 h 414642"/>
                <a:gd name="connsiteX87" fmla="*/ 546848 w 607639"/>
                <a:gd name="connsiteY87" fmla="*/ 30309 h 414642"/>
                <a:gd name="connsiteX88" fmla="*/ 536702 w 607639"/>
                <a:gd name="connsiteY88" fmla="*/ 20177 h 414642"/>
                <a:gd name="connsiteX89" fmla="*/ 70848 w 607639"/>
                <a:gd name="connsiteY89" fmla="*/ 0 h 414642"/>
                <a:gd name="connsiteX90" fmla="*/ 536702 w 607639"/>
                <a:gd name="connsiteY90" fmla="*/ 0 h 414642"/>
                <a:gd name="connsiteX91" fmla="*/ 567142 w 607639"/>
                <a:gd name="connsiteY91" fmla="*/ 30309 h 414642"/>
                <a:gd name="connsiteX92" fmla="*/ 567142 w 607639"/>
                <a:gd name="connsiteY92" fmla="*/ 343802 h 414642"/>
                <a:gd name="connsiteX93" fmla="*/ 597492 w 607639"/>
                <a:gd name="connsiteY93" fmla="*/ 343802 h 414642"/>
                <a:gd name="connsiteX94" fmla="*/ 607639 w 607639"/>
                <a:gd name="connsiteY94" fmla="*/ 353935 h 414642"/>
                <a:gd name="connsiteX95" fmla="*/ 607639 w 607639"/>
                <a:gd name="connsiteY95" fmla="*/ 384244 h 414642"/>
                <a:gd name="connsiteX96" fmla="*/ 577199 w 607639"/>
                <a:gd name="connsiteY96" fmla="*/ 414642 h 414642"/>
                <a:gd name="connsiteX97" fmla="*/ 30351 w 607639"/>
                <a:gd name="connsiteY97" fmla="*/ 414642 h 414642"/>
                <a:gd name="connsiteX98" fmla="*/ 0 w 607639"/>
                <a:gd name="connsiteY98" fmla="*/ 384244 h 414642"/>
                <a:gd name="connsiteX99" fmla="*/ 0 w 607639"/>
                <a:gd name="connsiteY99" fmla="*/ 353935 h 414642"/>
                <a:gd name="connsiteX100" fmla="*/ 10147 w 607639"/>
                <a:gd name="connsiteY100" fmla="*/ 343802 h 414642"/>
                <a:gd name="connsiteX101" fmla="*/ 40497 w 607639"/>
                <a:gd name="connsiteY101" fmla="*/ 343802 h 414642"/>
                <a:gd name="connsiteX102" fmla="*/ 40497 w 607639"/>
                <a:gd name="connsiteY102" fmla="*/ 30309 h 414642"/>
                <a:gd name="connsiteX103" fmla="*/ 70848 w 607639"/>
                <a:gd name="connsiteY103" fmla="*/ 0 h 414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607639" h="414642">
                  <a:moveTo>
                    <a:pt x="20293" y="364067"/>
                  </a:moveTo>
                  <a:lnTo>
                    <a:pt x="20293" y="384244"/>
                  </a:lnTo>
                  <a:cubicBezTo>
                    <a:pt x="20293" y="390377"/>
                    <a:pt x="24298" y="394377"/>
                    <a:pt x="30351" y="394377"/>
                  </a:cubicBezTo>
                  <a:lnTo>
                    <a:pt x="577199" y="394377"/>
                  </a:lnTo>
                  <a:cubicBezTo>
                    <a:pt x="583341" y="394377"/>
                    <a:pt x="587346" y="390377"/>
                    <a:pt x="587346" y="384244"/>
                  </a:cubicBezTo>
                  <a:lnTo>
                    <a:pt x="587346" y="364067"/>
                  </a:lnTo>
                  <a:lnTo>
                    <a:pt x="556995" y="364067"/>
                  </a:lnTo>
                  <a:lnTo>
                    <a:pt x="394916" y="364067"/>
                  </a:lnTo>
                  <a:lnTo>
                    <a:pt x="394916" y="374200"/>
                  </a:lnTo>
                  <a:cubicBezTo>
                    <a:pt x="394916" y="380244"/>
                    <a:pt x="390911" y="384244"/>
                    <a:pt x="384859" y="384244"/>
                  </a:cubicBezTo>
                  <a:lnTo>
                    <a:pt x="222780" y="384244"/>
                  </a:lnTo>
                  <a:cubicBezTo>
                    <a:pt x="216728" y="384244"/>
                    <a:pt x="212634" y="380244"/>
                    <a:pt x="212634" y="374200"/>
                  </a:cubicBezTo>
                  <a:lnTo>
                    <a:pt x="212634" y="364067"/>
                  </a:lnTo>
                  <a:lnTo>
                    <a:pt x="50644" y="364067"/>
                  </a:lnTo>
                  <a:close/>
                  <a:moveTo>
                    <a:pt x="141754" y="232583"/>
                  </a:moveTo>
                  <a:lnTo>
                    <a:pt x="161961" y="232583"/>
                  </a:lnTo>
                  <a:cubicBezTo>
                    <a:pt x="168104" y="232583"/>
                    <a:pt x="172110" y="236584"/>
                    <a:pt x="172110" y="242719"/>
                  </a:cubicBezTo>
                  <a:cubicBezTo>
                    <a:pt x="172110" y="248764"/>
                    <a:pt x="168104" y="252765"/>
                    <a:pt x="161961" y="252765"/>
                  </a:cubicBezTo>
                  <a:lnTo>
                    <a:pt x="141754" y="252765"/>
                  </a:lnTo>
                  <a:cubicBezTo>
                    <a:pt x="135700" y="252765"/>
                    <a:pt x="131605" y="248764"/>
                    <a:pt x="131605" y="242719"/>
                  </a:cubicBezTo>
                  <a:cubicBezTo>
                    <a:pt x="131605" y="236584"/>
                    <a:pt x="135700" y="232583"/>
                    <a:pt x="141754" y="232583"/>
                  </a:cubicBezTo>
                  <a:close/>
                  <a:moveTo>
                    <a:pt x="141758" y="192149"/>
                  </a:moveTo>
                  <a:lnTo>
                    <a:pt x="182279" y="192149"/>
                  </a:lnTo>
                  <a:cubicBezTo>
                    <a:pt x="188335" y="192149"/>
                    <a:pt x="192432" y="196150"/>
                    <a:pt x="192432" y="202196"/>
                  </a:cubicBezTo>
                  <a:cubicBezTo>
                    <a:pt x="192432" y="208330"/>
                    <a:pt x="188335" y="212331"/>
                    <a:pt x="182279" y="212331"/>
                  </a:cubicBezTo>
                  <a:lnTo>
                    <a:pt x="141758" y="212331"/>
                  </a:lnTo>
                  <a:cubicBezTo>
                    <a:pt x="135702" y="212331"/>
                    <a:pt x="131605" y="208330"/>
                    <a:pt x="131605" y="202196"/>
                  </a:cubicBezTo>
                  <a:cubicBezTo>
                    <a:pt x="131605" y="196150"/>
                    <a:pt x="135702" y="192149"/>
                    <a:pt x="141758" y="192149"/>
                  </a:cubicBezTo>
                  <a:close/>
                  <a:moveTo>
                    <a:pt x="141754" y="151716"/>
                  </a:moveTo>
                  <a:lnTo>
                    <a:pt x="161961" y="151716"/>
                  </a:lnTo>
                  <a:cubicBezTo>
                    <a:pt x="168104" y="151716"/>
                    <a:pt x="172110" y="155717"/>
                    <a:pt x="172110" y="161763"/>
                  </a:cubicBezTo>
                  <a:cubicBezTo>
                    <a:pt x="172110" y="167897"/>
                    <a:pt x="168104" y="171898"/>
                    <a:pt x="161961" y="171898"/>
                  </a:cubicBezTo>
                  <a:lnTo>
                    <a:pt x="141754" y="171898"/>
                  </a:lnTo>
                  <a:cubicBezTo>
                    <a:pt x="135700" y="171898"/>
                    <a:pt x="131605" y="167897"/>
                    <a:pt x="131605" y="161763"/>
                  </a:cubicBezTo>
                  <a:cubicBezTo>
                    <a:pt x="131605" y="155717"/>
                    <a:pt x="135700" y="151716"/>
                    <a:pt x="141754" y="151716"/>
                  </a:cubicBezTo>
                  <a:close/>
                  <a:moveTo>
                    <a:pt x="141758" y="111211"/>
                  </a:moveTo>
                  <a:lnTo>
                    <a:pt x="182279" y="111211"/>
                  </a:lnTo>
                  <a:cubicBezTo>
                    <a:pt x="188335" y="111211"/>
                    <a:pt x="192432" y="115297"/>
                    <a:pt x="192432" y="121337"/>
                  </a:cubicBezTo>
                  <a:cubicBezTo>
                    <a:pt x="192432" y="127377"/>
                    <a:pt x="188335" y="131463"/>
                    <a:pt x="182279" y="131463"/>
                  </a:cubicBezTo>
                  <a:lnTo>
                    <a:pt x="141758" y="131463"/>
                  </a:lnTo>
                  <a:cubicBezTo>
                    <a:pt x="135702" y="131463"/>
                    <a:pt x="131605" y="127377"/>
                    <a:pt x="131605" y="121337"/>
                  </a:cubicBezTo>
                  <a:cubicBezTo>
                    <a:pt x="131605" y="115297"/>
                    <a:pt x="135702" y="111211"/>
                    <a:pt x="141758" y="111211"/>
                  </a:cubicBezTo>
                  <a:close/>
                  <a:moveTo>
                    <a:pt x="425367" y="101191"/>
                  </a:moveTo>
                  <a:lnTo>
                    <a:pt x="496228" y="101191"/>
                  </a:lnTo>
                  <a:cubicBezTo>
                    <a:pt x="502282" y="101191"/>
                    <a:pt x="506377" y="105189"/>
                    <a:pt x="506377" y="111231"/>
                  </a:cubicBezTo>
                  <a:lnTo>
                    <a:pt x="506377" y="182042"/>
                  </a:lnTo>
                  <a:cubicBezTo>
                    <a:pt x="506377" y="188084"/>
                    <a:pt x="502282" y="192171"/>
                    <a:pt x="496228" y="192171"/>
                  </a:cubicBezTo>
                  <a:cubicBezTo>
                    <a:pt x="490175" y="192171"/>
                    <a:pt x="486080" y="188084"/>
                    <a:pt x="486080" y="182042"/>
                  </a:cubicBezTo>
                  <a:lnTo>
                    <a:pt x="486080" y="135575"/>
                  </a:lnTo>
                  <a:lnTo>
                    <a:pt x="402043" y="219447"/>
                  </a:lnTo>
                  <a:cubicBezTo>
                    <a:pt x="399996" y="221491"/>
                    <a:pt x="397948" y="222468"/>
                    <a:pt x="394921" y="222468"/>
                  </a:cubicBezTo>
                  <a:cubicBezTo>
                    <a:pt x="391895" y="222468"/>
                    <a:pt x="389847" y="221491"/>
                    <a:pt x="387889" y="219447"/>
                  </a:cubicBezTo>
                  <a:lnTo>
                    <a:pt x="344268" y="176001"/>
                  </a:lnTo>
                  <a:lnTo>
                    <a:pt x="270380" y="249744"/>
                  </a:lnTo>
                  <a:cubicBezTo>
                    <a:pt x="268332" y="251788"/>
                    <a:pt x="266285" y="252765"/>
                    <a:pt x="263258" y="252765"/>
                  </a:cubicBezTo>
                  <a:cubicBezTo>
                    <a:pt x="260231" y="252765"/>
                    <a:pt x="258184" y="251788"/>
                    <a:pt x="256225" y="249744"/>
                  </a:cubicBezTo>
                  <a:cubicBezTo>
                    <a:pt x="252130" y="245746"/>
                    <a:pt x="252130" y="239616"/>
                    <a:pt x="256225" y="235617"/>
                  </a:cubicBezTo>
                  <a:lnTo>
                    <a:pt x="337235" y="154766"/>
                  </a:lnTo>
                  <a:cubicBezTo>
                    <a:pt x="337769" y="154233"/>
                    <a:pt x="338303" y="153789"/>
                    <a:pt x="338837" y="153433"/>
                  </a:cubicBezTo>
                  <a:cubicBezTo>
                    <a:pt x="339372" y="152989"/>
                    <a:pt x="339995" y="152723"/>
                    <a:pt x="340618" y="152456"/>
                  </a:cubicBezTo>
                  <a:cubicBezTo>
                    <a:pt x="340885" y="152367"/>
                    <a:pt x="341152" y="152190"/>
                    <a:pt x="341508" y="152101"/>
                  </a:cubicBezTo>
                  <a:cubicBezTo>
                    <a:pt x="342131" y="151923"/>
                    <a:pt x="342754" y="151834"/>
                    <a:pt x="343378" y="151745"/>
                  </a:cubicBezTo>
                  <a:cubicBezTo>
                    <a:pt x="343645" y="151745"/>
                    <a:pt x="344001" y="151745"/>
                    <a:pt x="344268" y="151745"/>
                  </a:cubicBezTo>
                  <a:cubicBezTo>
                    <a:pt x="344980" y="151745"/>
                    <a:pt x="345603" y="151745"/>
                    <a:pt x="346226" y="151923"/>
                  </a:cubicBezTo>
                  <a:cubicBezTo>
                    <a:pt x="348096" y="152278"/>
                    <a:pt x="349876" y="153256"/>
                    <a:pt x="351390" y="154766"/>
                  </a:cubicBezTo>
                  <a:lnTo>
                    <a:pt x="394921" y="198213"/>
                  </a:lnTo>
                  <a:lnTo>
                    <a:pt x="471925" y="121359"/>
                  </a:lnTo>
                  <a:lnTo>
                    <a:pt x="425367" y="121359"/>
                  </a:lnTo>
                  <a:cubicBezTo>
                    <a:pt x="419224" y="121359"/>
                    <a:pt x="415218" y="117361"/>
                    <a:pt x="415218" y="111231"/>
                  </a:cubicBezTo>
                  <a:cubicBezTo>
                    <a:pt x="415218" y="105189"/>
                    <a:pt x="419224" y="101191"/>
                    <a:pt x="425367" y="101191"/>
                  </a:cubicBezTo>
                  <a:close/>
                  <a:moveTo>
                    <a:pt x="101297" y="91029"/>
                  </a:moveTo>
                  <a:cubicBezTo>
                    <a:pt x="107337" y="91029"/>
                    <a:pt x="111423" y="95028"/>
                    <a:pt x="111423" y="101159"/>
                  </a:cubicBezTo>
                  <a:lnTo>
                    <a:pt x="111423" y="262887"/>
                  </a:lnTo>
                  <a:cubicBezTo>
                    <a:pt x="111423" y="268929"/>
                    <a:pt x="107337" y="273017"/>
                    <a:pt x="101297" y="273017"/>
                  </a:cubicBezTo>
                  <a:cubicBezTo>
                    <a:pt x="95257" y="273017"/>
                    <a:pt x="91171" y="268929"/>
                    <a:pt x="91171" y="262887"/>
                  </a:cubicBezTo>
                  <a:lnTo>
                    <a:pt x="91171" y="101159"/>
                  </a:lnTo>
                  <a:cubicBezTo>
                    <a:pt x="91171" y="95028"/>
                    <a:pt x="95257" y="91029"/>
                    <a:pt x="101297" y="91029"/>
                  </a:cubicBezTo>
                  <a:close/>
                  <a:moveTo>
                    <a:pt x="70848" y="20177"/>
                  </a:moveTo>
                  <a:cubicBezTo>
                    <a:pt x="64796" y="20177"/>
                    <a:pt x="60791" y="24265"/>
                    <a:pt x="60791" y="30309"/>
                  </a:cubicBezTo>
                  <a:lnTo>
                    <a:pt x="60791" y="343802"/>
                  </a:lnTo>
                  <a:lnTo>
                    <a:pt x="222780" y="343802"/>
                  </a:lnTo>
                  <a:cubicBezTo>
                    <a:pt x="228833" y="343802"/>
                    <a:pt x="232927" y="347890"/>
                    <a:pt x="232927" y="353935"/>
                  </a:cubicBezTo>
                  <a:lnTo>
                    <a:pt x="232927" y="364067"/>
                  </a:lnTo>
                  <a:lnTo>
                    <a:pt x="374712" y="364067"/>
                  </a:lnTo>
                  <a:lnTo>
                    <a:pt x="374712" y="353935"/>
                  </a:lnTo>
                  <a:cubicBezTo>
                    <a:pt x="374712" y="347890"/>
                    <a:pt x="378717" y="343802"/>
                    <a:pt x="384859" y="343802"/>
                  </a:cubicBezTo>
                  <a:lnTo>
                    <a:pt x="546848" y="343802"/>
                  </a:lnTo>
                  <a:lnTo>
                    <a:pt x="546848" y="30309"/>
                  </a:lnTo>
                  <a:cubicBezTo>
                    <a:pt x="546848" y="24265"/>
                    <a:pt x="542754" y="20177"/>
                    <a:pt x="536702" y="20177"/>
                  </a:cubicBezTo>
                  <a:close/>
                  <a:moveTo>
                    <a:pt x="70848" y="0"/>
                  </a:moveTo>
                  <a:lnTo>
                    <a:pt x="536702" y="0"/>
                  </a:lnTo>
                  <a:cubicBezTo>
                    <a:pt x="553969" y="0"/>
                    <a:pt x="567142" y="13155"/>
                    <a:pt x="567142" y="30309"/>
                  </a:cubicBezTo>
                  <a:lnTo>
                    <a:pt x="567142" y="343802"/>
                  </a:lnTo>
                  <a:lnTo>
                    <a:pt x="597492" y="343802"/>
                  </a:lnTo>
                  <a:cubicBezTo>
                    <a:pt x="603545" y="343802"/>
                    <a:pt x="607639" y="347890"/>
                    <a:pt x="607639" y="353935"/>
                  </a:cubicBezTo>
                  <a:lnTo>
                    <a:pt x="607639" y="384244"/>
                  </a:lnTo>
                  <a:cubicBezTo>
                    <a:pt x="607639" y="401487"/>
                    <a:pt x="594466" y="414642"/>
                    <a:pt x="577199" y="414642"/>
                  </a:cubicBezTo>
                  <a:lnTo>
                    <a:pt x="30351" y="414642"/>
                  </a:lnTo>
                  <a:cubicBezTo>
                    <a:pt x="13173" y="414642"/>
                    <a:pt x="0" y="401487"/>
                    <a:pt x="0" y="384244"/>
                  </a:cubicBezTo>
                  <a:lnTo>
                    <a:pt x="0" y="353935"/>
                  </a:lnTo>
                  <a:cubicBezTo>
                    <a:pt x="0" y="347890"/>
                    <a:pt x="4094" y="343802"/>
                    <a:pt x="10147" y="343802"/>
                  </a:cubicBezTo>
                  <a:lnTo>
                    <a:pt x="40497" y="343802"/>
                  </a:lnTo>
                  <a:lnTo>
                    <a:pt x="40497" y="30309"/>
                  </a:lnTo>
                  <a:cubicBezTo>
                    <a:pt x="40497" y="13155"/>
                    <a:pt x="53670" y="0"/>
                    <a:pt x="7084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dirty="0">
                <a:cs typeface="+mn-ea"/>
                <a:sym typeface="+mn-lt"/>
              </a:endParaRPr>
            </a:p>
          </p:txBody>
        </p:sp>
        <p:sp>
          <p:nvSpPr>
            <p:cNvPr id="18" name="îślíďè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B3D97CF-EE7A-493E-A016-2D48934783A8}"/>
                </a:ext>
              </a:extLst>
            </p:cNvPr>
            <p:cNvSpPr txBox="1"/>
            <p:nvPr/>
          </p:nvSpPr>
          <p:spPr>
            <a:xfrm>
              <a:off x="8630699" y="5077525"/>
              <a:ext cx="2889789" cy="345507"/>
            </a:xfrm>
            <a:prstGeom prst="rect">
              <a:avLst/>
            </a:prstGeom>
            <a:noFill/>
          </p:spPr>
          <p:txBody>
            <a:bodyPr wrap="none" lIns="90000" tIns="46800" rIns="90000" bIns="46800" rtlCol="0" anchor="ctr" anchorCtr="0">
              <a:normAutofit/>
            </a:bodyPr>
            <a:lstStyle/>
            <a:p>
              <a:r>
                <a:rPr lang="zh-CN" altLang="en-US" sz="1599" b="1" dirty="0"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9" name="işļîḍe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BC574FE-DB88-4C81-BB0D-374204AB7FCD}"/>
                </a:ext>
              </a:extLst>
            </p:cNvPr>
            <p:cNvSpPr txBox="1"/>
            <p:nvPr/>
          </p:nvSpPr>
          <p:spPr>
            <a:xfrm>
              <a:off x="8630699" y="5423033"/>
              <a:ext cx="4043304" cy="724222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 dirty="0">
                  <a:cs typeface="+mn-ea"/>
                  <a:sym typeface="+mn-lt"/>
                </a:rPr>
                <a:t>此部分内容作为文字排版占位显示 （建议使用主题字体）</a:t>
              </a:r>
              <a:endParaRPr lang="en-US" altLang="zh-CN" sz="1000" dirty="0">
                <a:cs typeface="+mn-ea"/>
                <a:sym typeface="+mn-lt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1000" dirty="0">
                  <a:cs typeface="+mn-ea"/>
                  <a:sym typeface="+mn-lt"/>
                </a:rPr>
                <a:t>此部分内容作为文字排版占位显示 （建议使用主题字体）</a:t>
              </a:r>
            </a:p>
            <a:p>
              <a:pPr>
                <a:lnSpc>
                  <a:spcPct val="120000"/>
                </a:lnSpc>
              </a:pPr>
              <a:r>
                <a:rPr lang="zh-CN" altLang="en-US" sz="1000" dirty="0">
                  <a:cs typeface="+mn-ea"/>
                  <a:sym typeface="+mn-lt"/>
                </a:rPr>
                <a:t>此部分内容作为文字排版占位显示 （建议使用主题字体）</a:t>
              </a:r>
            </a:p>
            <a:p>
              <a:pPr>
                <a:lnSpc>
                  <a:spcPct val="120000"/>
                </a:lnSpc>
              </a:pPr>
              <a:r>
                <a:rPr lang="zh-CN" altLang="en-US" sz="1000" dirty="0">
                  <a:cs typeface="+mn-ea"/>
                  <a:sym typeface="+mn-lt"/>
                </a:rPr>
                <a:t>此部分内容作为文字排版占位显示 （建议使用主题字体）</a:t>
              </a:r>
            </a:p>
            <a:p>
              <a:pPr>
                <a:lnSpc>
                  <a:spcPct val="120000"/>
                </a:lnSpc>
              </a:pPr>
              <a:endParaRPr lang="zh-CN" altLang="en-US" sz="1000" dirty="0">
                <a:cs typeface="+mn-ea"/>
                <a:sym typeface="+mn-lt"/>
              </a:endParaRPr>
            </a:p>
          </p:txBody>
        </p:sp>
      </p:grpSp>
      <p:pic>
        <p:nvPicPr>
          <p:cNvPr id="4" name="图片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BB8B3BF-E564-4F6C-8644-618D633E8B5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52611" y="1299862"/>
            <a:ext cx="3181466" cy="4772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614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split orient="vert"/>
      </p:transition>
    </mc:Choice>
    <mc:Fallback xmlns="" xmlns:a16="http://schemas.microsoft.com/office/drawing/2014/main" xmlns:a14="http://schemas.microsoft.com/office/drawing/2010/main">
      <p:transition spd="slow" advClick="0" advTm="4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875CAFB-FE78-4763-BEA1-CC3DFE3F766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91030" y="1214265"/>
            <a:ext cx="10287000" cy="6858000"/>
          </a:xfrm>
          <a:prstGeom prst="rect">
            <a:avLst/>
          </a:prstGeom>
        </p:spPr>
      </p:pic>
      <p:cxnSp>
        <p:nvCxnSpPr>
          <p:cNvPr id="4" name="直接连接符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4DE809F-137C-49CD-867E-D5D618FC9147}"/>
              </a:ext>
            </a:extLst>
          </p:cNvPr>
          <p:cNvCxnSpPr>
            <a:cxnSpLocks/>
            <a:stCxn id="16" idx="2"/>
          </p:cNvCxnSpPr>
          <p:nvPr/>
        </p:nvCxnSpPr>
        <p:spPr>
          <a:xfrm flipH="1" flipV="1">
            <a:off x="4457557" y="4205800"/>
            <a:ext cx="1974426" cy="3"/>
          </a:xfrm>
          <a:prstGeom prst="line">
            <a:avLst/>
          </a:prstGeom>
          <a:ln w="3175" cap="rnd">
            <a:solidFill>
              <a:srgbClr val="CB6F1E"/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îṣḷïḑè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D16B6D1-3C16-4C81-8975-F36A8479C858}"/>
              </a:ext>
            </a:extLst>
          </p:cNvPr>
          <p:cNvSpPr/>
          <p:nvPr/>
        </p:nvSpPr>
        <p:spPr>
          <a:xfrm>
            <a:off x="6096000" y="2077909"/>
            <a:ext cx="3799940" cy="611817"/>
          </a:xfrm>
          <a:prstGeom prst="rect">
            <a:avLst/>
          </a:prstGeom>
          <a:solidFill>
            <a:srgbClr val="F7A93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r>
              <a:rPr lang="zh-CN" altLang="en-US" sz="2400" b="1" dirty="0">
                <a:solidFill>
                  <a:schemeClr val="tx1"/>
                </a:solidFill>
                <a:cs typeface="+mn-ea"/>
                <a:sym typeface="+mn-lt"/>
              </a:rPr>
              <a:t>标题文本预设</a:t>
            </a:r>
          </a:p>
        </p:txBody>
      </p:sp>
      <p:cxnSp>
        <p:nvCxnSpPr>
          <p:cNvPr id="7" name="肘形连接符 1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A66A6A8-8D3A-4411-9BBD-061512C14DAC}"/>
              </a:ext>
            </a:extLst>
          </p:cNvPr>
          <p:cNvCxnSpPr>
            <a:stCxn id="6" idx="1"/>
            <a:endCxn id="13" idx="2"/>
          </p:cNvCxnSpPr>
          <p:nvPr/>
        </p:nvCxnSpPr>
        <p:spPr>
          <a:xfrm rot="10800000" flipH="1" flipV="1">
            <a:off x="6096000" y="2383816"/>
            <a:ext cx="335984" cy="701850"/>
          </a:xfrm>
          <a:prstGeom prst="bentConnector3">
            <a:avLst>
              <a:gd name="adj1" fmla="val -68974"/>
            </a:avLst>
          </a:prstGeom>
          <a:ln w="3175">
            <a:solidFill>
              <a:srgbClr val="CB6F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肘形连接符 1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C71DF59-B06E-42FE-A83E-48F83EFC3EA2}"/>
              </a:ext>
            </a:extLst>
          </p:cNvPr>
          <p:cNvCxnSpPr>
            <a:stCxn id="6" idx="1"/>
            <a:endCxn id="14" idx="2"/>
          </p:cNvCxnSpPr>
          <p:nvPr/>
        </p:nvCxnSpPr>
        <p:spPr>
          <a:xfrm rot="10800000" flipH="1" flipV="1">
            <a:off x="6096000" y="2383817"/>
            <a:ext cx="335984" cy="1261918"/>
          </a:xfrm>
          <a:prstGeom prst="bentConnector3">
            <a:avLst>
              <a:gd name="adj1" fmla="val -68974"/>
            </a:avLst>
          </a:prstGeom>
          <a:ln w="3175">
            <a:solidFill>
              <a:srgbClr val="CB6F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肘形连接符 1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45C026B-4B07-449C-B2DF-10E4025B4D18}"/>
              </a:ext>
            </a:extLst>
          </p:cNvPr>
          <p:cNvCxnSpPr>
            <a:stCxn id="6" idx="1"/>
            <a:endCxn id="15" idx="2"/>
          </p:cNvCxnSpPr>
          <p:nvPr/>
        </p:nvCxnSpPr>
        <p:spPr>
          <a:xfrm rot="10800000" flipH="1" flipV="1">
            <a:off x="6096000" y="2383817"/>
            <a:ext cx="335984" cy="2382054"/>
          </a:xfrm>
          <a:prstGeom prst="bentConnector3">
            <a:avLst>
              <a:gd name="adj1" fmla="val -68974"/>
            </a:avLst>
          </a:prstGeom>
          <a:ln w="3175">
            <a:solidFill>
              <a:srgbClr val="CB6F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肘形连接符 2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BC10343-1126-45A8-A8EF-6146DC74A9B0}"/>
              </a:ext>
            </a:extLst>
          </p:cNvPr>
          <p:cNvCxnSpPr>
            <a:stCxn id="6" idx="1"/>
            <a:endCxn id="18" idx="2"/>
          </p:cNvCxnSpPr>
          <p:nvPr/>
        </p:nvCxnSpPr>
        <p:spPr>
          <a:xfrm rot="10800000" flipH="1" flipV="1">
            <a:off x="6096000" y="2383816"/>
            <a:ext cx="335984" cy="2942122"/>
          </a:xfrm>
          <a:prstGeom prst="bentConnector3">
            <a:avLst>
              <a:gd name="adj1" fmla="val -68974"/>
            </a:avLst>
          </a:prstGeom>
          <a:ln w="3175" cap="rnd">
            <a:solidFill>
              <a:srgbClr val="CB6F1E"/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肘形连接符 2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60032BA-BDFD-4BF5-B947-8A3189110988}"/>
              </a:ext>
            </a:extLst>
          </p:cNvPr>
          <p:cNvCxnSpPr>
            <a:stCxn id="6" idx="1"/>
            <a:endCxn id="17" idx="2"/>
          </p:cNvCxnSpPr>
          <p:nvPr/>
        </p:nvCxnSpPr>
        <p:spPr>
          <a:xfrm rot="10800000" flipH="1" flipV="1">
            <a:off x="6096000" y="2383817"/>
            <a:ext cx="335984" cy="3502188"/>
          </a:xfrm>
          <a:prstGeom prst="bentConnector3">
            <a:avLst>
              <a:gd name="adj1" fmla="val -68974"/>
            </a:avLst>
          </a:prstGeom>
          <a:ln w="3175" cap="rnd">
            <a:solidFill>
              <a:srgbClr val="CB6F1E"/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îṧľiḋê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70278A5-CAC5-46DF-B722-ECA3058C83ED}"/>
              </a:ext>
            </a:extLst>
          </p:cNvPr>
          <p:cNvSpPr/>
          <p:nvPr/>
        </p:nvSpPr>
        <p:spPr>
          <a:xfrm>
            <a:off x="6431984" y="2963062"/>
            <a:ext cx="245212" cy="245212"/>
          </a:xfrm>
          <a:prstGeom prst="ellipse">
            <a:avLst/>
          </a:prstGeom>
          <a:solidFill>
            <a:srgbClr val="F7A9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32500" lnSpcReduction="20000"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4" name="iṡľídè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1BCCB4C-7AEB-46B5-8F62-DC2DB29717EF}"/>
              </a:ext>
            </a:extLst>
          </p:cNvPr>
          <p:cNvSpPr/>
          <p:nvPr/>
        </p:nvSpPr>
        <p:spPr>
          <a:xfrm>
            <a:off x="6431984" y="3523129"/>
            <a:ext cx="245212" cy="245212"/>
          </a:xfrm>
          <a:prstGeom prst="ellipse">
            <a:avLst/>
          </a:prstGeom>
          <a:solidFill>
            <a:srgbClr val="F7A9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32500" lnSpcReduction="20000"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5" name="ïṧlîḓe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8231AB8-C97A-4E81-B766-742C29E8C1F5}"/>
              </a:ext>
            </a:extLst>
          </p:cNvPr>
          <p:cNvSpPr/>
          <p:nvPr/>
        </p:nvSpPr>
        <p:spPr>
          <a:xfrm>
            <a:off x="6431984" y="4643265"/>
            <a:ext cx="245212" cy="245212"/>
          </a:xfrm>
          <a:prstGeom prst="ellipse">
            <a:avLst/>
          </a:prstGeom>
          <a:solidFill>
            <a:srgbClr val="F7A9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32500" lnSpcReduction="20000"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6" name="iṣ1ïḑe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4F5C26A-50DF-4F8D-BEF6-DE06AAA90316}"/>
              </a:ext>
            </a:extLst>
          </p:cNvPr>
          <p:cNvSpPr/>
          <p:nvPr/>
        </p:nvSpPr>
        <p:spPr>
          <a:xfrm>
            <a:off x="6431984" y="4083197"/>
            <a:ext cx="245212" cy="245212"/>
          </a:xfrm>
          <a:prstGeom prst="ellipse">
            <a:avLst/>
          </a:prstGeom>
          <a:solidFill>
            <a:srgbClr val="F7A9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32500" lnSpcReduction="20000"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7" name="i$1îḋé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5E73AC6-0128-41E7-B807-A15A454EC780}"/>
              </a:ext>
            </a:extLst>
          </p:cNvPr>
          <p:cNvSpPr/>
          <p:nvPr/>
        </p:nvSpPr>
        <p:spPr>
          <a:xfrm>
            <a:off x="6431984" y="5763398"/>
            <a:ext cx="245212" cy="245212"/>
          </a:xfrm>
          <a:prstGeom prst="ellipse">
            <a:avLst/>
          </a:prstGeom>
          <a:solidFill>
            <a:srgbClr val="F7A9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32500" lnSpcReduction="20000"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8" name="íslídé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E627634-4920-4B48-8347-FA92054AA146}"/>
              </a:ext>
            </a:extLst>
          </p:cNvPr>
          <p:cNvSpPr/>
          <p:nvPr/>
        </p:nvSpPr>
        <p:spPr>
          <a:xfrm>
            <a:off x="6431985" y="5203333"/>
            <a:ext cx="245212" cy="245212"/>
          </a:xfrm>
          <a:prstGeom prst="ellipse">
            <a:avLst/>
          </a:prstGeom>
          <a:solidFill>
            <a:srgbClr val="F7A9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32500" lnSpcReduction="20000"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9" name="ïšḷiḑê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8A32035-60FC-4EC3-919E-ED7B55CA6B0F}"/>
              </a:ext>
            </a:extLst>
          </p:cNvPr>
          <p:cNvSpPr/>
          <p:nvPr/>
        </p:nvSpPr>
        <p:spPr bwMode="auto">
          <a:xfrm>
            <a:off x="6759757" y="2889204"/>
            <a:ext cx="4837465" cy="392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100">
                <a:cs typeface="+mn-ea"/>
                <a:sym typeface="+mn-lt"/>
              </a:rPr>
              <a:t>此部分内容作为文字排版占位显示 （建议使用主题字体）</a:t>
            </a:r>
            <a:endParaRPr lang="zh-CN" altLang="en-US" sz="1100" dirty="0">
              <a:cs typeface="+mn-ea"/>
              <a:sym typeface="+mn-lt"/>
            </a:endParaRPr>
          </a:p>
        </p:txBody>
      </p:sp>
      <p:sp>
        <p:nvSpPr>
          <p:cNvPr id="20" name="îṣļiḓé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8A32035-60FC-4EC3-919E-ED7B55CA6B0F}"/>
              </a:ext>
            </a:extLst>
          </p:cNvPr>
          <p:cNvSpPr/>
          <p:nvPr/>
        </p:nvSpPr>
        <p:spPr bwMode="auto">
          <a:xfrm>
            <a:off x="6759757" y="3449271"/>
            <a:ext cx="4837465" cy="392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100" dirty="0">
                <a:cs typeface="+mn-ea"/>
                <a:sym typeface="+mn-lt"/>
              </a:rPr>
              <a:t>此部分内容作为文字排版占位显示 （建议使用主题字体）</a:t>
            </a:r>
          </a:p>
        </p:txBody>
      </p:sp>
      <p:sp>
        <p:nvSpPr>
          <p:cNvPr id="21" name="íSḻîḓê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8A32035-60FC-4EC3-919E-ED7B55CA6B0F}"/>
              </a:ext>
            </a:extLst>
          </p:cNvPr>
          <p:cNvSpPr/>
          <p:nvPr/>
        </p:nvSpPr>
        <p:spPr bwMode="auto">
          <a:xfrm>
            <a:off x="6759757" y="4009337"/>
            <a:ext cx="4837465" cy="392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100" dirty="0">
                <a:cs typeface="+mn-ea"/>
                <a:sym typeface="+mn-lt"/>
              </a:rPr>
              <a:t>此部分内容作为文字排版占位显示 （建议使用主题字体）</a:t>
            </a:r>
          </a:p>
        </p:txBody>
      </p:sp>
      <p:sp>
        <p:nvSpPr>
          <p:cNvPr id="22" name="íšlíde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8A32035-60FC-4EC3-919E-ED7B55CA6B0F}"/>
              </a:ext>
            </a:extLst>
          </p:cNvPr>
          <p:cNvSpPr/>
          <p:nvPr/>
        </p:nvSpPr>
        <p:spPr bwMode="auto">
          <a:xfrm>
            <a:off x="6759757" y="4569404"/>
            <a:ext cx="4837465" cy="392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100" dirty="0">
                <a:cs typeface="+mn-ea"/>
                <a:sym typeface="+mn-lt"/>
              </a:rPr>
              <a:t>此部分内容作为文字排版占位显示 （建议使用主题字体）</a:t>
            </a:r>
          </a:p>
        </p:txBody>
      </p:sp>
      <p:sp>
        <p:nvSpPr>
          <p:cNvPr id="23" name="ïŝ1îďê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8A32035-60FC-4EC3-919E-ED7B55CA6B0F}"/>
              </a:ext>
            </a:extLst>
          </p:cNvPr>
          <p:cNvSpPr/>
          <p:nvPr/>
        </p:nvSpPr>
        <p:spPr bwMode="auto">
          <a:xfrm>
            <a:off x="6759757" y="5129471"/>
            <a:ext cx="4837465" cy="392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100" dirty="0">
                <a:cs typeface="+mn-ea"/>
                <a:sym typeface="+mn-lt"/>
              </a:rPr>
              <a:t>此部分内容作为文字排版占位显示 （建议使用主题字体）</a:t>
            </a:r>
          </a:p>
        </p:txBody>
      </p:sp>
      <p:sp>
        <p:nvSpPr>
          <p:cNvPr id="24" name="iŝḷîḓê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8A32035-60FC-4EC3-919E-ED7B55CA6B0F}"/>
              </a:ext>
            </a:extLst>
          </p:cNvPr>
          <p:cNvSpPr/>
          <p:nvPr/>
        </p:nvSpPr>
        <p:spPr bwMode="auto">
          <a:xfrm>
            <a:off x="6759757" y="5689541"/>
            <a:ext cx="4837465" cy="392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100" dirty="0">
                <a:cs typeface="+mn-ea"/>
                <a:sym typeface="+mn-lt"/>
              </a:rPr>
              <a:t>此部分内容作为文字排版占位显示 （建议使用主题字体）</a:t>
            </a:r>
          </a:p>
        </p:txBody>
      </p:sp>
      <p:cxnSp>
        <p:nvCxnSpPr>
          <p:cNvPr id="25" name="直接连接符 2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BA0618E-3443-4D40-A4AD-7166DE4FAD23}"/>
              </a:ext>
            </a:extLst>
          </p:cNvPr>
          <p:cNvCxnSpPr>
            <a:cxnSpLocks/>
          </p:cNvCxnSpPr>
          <p:nvPr/>
        </p:nvCxnSpPr>
        <p:spPr>
          <a:xfrm>
            <a:off x="6875290" y="3365700"/>
            <a:ext cx="3294237" cy="0"/>
          </a:xfrm>
          <a:prstGeom prst="line">
            <a:avLst/>
          </a:prstGeom>
          <a:ln w="3175" cap="rnd">
            <a:solidFill>
              <a:srgbClr val="CB6F1E"/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8666880-730B-4447-A536-8143C3DDAF37}"/>
              </a:ext>
            </a:extLst>
          </p:cNvPr>
          <p:cNvCxnSpPr>
            <a:cxnSpLocks/>
          </p:cNvCxnSpPr>
          <p:nvPr/>
        </p:nvCxnSpPr>
        <p:spPr>
          <a:xfrm>
            <a:off x="6875290" y="3925767"/>
            <a:ext cx="3253140" cy="0"/>
          </a:xfrm>
          <a:prstGeom prst="line">
            <a:avLst/>
          </a:prstGeom>
          <a:ln w="3175" cap="rnd">
            <a:solidFill>
              <a:srgbClr val="CB6F1E"/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45D2EF3-898F-4736-B2D5-A8DFEEA2BD65}"/>
              </a:ext>
            </a:extLst>
          </p:cNvPr>
          <p:cNvCxnSpPr>
            <a:cxnSpLocks/>
          </p:cNvCxnSpPr>
          <p:nvPr/>
        </p:nvCxnSpPr>
        <p:spPr>
          <a:xfrm>
            <a:off x="6875290" y="4485834"/>
            <a:ext cx="3242866" cy="0"/>
          </a:xfrm>
          <a:prstGeom prst="line">
            <a:avLst/>
          </a:prstGeom>
          <a:ln w="3175" cap="rnd">
            <a:solidFill>
              <a:srgbClr val="CB6F1E"/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F7ED424-03BF-4EE8-A348-23EA6515BC83}"/>
              </a:ext>
            </a:extLst>
          </p:cNvPr>
          <p:cNvCxnSpPr>
            <a:cxnSpLocks/>
          </p:cNvCxnSpPr>
          <p:nvPr/>
        </p:nvCxnSpPr>
        <p:spPr>
          <a:xfrm>
            <a:off x="6875290" y="5045901"/>
            <a:ext cx="3314785" cy="0"/>
          </a:xfrm>
          <a:prstGeom prst="line">
            <a:avLst/>
          </a:prstGeom>
          <a:ln w="3175" cap="rnd">
            <a:solidFill>
              <a:srgbClr val="CB6F1E"/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85CF984-2D55-4B77-806A-464571ADAAE2}"/>
              </a:ext>
            </a:extLst>
          </p:cNvPr>
          <p:cNvCxnSpPr>
            <a:cxnSpLocks/>
          </p:cNvCxnSpPr>
          <p:nvPr/>
        </p:nvCxnSpPr>
        <p:spPr>
          <a:xfrm>
            <a:off x="6875290" y="5535346"/>
            <a:ext cx="3222318" cy="0"/>
          </a:xfrm>
          <a:prstGeom prst="line">
            <a:avLst/>
          </a:prstGeom>
          <a:ln w="3175" cap="rnd">
            <a:solidFill>
              <a:srgbClr val="CB6F1E"/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图片 3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9122508-B7C6-4B48-804B-461035B9F2D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6801" y="259072"/>
            <a:ext cx="2020421" cy="174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061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split orient="vert"/>
      </p:transition>
    </mc:Choice>
    <mc:Fallback xmlns="" xmlns:a16="http://schemas.microsoft.com/office/drawing/2014/main" xmlns:a14="http://schemas.microsoft.com/office/drawing/2010/main">
      <p:transition spd="slow" advClick="0" advTm="4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50AE62B-B469-49AA-A1D8-0416877DEF51}"/>
              </a:ext>
            </a:extLst>
          </p:cNvPr>
          <p:cNvGrpSpPr/>
          <p:nvPr/>
        </p:nvGrpSpPr>
        <p:grpSpPr>
          <a:xfrm>
            <a:off x="3878471" y="2318153"/>
            <a:ext cx="4190019" cy="2784062"/>
            <a:chOff x="3720853" y="1913635"/>
            <a:chExt cx="4190019" cy="2784062"/>
          </a:xfrm>
        </p:grpSpPr>
        <p:pic>
          <p:nvPicPr>
            <p:cNvPr id="29" name="图片 28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C187B49-24A6-4407-B45B-77D6F849684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34781" y="1913635"/>
              <a:ext cx="4176091" cy="2784061"/>
            </a:xfrm>
            <a:prstGeom prst="rect">
              <a:avLst/>
            </a:prstGeom>
          </p:spPr>
        </p:pic>
        <p:sp>
          <p:nvSpPr>
            <p:cNvPr id="30" name="矩形 29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D38E55A-4952-4C31-A3EB-A9B31A030105}"/>
                </a:ext>
              </a:extLst>
            </p:cNvPr>
            <p:cNvSpPr/>
            <p:nvPr/>
          </p:nvSpPr>
          <p:spPr>
            <a:xfrm>
              <a:off x="3720853" y="3272374"/>
              <a:ext cx="4174435" cy="135590"/>
            </a:xfrm>
            <a:prstGeom prst="rect">
              <a:avLst/>
            </a:prstGeom>
            <a:solidFill>
              <a:schemeClr val="bg1">
                <a:alpha val="52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矩形 30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0E6E186-4EBA-4778-AF1E-E15771C8A0E3}"/>
                </a:ext>
              </a:extLst>
            </p:cNvPr>
            <p:cNvSpPr/>
            <p:nvPr/>
          </p:nvSpPr>
          <p:spPr>
            <a:xfrm rot="5400000">
              <a:off x="4520001" y="3230350"/>
              <a:ext cx="2784061" cy="150633"/>
            </a:xfrm>
            <a:prstGeom prst="rect">
              <a:avLst/>
            </a:prstGeom>
            <a:solidFill>
              <a:schemeClr val="bg1">
                <a:alpha val="52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4" name="Group 17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5C177F2-B87A-4141-9CE1-BE1CA86DA63C}"/>
              </a:ext>
            </a:extLst>
          </p:cNvPr>
          <p:cNvGrpSpPr/>
          <p:nvPr/>
        </p:nvGrpSpPr>
        <p:grpSpPr>
          <a:xfrm>
            <a:off x="1002255" y="2318152"/>
            <a:ext cx="2934747" cy="1006598"/>
            <a:chOff x="8328246" y="2276873"/>
            <a:chExt cx="2198694" cy="1006991"/>
          </a:xfrm>
        </p:grpSpPr>
        <p:sp>
          <p:nvSpPr>
            <p:cNvPr id="25" name="TextBox 179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77F7869-498A-4133-AACC-E21F6857033F}"/>
                </a:ext>
              </a:extLst>
            </p:cNvPr>
            <p:cNvSpPr txBox="1"/>
            <p:nvPr/>
          </p:nvSpPr>
          <p:spPr>
            <a:xfrm>
              <a:off x="8328247" y="2276873"/>
              <a:ext cx="2198693" cy="388226"/>
            </a:xfrm>
            <a:prstGeom prst="rect">
              <a:avLst/>
            </a:prstGeom>
            <a:noFill/>
          </p:spPr>
          <p:txBody>
            <a:bodyPr wrap="none" lIns="0" tIns="0" rIns="383850" bIns="0" anchor="b" anchorCtr="0">
              <a:normAutofit/>
            </a:bodyPr>
            <a:lstStyle/>
            <a:p>
              <a:r>
                <a:rPr lang="zh-CN" altLang="en-US" sz="1599" b="1" dirty="0"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26" name="TextBox 180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3BE7A4F-0908-4A24-8A73-298F0AA1D018}"/>
                </a:ext>
              </a:extLst>
            </p:cNvPr>
            <p:cNvSpPr txBox="1"/>
            <p:nvPr/>
          </p:nvSpPr>
          <p:spPr>
            <a:xfrm>
              <a:off x="8328246" y="2665098"/>
              <a:ext cx="2198693" cy="618766"/>
            </a:xfrm>
            <a:prstGeom prst="rect">
              <a:avLst/>
            </a:prstGeom>
          </p:spPr>
          <p:txBody>
            <a:bodyPr vert="horz" wrap="square" lIns="0" tIns="0" rIns="383850" bIns="0" anchor="ctr">
              <a:normAutofit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200" dirty="0">
                  <a:cs typeface="+mn-ea"/>
                  <a:sym typeface="+mn-lt"/>
                </a:rPr>
                <a:t>此部分内容作为文字排版占位显示 </a:t>
              </a:r>
              <a:br>
                <a:rPr lang="zh-CN" altLang="en-US" sz="1200" dirty="0">
                  <a:cs typeface="+mn-ea"/>
                  <a:sym typeface="+mn-lt"/>
                </a:rPr>
              </a:br>
              <a:r>
                <a:rPr lang="zh-CN" altLang="en-US" sz="1200" dirty="0"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27" name="Group 17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EE0917B-8B8C-4A31-BD40-CDBDBD95AC45}"/>
              </a:ext>
            </a:extLst>
          </p:cNvPr>
          <p:cNvGrpSpPr/>
          <p:nvPr/>
        </p:nvGrpSpPr>
        <p:grpSpPr>
          <a:xfrm>
            <a:off x="966026" y="3792117"/>
            <a:ext cx="2934747" cy="1006598"/>
            <a:chOff x="8328246" y="2276873"/>
            <a:chExt cx="2198694" cy="1006991"/>
          </a:xfrm>
        </p:grpSpPr>
        <p:sp>
          <p:nvSpPr>
            <p:cNvPr id="28" name="TextBox 179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F9824E2-DDFA-4B70-9B8A-B1BDBBF8DB6A}"/>
                </a:ext>
              </a:extLst>
            </p:cNvPr>
            <p:cNvSpPr txBox="1"/>
            <p:nvPr/>
          </p:nvSpPr>
          <p:spPr>
            <a:xfrm>
              <a:off x="8328247" y="2276873"/>
              <a:ext cx="2198693" cy="388226"/>
            </a:xfrm>
            <a:prstGeom prst="rect">
              <a:avLst/>
            </a:prstGeom>
            <a:noFill/>
          </p:spPr>
          <p:txBody>
            <a:bodyPr wrap="none" lIns="0" tIns="0" rIns="383850" bIns="0" anchor="b" anchorCtr="0">
              <a:normAutofit/>
            </a:bodyPr>
            <a:lstStyle/>
            <a:p>
              <a:r>
                <a:rPr lang="zh-CN" altLang="en-US" sz="1599" b="1" dirty="0"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32" name="TextBox 180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2765812-0619-43CC-98F9-1D4411F43D08}"/>
                </a:ext>
              </a:extLst>
            </p:cNvPr>
            <p:cNvSpPr txBox="1"/>
            <p:nvPr/>
          </p:nvSpPr>
          <p:spPr>
            <a:xfrm>
              <a:off x="8328246" y="2665098"/>
              <a:ext cx="2198693" cy="618766"/>
            </a:xfrm>
            <a:prstGeom prst="rect">
              <a:avLst/>
            </a:prstGeom>
          </p:spPr>
          <p:txBody>
            <a:bodyPr vert="horz" wrap="square" lIns="0" tIns="0" rIns="383850" bIns="0" anchor="ctr">
              <a:normAutofit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200" dirty="0">
                  <a:cs typeface="+mn-ea"/>
                  <a:sym typeface="+mn-lt"/>
                </a:rPr>
                <a:t>此部分内容作为文字排版占位显示 </a:t>
              </a:r>
              <a:br>
                <a:rPr lang="zh-CN" altLang="en-US" sz="1200" dirty="0">
                  <a:cs typeface="+mn-ea"/>
                  <a:sym typeface="+mn-lt"/>
                </a:rPr>
              </a:br>
              <a:r>
                <a:rPr lang="zh-CN" altLang="en-US" sz="1200" dirty="0"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33" name="Group 17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7FBABFA-E65C-4FBF-B374-92AE6B47C7BE}"/>
              </a:ext>
            </a:extLst>
          </p:cNvPr>
          <p:cNvGrpSpPr/>
          <p:nvPr/>
        </p:nvGrpSpPr>
        <p:grpSpPr>
          <a:xfrm>
            <a:off x="8436725" y="2318153"/>
            <a:ext cx="2934747" cy="1006598"/>
            <a:chOff x="8328246" y="2276873"/>
            <a:chExt cx="2198694" cy="1006991"/>
          </a:xfrm>
        </p:grpSpPr>
        <p:sp>
          <p:nvSpPr>
            <p:cNvPr id="34" name="TextBox 179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572318E-1E09-45AF-976A-00A0CD3BCE2B}"/>
                </a:ext>
              </a:extLst>
            </p:cNvPr>
            <p:cNvSpPr txBox="1"/>
            <p:nvPr/>
          </p:nvSpPr>
          <p:spPr>
            <a:xfrm>
              <a:off x="8328247" y="2276873"/>
              <a:ext cx="2198693" cy="388226"/>
            </a:xfrm>
            <a:prstGeom prst="rect">
              <a:avLst/>
            </a:prstGeom>
            <a:noFill/>
          </p:spPr>
          <p:txBody>
            <a:bodyPr wrap="none" lIns="0" tIns="0" rIns="383850" bIns="0" anchor="b" anchorCtr="0">
              <a:normAutofit/>
            </a:bodyPr>
            <a:lstStyle/>
            <a:p>
              <a:r>
                <a:rPr lang="zh-CN" altLang="en-US" sz="1599" b="1" dirty="0"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35" name="TextBox 180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8D3F74E-8CFF-42F1-819E-A46D343396C2}"/>
                </a:ext>
              </a:extLst>
            </p:cNvPr>
            <p:cNvSpPr txBox="1"/>
            <p:nvPr/>
          </p:nvSpPr>
          <p:spPr>
            <a:xfrm>
              <a:off x="8328246" y="2665098"/>
              <a:ext cx="2198693" cy="618766"/>
            </a:xfrm>
            <a:prstGeom prst="rect">
              <a:avLst/>
            </a:prstGeom>
          </p:spPr>
          <p:txBody>
            <a:bodyPr vert="horz" wrap="square" lIns="0" tIns="0" rIns="383850" bIns="0" anchor="ctr">
              <a:normAutofit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200" dirty="0">
                  <a:cs typeface="+mn-ea"/>
                  <a:sym typeface="+mn-lt"/>
                </a:rPr>
                <a:t>此部分内容作为文字排版占位显示 </a:t>
              </a:r>
              <a:br>
                <a:rPr lang="zh-CN" altLang="en-US" sz="1200" dirty="0">
                  <a:cs typeface="+mn-ea"/>
                  <a:sym typeface="+mn-lt"/>
                </a:rPr>
              </a:br>
              <a:r>
                <a:rPr lang="zh-CN" altLang="en-US" sz="1200" dirty="0"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36" name="Group 17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775AD2E-7956-4320-85AD-94B38087A411}"/>
              </a:ext>
            </a:extLst>
          </p:cNvPr>
          <p:cNvGrpSpPr/>
          <p:nvPr/>
        </p:nvGrpSpPr>
        <p:grpSpPr>
          <a:xfrm>
            <a:off x="8383716" y="3812482"/>
            <a:ext cx="2934747" cy="1006598"/>
            <a:chOff x="8328246" y="2276873"/>
            <a:chExt cx="2198694" cy="1006991"/>
          </a:xfrm>
        </p:grpSpPr>
        <p:sp>
          <p:nvSpPr>
            <p:cNvPr id="37" name="TextBox 179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3923617-C035-48AB-8D97-9D02C1D6C2F5}"/>
                </a:ext>
              </a:extLst>
            </p:cNvPr>
            <p:cNvSpPr txBox="1"/>
            <p:nvPr/>
          </p:nvSpPr>
          <p:spPr>
            <a:xfrm>
              <a:off x="8328247" y="2276873"/>
              <a:ext cx="2198693" cy="388226"/>
            </a:xfrm>
            <a:prstGeom prst="rect">
              <a:avLst/>
            </a:prstGeom>
            <a:noFill/>
          </p:spPr>
          <p:txBody>
            <a:bodyPr wrap="none" lIns="0" tIns="0" rIns="383850" bIns="0" anchor="b" anchorCtr="0">
              <a:normAutofit/>
            </a:bodyPr>
            <a:lstStyle/>
            <a:p>
              <a:r>
                <a:rPr lang="zh-CN" altLang="en-US" sz="1599" b="1" dirty="0"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38" name="TextBox 180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A2CE05D-039C-4F1C-BB78-CFC2C5679376}"/>
                </a:ext>
              </a:extLst>
            </p:cNvPr>
            <p:cNvSpPr txBox="1"/>
            <p:nvPr/>
          </p:nvSpPr>
          <p:spPr>
            <a:xfrm>
              <a:off x="8328246" y="2665098"/>
              <a:ext cx="2198693" cy="618766"/>
            </a:xfrm>
            <a:prstGeom prst="rect">
              <a:avLst/>
            </a:prstGeom>
          </p:spPr>
          <p:txBody>
            <a:bodyPr vert="horz" wrap="square" lIns="0" tIns="0" rIns="383850" bIns="0" anchor="ctr">
              <a:normAutofit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200" dirty="0">
                  <a:cs typeface="+mn-ea"/>
                  <a:sym typeface="+mn-lt"/>
                </a:rPr>
                <a:t>此部分内容作为文字排版占位显示 </a:t>
              </a:r>
              <a:br>
                <a:rPr lang="zh-CN" altLang="en-US" sz="1200" dirty="0">
                  <a:cs typeface="+mn-ea"/>
                  <a:sym typeface="+mn-lt"/>
                </a:rPr>
              </a:br>
              <a:r>
                <a:rPr lang="zh-CN" altLang="en-US" sz="1200" dirty="0">
                  <a:cs typeface="+mn-ea"/>
                  <a:sym typeface="+mn-lt"/>
                </a:rPr>
                <a:t>（建议使用主题字体）</a:t>
              </a:r>
            </a:p>
          </p:txBody>
        </p:sp>
      </p:grpSp>
      <p:pic>
        <p:nvPicPr>
          <p:cNvPr id="18" name="图片 1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F56B6C6-A645-4389-9E6E-B3775E52258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312198" y="355594"/>
            <a:ext cx="2289306" cy="1862901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6B76A86-5A90-4898-AED6-FAD92D8BFE3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6842" y="4601738"/>
            <a:ext cx="2020421" cy="1743967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DB51E63-9B64-4091-B5AF-E13E831D4D5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2877" y="5372364"/>
            <a:ext cx="1623123" cy="1401031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A8EC284-B67E-40DB-B102-B96E9F6EDBC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562" y="5269103"/>
            <a:ext cx="975584" cy="842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696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split orient="vert"/>
      </p:transition>
    </mc:Choice>
    <mc:Fallback xmlns="" xmlns:a16="http://schemas.microsoft.com/office/drawing/2014/main" xmlns:a14="http://schemas.microsoft.com/office/drawing/2010/main">
      <p:transition spd="slow" advClick="0" advTm="4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iṩḻîde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7B56F5A-3FEC-46AB-BAC2-D7CC93A3D6D0}"/>
              </a:ext>
            </a:extLst>
          </p:cNvPr>
          <p:cNvSpPr/>
          <p:nvPr/>
        </p:nvSpPr>
        <p:spPr>
          <a:xfrm>
            <a:off x="10030932" y="5354627"/>
            <a:ext cx="748687" cy="748686"/>
          </a:xfrm>
          <a:prstGeom prst="round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23" name="ïṣľîḓè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D1A3A22-34F7-4993-A5CC-9164F41E3C37}"/>
              </a:ext>
            </a:extLst>
          </p:cNvPr>
          <p:cNvSpPr/>
          <p:nvPr/>
        </p:nvSpPr>
        <p:spPr bwMode="auto">
          <a:xfrm>
            <a:off x="10271853" y="5547453"/>
            <a:ext cx="266856" cy="363022"/>
          </a:xfrm>
          <a:custGeom>
            <a:avLst/>
            <a:gdLst>
              <a:gd name="connsiteX0" fmla="*/ 278364 w 447296"/>
              <a:gd name="connsiteY0" fmla="*/ 250225 h 608485"/>
              <a:gd name="connsiteX1" fmla="*/ 286934 w 447296"/>
              <a:gd name="connsiteY1" fmla="*/ 253767 h 608485"/>
              <a:gd name="connsiteX2" fmla="*/ 245757 w 447296"/>
              <a:gd name="connsiteY2" fmla="*/ 404271 h 608485"/>
              <a:gd name="connsiteX3" fmla="*/ 235413 w 447296"/>
              <a:gd name="connsiteY3" fmla="*/ 413911 h 608485"/>
              <a:gd name="connsiteX4" fmla="*/ 235413 w 447296"/>
              <a:gd name="connsiteY4" fmla="*/ 596386 h 608485"/>
              <a:gd name="connsiteX5" fmla="*/ 223296 w 447296"/>
              <a:gd name="connsiteY5" fmla="*/ 608485 h 608485"/>
              <a:gd name="connsiteX6" fmla="*/ 211180 w 447296"/>
              <a:gd name="connsiteY6" fmla="*/ 596386 h 608485"/>
              <a:gd name="connsiteX7" fmla="*/ 211180 w 447296"/>
              <a:gd name="connsiteY7" fmla="*/ 432798 h 608485"/>
              <a:gd name="connsiteX8" fmla="*/ 135227 w 447296"/>
              <a:gd name="connsiteY8" fmla="*/ 460341 h 608485"/>
              <a:gd name="connsiteX9" fmla="*/ 95035 w 447296"/>
              <a:gd name="connsiteY9" fmla="*/ 445389 h 608485"/>
              <a:gd name="connsiteX10" fmla="*/ 95035 w 447296"/>
              <a:gd name="connsiteY10" fmla="*/ 428273 h 608485"/>
              <a:gd name="connsiteX11" fmla="*/ 269793 w 447296"/>
              <a:gd name="connsiteY11" fmla="*/ 253767 h 608485"/>
              <a:gd name="connsiteX12" fmla="*/ 278364 w 447296"/>
              <a:gd name="connsiteY12" fmla="*/ 250225 h 608485"/>
              <a:gd name="connsiteX13" fmla="*/ 223323 w 447296"/>
              <a:gd name="connsiteY13" fmla="*/ 197089 h 608485"/>
              <a:gd name="connsiteX14" fmla="*/ 261005 w 447296"/>
              <a:gd name="connsiteY14" fmla="*/ 234771 h 608485"/>
              <a:gd name="connsiteX15" fmla="*/ 223323 w 447296"/>
              <a:gd name="connsiteY15" fmla="*/ 272453 h 608485"/>
              <a:gd name="connsiteX16" fmla="*/ 185641 w 447296"/>
              <a:gd name="connsiteY16" fmla="*/ 234771 h 608485"/>
              <a:gd name="connsiteX17" fmla="*/ 223323 w 447296"/>
              <a:gd name="connsiteY17" fmla="*/ 197089 h 608485"/>
              <a:gd name="connsiteX18" fmla="*/ 280535 w 447296"/>
              <a:gd name="connsiteY18" fmla="*/ 150798 h 608485"/>
              <a:gd name="connsiteX19" fmla="*/ 391052 w 447296"/>
              <a:gd name="connsiteY19" fmla="*/ 206955 h 608485"/>
              <a:gd name="connsiteX20" fmla="*/ 442272 w 447296"/>
              <a:gd name="connsiteY20" fmla="*/ 287110 h 608485"/>
              <a:gd name="connsiteX21" fmla="*/ 432225 w 447296"/>
              <a:gd name="connsiteY21" fmla="*/ 357331 h 608485"/>
              <a:gd name="connsiteX22" fmla="*/ 423656 w 447296"/>
              <a:gd name="connsiteY22" fmla="*/ 360871 h 608485"/>
              <a:gd name="connsiteX23" fmla="*/ 415086 w 447296"/>
              <a:gd name="connsiteY23" fmla="*/ 357331 h 608485"/>
              <a:gd name="connsiteX24" fmla="*/ 240347 w 447296"/>
              <a:gd name="connsiteY24" fmla="*/ 182859 h 608485"/>
              <a:gd name="connsiteX25" fmla="*/ 236801 w 447296"/>
              <a:gd name="connsiteY25" fmla="*/ 174303 h 608485"/>
              <a:gd name="connsiteX26" fmla="*/ 240347 w 447296"/>
              <a:gd name="connsiteY26" fmla="*/ 165747 h 608485"/>
              <a:gd name="connsiteX27" fmla="*/ 280535 w 447296"/>
              <a:gd name="connsiteY27" fmla="*/ 150798 h 608485"/>
              <a:gd name="connsiteX28" fmla="*/ 15027 w 447296"/>
              <a:gd name="connsiteY28" fmla="*/ 102949 h 608485"/>
              <a:gd name="connsiteX29" fmla="*/ 32166 w 447296"/>
              <a:gd name="connsiteY29" fmla="*/ 102949 h 608485"/>
              <a:gd name="connsiteX30" fmla="*/ 207004 w 447296"/>
              <a:gd name="connsiteY30" fmla="*/ 277472 h 608485"/>
              <a:gd name="connsiteX31" fmla="*/ 210550 w 447296"/>
              <a:gd name="connsiteY31" fmla="*/ 286031 h 608485"/>
              <a:gd name="connsiteX32" fmla="*/ 207004 w 447296"/>
              <a:gd name="connsiteY32" fmla="*/ 294589 h 608485"/>
              <a:gd name="connsiteX33" fmla="*/ 166816 w 447296"/>
              <a:gd name="connsiteY33" fmla="*/ 309641 h 608485"/>
              <a:gd name="connsiteX34" fmla="*/ 56299 w 447296"/>
              <a:gd name="connsiteY34" fmla="*/ 253467 h 608485"/>
              <a:gd name="connsiteX35" fmla="*/ 4980 w 447296"/>
              <a:gd name="connsiteY35" fmla="*/ 173289 h 608485"/>
              <a:gd name="connsiteX36" fmla="*/ 15027 w 447296"/>
              <a:gd name="connsiteY36" fmla="*/ 102949 h 608485"/>
              <a:gd name="connsiteX37" fmla="*/ 312124 w 447296"/>
              <a:gd name="connsiteY37" fmla="*/ 0 h 608485"/>
              <a:gd name="connsiteX38" fmla="*/ 352316 w 447296"/>
              <a:gd name="connsiteY38" fmla="*/ 14952 h 608485"/>
              <a:gd name="connsiteX39" fmla="*/ 352316 w 447296"/>
              <a:gd name="connsiteY39" fmla="*/ 32068 h 608485"/>
              <a:gd name="connsiteX40" fmla="*/ 177459 w 447296"/>
              <a:gd name="connsiteY40" fmla="*/ 206673 h 608485"/>
              <a:gd name="connsiteX41" fmla="*/ 168889 w 447296"/>
              <a:gd name="connsiteY41" fmla="*/ 210214 h 608485"/>
              <a:gd name="connsiteX42" fmla="*/ 160318 w 447296"/>
              <a:gd name="connsiteY42" fmla="*/ 206673 h 608485"/>
              <a:gd name="connsiteX43" fmla="*/ 201595 w 447296"/>
              <a:gd name="connsiteY43" fmla="*/ 56168 h 608485"/>
              <a:gd name="connsiteX44" fmla="*/ 312124 w 447296"/>
              <a:gd name="connsiteY44" fmla="*/ 0 h 608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447296" h="608485">
                <a:moveTo>
                  <a:pt x="278364" y="250225"/>
                </a:moveTo>
                <a:cubicBezTo>
                  <a:pt x="281614" y="250225"/>
                  <a:pt x="284668" y="251504"/>
                  <a:pt x="286934" y="253767"/>
                </a:cubicBezTo>
                <a:cubicBezTo>
                  <a:pt x="317669" y="284458"/>
                  <a:pt x="299543" y="350562"/>
                  <a:pt x="245757" y="404271"/>
                </a:cubicBezTo>
                <a:cubicBezTo>
                  <a:pt x="242407" y="407616"/>
                  <a:pt x="238959" y="410763"/>
                  <a:pt x="235413" y="413911"/>
                </a:cubicBezTo>
                <a:lnTo>
                  <a:pt x="235413" y="596386"/>
                </a:lnTo>
                <a:cubicBezTo>
                  <a:pt x="235413" y="602977"/>
                  <a:pt x="229995" y="608485"/>
                  <a:pt x="223296" y="608485"/>
                </a:cubicBezTo>
                <a:cubicBezTo>
                  <a:pt x="216598" y="608485"/>
                  <a:pt x="211180" y="602977"/>
                  <a:pt x="211180" y="596386"/>
                </a:cubicBezTo>
                <a:lnTo>
                  <a:pt x="211180" y="432798"/>
                </a:lnTo>
                <a:cubicBezTo>
                  <a:pt x="185271" y="450308"/>
                  <a:pt x="158180" y="460341"/>
                  <a:pt x="135227" y="460341"/>
                </a:cubicBezTo>
                <a:cubicBezTo>
                  <a:pt x="118776" y="460341"/>
                  <a:pt x="104886" y="455226"/>
                  <a:pt x="95035" y="445389"/>
                </a:cubicBezTo>
                <a:cubicBezTo>
                  <a:pt x="90307" y="440668"/>
                  <a:pt x="90307" y="432995"/>
                  <a:pt x="95035" y="428273"/>
                </a:cubicBezTo>
                <a:lnTo>
                  <a:pt x="269793" y="253767"/>
                </a:lnTo>
                <a:cubicBezTo>
                  <a:pt x="272059" y="251504"/>
                  <a:pt x="275211" y="250225"/>
                  <a:pt x="278364" y="250225"/>
                </a:cubicBezTo>
                <a:close/>
                <a:moveTo>
                  <a:pt x="223323" y="197089"/>
                </a:moveTo>
                <a:cubicBezTo>
                  <a:pt x="244134" y="197089"/>
                  <a:pt x="261005" y="213960"/>
                  <a:pt x="261005" y="234771"/>
                </a:cubicBezTo>
                <a:cubicBezTo>
                  <a:pt x="261005" y="255582"/>
                  <a:pt x="244134" y="272453"/>
                  <a:pt x="223323" y="272453"/>
                </a:cubicBezTo>
                <a:cubicBezTo>
                  <a:pt x="202512" y="272453"/>
                  <a:pt x="185641" y="255582"/>
                  <a:pt x="185641" y="234771"/>
                </a:cubicBezTo>
                <a:cubicBezTo>
                  <a:pt x="185641" y="213960"/>
                  <a:pt x="202512" y="197089"/>
                  <a:pt x="223323" y="197089"/>
                </a:cubicBezTo>
                <a:close/>
                <a:moveTo>
                  <a:pt x="280535" y="150798"/>
                </a:moveTo>
                <a:cubicBezTo>
                  <a:pt x="314025" y="150798"/>
                  <a:pt x="356380" y="172238"/>
                  <a:pt x="391052" y="206955"/>
                </a:cubicBezTo>
                <a:cubicBezTo>
                  <a:pt x="415776" y="231543"/>
                  <a:pt x="433998" y="260064"/>
                  <a:pt x="442272" y="287110"/>
                </a:cubicBezTo>
                <a:cubicBezTo>
                  <a:pt x="451531" y="316713"/>
                  <a:pt x="447887" y="341693"/>
                  <a:pt x="432225" y="357331"/>
                </a:cubicBezTo>
                <a:cubicBezTo>
                  <a:pt x="429861" y="359691"/>
                  <a:pt x="426808" y="360871"/>
                  <a:pt x="423656" y="360871"/>
                </a:cubicBezTo>
                <a:cubicBezTo>
                  <a:pt x="420602" y="360871"/>
                  <a:pt x="417450" y="359691"/>
                  <a:pt x="415086" y="357331"/>
                </a:cubicBezTo>
                <a:lnTo>
                  <a:pt x="240347" y="182859"/>
                </a:lnTo>
                <a:cubicBezTo>
                  <a:pt x="238082" y="180597"/>
                  <a:pt x="236801" y="177549"/>
                  <a:pt x="236801" y="174303"/>
                </a:cubicBezTo>
                <a:cubicBezTo>
                  <a:pt x="236801" y="171058"/>
                  <a:pt x="238082" y="168009"/>
                  <a:pt x="240347" y="165747"/>
                </a:cubicBezTo>
                <a:cubicBezTo>
                  <a:pt x="250197" y="156010"/>
                  <a:pt x="264086" y="150798"/>
                  <a:pt x="280535" y="150798"/>
                </a:cubicBezTo>
                <a:close/>
                <a:moveTo>
                  <a:pt x="15027" y="102949"/>
                </a:moveTo>
                <a:cubicBezTo>
                  <a:pt x="19755" y="98227"/>
                  <a:pt x="27438" y="98227"/>
                  <a:pt x="32166" y="102949"/>
                </a:cubicBezTo>
                <a:lnTo>
                  <a:pt x="207004" y="277472"/>
                </a:lnTo>
                <a:cubicBezTo>
                  <a:pt x="209270" y="279734"/>
                  <a:pt x="210550" y="282882"/>
                  <a:pt x="210550" y="286031"/>
                </a:cubicBezTo>
                <a:cubicBezTo>
                  <a:pt x="210550" y="289277"/>
                  <a:pt x="209270" y="292327"/>
                  <a:pt x="207004" y="294589"/>
                </a:cubicBezTo>
                <a:cubicBezTo>
                  <a:pt x="197154" y="304427"/>
                  <a:pt x="183265" y="309641"/>
                  <a:pt x="166816" y="309641"/>
                </a:cubicBezTo>
                <a:cubicBezTo>
                  <a:pt x="133326" y="309641"/>
                  <a:pt x="90971" y="288096"/>
                  <a:pt x="56299" y="253467"/>
                </a:cubicBezTo>
                <a:cubicBezTo>
                  <a:pt x="31575" y="228775"/>
                  <a:pt x="13353" y="200343"/>
                  <a:pt x="4980" y="173289"/>
                </a:cubicBezTo>
                <a:cubicBezTo>
                  <a:pt x="-4180" y="143579"/>
                  <a:pt x="-634" y="118591"/>
                  <a:pt x="15027" y="102949"/>
                </a:cubicBezTo>
                <a:close/>
                <a:moveTo>
                  <a:pt x="312124" y="0"/>
                </a:moveTo>
                <a:cubicBezTo>
                  <a:pt x="328575" y="0"/>
                  <a:pt x="342465" y="5213"/>
                  <a:pt x="352316" y="14952"/>
                </a:cubicBezTo>
                <a:cubicBezTo>
                  <a:pt x="357044" y="19673"/>
                  <a:pt x="357044" y="27346"/>
                  <a:pt x="352316" y="32068"/>
                </a:cubicBezTo>
                <a:lnTo>
                  <a:pt x="177459" y="206673"/>
                </a:lnTo>
                <a:cubicBezTo>
                  <a:pt x="175194" y="208935"/>
                  <a:pt x="172140" y="210214"/>
                  <a:pt x="168889" y="210214"/>
                </a:cubicBezTo>
                <a:cubicBezTo>
                  <a:pt x="165737" y="210214"/>
                  <a:pt x="162584" y="208935"/>
                  <a:pt x="160318" y="206673"/>
                </a:cubicBezTo>
                <a:cubicBezTo>
                  <a:pt x="129682" y="175981"/>
                  <a:pt x="147808" y="109878"/>
                  <a:pt x="201595" y="56168"/>
                </a:cubicBezTo>
                <a:cubicBezTo>
                  <a:pt x="236270" y="21543"/>
                  <a:pt x="278630" y="0"/>
                  <a:pt x="312124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 wrap="square" lIns="91440" tIns="45720" rIns="91440" bIns="45720" anchor="ctr">
            <a:normAutofit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24" name="ïšliďè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947ABA1-18E9-4D37-9276-519D4F9CB20B}"/>
              </a:ext>
            </a:extLst>
          </p:cNvPr>
          <p:cNvSpPr/>
          <p:nvPr/>
        </p:nvSpPr>
        <p:spPr>
          <a:xfrm>
            <a:off x="6652405" y="5354627"/>
            <a:ext cx="748687" cy="748686"/>
          </a:xfrm>
          <a:prstGeom prst="roundRect">
            <a:avLst/>
          </a:prstGeom>
          <a:noFill/>
          <a:ln w="19050">
            <a:solidFill>
              <a:srgbClr val="E797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25" name="îšľîďé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96BEE75-1E86-435D-AFB5-BE8E6D9E419D}"/>
              </a:ext>
            </a:extLst>
          </p:cNvPr>
          <p:cNvSpPr/>
          <p:nvPr/>
        </p:nvSpPr>
        <p:spPr bwMode="auto">
          <a:xfrm>
            <a:off x="6842916" y="5587984"/>
            <a:ext cx="367675" cy="281951"/>
          </a:xfrm>
          <a:custGeom>
            <a:avLst/>
            <a:gdLst>
              <a:gd name="T0" fmla="*/ 845 w 1012"/>
              <a:gd name="T1" fmla="*/ 329 h 777"/>
              <a:gd name="T2" fmla="*/ 863 w 1012"/>
              <a:gd name="T3" fmla="*/ 337 h 777"/>
              <a:gd name="T4" fmla="*/ 720 w 1012"/>
              <a:gd name="T5" fmla="*/ 379 h 777"/>
              <a:gd name="T6" fmla="*/ 720 w 1012"/>
              <a:gd name="T7" fmla="*/ 349 h 777"/>
              <a:gd name="T8" fmla="*/ 803 w 1012"/>
              <a:gd name="T9" fmla="*/ 143 h 777"/>
              <a:gd name="T10" fmla="*/ 836 w 1012"/>
              <a:gd name="T11" fmla="*/ 143 h 777"/>
              <a:gd name="T12" fmla="*/ 836 w 1012"/>
              <a:gd name="T13" fmla="*/ 0 h 777"/>
              <a:gd name="T14" fmla="*/ 726 w 1012"/>
              <a:gd name="T15" fmla="*/ 0 h 777"/>
              <a:gd name="T16" fmla="*/ 726 w 1012"/>
              <a:gd name="T17" fmla="*/ 146 h 777"/>
              <a:gd name="T18" fmla="*/ 759 w 1012"/>
              <a:gd name="T19" fmla="*/ 146 h 777"/>
              <a:gd name="T20" fmla="*/ 696 w 1012"/>
              <a:gd name="T21" fmla="*/ 314 h 777"/>
              <a:gd name="T22" fmla="*/ 606 w 1012"/>
              <a:gd name="T23" fmla="*/ 212 h 777"/>
              <a:gd name="T24" fmla="*/ 403 w 1012"/>
              <a:gd name="T25" fmla="*/ 212 h 777"/>
              <a:gd name="T26" fmla="*/ 314 w 1012"/>
              <a:gd name="T27" fmla="*/ 314 h 777"/>
              <a:gd name="T28" fmla="*/ 251 w 1012"/>
              <a:gd name="T29" fmla="*/ 146 h 777"/>
              <a:gd name="T30" fmla="*/ 284 w 1012"/>
              <a:gd name="T31" fmla="*/ 146 h 777"/>
              <a:gd name="T32" fmla="*/ 284 w 1012"/>
              <a:gd name="T33" fmla="*/ 0 h 777"/>
              <a:gd name="T34" fmla="*/ 179 w 1012"/>
              <a:gd name="T35" fmla="*/ 0 h 777"/>
              <a:gd name="T36" fmla="*/ 179 w 1012"/>
              <a:gd name="T37" fmla="*/ 146 h 777"/>
              <a:gd name="T38" fmla="*/ 212 w 1012"/>
              <a:gd name="T39" fmla="*/ 146 h 777"/>
              <a:gd name="T40" fmla="*/ 296 w 1012"/>
              <a:gd name="T41" fmla="*/ 352 h 777"/>
              <a:gd name="T42" fmla="*/ 296 w 1012"/>
              <a:gd name="T43" fmla="*/ 382 h 777"/>
              <a:gd name="T44" fmla="*/ 152 w 1012"/>
              <a:gd name="T45" fmla="*/ 340 h 777"/>
              <a:gd name="T46" fmla="*/ 170 w 1012"/>
              <a:gd name="T47" fmla="*/ 331 h 777"/>
              <a:gd name="T48" fmla="*/ 96 w 1012"/>
              <a:gd name="T49" fmla="*/ 203 h 777"/>
              <a:gd name="T50" fmla="*/ 0 w 1012"/>
              <a:gd name="T51" fmla="*/ 257 h 777"/>
              <a:gd name="T52" fmla="*/ 75 w 1012"/>
              <a:gd name="T53" fmla="*/ 385 h 777"/>
              <a:gd name="T54" fmla="*/ 111 w 1012"/>
              <a:gd name="T55" fmla="*/ 364 h 777"/>
              <a:gd name="T56" fmla="*/ 296 w 1012"/>
              <a:gd name="T57" fmla="*/ 424 h 777"/>
              <a:gd name="T58" fmla="*/ 296 w 1012"/>
              <a:gd name="T59" fmla="*/ 490 h 777"/>
              <a:gd name="T60" fmla="*/ 218 w 1012"/>
              <a:gd name="T61" fmla="*/ 630 h 777"/>
              <a:gd name="T62" fmla="*/ 179 w 1012"/>
              <a:gd name="T63" fmla="*/ 630 h 777"/>
              <a:gd name="T64" fmla="*/ 179 w 1012"/>
              <a:gd name="T65" fmla="*/ 777 h 777"/>
              <a:gd name="T66" fmla="*/ 290 w 1012"/>
              <a:gd name="T67" fmla="*/ 777 h 777"/>
              <a:gd name="T68" fmla="*/ 290 w 1012"/>
              <a:gd name="T69" fmla="*/ 630 h 777"/>
              <a:gd name="T70" fmla="*/ 266 w 1012"/>
              <a:gd name="T71" fmla="*/ 630 h 777"/>
              <a:gd name="T72" fmla="*/ 320 w 1012"/>
              <a:gd name="T73" fmla="*/ 529 h 777"/>
              <a:gd name="T74" fmla="*/ 406 w 1012"/>
              <a:gd name="T75" fmla="*/ 630 h 777"/>
              <a:gd name="T76" fmla="*/ 609 w 1012"/>
              <a:gd name="T77" fmla="*/ 630 h 777"/>
              <a:gd name="T78" fmla="*/ 696 w 1012"/>
              <a:gd name="T79" fmla="*/ 529 h 777"/>
              <a:gd name="T80" fmla="*/ 750 w 1012"/>
              <a:gd name="T81" fmla="*/ 630 h 777"/>
              <a:gd name="T82" fmla="*/ 726 w 1012"/>
              <a:gd name="T83" fmla="*/ 630 h 777"/>
              <a:gd name="T84" fmla="*/ 726 w 1012"/>
              <a:gd name="T85" fmla="*/ 777 h 777"/>
              <a:gd name="T86" fmla="*/ 836 w 1012"/>
              <a:gd name="T87" fmla="*/ 777 h 777"/>
              <a:gd name="T88" fmla="*/ 836 w 1012"/>
              <a:gd name="T89" fmla="*/ 630 h 777"/>
              <a:gd name="T90" fmla="*/ 794 w 1012"/>
              <a:gd name="T91" fmla="*/ 630 h 777"/>
              <a:gd name="T92" fmla="*/ 717 w 1012"/>
              <a:gd name="T93" fmla="*/ 490 h 777"/>
              <a:gd name="T94" fmla="*/ 717 w 1012"/>
              <a:gd name="T95" fmla="*/ 424 h 777"/>
              <a:gd name="T96" fmla="*/ 902 w 1012"/>
              <a:gd name="T97" fmla="*/ 364 h 777"/>
              <a:gd name="T98" fmla="*/ 938 w 1012"/>
              <a:gd name="T99" fmla="*/ 385 h 777"/>
              <a:gd name="T100" fmla="*/ 1012 w 1012"/>
              <a:gd name="T101" fmla="*/ 257 h 777"/>
              <a:gd name="T102" fmla="*/ 917 w 1012"/>
              <a:gd name="T103" fmla="*/ 203 h 777"/>
              <a:gd name="T104" fmla="*/ 845 w 1012"/>
              <a:gd name="T105" fmla="*/ 329 h 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012" h="777">
                <a:moveTo>
                  <a:pt x="845" y="329"/>
                </a:moveTo>
                <a:lnTo>
                  <a:pt x="863" y="337"/>
                </a:lnTo>
                <a:cubicBezTo>
                  <a:pt x="830" y="352"/>
                  <a:pt x="783" y="370"/>
                  <a:pt x="720" y="379"/>
                </a:cubicBezTo>
                <a:lnTo>
                  <a:pt x="720" y="349"/>
                </a:lnTo>
                <a:cubicBezTo>
                  <a:pt x="771" y="296"/>
                  <a:pt x="803" y="224"/>
                  <a:pt x="803" y="143"/>
                </a:cubicBezTo>
                <a:lnTo>
                  <a:pt x="836" y="143"/>
                </a:lnTo>
                <a:lnTo>
                  <a:pt x="836" y="0"/>
                </a:lnTo>
                <a:lnTo>
                  <a:pt x="726" y="0"/>
                </a:lnTo>
                <a:lnTo>
                  <a:pt x="726" y="146"/>
                </a:lnTo>
                <a:lnTo>
                  <a:pt x="759" y="146"/>
                </a:lnTo>
                <a:cubicBezTo>
                  <a:pt x="759" y="209"/>
                  <a:pt x="735" y="269"/>
                  <a:pt x="696" y="314"/>
                </a:cubicBezTo>
                <a:lnTo>
                  <a:pt x="606" y="212"/>
                </a:lnTo>
                <a:lnTo>
                  <a:pt x="403" y="212"/>
                </a:lnTo>
                <a:lnTo>
                  <a:pt x="314" y="314"/>
                </a:lnTo>
                <a:cubicBezTo>
                  <a:pt x="275" y="269"/>
                  <a:pt x="251" y="212"/>
                  <a:pt x="251" y="146"/>
                </a:cubicBezTo>
                <a:lnTo>
                  <a:pt x="284" y="146"/>
                </a:lnTo>
                <a:lnTo>
                  <a:pt x="284" y="0"/>
                </a:lnTo>
                <a:lnTo>
                  <a:pt x="179" y="0"/>
                </a:lnTo>
                <a:lnTo>
                  <a:pt x="179" y="146"/>
                </a:lnTo>
                <a:lnTo>
                  <a:pt x="212" y="146"/>
                </a:lnTo>
                <a:cubicBezTo>
                  <a:pt x="212" y="227"/>
                  <a:pt x="245" y="299"/>
                  <a:pt x="296" y="352"/>
                </a:cubicBezTo>
                <a:lnTo>
                  <a:pt x="296" y="382"/>
                </a:lnTo>
                <a:cubicBezTo>
                  <a:pt x="233" y="370"/>
                  <a:pt x="185" y="355"/>
                  <a:pt x="152" y="340"/>
                </a:cubicBezTo>
                <a:lnTo>
                  <a:pt x="170" y="331"/>
                </a:lnTo>
                <a:lnTo>
                  <a:pt x="96" y="203"/>
                </a:lnTo>
                <a:lnTo>
                  <a:pt x="0" y="257"/>
                </a:lnTo>
                <a:lnTo>
                  <a:pt x="75" y="385"/>
                </a:lnTo>
                <a:lnTo>
                  <a:pt x="111" y="364"/>
                </a:lnTo>
                <a:cubicBezTo>
                  <a:pt x="152" y="391"/>
                  <a:pt x="218" y="412"/>
                  <a:pt x="296" y="424"/>
                </a:cubicBezTo>
                <a:lnTo>
                  <a:pt x="296" y="490"/>
                </a:lnTo>
                <a:cubicBezTo>
                  <a:pt x="260" y="529"/>
                  <a:pt x="233" y="576"/>
                  <a:pt x="218" y="630"/>
                </a:cubicBezTo>
                <a:lnTo>
                  <a:pt x="179" y="630"/>
                </a:lnTo>
                <a:lnTo>
                  <a:pt x="179" y="777"/>
                </a:lnTo>
                <a:lnTo>
                  <a:pt x="290" y="777"/>
                </a:lnTo>
                <a:lnTo>
                  <a:pt x="290" y="630"/>
                </a:lnTo>
                <a:lnTo>
                  <a:pt x="266" y="630"/>
                </a:lnTo>
                <a:cubicBezTo>
                  <a:pt x="275" y="591"/>
                  <a:pt x="296" y="558"/>
                  <a:pt x="320" y="529"/>
                </a:cubicBezTo>
                <a:lnTo>
                  <a:pt x="406" y="630"/>
                </a:lnTo>
                <a:lnTo>
                  <a:pt x="609" y="630"/>
                </a:lnTo>
                <a:lnTo>
                  <a:pt x="696" y="529"/>
                </a:lnTo>
                <a:cubicBezTo>
                  <a:pt x="723" y="558"/>
                  <a:pt x="741" y="591"/>
                  <a:pt x="750" y="630"/>
                </a:cubicBezTo>
                <a:lnTo>
                  <a:pt x="726" y="630"/>
                </a:lnTo>
                <a:lnTo>
                  <a:pt x="726" y="777"/>
                </a:lnTo>
                <a:lnTo>
                  <a:pt x="836" y="777"/>
                </a:lnTo>
                <a:lnTo>
                  <a:pt x="836" y="630"/>
                </a:lnTo>
                <a:lnTo>
                  <a:pt x="794" y="630"/>
                </a:lnTo>
                <a:cubicBezTo>
                  <a:pt x="782" y="576"/>
                  <a:pt x="756" y="529"/>
                  <a:pt x="717" y="490"/>
                </a:cubicBezTo>
                <a:lnTo>
                  <a:pt x="717" y="424"/>
                </a:lnTo>
                <a:cubicBezTo>
                  <a:pt x="794" y="412"/>
                  <a:pt x="860" y="391"/>
                  <a:pt x="902" y="364"/>
                </a:cubicBezTo>
                <a:lnTo>
                  <a:pt x="938" y="385"/>
                </a:lnTo>
                <a:lnTo>
                  <a:pt x="1012" y="257"/>
                </a:lnTo>
                <a:lnTo>
                  <a:pt x="917" y="203"/>
                </a:lnTo>
                <a:lnTo>
                  <a:pt x="845" y="329"/>
                </a:lnTo>
                <a:close/>
              </a:path>
            </a:pathLst>
          </a:custGeom>
          <a:solidFill>
            <a:srgbClr val="E7971E"/>
          </a:solidFill>
          <a:ln w="9525">
            <a:noFill/>
            <a:round/>
            <a:headEnd/>
            <a:tailEnd/>
          </a:ln>
        </p:spPr>
        <p:txBody>
          <a:bodyPr wrap="square" lIns="91440" tIns="45720" rIns="91440" bIns="45720" anchor="ctr">
            <a:normAutofit fontScale="8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26" name="iślïḋé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0760B50-AC35-4C6C-A14A-71BA7EA58444}"/>
              </a:ext>
            </a:extLst>
          </p:cNvPr>
          <p:cNvSpPr/>
          <p:nvPr/>
        </p:nvSpPr>
        <p:spPr>
          <a:xfrm>
            <a:off x="8904756" y="5354627"/>
            <a:ext cx="748687" cy="748686"/>
          </a:xfrm>
          <a:prstGeom prst="roundRect">
            <a:avLst/>
          </a:prstGeom>
          <a:noFill/>
          <a:ln w="19050">
            <a:solidFill>
              <a:srgbClr val="E797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27" name="iṧ1ïdé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AAF0E3F-2E59-4091-AC94-5FC84E3782D4}"/>
              </a:ext>
            </a:extLst>
          </p:cNvPr>
          <p:cNvSpPr/>
          <p:nvPr/>
        </p:nvSpPr>
        <p:spPr bwMode="auto">
          <a:xfrm>
            <a:off x="9095263" y="5577611"/>
            <a:ext cx="367676" cy="302716"/>
          </a:xfrm>
          <a:custGeom>
            <a:avLst/>
            <a:gdLst>
              <a:gd name="connsiteX0" fmla="*/ 482863 w 607497"/>
              <a:gd name="connsiteY0" fmla="*/ 251142 h 500167"/>
              <a:gd name="connsiteX1" fmla="*/ 607497 w 607497"/>
              <a:gd name="connsiteY1" fmla="*/ 375655 h 500167"/>
              <a:gd name="connsiteX2" fmla="*/ 482863 w 607497"/>
              <a:gd name="connsiteY2" fmla="*/ 500167 h 500167"/>
              <a:gd name="connsiteX3" fmla="*/ 358049 w 607497"/>
              <a:gd name="connsiteY3" fmla="*/ 375655 h 500167"/>
              <a:gd name="connsiteX4" fmla="*/ 482863 w 607497"/>
              <a:gd name="connsiteY4" fmla="*/ 251142 h 500167"/>
              <a:gd name="connsiteX5" fmla="*/ 124634 w 607497"/>
              <a:gd name="connsiteY5" fmla="*/ 251142 h 500167"/>
              <a:gd name="connsiteX6" fmla="*/ 249448 w 607497"/>
              <a:gd name="connsiteY6" fmla="*/ 375655 h 500167"/>
              <a:gd name="connsiteX7" fmla="*/ 124634 w 607497"/>
              <a:gd name="connsiteY7" fmla="*/ 500167 h 500167"/>
              <a:gd name="connsiteX8" fmla="*/ 0 w 607497"/>
              <a:gd name="connsiteY8" fmla="*/ 375655 h 500167"/>
              <a:gd name="connsiteX9" fmla="*/ 124634 w 607497"/>
              <a:gd name="connsiteY9" fmla="*/ 251142 h 500167"/>
              <a:gd name="connsiteX10" fmla="*/ 294266 w 607497"/>
              <a:gd name="connsiteY10" fmla="*/ 70188 h 500167"/>
              <a:gd name="connsiteX11" fmla="*/ 325131 w 607497"/>
              <a:gd name="connsiteY11" fmla="*/ 87849 h 500167"/>
              <a:gd name="connsiteX12" fmla="*/ 375400 w 607497"/>
              <a:gd name="connsiteY12" fmla="*/ 166515 h 500167"/>
              <a:gd name="connsiteX13" fmla="*/ 382620 w 607497"/>
              <a:gd name="connsiteY13" fmla="*/ 166335 h 500167"/>
              <a:gd name="connsiteX14" fmla="*/ 382620 w 607497"/>
              <a:gd name="connsiteY14" fmla="*/ 202109 h 500167"/>
              <a:gd name="connsiteX15" fmla="*/ 363306 w 607497"/>
              <a:gd name="connsiteY15" fmla="*/ 202109 h 500167"/>
              <a:gd name="connsiteX16" fmla="*/ 344264 w 607497"/>
              <a:gd name="connsiteY16" fmla="*/ 190665 h 500167"/>
              <a:gd name="connsiteX17" fmla="*/ 314572 w 607497"/>
              <a:gd name="connsiteY17" fmla="*/ 144168 h 500167"/>
              <a:gd name="connsiteX18" fmla="*/ 253294 w 607497"/>
              <a:gd name="connsiteY18" fmla="*/ 204812 h 500167"/>
              <a:gd name="connsiteX19" fmla="*/ 310060 w 607497"/>
              <a:gd name="connsiteY19" fmla="*/ 234728 h 500167"/>
              <a:gd name="connsiteX20" fmla="*/ 330005 w 607497"/>
              <a:gd name="connsiteY20" fmla="*/ 266357 h 500167"/>
              <a:gd name="connsiteX21" fmla="*/ 330005 w 607497"/>
              <a:gd name="connsiteY21" fmla="*/ 394944 h 500167"/>
              <a:gd name="connsiteX22" fmla="*/ 303562 w 607497"/>
              <a:gd name="connsiteY22" fmla="*/ 421346 h 500167"/>
              <a:gd name="connsiteX23" fmla="*/ 277209 w 607497"/>
              <a:gd name="connsiteY23" fmla="*/ 394944 h 500167"/>
              <a:gd name="connsiteX24" fmla="*/ 277209 w 607497"/>
              <a:gd name="connsiteY24" fmla="*/ 292038 h 500167"/>
              <a:gd name="connsiteX25" fmla="*/ 178748 w 607497"/>
              <a:gd name="connsiteY25" fmla="*/ 237342 h 500167"/>
              <a:gd name="connsiteX26" fmla="*/ 158984 w 607497"/>
              <a:gd name="connsiteY26" fmla="*/ 203911 h 500167"/>
              <a:gd name="connsiteX27" fmla="*/ 168821 w 607497"/>
              <a:gd name="connsiteY27" fmla="*/ 178410 h 500167"/>
              <a:gd name="connsiteX28" fmla="*/ 265567 w 607497"/>
              <a:gd name="connsiteY28" fmla="*/ 81632 h 500167"/>
              <a:gd name="connsiteX29" fmla="*/ 294266 w 607497"/>
              <a:gd name="connsiteY29" fmla="*/ 70188 h 500167"/>
              <a:gd name="connsiteX30" fmla="*/ 361471 w 607497"/>
              <a:gd name="connsiteY30" fmla="*/ 0 h 500167"/>
              <a:gd name="connsiteX31" fmla="*/ 407232 w 607497"/>
              <a:gd name="connsiteY31" fmla="*/ 45701 h 500167"/>
              <a:gd name="connsiteX32" fmla="*/ 361471 w 607497"/>
              <a:gd name="connsiteY32" fmla="*/ 91312 h 500167"/>
              <a:gd name="connsiteX33" fmla="*/ 315709 w 607497"/>
              <a:gd name="connsiteY33" fmla="*/ 45701 h 500167"/>
              <a:gd name="connsiteX34" fmla="*/ 361471 w 607497"/>
              <a:gd name="connsiteY34" fmla="*/ 0 h 500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607497" h="500167">
                <a:moveTo>
                  <a:pt x="482863" y="251142"/>
                </a:moveTo>
                <a:cubicBezTo>
                  <a:pt x="551633" y="251142"/>
                  <a:pt x="607497" y="306821"/>
                  <a:pt x="607497" y="375655"/>
                </a:cubicBezTo>
                <a:cubicBezTo>
                  <a:pt x="607497" y="444488"/>
                  <a:pt x="551633" y="500167"/>
                  <a:pt x="482863" y="500167"/>
                </a:cubicBezTo>
                <a:cubicBezTo>
                  <a:pt x="414003" y="500167"/>
                  <a:pt x="358049" y="444578"/>
                  <a:pt x="358049" y="375655"/>
                </a:cubicBezTo>
                <a:cubicBezTo>
                  <a:pt x="358049" y="306821"/>
                  <a:pt x="414003" y="251142"/>
                  <a:pt x="482863" y="251142"/>
                </a:cubicBezTo>
                <a:close/>
                <a:moveTo>
                  <a:pt x="124634" y="251142"/>
                </a:moveTo>
                <a:cubicBezTo>
                  <a:pt x="193584" y="251142"/>
                  <a:pt x="249448" y="306821"/>
                  <a:pt x="249448" y="375655"/>
                </a:cubicBezTo>
                <a:cubicBezTo>
                  <a:pt x="249448" y="444488"/>
                  <a:pt x="193584" y="500167"/>
                  <a:pt x="124634" y="500167"/>
                </a:cubicBezTo>
                <a:cubicBezTo>
                  <a:pt x="55954" y="500167"/>
                  <a:pt x="0" y="444488"/>
                  <a:pt x="0" y="375655"/>
                </a:cubicBezTo>
                <a:cubicBezTo>
                  <a:pt x="0" y="306821"/>
                  <a:pt x="55954" y="251142"/>
                  <a:pt x="124634" y="251142"/>
                </a:cubicBezTo>
                <a:close/>
                <a:moveTo>
                  <a:pt x="294266" y="70188"/>
                </a:moveTo>
                <a:cubicBezTo>
                  <a:pt x="314482" y="70188"/>
                  <a:pt x="325131" y="87849"/>
                  <a:pt x="325131" y="87849"/>
                </a:cubicBezTo>
                <a:lnTo>
                  <a:pt x="375400" y="166515"/>
                </a:lnTo>
                <a:lnTo>
                  <a:pt x="382620" y="166335"/>
                </a:lnTo>
                <a:cubicBezTo>
                  <a:pt x="410055" y="166335"/>
                  <a:pt x="410055" y="202109"/>
                  <a:pt x="382620" y="202109"/>
                </a:cubicBezTo>
                <a:lnTo>
                  <a:pt x="363306" y="202109"/>
                </a:lnTo>
                <a:cubicBezTo>
                  <a:pt x="356628" y="202199"/>
                  <a:pt x="349498" y="198865"/>
                  <a:pt x="344264" y="190665"/>
                </a:cubicBezTo>
                <a:lnTo>
                  <a:pt x="314572" y="144168"/>
                </a:lnTo>
                <a:lnTo>
                  <a:pt x="253294" y="204812"/>
                </a:lnTo>
                <a:lnTo>
                  <a:pt x="310060" y="234728"/>
                </a:lnTo>
                <a:cubicBezTo>
                  <a:pt x="333434" y="245902"/>
                  <a:pt x="330005" y="266357"/>
                  <a:pt x="330005" y="266357"/>
                </a:cubicBezTo>
                <a:lnTo>
                  <a:pt x="330005" y="394944"/>
                </a:lnTo>
                <a:cubicBezTo>
                  <a:pt x="330005" y="409451"/>
                  <a:pt x="318182" y="421346"/>
                  <a:pt x="303562" y="421346"/>
                </a:cubicBezTo>
                <a:cubicBezTo>
                  <a:pt x="289032" y="421346"/>
                  <a:pt x="277209" y="409451"/>
                  <a:pt x="277209" y="394944"/>
                </a:cubicBezTo>
                <a:lnTo>
                  <a:pt x="277209" y="292038"/>
                </a:lnTo>
                <a:lnTo>
                  <a:pt x="178748" y="237342"/>
                </a:lnTo>
                <a:cubicBezTo>
                  <a:pt x="167016" y="230854"/>
                  <a:pt x="158984" y="218238"/>
                  <a:pt x="158984" y="203911"/>
                </a:cubicBezTo>
                <a:cubicBezTo>
                  <a:pt x="158984" y="194089"/>
                  <a:pt x="162594" y="185078"/>
                  <a:pt x="168821" y="178410"/>
                </a:cubicBezTo>
                <a:lnTo>
                  <a:pt x="265567" y="81632"/>
                </a:lnTo>
                <a:cubicBezTo>
                  <a:pt x="277480" y="68025"/>
                  <a:pt x="294266" y="70188"/>
                  <a:pt x="294266" y="70188"/>
                </a:cubicBezTo>
                <a:close/>
                <a:moveTo>
                  <a:pt x="361471" y="0"/>
                </a:moveTo>
                <a:cubicBezTo>
                  <a:pt x="386743" y="0"/>
                  <a:pt x="407232" y="20462"/>
                  <a:pt x="407232" y="45701"/>
                </a:cubicBezTo>
                <a:cubicBezTo>
                  <a:pt x="407232" y="70940"/>
                  <a:pt x="386653" y="91312"/>
                  <a:pt x="361471" y="91312"/>
                </a:cubicBezTo>
                <a:cubicBezTo>
                  <a:pt x="336198" y="91312"/>
                  <a:pt x="315709" y="70850"/>
                  <a:pt x="315709" y="45701"/>
                </a:cubicBezTo>
                <a:cubicBezTo>
                  <a:pt x="315709" y="20552"/>
                  <a:pt x="336198" y="0"/>
                  <a:pt x="361471" y="0"/>
                </a:cubicBezTo>
                <a:close/>
              </a:path>
            </a:pathLst>
          </a:custGeom>
          <a:solidFill>
            <a:srgbClr val="E7971E"/>
          </a:solidFill>
          <a:ln w="9525">
            <a:noFill/>
            <a:round/>
            <a:headEnd/>
            <a:tailEnd/>
          </a:ln>
        </p:spPr>
        <p:txBody>
          <a:bodyPr wrap="square" lIns="91440" tIns="45720" rIns="91440" bIns="45720" anchor="ctr">
            <a:normAutofit fontScale="92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28" name="îṩļïdê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FCAFDBF-905D-47BA-A296-547568022DF4}"/>
              </a:ext>
            </a:extLst>
          </p:cNvPr>
          <p:cNvSpPr/>
          <p:nvPr/>
        </p:nvSpPr>
        <p:spPr>
          <a:xfrm>
            <a:off x="7778580" y="5354627"/>
            <a:ext cx="748687" cy="748686"/>
          </a:xfrm>
          <a:prstGeom prst="round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29" name="íṥliḋé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02832D0-D3BE-495E-9CC6-590D6A7D8BD9}"/>
              </a:ext>
            </a:extLst>
          </p:cNvPr>
          <p:cNvSpPr/>
          <p:nvPr/>
        </p:nvSpPr>
        <p:spPr bwMode="auto">
          <a:xfrm>
            <a:off x="7932263" y="5603686"/>
            <a:ext cx="423647" cy="250567"/>
          </a:xfrm>
          <a:custGeom>
            <a:avLst/>
            <a:gdLst>
              <a:gd name="connsiteX0" fmla="*/ 453746 w 606074"/>
              <a:gd name="connsiteY0" fmla="*/ 180222 h 358464"/>
              <a:gd name="connsiteX1" fmla="*/ 478650 w 606074"/>
              <a:gd name="connsiteY1" fmla="*/ 205098 h 358464"/>
              <a:gd name="connsiteX2" fmla="*/ 454207 w 606074"/>
              <a:gd name="connsiteY2" fmla="*/ 229974 h 358464"/>
              <a:gd name="connsiteX3" fmla="*/ 428841 w 606074"/>
              <a:gd name="connsiteY3" fmla="*/ 205559 h 358464"/>
              <a:gd name="connsiteX4" fmla="*/ 453746 w 606074"/>
              <a:gd name="connsiteY4" fmla="*/ 180222 h 358464"/>
              <a:gd name="connsiteX5" fmla="*/ 149940 w 606074"/>
              <a:gd name="connsiteY5" fmla="*/ 180222 h 358464"/>
              <a:gd name="connsiteX6" fmla="*/ 175268 w 606074"/>
              <a:gd name="connsiteY6" fmla="*/ 205090 h 358464"/>
              <a:gd name="connsiteX7" fmla="*/ 149940 w 606074"/>
              <a:gd name="connsiteY7" fmla="*/ 229958 h 358464"/>
              <a:gd name="connsiteX8" fmla="*/ 125072 w 606074"/>
              <a:gd name="connsiteY8" fmla="*/ 205090 h 358464"/>
              <a:gd name="connsiteX9" fmla="*/ 149940 w 606074"/>
              <a:gd name="connsiteY9" fmla="*/ 180222 h 358464"/>
              <a:gd name="connsiteX10" fmla="*/ 454253 w 606074"/>
              <a:gd name="connsiteY10" fmla="*/ 156283 h 358464"/>
              <a:gd name="connsiteX11" fmla="*/ 404923 w 606074"/>
              <a:gd name="connsiteY11" fmla="*/ 205083 h 358464"/>
              <a:gd name="connsiteX12" fmla="*/ 453792 w 606074"/>
              <a:gd name="connsiteY12" fmla="*/ 253882 h 358464"/>
              <a:gd name="connsiteX13" fmla="*/ 502660 w 606074"/>
              <a:gd name="connsiteY13" fmla="*/ 205083 h 358464"/>
              <a:gd name="connsiteX14" fmla="*/ 454253 w 606074"/>
              <a:gd name="connsiteY14" fmla="*/ 156283 h 358464"/>
              <a:gd name="connsiteX15" fmla="*/ 149488 w 606074"/>
              <a:gd name="connsiteY15" fmla="*/ 156280 h 358464"/>
              <a:gd name="connsiteX16" fmla="*/ 101080 w 606074"/>
              <a:gd name="connsiteY16" fmla="*/ 205075 h 358464"/>
              <a:gd name="connsiteX17" fmla="*/ 149949 w 606074"/>
              <a:gd name="connsiteY17" fmla="*/ 253869 h 358464"/>
              <a:gd name="connsiteX18" fmla="*/ 198817 w 606074"/>
              <a:gd name="connsiteY18" fmla="*/ 205075 h 358464"/>
              <a:gd name="connsiteX19" fmla="*/ 149488 w 606074"/>
              <a:gd name="connsiteY19" fmla="*/ 156280 h 358464"/>
              <a:gd name="connsiteX20" fmla="*/ 453792 w 606074"/>
              <a:gd name="connsiteY20" fmla="*/ 130502 h 358464"/>
              <a:gd name="connsiteX21" fmla="*/ 528938 w 606074"/>
              <a:gd name="connsiteY21" fmla="*/ 205083 h 358464"/>
              <a:gd name="connsiteX22" fmla="*/ 457019 w 606074"/>
              <a:gd name="connsiteY22" fmla="*/ 280123 h 358464"/>
              <a:gd name="connsiteX23" fmla="*/ 378645 w 606074"/>
              <a:gd name="connsiteY23" fmla="*/ 205083 h 358464"/>
              <a:gd name="connsiteX24" fmla="*/ 453792 w 606074"/>
              <a:gd name="connsiteY24" fmla="*/ 130502 h 358464"/>
              <a:gd name="connsiteX25" fmla="*/ 150410 w 606074"/>
              <a:gd name="connsiteY25" fmla="*/ 130502 h 358464"/>
              <a:gd name="connsiteX26" fmla="*/ 225095 w 606074"/>
              <a:gd name="connsiteY26" fmla="*/ 205075 h 358464"/>
              <a:gd name="connsiteX27" fmla="*/ 153637 w 606074"/>
              <a:gd name="connsiteY27" fmla="*/ 280107 h 358464"/>
              <a:gd name="connsiteX28" fmla="*/ 75263 w 606074"/>
              <a:gd name="connsiteY28" fmla="*/ 205075 h 358464"/>
              <a:gd name="connsiteX29" fmla="*/ 150410 w 606074"/>
              <a:gd name="connsiteY29" fmla="*/ 130502 h 358464"/>
              <a:gd name="connsiteX30" fmla="*/ 451461 w 606074"/>
              <a:gd name="connsiteY30" fmla="*/ 86276 h 358464"/>
              <a:gd name="connsiteX31" fmla="*/ 333426 w 606074"/>
              <a:gd name="connsiteY31" fmla="*/ 206450 h 358464"/>
              <a:gd name="connsiteX32" fmla="*/ 454228 w 606074"/>
              <a:gd name="connsiteY32" fmla="*/ 327545 h 358464"/>
              <a:gd name="connsiteX33" fmla="*/ 575029 w 606074"/>
              <a:gd name="connsiteY33" fmla="*/ 206911 h 358464"/>
              <a:gd name="connsiteX34" fmla="*/ 451461 w 606074"/>
              <a:gd name="connsiteY34" fmla="*/ 86276 h 358464"/>
              <a:gd name="connsiteX35" fmla="*/ 151763 w 606074"/>
              <a:gd name="connsiteY35" fmla="*/ 85815 h 358464"/>
              <a:gd name="connsiteX36" fmla="*/ 30961 w 606074"/>
              <a:gd name="connsiteY36" fmla="*/ 208752 h 358464"/>
              <a:gd name="connsiteX37" fmla="*/ 153146 w 606074"/>
              <a:gd name="connsiteY37" fmla="*/ 327085 h 358464"/>
              <a:gd name="connsiteX38" fmla="*/ 273026 w 606074"/>
              <a:gd name="connsiteY38" fmla="*/ 206911 h 358464"/>
              <a:gd name="connsiteX39" fmla="*/ 151763 w 606074"/>
              <a:gd name="connsiteY39" fmla="*/ 85815 h 358464"/>
              <a:gd name="connsiteX40" fmla="*/ 311295 w 606074"/>
              <a:gd name="connsiteY40" fmla="*/ 26879 h 358464"/>
              <a:gd name="connsiteX41" fmla="*/ 157757 w 606074"/>
              <a:gd name="connsiteY41" fmla="*/ 54505 h 358464"/>
              <a:gd name="connsiteX42" fmla="*/ 254122 w 606074"/>
              <a:gd name="connsiteY42" fmla="*/ 94103 h 358464"/>
              <a:gd name="connsiteX43" fmla="*/ 302995 w 606074"/>
              <a:gd name="connsiteY43" fmla="*/ 186191 h 358464"/>
              <a:gd name="connsiteX44" fmla="*/ 351408 w 606074"/>
              <a:gd name="connsiteY44" fmla="*/ 95024 h 358464"/>
              <a:gd name="connsiteX45" fmla="*/ 445928 w 606074"/>
              <a:gd name="connsiteY45" fmla="*/ 54966 h 358464"/>
              <a:gd name="connsiteX46" fmla="*/ 311295 w 606074"/>
              <a:gd name="connsiteY46" fmla="*/ 26879 h 358464"/>
              <a:gd name="connsiteX47" fmla="*/ 328758 w 606074"/>
              <a:gd name="connsiteY47" fmla="*/ 980 h 358464"/>
              <a:gd name="connsiteX48" fmla="*/ 371234 w 606074"/>
              <a:gd name="connsiteY48" fmla="*/ 5699 h 358464"/>
              <a:gd name="connsiteX49" fmla="*/ 421030 w 606074"/>
              <a:gd name="connsiteY49" fmla="*/ 17210 h 358464"/>
              <a:gd name="connsiteX50" fmla="*/ 502180 w 606074"/>
              <a:gd name="connsiteY50" fmla="*/ 54045 h 358464"/>
              <a:gd name="connsiteX51" fmla="*/ 508173 w 606074"/>
              <a:gd name="connsiteY51" fmla="*/ 55887 h 358464"/>
              <a:gd name="connsiteX52" fmla="*/ 597622 w 606074"/>
              <a:gd name="connsiteY52" fmla="*/ 55887 h 358464"/>
              <a:gd name="connsiteX53" fmla="*/ 604999 w 606074"/>
              <a:gd name="connsiteY53" fmla="*/ 56347 h 358464"/>
              <a:gd name="connsiteX54" fmla="*/ 604999 w 606074"/>
              <a:gd name="connsiteY54" fmla="*/ 57268 h 358464"/>
              <a:gd name="connsiteX55" fmla="*/ 600388 w 606074"/>
              <a:gd name="connsiteY55" fmla="*/ 63714 h 358464"/>
              <a:gd name="connsiteX56" fmla="*/ 576874 w 606074"/>
              <a:gd name="connsiteY56" fmla="*/ 113441 h 358464"/>
              <a:gd name="connsiteX57" fmla="*/ 577335 w 606074"/>
              <a:gd name="connsiteY57" fmla="*/ 118506 h 358464"/>
              <a:gd name="connsiteX58" fmla="*/ 601310 w 606074"/>
              <a:gd name="connsiteY58" fmla="*/ 243285 h 358464"/>
              <a:gd name="connsiteX59" fmla="*/ 534455 w 606074"/>
              <a:gd name="connsiteY59" fmla="*/ 335373 h 358464"/>
              <a:gd name="connsiteX60" fmla="*/ 453767 w 606074"/>
              <a:gd name="connsiteY60" fmla="*/ 358394 h 358464"/>
              <a:gd name="connsiteX61" fmla="*/ 417342 w 606074"/>
              <a:gd name="connsiteY61" fmla="*/ 353790 h 358464"/>
              <a:gd name="connsiteX62" fmla="*/ 343109 w 606074"/>
              <a:gd name="connsiteY62" fmla="*/ 310048 h 358464"/>
              <a:gd name="connsiteX63" fmla="*/ 334810 w 606074"/>
              <a:gd name="connsiteY63" fmla="*/ 300840 h 358464"/>
              <a:gd name="connsiteX64" fmla="*/ 302534 w 606074"/>
              <a:gd name="connsiteY64" fmla="*/ 349186 h 358464"/>
              <a:gd name="connsiteX65" fmla="*/ 270720 w 606074"/>
              <a:gd name="connsiteY65" fmla="*/ 301761 h 358464"/>
              <a:gd name="connsiteX66" fmla="*/ 269337 w 606074"/>
              <a:gd name="connsiteY66" fmla="*/ 302221 h 358464"/>
              <a:gd name="connsiteX67" fmla="*/ 268876 w 606074"/>
              <a:gd name="connsiteY67" fmla="*/ 302681 h 358464"/>
              <a:gd name="connsiteX68" fmla="*/ 174817 w 606074"/>
              <a:gd name="connsiteY68" fmla="*/ 356092 h 358464"/>
              <a:gd name="connsiteX69" fmla="*/ 112110 w 606074"/>
              <a:gd name="connsiteY69" fmla="*/ 352409 h 358464"/>
              <a:gd name="connsiteX70" fmla="*/ 38338 w 606074"/>
              <a:gd name="connsiteY70" fmla="*/ 306825 h 358464"/>
              <a:gd name="connsiteX71" fmla="*/ 1914 w 606074"/>
              <a:gd name="connsiteY71" fmla="*/ 229472 h 358464"/>
              <a:gd name="connsiteX72" fmla="*/ 4680 w 606074"/>
              <a:gd name="connsiteY72" fmla="*/ 169615 h 358464"/>
              <a:gd name="connsiteX73" fmla="*/ 28656 w 606074"/>
              <a:gd name="connsiteY73" fmla="*/ 118506 h 358464"/>
              <a:gd name="connsiteX74" fmla="*/ 29117 w 606074"/>
              <a:gd name="connsiteY74" fmla="*/ 113902 h 358464"/>
              <a:gd name="connsiteX75" fmla="*/ 7908 w 606074"/>
              <a:gd name="connsiteY75" fmla="*/ 68319 h 358464"/>
              <a:gd name="connsiteX76" fmla="*/ 69 w 606074"/>
              <a:gd name="connsiteY76" fmla="*/ 57729 h 358464"/>
              <a:gd name="connsiteX77" fmla="*/ 69 w 606074"/>
              <a:gd name="connsiteY77" fmla="*/ 56808 h 358464"/>
              <a:gd name="connsiteX78" fmla="*/ 1914 w 606074"/>
              <a:gd name="connsiteY78" fmla="*/ 56808 h 358464"/>
              <a:gd name="connsiteX79" fmla="*/ 93206 w 606074"/>
              <a:gd name="connsiteY79" fmla="*/ 56808 h 358464"/>
              <a:gd name="connsiteX80" fmla="*/ 96895 w 606074"/>
              <a:gd name="connsiteY80" fmla="*/ 55426 h 358464"/>
              <a:gd name="connsiteX81" fmla="*/ 165134 w 606074"/>
              <a:gd name="connsiteY81" fmla="*/ 22275 h 358464"/>
              <a:gd name="connsiteX82" fmla="*/ 218158 w 606074"/>
              <a:gd name="connsiteY82" fmla="*/ 8001 h 358464"/>
              <a:gd name="connsiteX83" fmla="*/ 270720 w 606074"/>
              <a:gd name="connsiteY83" fmla="*/ 1095 h 358464"/>
              <a:gd name="connsiteX84" fmla="*/ 328758 w 606074"/>
              <a:gd name="connsiteY84" fmla="*/ 980 h 358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606074" h="358464">
                <a:moveTo>
                  <a:pt x="453746" y="180222"/>
                </a:moveTo>
                <a:cubicBezTo>
                  <a:pt x="467581" y="180222"/>
                  <a:pt x="479111" y="191739"/>
                  <a:pt x="478650" y="205098"/>
                </a:cubicBezTo>
                <a:cubicBezTo>
                  <a:pt x="478650" y="218918"/>
                  <a:pt x="467581" y="229974"/>
                  <a:pt x="454207" y="229974"/>
                </a:cubicBezTo>
                <a:cubicBezTo>
                  <a:pt x="440371" y="229974"/>
                  <a:pt x="428841" y="218918"/>
                  <a:pt x="428841" y="205559"/>
                </a:cubicBezTo>
                <a:cubicBezTo>
                  <a:pt x="428841" y="191278"/>
                  <a:pt x="439910" y="180222"/>
                  <a:pt x="453746" y="180222"/>
                </a:cubicBezTo>
                <a:close/>
                <a:moveTo>
                  <a:pt x="149940" y="180222"/>
                </a:moveTo>
                <a:cubicBezTo>
                  <a:pt x="163755" y="180222"/>
                  <a:pt x="175268" y="191275"/>
                  <a:pt x="175268" y="205090"/>
                </a:cubicBezTo>
                <a:cubicBezTo>
                  <a:pt x="175268" y="218905"/>
                  <a:pt x="164216" y="229958"/>
                  <a:pt x="149940" y="229958"/>
                </a:cubicBezTo>
                <a:cubicBezTo>
                  <a:pt x="136125" y="230418"/>
                  <a:pt x="125072" y="219366"/>
                  <a:pt x="125072" y="205090"/>
                </a:cubicBezTo>
                <a:cubicBezTo>
                  <a:pt x="125072" y="190814"/>
                  <a:pt x="136125" y="180222"/>
                  <a:pt x="149940" y="180222"/>
                </a:cubicBezTo>
                <a:close/>
                <a:moveTo>
                  <a:pt x="454253" y="156283"/>
                </a:moveTo>
                <a:cubicBezTo>
                  <a:pt x="427053" y="156283"/>
                  <a:pt x="404923" y="177921"/>
                  <a:pt x="404923" y="205083"/>
                </a:cubicBezTo>
                <a:cubicBezTo>
                  <a:pt x="404923" y="231784"/>
                  <a:pt x="427053" y="253882"/>
                  <a:pt x="453792" y="253882"/>
                </a:cubicBezTo>
                <a:cubicBezTo>
                  <a:pt x="480531" y="254342"/>
                  <a:pt x="502660" y="232245"/>
                  <a:pt x="502660" y="205083"/>
                </a:cubicBezTo>
                <a:cubicBezTo>
                  <a:pt x="502660" y="178381"/>
                  <a:pt x="480992" y="156283"/>
                  <a:pt x="454253" y="156283"/>
                </a:cubicBezTo>
                <a:close/>
                <a:moveTo>
                  <a:pt x="149488" y="156280"/>
                </a:moveTo>
                <a:cubicBezTo>
                  <a:pt x="123209" y="156280"/>
                  <a:pt x="101080" y="178836"/>
                  <a:pt x="101080" y="205075"/>
                </a:cubicBezTo>
                <a:cubicBezTo>
                  <a:pt x="101080" y="231773"/>
                  <a:pt x="123209" y="253869"/>
                  <a:pt x="149949" y="253869"/>
                </a:cubicBezTo>
                <a:cubicBezTo>
                  <a:pt x="176688" y="253869"/>
                  <a:pt x="199278" y="231773"/>
                  <a:pt x="198817" y="205075"/>
                </a:cubicBezTo>
                <a:cubicBezTo>
                  <a:pt x="198817" y="177915"/>
                  <a:pt x="177149" y="156280"/>
                  <a:pt x="149488" y="156280"/>
                </a:cubicBezTo>
                <a:close/>
                <a:moveTo>
                  <a:pt x="453792" y="130502"/>
                </a:moveTo>
                <a:cubicBezTo>
                  <a:pt x="495284" y="130502"/>
                  <a:pt x="528938" y="163649"/>
                  <a:pt x="528938" y="205083"/>
                </a:cubicBezTo>
                <a:cubicBezTo>
                  <a:pt x="528938" y="246516"/>
                  <a:pt x="495745" y="278282"/>
                  <a:pt x="457019" y="280123"/>
                </a:cubicBezTo>
                <a:cubicBezTo>
                  <a:pt x="413683" y="281504"/>
                  <a:pt x="378645" y="246977"/>
                  <a:pt x="378645" y="205083"/>
                </a:cubicBezTo>
                <a:cubicBezTo>
                  <a:pt x="379106" y="162728"/>
                  <a:pt x="413683" y="129582"/>
                  <a:pt x="453792" y="130502"/>
                </a:cubicBezTo>
                <a:close/>
                <a:moveTo>
                  <a:pt x="150410" y="130502"/>
                </a:moveTo>
                <a:cubicBezTo>
                  <a:pt x="191441" y="130502"/>
                  <a:pt x="225095" y="163645"/>
                  <a:pt x="225095" y="205075"/>
                </a:cubicBezTo>
                <a:cubicBezTo>
                  <a:pt x="225095" y="246964"/>
                  <a:pt x="191902" y="278266"/>
                  <a:pt x="153637" y="280107"/>
                </a:cubicBezTo>
                <a:cubicBezTo>
                  <a:pt x="110300" y="281948"/>
                  <a:pt x="74802" y="246964"/>
                  <a:pt x="75263" y="205075"/>
                </a:cubicBezTo>
                <a:cubicBezTo>
                  <a:pt x="75263" y="162264"/>
                  <a:pt x="110300" y="129582"/>
                  <a:pt x="150410" y="130502"/>
                </a:cubicBezTo>
                <a:close/>
                <a:moveTo>
                  <a:pt x="451461" y="86276"/>
                </a:moveTo>
                <a:cubicBezTo>
                  <a:pt x="385528" y="87657"/>
                  <a:pt x="333887" y="141068"/>
                  <a:pt x="333426" y="206450"/>
                </a:cubicBezTo>
                <a:cubicBezTo>
                  <a:pt x="333426" y="273214"/>
                  <a:pt x="387372" y="328006"/>
                  <a:pt x="454228" y="327545"/>
                </a:cubicBezTo>
                <a:cubicBezTo>
                  <a:pt x="521084" y="327545"/>
                  <a:pt x="575029" y="274595"/>
                  <a:pt x="575029" y="206911"/>
                </a:cubicBezTo>
                <a:cubicBezTo>
                  <a:pt x="575029" y="137384"/>
                  <a:pt x="518317" y="84894"/>
                  <a:pt x="451461" y="86276"/>
                </a:cubicBezTo>
                <a:close/>
                <a:moveTo>
                  <a:pt x="151763" y="85815"/>
                </a:moveTo>
                <a:cubicBezTo>
                  <a:pt x="86751" y="85355"/>
                  <a:pt x="30039" y="139686"/>
                  <a:pt x="30961" y="208752"/>
                </a:cubicBezTo>
                <a:cubicBezTo>
                  <a:pt x="32344" y="273214"/>
                  <a:pt x="85368" y="327545"/>
                  <a:pt x="153146" y="327085"/>
                </a:cubicBezTo>
                <a:cubicBezTo>
                  <a:pt x="219541" y="326624"/>
                  <a:pt x="272565" y="272293"/>
                  <a:pt x="273026" y="206911"/>
                </a:cubicBezTo>
                <a:cubicBezTo>
                  <a:pt x="273026" y="139686"/>
                  <a:pt x="219080" y="85815"/>
                  <a:pt x="151763" y="85815"/>
                </a:cubicBezTo>
                <a:close/>
                <a:moveTo>
                  <a:pt x="311295" y="26879"/>
                </a:moveTo>
                <a:cubicBezTo>
                  <a:pt x="258271" y="25958"/>
                  <a:pt x="207092" y="33786"/>
                  <a:pt x="157757" y="54505"/>
                </a:cubicBezTo>
                <a:cubicBezTo>
                  <a:pt x="194643" y="56808"/>
                  <a:pt x="226918" y="69239"/>
                  <a:pt x="254122" y="94103"/>
                </a:cubicBezTo>
                <a:cubicBezTo>
                  <a:pt x="281325" y="118967"/>
                  <a:pt x="297463" y="149816"/>
                  <a:pt x="302995" y="186191"/>
                </a:cubicBezTo>
                <a:cubicBezTo>
                  <a:pt x="308989" y="150276"/>
                  <a:pt x="324666" y="119427"/>
                  <a:pt x="351408" y="95024"/>
                </a:cubicBezTo>
                <a:cubicBezTo>
                  <a:pt x="378151" y="70621"/>
                  <a:pt x="409965" y="57729"/>
                  <a:pt x="445928" y="54966"/>
                </a:cubicBezTo>
                <a:cubicBezTo>
                  <a:pt x="403049" y="36088"/>
                  <a:pt x="357863" y="27800"/>
                  <a:pt x="311295" y="26879"/>
                </a:cubicBezTo>
                <a:close/>
                <a:moveTo>
                  <a:pt x="328758" y="980"/>
                </a:moveTo>
                <a:cubicBezTo>
                  <a:pt x="345645" y="2131"/>
                  <a:pt x="359938" y="4088"/>
                  <a:pt x="371234" y="5699"/>
                </a:cubicBezTo>
                <a:cubicBezTo>
                  <a:pt x="388294" y="8001"/>
                  <a:pt x="404893" y="12145"/>
                  <a:pt x="421030" y="17210"/>
                </a:cubicBezTo>
                <a:cubicBezTo>
                  <a:pt x="449617" y="25958"/>
                  <a:pt x="476820" y="38390"/>
                  <a:pt x="502180" y="54045"/>
                </a:cubicBezTo>
                <a:cubicBezTo>
                  <a:pt x="504024" y="55426"/>
                  <a:pt x="506329" y="55887"/>
                  <a:pt x="508173" y="55887"/>
                </a:cubicBezTo>
                <a:cubicBezTo>
                  <a:pt x="538143" y="55887"/>
                  <a:pt x="567652" y="55887"/>
                  <a:pt x="597622" y="55887"/>
                </a:cubicBezTo>
                <a:cubicBezTo>
                  <a:pt x="599927" y="55887"/>
                  <a:pt x="602233" y="56347"/>
                  <a:pt x="604999" y="56347"/>
                </a:cubicBezTo>
                <a:cubicBezTo>
                  <a:pt x="604999" y="56808"/>
                  <a:pt x="604999" y="57268"/>
                  <a:pt x="604999" y="57268"/>
                </a:cubicBezTo>
                <a:cubicBezTo>
                  <a:pt x="603155" y="59570"/>
                  <a:pt x="601772" y="61412"/>
                  <a:pt x="600388" y="63714"/>
                </a:cubicBezTo>
                <a:cubicBezTo>
                  <a:pt x="590706" y="79369"/>
                  <a:pt x="581945" y="95484"/>
                  <a:pt x="576874" y="113441"/>
                </a:cubicBezTo>
                <a:cubicBezTo>
                  <a:pt x="576412" y="115283"/>
                  <a:pt x="575951" y="116664"/>
                  <a:pt x="577335" y="118506"/>
                </a:cubicBezTo>
                <a:cubicBezTo>
                  <a:pt x="604077" y="156723"/>
                  <a:pt x="612376" y="198623"/>
                  <a:pt x="601310" y="243285"/>
                </a:cubicBezTo>
                <a:cubicBezTo>
                  <a:pt x="591628" y="282883"/>
                  <a:pt x="569035" y="313732"/>
                  <a:pt x="534455" y="335373"/>
                </a:cubicBezTo>
                <a:cubicBezTo>
                  <a:pt x="510018" y="351027"/>
                  <a:pt x="482814" y="358394"/>
                  <a:pt x="453767" y="358394"/>
                </a:cubicBezTo>
                <a:cubicBezTo>
                  <a:pt x="441318" y="358855"/>
                  <a:pt x="429330" y="357013"/>
                  <a:pt x="417342" y="353790"/>
                </a:cubicBezTo>
                <a:cubicBezTo>
                  <a:pt x="388294" y="346423"/>
                  <a:pt x="363396" y="332149"/>
                  <a:pt x="343109" y="310048"/>
                </a:cubicBezTo>
                <a:cubicBezTo>
                  <a:pt x="340342" y="307286"/>
                  <a:pt x="337576" y="304063"/>
                  <a:pt x="334810" y="300840"/>
                </a:cubicBezTo>
                <a:cubicBezTo>
                  <a:pt x="324205" y="316955"/>
                  <a:pt x="313600" y="333070"/>
                  <a:pt x="302534" y="349186"/>
                </a:cubicBezTo>
                <a:cubicBezTo>
                  <a:pt x="291469" y="333070"/>
                  <a:pt x="280864" y="317415"/>
                  <a:pt x="270720" y="301761"/>
                </a:cubicBezTo>
                <a:cubicBezTo>
                  <a:pt x="269798" y="302221"/>
                  <a:pt x="269798" y="302221"/>
                  <a:pt x="269337" y="302221"/>
                </a:cubicBezTo>
                <a:cubicBezTo>
                  <a:pt x="269337" y="302221"/>
                  <a:pt x="268876" y="302681"/>
                  <a:pt x="268876" y="302681"/>
                </a:cubicBezTo>
                <a:cubicBezTo>
                  <a:pt x="243978" y="332149"/>
                  <a:pt x="212625" y="350106"/>
                  <a:pt x="174817" y="356092"/>
                </a:cubicBezTo>
                <a:cubicBezTo>
                  <a:pt x="153607" y="359315"/>
                  <a:pt x="132859" y="358394"/>
                  <a:pt x="112110" y="352409"/>
                </a:cubicBezTo>
                <a:cubicBezTo>
                  <a:pt x="83063" y="344581"/>
                  <a:pt x="58165" y="329387"/>
                  <a:pt x="38338" y="306825"/>
                </a:cubicBezTo>
                <a:cubicBezTo>
                  <a:pt x="18973" y="284264"/>
                  <a:pt x="6524" y="258940"/>
                  <a:pt x="1914" y="229472"/>
                </a:cubicBezTo>
                <a:cubicBezTo>
                  <a:pt x="-3158" y="202306"/>
                  <a:pt x="3297" y="176061"/>
                  <a:pt x="4680" y="169615"/>
                </a:cubicBezTo>
                <a:cubicBezTo>
                  <a:pt x="9291" y="151197"/>
                  <a:pt x="17590" y="134161"/>
                  <a:pt x="28656" y="118506"/>
                </a:cubicBezTo>
                <a:cubicBezTo>
                  <a:pt x="29117" y="117125"/>
                  <a:pt x="29578" y="115283"/>
                  <a:pt x="29117" y="113902"/>
                </a:cubicBezTo>
                <a:cubicBezTo>
                  <a:pt x="24506" y="97787"/>
                  <a:pt x="16668" y="82592"/>
                  <a:pt x="7908" y="68319"/>
                </a:cubicBezTo>
                <a:cubicBezTo>
                  <a:pt x="5602" y="64635"/>
                  <a:pt x="2836" y="61412"/>
                  <a:pt x="69" y="57729"/>
                </a:cubicBezTo>
                <a:lnTo>
                  <a:pt x="69" y="56808"/>
                </a:lnTo>
                <a:cubicBezTo>
                  <a:pt x="530" y="56808"/>
                  <a:pt x="1452" y="56808"/>
                  <a:pt x="1914" y="56808"/>
                </a:cubicBezTo>
                <a:cubicBezTo>
                  <a:pt x="32344" y="56808"/>
                  <a:pt x="62775" y="56808"/>
                  <a:pt x="93206" y="56808"/>
                </a:cubicBezTo>
                <a:cubicBezTo>
                  <a:pt x="94589" y="56808"/>
                  <a:pt x="95973" y="56347"/>
                  <a:pt x="96895" y="55426"/>
                </a:cubicBezTo>
                <a:cubicBezTo>
                  <a:pt x="118565" y="41613"/>
                  <a:pt x="141158" y="31023"/>
                  <a:pt x="165134" y="22275"/>
                </a:cubicBezTo>
                <a:cubicBezTo>
                  <a:pt x="182655" y="16289"/>
                  <a:pt x="200176" y="11685"/>
                  <a:pt x="218158" y="8001"/>
                </a:cubicBezTo>
                <a:cubicBezTo>
                  <a:pt x="235679" y="4778"/>
                  <a:pt x="253199" y="2476"/>
                  <a:pt x="270720" y="1095"/>
                </a:cubicBezTo>
                <a:cubicBezTo>
                  <a:pt x="292391" y="-517"/>
                  <a:pt x="311871" y="-171"/>
                  <a:pt x="328758" y="98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 wrap="square" lIns="91440" tIns="45720" rIns="91440" bIns="45720" anchor="ctr">
            <a:normAutofit fontScale="70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130" name="íṩļiḋe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A2E3BE1-419E-4CEB-923C-8778C2A144F9}"/>
              </a:ext>
            </a:extLst>
          </p:cNvPr>
          <p:cNvGrpSpPr/>
          <p:nvPr/>
        </p:nvGrpSpPr>
        <p:grpSpPr>
          <a:xfrm>
            <a:off x="6586409" y="1438088"/>
            <a:ext cx="4361934" cy="741102"/>
            <a:chOff x="4000679" y="1566508"/>
            <a:chExt cx="4297109" cy="730088"/>
          </a:xfrm>
        </p:grpSpPr>
        <p:sp>
          <p:nvSpPr>
            <p:cNvPr id="146" name="íṩľîdè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A9B991F-AD71-41B7-921C-A69393D95107}"/>
                </a:ext>
              </a:extLst>
            </p:cNvPr>
            <p:cNvSpPr/>
            <p:nvPr/>
          </p:nvSpPr>
          <p:spPr bwMode="auto">
            <a:xfrm>
              <a:off x="4000679" y="1752641"/>
              <a:ext cx="248780" cy="250771"/>
            </a:xfrm>
            <a:custGeom>
              <a:avLst/>
              <a:gdLst/>
              <a:ahLst/>
              <a:cxnLst>
                <a:cxn ang="0">
                  <a:pos x="58" y="47"/>
                </a:cxn>
                <a:cxn ang="0">
                  <a:pos x="47" y="58"/>
                </a:cxn>
                <a:cxn ang="0">
                  <a:pos x="11" y="58"/>
                </a:cxn>
                <a:cxn ang="0">
                  <a:pos x="0" y="47"/>
                </a:cxn>
                <a:cxn ang="0">
                  <a:pos x="0" y="10"/>
                </a:cxn>
                <a:cxn ang="0">
                  <a:pos x="11" y="0"/>
                </a:cxn>
                <a:cxn ang="0">
                  <a:pos x="47" y="0"/>
                </a:cxn>
                <a:cxn ang="0">
                  <a:pos x="58" y="10"/>
                </a:cxn>
                <a:cxn ang="0">
                  <a:pos x="58" y="47"/>
                </a:cxn>
                <a:cxn ang="0">
                  <a:pos x="49" y="21"/>
                </a:cxn>
                <a:cxn ang="0">
                  <a:pos x="49" y="17"/>
                </a:cxn>
                <a:cxn ang="0">
                  <a:pos x="45" y="13"/>
                </a:cxn>
                <a:cxn ang="0">
                  <a:pos x="42" y="13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3" y="23"/>
                </a:cxn>
                <a:cxn ang="0">
                  <a:pos x="9" y="27"/>
                </a:cxn>
                <a:cxn ang="0">
                  <a:pos x="9" y="30"/>
                </a:cxn>
                <a:cxn ang="0">
                  <a:pos x="22" y="44"/>
                </a:cxn>
                <a:cxn ang="0">
                  <a:pos x="26" y="44"/>
                </a:cxn>
                <a:cxn ang="0">
                  <a:pos x="49" y="21"/>
                </a:cxn>
              </a:cxnLst>
              <a:rect l="0" t="0" r="r" b="b"/>
              <a:pathLst>
                <a:path w="58" h="58">
                  <a:moveTo>
                    <a:pt x="58" y="47"/>
                  </a:moveTo>
                  <a:cubicBezTo>
                    <a:pt x="58" y="53"/>
                    <a:pt x="53" y="58"/>
                    <a:pt x="47" y="58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5" y="58"/>
                    <a:pt x="0" y="53"/>
                    <a:pt x="0" y="47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1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3" y="0"/>
                    <a:pt x="58" y="4"/>
                    <a:pt x="58" y="10"/>
                  </a:cubicBezTo>
                  <a:lnTo>
                    <a:pt x="58" y="47"/>
                  </a:lnTo>
                  <a:close/>
                  <a:moveTo>
                    <a:pt x="49" y="21"/>
                  </a:moveTo>
                  <a:cubicBezTo>
                    <a:pt x="50" y="20"/>
                    <a:pt x="50" y="18"/>
                    <a:pt x="49" y="17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4" y="12"/>
                    <a:pt x="43" y="12"/>
                    <a:pt x="42" y="13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2"/>
                    <a:pt x="14" y="22"/>
                    <a:pt x="13" y="23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8" y="28"/>
                    <a:pt x="8" y="29"/>
                    <a:pt x="9" y="30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5"/>
                    <a:pt x="25" y="45"/>
                    <a:pt x="26" y="44"/>
                  </a:cubicBezTo>
                  <a:lnTo>
                    <a:pt x="49" y="21"/>
                  </a:lnTo>
                  <a:close/>
                </a:path>
              </a:pathLst>
            </a:custGeom>
            <a:solidFill>
              <a:srgbClr val="E7971E"/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 fontScale="70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7" name="íṣľíḍê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CC80C16-23B7-4FA9-904F-E16B4E664594}"/>
                </a:ext>
              </a:extLst>
            </p:cNvPr>
            <p:cNvSpPr txBox="1"/>
            <p:nvPr/>
          </p:nvSpPr>
          <p:spPr>
            <a:xfrm>
              <a:off x="4249469" y="1566508"/>
              <a:ext cx="4048319" cy="381065"/>
            </a:xfrm>
            <a:prstGeom prst="rect">
              <a:avLst/>
            </a:prstGeom>
          </p:spPr>
          <p:txBody>
            <a:bodyPr vert="horz" wrap="square" lIns="91440" tIns="45720" rIns="91440" bIns="4572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1599" b="1" dirty="0"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48" name="ï$ľîḑê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6C9A611-9487-437B-869A-FCBDE9B80AC1}"/>
                </a:ext>
              </a:extLst>
            </p:cNvPr>
            <p:cNvSpPr txBox="1"/>
            <p:nvPr/>
          </p:nvSpPr>
          <p:spPr>
            <a:xfrm>
              <a:off x="4241540" y="1915531"/>
              <a:ext cx="4048319" cy="381065"/>
            </a:xfrm>
            <a:prstGeom prst="rect">
              <a:avLst/>
            </a:prstGeom>
          </p:spPr>
          <p:txBody>
            <a:bodyPr vert="horz" wrap="square" lIns="91440" tIns="45720" rIns="91440" bIns="4572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1200" dirty="0">
                  <a:cs typeface="+mn-ea"/>
                  <a:sym typeface="+mn-lt"/>
                </a:rPr>
                <a:t>此部分内容作为文字排版占位显示 （建议使用主题字体）</a:t>
              </a:r>
            </a:p>
          </p:txBody>
        </p:sp>
      </p:grpSp>
      <p:grpSp>
        <p:nvGrpSpPr>
          <p:cNvPr id="131" name="íšḷïḋê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1D9CEA7-E9E2-4800-8405-0E780DDE6194}"/>
              </a:ext>
            </a:extLst>
          </p:cNvPr>
          <p:cNvGrpSpPr/>
          <p:nvPr/>
        </p:nvGrpSpPr>
        <p:grpSpPr>
          <a:xfrm>
            <a:off x="6586409" y="2383054"/>
            <a:ext cx="4361934" cy="741102"/>
            <a:chOff x="4000679" y="1566508"/>
            <a:chExt cx="4297109" cy="730088"/>
          </a:xfrm>
        </p:grpSpPr>
        <p:sp>
          <p:nvSpPr>
            <p:cNvPr id="143" name="ísḷîḑè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71419C9-1457-4319-8394-090D8EFB963A}"/>
                </a:ext>
              </a:extLst>
            </p:cNvPr>
            <p:cNvSpPr/>
            <p:nvPr/>
          </p:nvSpPr>
          <p:spPr bwMode="auto">
            <a:xfrm>
              <a:off x="4000679" y="1752641"/>
              <a:ext cx="248780" cy="250771"/>
            </a:xfrm>
            <a:custGeom>
              <a:avLst/>
              <a:gdLst/>
              <a:ahLst/>
              <a:cxnLst>
                <a:cxn ang="0">
                  <a:pos x="58" y="47"/>
                </a:cxn>
                <a:cxn ang="0">
                  <a:pos x="47" y="58"/>
                </a:cxn>
                <a:cxn ang="0">
                  <a:pos x="11" y="58"/>
                </a:cxn>
                <a:cxn ang="0">
                  <a:pos x="0" y="47"/>
                </a:cxn>
                <a:cxn ang="0">
                  <a:pos x="0" y="10"/>
                </a:cxn>
                <a:cxn ang="0">
                  <a:pos x="11" y="0"/>
                </a:cxn>
                <a:cxn ang="0">
                  <a:pos x="47" y="0"/>
                </a:cxn>
                <a:cxn ang="0">
                  <a:pos x="58" y="10"/>
                </a:cxn>
                <a:cxn ang="0">
                  <a:pos x="58" y="47"/>
                </a:cxn>
                <a:cxn ang="0">
                  <a:pos x="49" y="21"/>
                </a:cxn>
                <a:cxn ang="0">
                  <a:pos x="49" y="17"/>
                </a:cxn>
                <a:cxn ang="0">
                  <a:pos x="45" y="13"/>
                </a:cxn>
                <a:cxn ang="0">
                  <a:pos x="42" y="13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3" y="23"/>
                </a:cxn>
                <a:cxn ang="0">
                  <a:pos x="9" y="27"/>
                </a:cxn>
                <a:cxn ang="0">
                  <a:pos x="9" y="30"/>
                </a:cxn>
                <a:cxn ang="0">
                  <a:pos x="22" y="44"/>
                </a:cxn>
                <a:cxn ang="0">
                  <a:pos x="26" y="44"/>
                </a:cxn>
                <a:cxn ang="0">
                  <a:pos x="49" y="21"/>
                </a:cxn>
              </a:cxnLst>
              <a:rect l="0" t="0" r="r" b="b"/>
              <a:pathLst>
                <a:path w="58" h="58">
                  <a:moveTo>
                    <a:pt x="58" y="47"/>
                  </a:moveTo>
                  <a:cubicBezTo>
                    <a:pt x="58" y="53"/>
                    <a:pt x="53" y="58"/>
                    <a:pt x="47" y="58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5" y="58"/>
                    <a:pt x="0" y="53"/>
                    <a:pt x="0" y="47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1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3" y="0"/>
                    <a:pt x="58" y="4"/>
                    <a:pt x="58" y="10"/>
                  </a:cubicBezTo>
                  <a:lnTo>
                    <a:pt x="58" y="47"/>
                  </a:lnTo>
                  <a:close/>
                  <a:moveTo>
                    <a:pt x="49" y="21"/>
                  </a:moveTo>
                  <a:cubicBezTo>
                    <a:pt x="50" y="20"/>
                    <a:pt x="50" y="18"/>
                    <a:pt x="49" y="17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4" y="12"/>
                    <a:pt x="43" y="12"/>
                    <a:pt x="42" y="13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2"/>
                    <a:pt x="14" y="22"/>
                    <a:pt x="13" y="23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8" y="28"/>
                    <a:pt x="8" y="29"/>
                    <a:pt x="9" y="30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5"/>
                    <a:pt x="25" y="45"/>
                    <a:pt x="26" y="44"/>
                  </a:cubicBezTo>
                  <a:lnTo>
                    <a:pt x="49" y="21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 fontScale="70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4" name="îŝḷîḍè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6422D2A-B1E2-4ED8-8846-1781BC185505}"/>
                </a:ext>
              </a:extLst>
            </p:cNvPr>
            <p:cNvSpPr txBox="1"/>
            <p:nvPr/>
          </p:nvSpPr>
          <p:spPr>
            <a:xfrm>
              <a:off x="4249469" y="1566508"/>
              <a:ext cx="4048319" cy="381065"/>
            </a:xfrm>
            <a:prstGeom prst="rect">
              <a:avLst/>
            </a:prstGeom>
          </p:spPr>
          <p:txBody>
            <a:bodyPr vert="horz" wrap="square" lIns="91440" tIns="45720" rIns="91440" bIns="4572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1599" b="1" dirty="0"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45" name="îşḻîḍê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310BAE2-A0A2-4BE3-84F9-717B09E78056}"/>
                </a:ext>
              </a:extLst>
            </p:cNvPr>
            <p:cNvSpPr txBox="1"/>
            <p:nvPr/>
          </p:nvSpPr>
          <p:spPr>
            <a:xfrm>
              <a:off x="4241540" y="1915531"/>
              <a:ext cx="4048319" cy="381065"/>
            </a:xfrm>
            <a:prstGeom prst="rect">
              <a:avLst/>
            </a:prstGeom>
          </p:spPr>
          <p:txBody>
            <a:bodyPr vert="horz" wrap="square" lIns="91440" tIns="45720" rIns="91440" bIns="4572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200" dirty="0">
                  <a:cs typeface="+mn-ea"/>
                  <a:sym typeface="+mn-lt"/>
                </a:rPr>
                <a:t>此部分内容作为文字排版占位显示 （建议使用主题字体）</a:t>
              </a:r>
            </a:p>
          </p:txBody>
        </p:sp>
      </p:grpSp>
      <p:grpSp>
        <p:nvGrpSpPr>
          <p:cNvPr id="132" name="íś1ïḓé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BD9130E-5372-4921-92A9-27BC2B6C465B}"/>
              </a:ext>
            </a:extLst>
          </p:cNvPr>
          <p:cNvGrpSpPr/>
          <p:nvPr/>
        </p:nvGrpSpPr>
        <p:grpSpPr>
          <a:xfrm>
            <a:off x="6586409" y="3328020"/>
            <a:ext cx="4361934" cy="741102"/>
            <a:chOff x="4000679" y="1566508"/>
            <a:chExt cx="4297109" cy="730088"/>
          </a:xfrm>
        </p:grpSpPr>
        <p:sp>
          <p:nvSpPr>
            <p:cNvPr id="140" name="íṡḷïḑé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0D2CBAF-046E-4E01-9431-EE7A8695357C}"/>
                </a:ext>
              </a:extLst>
            </p:cNvPr>
            <p:cNvSpPr/>
            <p:nvPr/>
          </p:nvSpPr>
          <p:spPr bwMode="auto">
            <a:xfrm>
              <a:off x="4000679" y="1752641"/>
              <a:ext cx="248780" cy="250771"/>
            </a:xfrm>
            <a:custGeom>
              <a:avLst/>
              <a:gdLst/>
              <a:ahLst/>
              <a:cxnLst>
                <a:cxn ang="0">
                  <a:pos x="58" y="47"/>
                </a:cxn>
                <a:cxn ang="0">
                  <a:pos x="47" y="58"/>
                </a:cxn>
                <a:cxn ang="0">
                  <a:pos x="11" y="58"/>
                </a:cxn>
                <a:cxn ang="0">
                  <a:pos x="0" y="47"/>
                </a:cxn>
                <a:cxn ang="0">
                  <a:pos x="0" y="10"/>
                </a:cxn>
                <a:cxn ang="0">
                  <a:pos x="11" y="0"/>
                </a:cxn>
                <a:cxn ang="0">
                  <a:pos x="47" y="0"/>
                </a:cxn>
                <a:cxn ang="0">
                  <a:pos x="58" y="10"/>
                </a:cxn>
                <a:cxn ang="0">
                  <a:pos x="58" y="47"/>
                </a:cxn>
                <a:cxn ang="0">
                  <a:pos x="49" y="21"/>
                </a:cxn>
                <a:cxn ang="0">
                  <a:pos x="49" y="17"/>
                </a:cxn>
                <a:cxn ang="0">
                  <a:pos x="45" y="13"/>
                </a:cxn>
                <a:cxn ang="0">
                  <a:pos x="42" y="13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3" y="23"/>
                </a:cxn>
                <a:cxn ang="0">
                  <a:pos x="9" y="27"/>
                </a:cxn>
                <a:cxn ang="0">
                  <a:pos x="9" y="30"/>
                </a:cxn>
                <a:cxn ang="0">
                  <a:pos x="22" y="44"/>
                </a:cxn>
                <a:cxn ang="0">
                  <a:pos x="26" y="44"/>
                </a:cxn>
                <a:cxn ang="0">
                  <a:pos x="49" y="21"/>
                </a:cxn>
              </a:cxnLst>
              <a:rect l="0" t="0" r="r" b="b"/>
              <a:pathLst>
                <a:path w="58" h="58">
                  <a:moveTo>
                    <a:pt x="58" y="47"/>
                  </a:moveTo>
                  <a:cubicBezTo>
                    <a:pt x="58" y="53"/>
                    <a:pt x="53" y="58"/>
                    <a:pt x="47" y="58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5" y="58"/>
                    <a:pt x="0" y="53"/>
                    <a:pt x="0" y="47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1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3" y="0"/>
                    <a:pt x="58" y="4"/>
                    <a:pt x="58" y="10"/>
                  </a:cubicBezTo>
                  <a:lnTo>
                    <a:pt x="58" y="47"/>
                  </a:lnTo>
                  <a:close/>
                  <a:moveTo>
                    <a:pt x="49" y="21"/>
                  </a:moveTo>
                  <a:cubicBezTo>
                    <a:pt x="50" y="20"/>
                    <a:pt x="50" y="18"/>
                    <a:pt x="49" y="17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4" y="12"/>
                    <a:pt x="43" y="12"/>
                    <a:pt x="42" y="13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2"/>
                    <a:pt x="14" y="22"/>
                    <a:pt x="13" y="23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8" y="28"/>
                    <a:pt x="8" y="29"/>
                    <a:pt x="9" y="30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5"/>
                    <a:pt x="25" y="45"/>
                    <a:pt x="26" y="44"/>
                  </a:cubicBezTo>
                  <a:lnTo>
                    <a:pt x="49" y="21"/>
                  </a:lnTo>
                  <a:close/>
                </a:path>
              </a:pathLst>
            </a:custGeom>
            <a:solidFill>
              <a:srgbClr val="E7971E"/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 fontScale="70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1" name="iṡḻïďê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136052D-55D0-4EAA-9A5F-3FA6FC0EDEB5}"/>
                </a:ext>
              </a:extLst>
            </p:cNvPr>
            <p:cNvSpPr txBox="1"/>
            <p:nvPr/>
          </p:nvSpPr>
          <p:spPr>
            <a:xfrm>
              <a:off x="4249469" y="1566508"/>
              <a:ext cx="4048319" cy="381065"/>
            </a:xfrm>
            <a:prstGeom prst="rect">
              <a:avLst/>
            </a:prstGeom>
          </p:spPr>
          <p:txBody>
            <a:bodyPr vert="horz" wrap="square" lIns="91440" tIns="45720" rIns="91440" bIns="4572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1599" b="1" dirty="0"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42" name="íṥḻiďe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0266721-E9D2-4F60-B641-E9113410D154}"/>
                </a:ext>
              </a:extLst>
            </p:cNvPr>
            <p:cNvSpPr txBox="1"/>
            <p:nvPr/>
          </p:nvSpPr>
          <p:spPr>
            <a:xfrm>
              <a:off x="4241540" y="1915531"/>
              <a:ext cx="4048319" cy="381065"/>
            </a:xfrm>
            <a:prstGeom prst="rect">
              <a:avLst/>
            </a:prstGeom>
          </p:spPr>
          <p:txBody>
            <a:bodyPr vert="horz" wrap="square" lIns="91440" tIns="45720" rIns="91440" bIns="4572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1200" dirty="0">
                  <a:cs typeface="+mn-ea"/>
                  <a:sym typeface="+mn-lt"/>
                </a:rPr>
                <a:t>此部分内容作为文字排版占位显示 （建议使用主题字体）</a:t>
              </a:r>
            </a:p>
          </p:txBody>
        </p:sp>
      </p:grpSp>
      <p:grpSp>
        <p:nvGrpSpPr>
          <p:cNvPr id="133" name="ïśľíḋê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064DEA6-F0EC-4919-8C5E-F04B00B8C070}"/>
              </a:ext>
            </a:extLst>
          </p:cNvPr>
          <p:cNvGrpSpPr/>
          <p:nvPr/>
        </p:nvGrpSpPr>
        <p:grpSpPr>
          <a:xfrm>
            <a:off x="6586409" y="4272985"/>
            <a:ext cx="4361934" cy="741102"/>
            <a:chOff x="4000679" y="1566508"/>
            <a:chExt cx="4297109" cy="730088"/>
          </a:xfrm>
        </p:grpSpPr>
        <p:sp>
          <p:nvSpPr>
            <p:cNvPr id="137" name="ïšḻïďè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C6442D8-D252-4F76-B420-9B0E05C0417B}"/>
                </a:ext>
              </a:extLst>
            </p:cNvPr>
            <p:cNvSpPr/>
            <p:nvPr/>
          </p:nvSpPr>
          <p:spPr bwMode="auto">
            <a:xfrm>
              <a:off x="4000679" y="1752641"/>
              <a:ext cx="248780" cy="250771"/>
            </a:xfrm>
            <a:custGeom>
              <a:avLst/>
              <a:gdLst/>
              <a:ahLst/>
              <a:cxnLst>
                <a:cxn ang="0">
                  <a:pos x="58" y="47"/>
                </a:cxn>
                <a:cxn ang="0">
                  <a:pos x="47" y="58"/>
                </a:cxn>
                <a:cxn ang="0">
                  <a:pos x="11" y="58"/>
                </a:cxn>
                <a:cxn ang="0">
                  <a:pos x="0" y="47"/>
                </a:cxn>
                <a:cxn ang="0">
                  <a:pos x="0" y="10"/>
                </a:cxn>
                <a:cxn ang="0">
                  <a:pos x="11" y="0"/>
                </a:cxn>
                <a:cxn ang="0">
                  <a:pos x="47" y="0"/>
                </a:cxn>
                <a:cxn ang="0">
                  <a:pos x="58" y="10"/>
                </a:cxn>
                <a:cxn ang="0">
                  <a:pos x="58" y="47"/>
                </a:cxn>
                <a:cxn ang="0">
                  <a:pos x="49" y="21"/>
                </a:cxn>
                <a:cxn ang="0">
                  <a:pos x="49" y="17"/>
                </a:cxn>
                <a:cxn ang="0">
                  <a:pos x="45" y="13"/>
                </a:cxn>
                <a:cxn ang="0">
                  <a:pos x="42" y="13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3" y="23"/>
                </a:cxn>
                <a:cxn ang="0">
                  <a:pos x="9" y="27"/>
                </a:cxn>
                <a:cxn ang="0">
                  <a:pos x="9" y="30"/>
                </a:cxn>
                <a:cxn ang="0">
                  <a:pos x="22" y="44"/>
                </a:cxn>
                <a:cxn ang="0">
                  <a:pos x="26" y="44"/>
                </a:cxn>
                <a:cxn ang="0">
                  <a:pos x="49" y="21"/>
                </a:cxn>
              </a:cxnLst>
              <a:rect l="0" t="0" r="r" b="b"/>
              <a:pathLst>
                <a:path w="58" h="58">
                  <a:moveTo>
                    <a:pt x="58" y="47"/>
                  </a:moveTo>
                  <a:cubicBezTo>
                    <a:pt x="58" y="53"/>
                    <a:pt x="53" y="58"/>
                    <a:pt x="47" y="58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5" y="58"/>
                    <a:pt x="0" y="53"/>
                    <a:pt x="0" y="47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1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3" y="0"/>
                    <a:pt x="58" y="4"/>
                    <a:pt x="58" y="10"/>
                  </a:cubicBezTo>
                  <a:lnTo>
                    <a:pt x="58" y="47"/>
                  </a:lnTo>
                  <a:close/>
                  <a:moveTo>
                    <a:pt x="49" y="21"/>
                  </a:moveTo>
                  <a:cubicBezTo>
                    <a:pt x="50" y="20"/>
                    <a:pt x="50" y="18"/>
                    <a:pt x="49" y="17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4" y="12"/>
                    <a:pt x="43" y="12"/>
                    <a:pt x="42" y="13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2"/>
                    <a:pt x="14" y="22"/>
                    <a:pt x="13" y="23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8" y="28"/>
                    <a:pt x="8" y="29"/>
                    <a:pt x="9" y="30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5"/>
                    <a:pt x="25" y="45"/>
                    <a:pt x="26" y="44"/>
                  </a:cubicBezTo>
                  <a:lnTo>
                    <a:pt x="49" y="21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 fontScale="70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8" name="îŝliḓè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425CE18-ABAB-4855-BD66-5CE04E3CD42F}"/>
                </a:ext>
              </a:extLst>
            </p:cNvPr>
            <p:cNvSpPr txBox="1"/>
            <p:nvPr/>
          </p:nvSpPr>
          <p:spPr>
            <a:xfrm>
              <a:off x="4249469" y="1566508"/>
              <a:ext cx="4048319" cy="381065"/>
            </a:xfrm>
            <a:prstGeom prst="rect">
              <a:avLst/>
            </a:prstGeom>
          </p:spPr>
          <p:txBody>
            <a:bodyPr vert="horz" wrap="square" lIns="91440" tIns="45720" rIns="91440" bIns="4572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1599" b="1" dirty="0"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39" name="ï$ḷîḍè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1A06158-A6B1-4819-A4F9-9E102702F574}"/>
                </a:ext>
              </a:extLst>
            </p:cNvPr>
            <p:cNvSpPr txBox="1"/>
            <p:nvPr/>
          </p:nvSpPr>
          <p:spPr>
            <a:xfrm>
              <a:off x="4241540" y="1915531"/>
              <a:ext cx="4048319" cy="381065"/>
            </a:xfrm>
            <a:prstGeom prst="rect">
              <a:avLst/>
            </a:prstGeom>
          </p:spPr>
          <p:txBody>
            <a:bodyPr vert="horz" wrap="square" lIns="91440" tIns="45720" rIns="91440" bIns="4572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1100" dirty="0">
                  <a:cs typeface="+mn-ea"/>
                  <a:sym typeface="+mn-lt"/>
                </a:rPr>
                <a:t>此部分内容作为文字排版占位显示 （建议使用主题字体）</a:t>
              </a:r>
            </a:p>
          </p:txBody>
        </p:sp>
      </p:grpSp>
      <p:cxnSp>
        <p:nvCxnSpPr>
          <p:cNvPr id="134" name="直接连接符 13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85980CE-0623-4246-BB18-7B4AA8D0419B}"/>
              </a:ext>
            </a:extLst>
          </p:cNvPr>
          <p:cNvCxnSpPr>
            <a:cxnSpLocks/>
          </p:cNvCxnSpPr>
          <p:nvPr/>
        </p:nvCxnSpPr>
        <p:spPr>
          <a:xfrm>
            <a:off x="6869842" y="2243648"/>
            <a:ext cx="379375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直接连接符 13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424B3C4-0172-4C3F-8778-F67BBA815B7E}"/>
              </a:ext>
            </a:extLst>
          </p:cNvPr>
          <p:cNvCxnSpPr>
            <a:cxnSpLocks/>
          </p:cNvCxnSpPr>
          <p:nvPr/>
        </p:nvCxnSpPr>
        <p:spPr>
          <a:xfrm>
            <a:off x="6869842" y="3210518"/>
            <a:ext cx="379375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直接连接符 13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04B8A24-B4C0-4329-8420-4A8BAD2BF3C7}"/>
              </a:ext>
            </a:extLst>
          </p:cNvPr>
          <p:cNvCxnSpPr>
            <a:cxnSpLocks/>
          </p:cNvCxnSpPr>
          <p:nvPr/>
        </p:nvCxnSpPr>
        <p:spPr>
          <a:xfrm>
            <a:off x="6869842" y="4125820"/>
            <a:ext cx="379375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E648CB8-6294-4555-B594-323DE7927A4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90700" y="1220373"/>
            <a:ext cx="7040907" cy="4693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40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split orient="vert"/>
      </p:transition>
    </mc:Choice>
    <mc:Fallback xmlns="" xmlns:a16="http://schemas.microsoft.com/office/drawing/2014/main" xmlns:a14="http://schemas.microsoft.com/office/drawing/2010/main">
      <p:transition spd="slow" advClick="0" advTm="4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75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F34B8DC-F044-4264-B0FB-8875F1295A7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1273" y="257015"/>
            <a:ext cx="6149454" cy="614945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A7099D8-572B-4129-8B7B-4501C3C402C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733657" y="2332782"/>
            <a:ext cx="4895146" cy="489514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357CAD0-477E-4325-822E-7B2BCC4599B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486720" y="5129554"/>
            <a:ext cx="1298172" cy="105637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8F6CD3F-FB5F-4D58-89A8-14A0AC038E5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347082" y="827001"/>
            <a:ext cx="834148" cy="67878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AF1B638-5041-43C3-839B-9B4CDBFD349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493292" flipH="1">
            <a:off x="2149522" y="5657741"/>
            <a:ext cx="1298172" cy="1056375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92E117A-1E04-4BC0-8916-4FA0EC6D062C}"/>
              </a:ext>
            </a:extLst>
          </p:cNvPr>
          <p:cNvSpPr txBox="1"/>
          <p:nvPr/>
        </p:nvSpPr>
        <p:spPr>
          <a:xfrm>
            <a:off x="4784892" y="1728446"/>
            <a:ext cx="2397630" cy="255454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8000" dirty="0">
                <a:latin typeface="华文中宋" panose="02010600040101010101" pitchFamily="2" charset="-122"/>
                <a:ea typeface="华文中宋" panose="02010600040101010101" pitchFamily="2" charset="-122"/>
                <a:cs typeface="+mn-ea"/>
                <a:sym typeface="+mn-lt"/>
              </a:rPr>
              <a:t>谢谢</a:t>
            </a:r>
            <a:endParaRPr lang="en-US" altLang="zh-CN" sz="8000" dirty="0">
              <a:latin typeface="华文中宋" panose="02010600040101010101" pitchFamily="2" charset="-122"/>
              <a:ea typeface="华文中宋" panose="02010600040101010101" pitchFamily="2" charset="-122"/>
              <a:cs typeface="+mn-ea"/>
              <a:sym typeface="+mn-lt"/>
            </a:endParaRPr>
          </a:p>
          <a:p>
            <a:r>
              <a:rPr lang="zh-CN" altLang="en-US" sz="8000" dirty="0">
                <a:latin typeface="华文中宋" panose="02010600040101010101" pitchFamily="2" charset="-122"/>
                <a:ea typeface="华文中宋" panose="02010600040101010101" pitchFamily="2" charset="-122"/>
                <a:cs typeface="+mn-ea"/>
                <a:sym typeface="+mn-lt"/>
              </a:rPr>
              <a:t>观赏</a:t>
            </a:r>
          </a:p>
        </p:txBody>
      </p:sp>
    </p:spTree>
    <p:extLst>
      <p:ext uri="{BB962C8B-B14F-4D97-AF65-F5344CB8AC3E}">
        <p14:creationId xmlns:p14="http://schemas.microsoft.com/office/powerpoint/2010/main" val="381075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split orient="vert"/>
      </p:transition>
    </mc:Choice>
    <mc:Fallback xmlns="" xmlns:a16="http://schemas.microsoft.com/office/drawing/2014/main" xmlns:a14="http://schemas.microsoft.com/office/drawing/2010/main">
      <p:transition spd="slow" advClick="0" advTm="4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6778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5AA4FE2-09DB-40E0-B4BB-13BC7633E8B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 flipH="1">
            <a:off x="9664" y="-9664"/>
            <a:ext cx="2616298" cy="2635626"/>
          </a:xfrm>
          <a:prstGeom prst="rect">
            <a:avLst/>
          </a:prstGeom>
        </p:spPr>
      </p:pic>
      <p:pic>
        <p:nvPicPr>
          <p:cNvPr id="70" name="图片 6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5F4FAA6-09A3-4B54-9C40-FEFA637C7F8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4106" y="5600622"/>
            <a:ext cx="1447770" cy="1249672"/>
          </a:xfrm>
          <a:prstGeom prst="rect">
            <a:avLst/>
          </a:prstGeom>
        </p:spPr>
      </p:pic>
      <p:pic>
        <p:nvPicPr>
          <p:cNvPr id="71" name="图片 7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168B5C9-9E02-409F-B8AF-796A3B2766E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7319" y="469028"/>
            <a:ext cx="1447770" cy="1249672"/>
          </a:xfrm>
          <a:prstGeom prst="rect">
            <a:avLst/>
          </a:prstGeom>
        </p:spPr>
      </p:pic>
      <p:grpSp>
        <p:nvGrpSpPr>
          <p:cNvPr id="76" name="组合 75"/>
          <p:cNvGrpSpPr/>
          <p:nvPr/>
        </p:nvGrpSpPr>
        <p:grpSpPr>
          <a:xfrm>
            <a:off x="2349849" y="1898071"/>
            <a:ext cx="6910219" cy="3204182"/>
            <a:chOff x="2716910" y="1608426"/>
            <a:chExt cx="6910219" cy="3204182"/>
          </a:xfrm>
        </p:grpSpPr>
        <p:sp>
          <p:nvSpPr>
            <p:cNvPr id="77" name="矩形 76"/>
            <p:cNvSpPr/>
            <p:nvPr/>
          </p:nvSpPr>
          <p:spPr>
            <a:xfrm>
              <a:off x="2716910" y="2045669"/>
              <a:ext cx="5724644" cy="2766939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是二十四节气中的第</a:t>
              </a:r>
              <a:r>
                <a:rPr kumimoji="0" lang="en-US" altLang="zh-CN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13</a:t>
              </a:r>
              <a:r>
                <a:rPr kumimoji="0" lang="zh-CN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个节气，每年</a:t>
              </a:r>
              <a:r>
                <a:rPr kumimoji="0" lang="en-US" altLang="zh-CN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8</a:t>
              </a:r>
              <a:r>
                <a:rPr kumimoji="0" lang="zh-CN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月</a:t>
              </a:r>
              <a:r>
                <a:rPr kumimoji="0" lang="en-US" altLang="zh-CN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7</a:t>
              </a:r>
              <a:r>
                <a:rPr kumimoji="0" lang="zh-CN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、</a:t>
              </a:r>
              <a:r>
                <a:rPr kumimoji="0" lang="en-US" altLang="zh-CN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8</a:t>
              </a:r>
              <a:r>
                <a:rPr kumimoji="0" lang="zh-CN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或</a:t>
              </a:r>
              <a:r>
                <a:rPr kumimoji="0" lang="en-US" altLang="zh-CN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9</a:t>
              </a:r>
              <a:r>
                <a:rPr kumimoji="0" lang="zh-CN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日立秋。“秋”就是指暑去凉来，意味着秋天的开始。到了立秋，梧桐树必定开始落叶，因此才有“落一叶而知秋”的成语。从文字角度来看，“秋”字由禾与火字组成，是禾谷成熟的意思</a:t>
              </a:r>
            </a:p>
          </p:txBody>
        </p:sp>
        <p:sp>
          <p:nvSpPr>
            <p:cNvPr id="78" name="矩形 77"/>
            <p:cNvSpPr/>
            <p:nvPr/>
          </p:nvSpPr>
          <p:spPr>
            <a:xfrm>
              <a:off x="8611466" y="1608426"/>
              <a:ext cx="1015663" cy="2834640"/>
            </a:xfrm>
            <a:prstGeom prst="rect">
              <a:avLst/>
            </a:prstGeom>
            <a:ln>
              <a:solidFill>
                <a:srgbClr val="FF6A00"/>
              </a:solidFill>
            </a:ln>
          </p:spPr>
          <p:txBody>
            <a:bodyPr vert="eaVert"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5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6A00"/>
                  </a:solidFill>
                  <a:effectLst/>
                  <a:uLnTx/>
                  <a:uFillTx/>
                  <a:cs typeface="+mn-ea"/>
                  <a:sym typeface="+mn-lt"/>
                </a:rPr>
                <a:t>立秋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2261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split orient="vert"/>
      </p:transition>
    </mc:Choice>
    <mc:Fallback xmlns="" xmlns:a16="http://schemas.microsoft.com/office/drawing/2014/main" xmlns:a14="http://schemas.microsoft.com/office/drawing/2010/main">
      <p:transition spd="slow" advClick="0" advTm="4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3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843418" y="618041"/>
            <a:ext cx="2443298" cy="769441"/>
          </a:xfrm>
          <a:prstGeom prst="rect">
            <a:avLst/>
          </a:prstGeom>
          <a:ln>
            <a:solidFill>
              <a:srgbClr val="FF6A00"/>
            </a:solidFill>
          </a:ln>
        </p:spPr>
        <p:txBody>
          <a:bodyPr wrap="none">
            <a:spAutoFit/>
          </a:bodyPr>
          <a:lstStyle/>
          <a:p>
            <a:r>
              <a:rPr lang="zh-CN" altLang="en-US" sz="4400" dirty="0">
                <a:solidFill>
                  <a:srgbClr val="FF6A00"/>
                </a:solidFill>
                <a:cs typeface="+mn-ea"/>
                <a:sym typeface="+mn-lt"/>
              </a:rPr>
              <a:t>典籍记载</a:t>
            </a:r>
          </a:p>
        </p:txBody>
      </p:sp>
      <p:sp>
        <p:nvSpPr>
          <p:cNvPr id="5" name="矩形 4"/>
          <p:cNvSpPr/>
          <p:nvPr/>
        </p:nvSpPr>
        <p:spPr>
          <a:xfrm>
            <a:off x="2162629" y="1366018"/>
            <a:ext cx="7692571" cy="2308324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《</a:t>
            </a:r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月令七十二候集解</a:t>
            </a:r>
            <a:r>
              <a:rPr lang="en-US" altLang="zh-CN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》</a:t>
            </a:r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： “七月节，立字解见春</a:t>
            </a:r>
            <a:r>
              <a:rPr lang="en-US" altLang="zh-CN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(</a:t>
            </a:r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立春</a:t>
            </a:r>
            <a:r>
              <a:rPr lang="en-US" altLang="zh-CN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)</a:t>
            </a:r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。秋，揪也，物于此而揪敛也。”立秋一般预示着 炎热的夏天即将过去，秋季即将来临。立秋（节气）以后，秋后下一次雨凉快一次，因而有 “一场秋雨一场寒”的说法。东汉崔 </a:t>
            </a:r>
            <a:r>
              <a:rPr lang="en-US" altLang="zh-CN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《</a:t>
            </a:r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四民月令</a:t>
            </a:r>
            <a:r>
              <a:rPr lang="en-US" altLang="zh-CN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》</a:t>
            </a:r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： “朝立秋，冷飕飕；夜立秋，热到头。”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F8BFB88-63DC-4099-AE2F-F5EEE430997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9321" y="3817043"/>
            <a:ext cx="7220520" cy="2891644"/>
          </a:xfrm>
          <a:prstGeom prst="rect">
            <a:avLst/>
          </a:prstGeom>
          <a:ln w="19050">
            <a:solidFill>
              <a:srgbClr val="CB6F1E"/>
            </a:solidFill>
          </a:ln>
        </p:spPr>
      </p:pic>
      <p:pic>
        <p:nvPicPr>
          <p:cNvPr id="7" name="图片 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5AA4FE2-09DB-40E0-B4BB-13BC7633E8B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 flipH="1">
            <a:off x="9664" y="-9664"/>
            <a:ext cx="2616298" cy="263562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5F4FAA6-09A3-4B54-9C40-FEFA637C7F8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4106" y="5600622"/>
            <a:ext cx="1447770" cy="124967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168B5C9-9E02-409F-B8AF-796A3B2766E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7319" y="469028"/>
            <a:ext cx="1447770" cy="124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148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split orient="vert"/>
      </p:transition>
    </mc:Choice>
    <mc:Fallback xmlns="">
      <p:transition spd="slow" advClick="0" advTm="4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5AA4FE2-09DB-40E0-B4BB-13BC7633E8B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 flipH="1">
            <a:off x="9664" y="-9664"/>
            <a:ext cx="2616298" cy="2635626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5F4FAA6-09A3-4B54-9C40-FEFA637C7F8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4106" y="5600622"/>
            <a:ext cx="1447770" cy="124967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168B5C9-9E02-409F-B8AF-796A3B2766E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7319" y="469028"/>
            <a:ext cx="1447770" cy="1249672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4810045" y="2057667"/>
            <a:ext cx="5323840" cy="2862322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早在周代，逢立秋那日，天子亲率三公九卿诸侯大夫到西郊迎秋，举行 祭祀仪式。据记载，宋时立秋这天宫内要把栽在盆里的梧桐移入殿内，等到“秋来”时辰一到，太史官便高声报奏。奏毕，梧桐应声落下一两片叶子，以寓报秋之意。</a:t>
            </a: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xmlns="" id="{E75EB3B9-DBC4-47FD-B520-871969B92B81}"/>
              </a:ext>
            </a:extLst>
          </p:cNvPr>
          <p:cNvGrpSpPr/>
          <p:nvPr/>
        </p:nvGrpSpPr>
        <p:grpSpPr>
          <a:xfrm>
            <a:off x="2053509" y="2132597"/>
            <a:ext cx="2443298" cy="2743532"/>
            <a:chOff x="2546985" y="1871345"/>
            <a:chExt cx="2443298" cy="2743532"/>
          </a:xfrm>
        </p:grpSpPr>
        <p:sp>
          <p:nvSpPr>
            <p:cNvPr id="11" name="矩形 10"/>
            <p:cNvSpPr/>
            <p:nvPr/>
          </p:nvSpPr>
          <p:spPr>
            <a:xfrm>
              <a:off x="2546985" y="1871345"/>
              <a:ext cx="2443298" cy="769441"/>
            </a:xfrm>
            <a:prstGeom prst="rect">
              <a:avLst/>
            </a:prstGeom>
            <a:ln>
              <a:solidFill>
                <a:srgbClr val="FF6A00"/>
              </a:solidFill>
            </a:ln>
          </p:spPr>
          <p:txBody>
            <a:bodyPr wrap="none">
              <a:spAutoFit/>
            </a:bodyPr>
            <a:lstStyle/>
            <a:p>
              <a:r>
                <a:rPr lang="zh-CN" altLang="en-US" sz="4400" dirty="0">
                  <a:solidFill>
                    <a:srgbClr val="FF6A00"/>
                  </a:solidFill>
                  <a:cs typeface="+mn-ea"/>
                  <a:sym typeface="+mn-lt"/>
                </a:rPr>
                <a:t>典籍记载</a:t>
              </a:r>
            </a:p>
          </p:txBody>
        </p:sp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546985" y="2963394"/>
              <a:ext cx="2351713" cy="165148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578409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split orient="vert"/>
      </p:transition>
    </mc:Choice>
    <mc:Fallback xmlns="">
      <p:transition spd="slow" advClick="0" advTm="4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591223" y="1090835"/>
            <a:ext cx="2441694" cy="769441"/>
          </a:xfrm>
          <a:prstGeom prst="rect">
            <a:avLst/>
          </a:prstGeom>
          <a:ln>
            <a:solidFill>
              <a:srgbClr val="FF6A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4400" dirty="0">
                <a:solidFill>
                  <a:srgbClr val="FF6A00"/>
                </a:solidFill>
                <a:cs typeface="+mn-ea"/>
                <a:sym typeface="+mn-lt"/>
              </a:rPr>
              <a:t>立秋三候</a:t>
            </a:r>
          </a:p>
        </p:txBody>
      </p:sp>
      <p:sp>
        <p:nvSpPr>
          <p:cNvPr id="7" name="文本框 39"/>
          <p:cNvSpPr txBox="1"/>
          <p:nvPr/>
        </p:nvSpPr>
        <p:spPr>
          <a:xfrm>
            <a:off x="2082079" y="2283365"/>
            <a:ext cx="8150065" cy="41658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ts val="2760"/>
              </a:lnSpc>
            </a:pPr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我国古代将立秋分为三候：“一候凉风至；二候白露生；三候寒蝉鸣。”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65494" y="3030845"/>
            <a:ext cx="3460731" cy="24104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文本框 4">
            <a:extLst>
              <a:ext uri="{FF2B5EF4-FFF2-40B4-BE49-F238E27FC236}">
                <a16:creationId xmlns:a16="http://schemas.microsoft.com/office/drawing/2014/main" xmlns="" id="{1BA029C3-9B27-4C87-8902-FC707C46369B}"/>
              </a:ext>
            </a:extLst>
          </p:cNvPr>
          <p:cNvSpPr txBox="1"/>
          <p:nvPr/>
        </p:nvSpPr>
        <p:spPr>
          <a:xfrm>
            <a:off x="2082079" y="3244437"/>
            <a:ext cx="4304031" cy="230832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000" b="1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凉风至：</a:t>
            </a:r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刮风时人们会感觉到凉爽，此时的风已不同于暑天中的热风。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000" b="1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白露降：</a:t>
            </a:r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大地上早晨会有雾气产生。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000" b="1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寒蝉鸣：</a:t>
            </a:r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秋天感阴而鸣的寒蝉也开始鸣叫。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5AA4FE2-09DB-40E0-B4BB-13BC7633E8B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 flipH="1">
            <a:off x="9664" y="-9664"/>
            <a:ext cx="2616298" cy="263562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5F4FAA6-09A3-4B54-9C40-FEFA637C7F8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4106" y="5600622"/>
            <a:ext cx="1447770" cy="124967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168B5C9-9E02-409F-B8AF-796A3B2766E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2459" y="469028"/>
            <a:ext cx="1447770" cy="124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161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split orient="vert"/>
      </p:transition>
    </mc:Choice>
    <mc:Fallback xmlns="">
      <p:transition spd="slow" advClick="0" advTm="4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F34B8DC-F044-4264-B0FB-8875F1295A7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1273" y="257015"/>
            <a:ext cx="6149454" cy="6149454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85C23D9-F62B-4070-B1A6-F30CAB4F9E48}"/>
              </a:ext>
            </a:extLst>
          </p:cNvPr>
          <p:cNvSpPr txBox="1"/>
          <p:nvPr/>
        </p:nvSpPr>
        <p:spPr>
          <a:xfrm>
            <a:off x="4349627" y="2870077"/>
            <a:ext cx="3215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cs typeface="+mn-ea"/>
                <a:sym typeface="+mn-lt"/>
              </a:rPr>
              <a:t> </a:t>
            </a:r>
            <a:r>
              <a:rPr lang="en-US" altLang="zh-CN" sz="5400" dirty="0">
                <a:cs typeface="+mn-ea"/>
                <a:sym typeface="+mn-lt"/>
              </a:rPr>
              <a:t> </a:t>
            </a:r>
            <a:r>
              <a:rPr lang="zh-CN" altLang="en-US" sz="5400" dirty="0">
                <a:cs typeface="+mn-ea"/>
                <a:sym typeface="+mn-lt"/>
              </a:rPr>
              <a:t>第二章</a:t>
            </a:r>
            <a:endParaRPr lang="zh-CN" altLang="en-US" sz="6000" dirty="0"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A7099D8-572B-4129-8B7B-4501C3C402C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733657" y="2332782"/>
            <a:ext cx="4895146" cy="489514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357CAD0-477E-4325-822E-7B2BCC4599B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486720" y="5129554"/>
            <a:ext cx="1298172" cy="105637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8F6CD3F-FB5F-4D58-89A8-14A0AC038E5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347082" y="827001"/>
            <a:ext cx="834148" cy="67878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AF1B638-5041-43C3-839B-9B4CDBFD349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493292" flipH="1">
            <a:off x="2149522" y="5657741"/>
            <a:ext cx="1298172" cy="105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98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split orient="vert"/>
      </p:transition>
    </mc:Choice>
    <mc:Fallback xmlns="" xmlns:a16="http://schemas.microsoft.com/office/drawing/2014/main" xmlns:a14="http://schemas.microsoft.com/office/drawing/2010/main">
      <p:transition spd="slow" advClick="0" advTm="4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497282" y="1964420"/>
            <a:ext cx="4212772" cy="3831818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立秋日对农民朋友显得尤为重要，有农谚说：“雷打秋，冬半收”，“立秋晴一日，农夫不用力”。这是说立秋日。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如果听到雷声，冬季时农作物就会欠收；如果立秋日天气晴朗，必定可以风调雨顺的过日子，农事不会有旱涝之忧，可以坐等丰收。此外，还有“七月秋样样收，六月秋样样丢”，“秋前北风秋后雨，秋后北风干河底”的说法。</a:t>
            </a:r>
          </a:p>
        </p:txBody>
      </p:sp>
      <p:sp>
        <p:nvSpPr>
          <p:cNvPr id="6" name="矩形 5"/>
          <p:cNvSpPr/>
          <p:nvPr/>
        </p:nvSpPr>
        <p:spPr>
          <a:xfrm>
            <a:off x="4877502" y="953286"/>
            <a:ext cx="3738524" cy="769441"/>
          </a:xfrm>
          <a:prstGeom prst="rect">
            <a:avLst/>
          </a:prstGeom>
          <a:ln>
            <a:solidFill>
              <a:srgbClr val="FF6A00"/>
            </a:solidFill>
          </a:ln>
        </p:spPr>
        <p:txBody>
          <a:bodyPr wrap="none">
            <a:spAutoFit/>
          </a:bodyPr>
          <a:lstStyle/>
          <a:p>
            <a:r>
              <a:rPr lang="zh-CN" altLang="en-US" sz="4400" dirty="0">
                <a:solidFill>
                  <a:srgbClr val="FF6A00"/>
                </a:solidFill>
                <a:cs typeface="+mn-ea"/>
                <a:sym typeface="+mn-lt"/>
              </a:rPr>
              <a:t>农俗</a:t>
            </a:r>
            <a:r>
              <a:rPr lang="en-US" altLang="zh-CN" sz="4400" dirty="0">
                <a:solidFill>
                  <a:srgbClr val="FF6A00"/>
                </a:solidFill>
                <a:cs typeface="+mn-ea"/>
                <a:sym typeface="+mn-lt"/>
              </a:rPr>
              <a:t>---</a:t>
            </a:r>
            <a:r>
              <a:rPr lang="zh-CN" altLang="en-US" sz="4400" dirty="0">
                <a:solidFill>
                  <a:srgbClr val="FF6A00"/>
                </a:solidFill>
                <a:cs typeface="+mn-ea"/>
                <a:sym typeface="+mn-lt"/>
              </a:rPr>
              <a:t>盼秋雨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88081" y="2633037"/>
            <a:ext cx="3919327" cy="24456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图片 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5AA4FE2-09DB-40E0-B4BB-13BC7633E8B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 flipH="1">
            <a:off x="9664" y="-9664"/>
            <a:ext cx="2616298" cy="263562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5F4FAA6-09A3-4B54-9C40-FEFA637C7F8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4106" y="5600622"/>
            <a:ext cx="1447770" cy="124967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168B5C9-9E02-409F-B8AF-796A3B2766E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2459" y="469028"/>
            <a:ext cx="1447770" cy="124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973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split orient="vert"/>
      </p:transition>
    </mc:Choice>
    <mc:Fallback xmlns="">
      <p:transition spd="slow" advClick="0" advTm="4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FIRST_PUBLISH" val="1"/>
  <p:tag name="ISPRING_PRESENTATION_TITLE" val="简约清新立秋PPT动态模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1c5f9699-ca8b-4ed5-8c6b-fc2610083921"/>
</p:tagLst>
</file>

<file path=ppt/theme/theme1.xml><?xml version="1.0" encoding="utf-8"?>
<a:theme xmlns:a="http://schemas.openxmlformats.org/drawingml/2006/main" name="第一PPT，www.1ppt.com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snpx4ry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861</TotalTime>
  <Words>2133</Words>
  <Application>Microsoft Office PowerPoint</Application>
  <PresentationFormat>宽屏</PresentationFormat>
  <Paragraphs>153</Paragraphs>
  <Slides>35</Slides>
  <Notes>18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35</vt:i4>
      </vt:variant>
    </vt:vector>
  </HeadingPairs>
  <TitlesOfParts>
    <vt:vector size="47" baseType="lpstr">
      <vt:lpstr>Meiryo</vt:lpstr>
      <vt:lpstr>等线</vt:lpstr>
      <vt:lpstr>华文中宋</vt:lpstr>
      <vt:lpstr>宋体</vt:lpstr>
      <vt:lpstr>微软雅黑</vt:lpstr>
      <vt:lpstr>Arial</vt:lpstr>
      <vt:lpstr>Calibri</vt:lpstr>
      <vt:lpstr>Calibri Light</vt:lpstr>
      <vt:lpstr>Wingdings</vt:lpstr>
      <vt:lpstr>第一PPT，www.1ppt.com​</vt:lpstr>
      <vt:lpstr>自定义设计方案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keywords/>
  <dc:description/>
  <cp:lastModifiedBy>kan</cp:lastModifiedBy>
  <cp:revision>74</cp:revision>
  <dcterms:created xsi:type="dcterms:W3CDTF">2018-07-28T08:51:25Z</dcterms:created>
  <dcterms:modified xsi:type="dcterms:W3CDTF">2023-05-25T01:22:35Z</dcterms:modified>
</cp:coreProperties>
</file>