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 id="2147483692" r:id="rId3"/>
  </p:sldMasterIdLst>
  <p:notesMasterIdLst>
    <p:notesMasterId r:id="rId29"/>
  </p:notesMasterIdLst>
  <p:sldIdLst>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Lst>
  <p:sldSz cx="12190413" cy="6859588"/>
  <p:notesSz cx="6858000" cy="9144000"/>
  <p:defaultTextStyle>
    <a:defPPr>
      <a:defRPr lang="zh-CN"/>
    </a:defPPr>
    <a:lvl1pPr marL="0" algn="l" defTabSz="967556" rtl="0" eaLnBrk="1" latinLnBrk="0" hangingPunct="1">
      <a:defRPr sz="1900" kern="1200">
        <a:solidFill>
          <a:schemeClr val="tx1"/>
        </a:solidFill>
        <a:latin typeface="+mn-lt"/>
        <a:ea typeface="+mn-ea"/>
        <a:cs typeface="+mn-cs"/>
      </a:defRPr>
    </a:lvl1pPr>
    <a:lvl2pPr marL="483779" algn="l" defTabSz="967556" rtl="0" eaLnBrk="1" latinLnBrk="0" hangingPunct="1">
      <a:defRPr sz="1900" kern="1200">
        <a:solidFill>
          <a:schemeClr val="tx1"/>
        </a:solidFill>
        <a:latin typeface="+mn-lt"/>
        <a:ea typeface="+mn-ea"/>
        <a:cs typeface="+mn-cs"/>
      </a:defRPr>
    </a:lvl2pPr>
    <a:lvl3pPr marL="967556" algn="l" defTabSz="967556" rtl="0" eaLnBrk="1" latinLnBrk="0" hangingPunct="1">
      <a:defRPr sz="1900" kern="1200">
        <a:solidFill>
          <a:schemeClr val="tx1"/>
        </a:solidFill>
        <a:latin typeface="+mn-lt"/>
        <a:ea typeface="+mn-ea"/>
        <a:cs typeface="+mn-cs"/>
      </a:defRPr>
    </a:lvl3pPr>
    <a:lvl4pPr marL="1451334" algn="l" defTabSz="967556" rtl="0" eaLnBrk="1" latinLnBrk="0" hangingPunct="1">
      <a:defRPr sz="1900" kern="1200">
        <a:solidFill>
          <a:schemeClr val="tx1"/>
        </a:solidFill>
        <a:latin typeface="+mn-lt"/>
        <a:ea typeface="+mn-ea"/>
        <a:cs typeface="+mn-cs"/>
      </a:defRPr>
    </a:lvl4pPr>
    <a:lvl5pPr marL="1935112" algn="l" defTabSz="967556" rtl="0" eaLnBrk="1" latinLnBrk="0" hangingPunct="1">
      <a:defRPr sz="1900" kern="1200">
        <a:solidFill>
          <a:schemeClr val="tx1"/>
        </a:solidFill>
        <a:latin typeface="+mn-lt"/>
        <a:ea typeface="+mn-ea"/>
        <a:cs typeface="+mn-cs"/>
      </a:defRPr>
    </a:lvl5pPr>
    <a:lvl6pPr marL="2418890" algn="l" defTabSz="967556" rtl="0" eaLnBrk="1" latinLnBrk="0" hangingPunct="1">
      <a:defRPr sz="1900" kern="1200">
        <a:solidFill>
          <a:schemeClr val="tx1"/>
        </a:solidFill>
        <a:latin typeface="+mn-lt"/>
        <a:ea typeface="+mn-ea"/>
        <a:cs typeface="+mn-cs"/>
      </a:defRPr>
    </a:lvl6pPr>
    <a:lvl7pPr marL="2902668" algn="l" defTabSz="967556" rtl="0" eaLnBrk="1" latinLnBrk="0" hangingPunct="1">
      <a:defRPr sz="1900" kern="1200">
        <a:solidFill>
          <a:schemeClr val="tx1"/>
        </a:solidFill>
        <a:latin typeface="+mn-lt"/>
        <a:ea typeface="+mn-ea"/>
        <a:cs typeface="+mn-cs"/>
      </a:defRPr>
    </a:lvl7pPr>
    <a:lvl8pPr marL="3386446" algn="l" defTabSz="967556" rtl="0" eaLnBrk="1" latinLnBrk="0" hangingPunct="1">
      <a:defRPr sz="1900" kern="1200">
        <a:solidFill>
          <a:schemeClr val="tx1"/>
        </a:solidFill>
        <a:latin typeface="+mn-lt"/>
        <a:ea typeface="+mn-ea"/>
        <a:cs typeface="+mn-cs"/>
      </a:defRPr>
    </a:lvl8pPr>
    <a:lvl9pPr marL="3870224" algn="l" defTabSz="96755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p:cViewPr varScale="1">
        <p:scale>
          <a:sx n="108" d="100"/>
          <a:sy n="108" d="100"/>
        </p:scale>
        <p:origin x="678" y="114"/>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C36CD-E68A-4A9C-9317-748544E234E8}" type="datetimeFigureOut">
              <a:rPr lang="zh-CN" altLang="en-US" smtClean="0"/>
              <a:t>2023/5/25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1BEAE-31A2-4145-BC7B-62D7DC71A3AF}" type="slidenum">
              <a:rPr lang="zh-CN" altLang="en-US" smtClean="0"/>
              <a:t>‹#›</a:t>
            </a:fld>
            <a:endParaRPr lang="zh-CN" altLang="en-US"/>
          </a:p>
        </p:txBody>
      </p:sp>
    </p:spTree>
    <p:extLst>
      <p:ext uri="{BB962C8B-B14F-4D97-AF65-F5344CB8AC3E}">
        <p14:creationId xmlns:p14="http://schemas.microsoft.com/office/powerpoint/2010/main" val="59472845"/>
      </p:ext>
    </p:extLst>
  </p:cSld>
  <p:clrMap bg1="lt1" tx1="dk1" bg2="lt2" tx2="dk2" accent1="accent1" accent2="accent2" accent3="accent3" accent4="accent4" accent5="accent5" accent6="accent6" hlink="hlink" folHlink="folHlink"/>
  <p:notesStyle>
    <a:lvl1pPr marL="0" algn="l" defTabSz="914341" rtl="0" eaLnBrk="1" latinLnBrk="0" hangingPunct="1">
      <a:defRPr sz="1200" kern="1200">
        <a:solidFill>
          <a:schemeClr val="tx1"/>
        </a:solidFill>
        <a:latin typeface="+mn-lt"/>
        <a:ea typeface="+mn-ea"/>
        <a:cs typeface="+mn-cs"/>
      </a:defRPr>
    </a:lvl1pPr>
    <a:lvl2pPr marL="457171" algn="l" defTabSz="914341" rtl="0" eaLnBrk="1" latinLnBrk="0" hangingPunct="1">
      <a:defRPr sz="1200" kern="1200">
        <a:solidFill>
          <a:schemeClr val="tx1"/>
        </a:solidFill>
        <a:latin typeface="+mn-lt"/>
        <a:ea typeface="+mn-ea"/>
        <a:cs typeface="+mn-cs"/>
      </a:defRPr>
    </a:lvl2pPr>
    <a:lvl3pPr marL="914341" algn="l" defTabSz="914341" rtl="0" eaLnBrk="1" latinLnBrk="0" hangingPunct="1">
      <a:defRPr sz="1200" kern="1200">
        <a:solidFill>
          <a:schemeClr val="tx1"/>
        </a:solidFill>
        <a:latin typeface="+mn-lt"/>
        <a:ea typeface="+mn-ea"/>
        <a:cs typeface="+mn-cs"/>
      </a:defRPr>
    </a:lvl3pPr>
    <a:lvl4pPr marL="1371512" algn="l" defTabSz="914341" rtl="0" eaLnBrk="1" latinLnBrk="0" hangingPunct="1">
      <a:defRPr sz="1200" kern="1200">
        <a:solidFill>
          <a:schemeClr val="tx1"/>
        </a:solidFill>
        <a:latin typeface="+mn-lt"/>
        <a:ea typeface="+mn-ea"/>
        <a:cs typeface="+mn-cs"/>
      </a:defRPr>
    </a:lvl4pPr>
    <a:lvl5pPr marL="1828683" algn="l" defTabSz="914341" rtl="0" eaLnBrk="1" latinLnBrk="0" hangingPunct="1">
      <a:defRPr sz="1200" kern="1200">
        <a:solidFill>
          <a:schemeClr val="tx1"/>
        </a:solidFill>
        <a:latin typeface="+mn-lt"/>
        <a:ea typeface="+mn-ea"/>
        <a:cs typeface="+mn-cs"/>
      </a:defRPr>
    </a:lvl5pPr>
    <a:lvl6pPr marL="2285854" algn="l" defTabSz="914341" rtl="0" eaLnBrk="1" latinLnBrk="0" hangingPunct="1">
      <a:defRPr sz="1200" kern="1200">
        <a:solidFill>
          <a:schemeClr val="tx1"/>
        </a:solidFill>
        <a:latin typeface="+mn-lt"/>
        <a:ea typeface="+mn-ea"/>
        <a:cs typeface="+mn-cs"/>
      </a:defRPr>
    </a:lvl6pPr>
    <a:lvl7pPr marL="2743024" algn="l" defTabSz="914341" rtl="0" eaLnBrk="1" latinLnBrk="0" hangingPunct="1">
      <a:defRPr sz="1200" kern="1200">
        <a:solidFill>
          <a:schemeClr val="tx1"/>
        </a:solidFill>
        <a:latin typeface="+mn-lt"/>
        <a:ea typeface="+mn-ea"/>
        <a:cs typeface="+mn-cs"/>
      </a:defRPr>
    </a:lvl7pPr>
    <a:lvl8pPr marL="3200195" algn="l" defTabSz="914341" rtl="0" eaLnBrk="1" latinLnBrk="0" hangingPunct="1">
      <a:defRPr sz="1200" kern="1200">
        <a:solidFill>
          <a:schemeClr val="tx1"/>
        </a:solidFill>
        <a:latin typeface="+mn-lt"/>
        <a:ea typeface="+mn-ea"/>
        <a:cs typeface="+mn-cs"/>
      </a:defRPr>
    </a:lvl8pPr>
    <a:lvl9pPr marL="3657366" algn="l" defTabSz="9143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1</a:t>
            </a:fld>
            <a:endParaRPr lang="en-US" altLang="zh-CN">
              <a:solidFill>
                <a:prstClr val="black"/>
              </a:solidFill>
            </a:endParaRPr>
          </a:p>
        </p:txBody>
      </p:sp>
    </p:spTree>
    <p:extLst>
      <p:ext uri="{BB962C8B-B14F-4D97-AF65-F5344CB8AC3E}">
        <p14:creationId xmlns:p14="http://schemas.microsoft.com/office/powerpoint/2010/main" val="105214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10</a:t>
            </a:fld>
            <a:endParaRPr lang="en-US" altLang="zh-CN">
              <a:solidFill>
                <a:prstClr val="black"/>
              </a:solidFill>
            </a:endParaRPr>
          </a:p>
        </p:txBody>
      </p:sp>
    </p:spTree>
    <p:extLst>
      <p:ext uri="{BB962C8B-B14F-4D97-AF65-F5344CB8AC3E}">
        <p14:creationId xmlns:p14="http://schemas.microsoft.com/office/powerpoint/2010/main" val="419381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11</a:t>
            </a:fld>
            <a:endParaRPr lang="en-US" altLang="zh-CN">
              <a:solidFill>
                <a:prstClr val="black"/>
              </a:solidFill>
            </a:endParaRPr>
          </a:p>
        </p:txBody>
      </p:sp>
    </p:spTree>
    <p:extLst>
      <p:ext uri="{BB962C8B-B14F-4D97-AF65-F5344CB8AC3E}">
        <p14:creationId xmlns:p14="http://schemas.microsoft.com/office/powerpoint/2010/main" val="345236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12</a:t>
            </a:fld>
            <a:endParaRPr lang="en-US" altLang="zh-CN">
              <a:solidFill>
                <a:prstClr val="black"/>
              </a:solidFill>
            </a:endParaRPr>
          </a:p>
        </p:txBody>
      </p:sp>
    </p:spTree>
    <p:extLst>
      <p:ext uri="{BB962C8B-B14F-4D97-AF65-F5344CB8AC3E}">
        <p14:creationId xmlns:p14="http://schemas.microsoft.com/office/powerpoint/2010/main" val="417064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13</a:t>
            </a:fld>
            <a:endParaRPr lang="en-US" altLang="zh-CN">
              <a:solidFill>
                <a:prstClr val="black"/>
              </a:solidFill>
            </a:endParaRPr>
          </a:p>
        </p:txBody>
      </p:sp>
    </p:spTree>
    <p:extLst>
      <p:ext uri="{BB962C8B-B14F-4D97-AF65-F5344CB8AC3E}">
        <p14:creationId xmlns:p14="http://schemas.microsoft.com/office/powerpoint/2010/main" val="849413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solidFill>
                  <a:prstClr val="black"/>
                </a:solidFill>
              </a:rPr>
              <a:pPr/>
              <a:t>14</a:t>
            </a:fld>
            <a:endParaRPr lang="en-US" altLang="zh-CN">
              <a:solidFill>
                <a:prstClr val="black"/>
              </a:solidFill>
            </a:endParaRPr>
          </a:p>
        </p:txBody>
      </p:sp>
      <p:sp>
        <p:nvSpPr>
          <p:cNvPr id="14338" name="Rectangle 2"/>
          <p:cNvSpPr>
            <a:spLocks noGrp="1" noRot="1" noChangeAspect="1" noChangeArrowheads="1" noTextEdit="1"/>
          </p:cNvSpPr>
          <p:nvPr>
            <p:ph type="sldImg"/>
          </p:nvPr>
        </p:nvSpPr>
        <p:spPr>
          <a:xfrm>
            <a:off x="382588" y="685800"/>
            <a:ext cx="6092825" cy="3429000"/>
          </a:xfrm>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6491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solidFill>
                  <a:prstClr val="black"/>
                </a:solidFill>
              </a:rPr>
              <a:pPr/>
              <a:t>15</a:t>
            </a:fld>
            <a:endParaRPr lang="en-US" altLang="zh-CN">
              <a:solidFill>
                <a:prstClr val="black"/>
              </a:solidFill>
            </a:endParaRPr>
          </a:p>
        </p:txBody>
      </p:sp>
      <p:sp>
        <p:nvSpPr>
          <p:cNvPr id="14338" name="Rectangle 2"/>
          <p:cNvSpPr>
            <a:spLocks noGrp="1" noRot="1" noChangeAspect="1" noChangeArrowheads="1" noTextEdit="1"/>
          </p:cNvSpPr>
          <p:nvPr>
            <p:ph type="sldImg"/>
          </p:nvPr>
        </p:nvSpPr>
        <p:spPr>
          <a:xfrm>
            <a:off x="382588" y="685800"/>
            <a:ext cx="6092825" cy="3429000"/>
          </a:xfrm>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20917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16</a:t>
            </a:fld>
            <a:endParaRPr lang="en-US" altLang="zh-CN">
              <a:solidFill>
                <a:prstClr val="black"/>
              </a:solidFill>
            </a:endParaRPr>
          </a:p>
        </p:txBody>
      </p:sp>
    </p:spTree>
    <p:extLst>
      <p:ext uri="{BB962C8B-B14F-4D97-AF65-F5344CB8AC3E}">
        <p14:creationId xmlns:p14="http://schemas.microsoft.com/office/powerpoint/2010/main" val="351619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17</a:t>
            </a:fld>
            <a:endParaRPr lang="en-US" altLang="zh-CN">
              <a:solidFill>
                <a:prstClr val="black"/>
              </a:solidFill>
            </a:endParaRPr>
          </a:p>
        </p:txBody>
      </p:sp>
    </p:spTree>
    <p:extLst>
      <p:ext uri="{BB962C8B-B14F-4D97-AF65-F5344CB8AC3E}">
        <p14:creationId xmlns:p14="http://schemas.microsoft.com/office/powerpoint/2010/main" val="116974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18</a:t>
            </a:fld>
            <a:endParaRPr lang="en-US" altLang="zh-CN">
              <a:solidFill>
                <a:prstClr val="black"/>
              </a:solidFill>
            </a:endParaRPr>
          </a:p>
        </p:txBody>
      </p:sp>
    </p:spTree>
    <p:extLst>
      <p:ext uri="{BB962C8B-B14F-4D97-AF65-F5344CB8AC3E}">
        <p14:creationId xmlns:p14="http://schemas.microsoft.com/office/powerpoint/2010/main" val="74450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solidFill>
                  <a:prstClr val="black"/>
                </a:solidFill>
              </a:rPr>
              <a:pPr/>
              <a:t>19</a:t>
            </a:fld>
            <a:endParaRPr lang="en-US" altLang="zh-CN">
              <a:solidFill>
                <a:prstClr val="black"/>
              </a:solidFill>
            </a:endParaRPr>
          </a:p>
        </p:txBody>
      </p:sp>
      <p:sp>
        <p:nvSpPr>
          <p:cNvPr id="14338" name="Rectangle 2"/>
          <p:cNvSpPr>
            <a:spLocks noGrp="1" noRot="1" noChangeAspect="1" noChangeArrowheads="1" noTextEdit="1"/>
          </p:cNvSpPr>
          <p:nvPr>
            <p:ph type="sldImg"/>
          </p:nvPr>
        </p:nvSpPr>
        <p:spPr>
          <a:xfrm>
            <a:off x="382588" y="685800"/>
            <a:ext cx="6092825" cy="3429000"/>
          </a:xfrm>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8591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2</a:t>
            </a:fld>
            <a:endParaRPr lang="en-US" altLang="zh-CN">
              <a:solidFill>
                <a:prstClr val="black"/>
              </a:solidFill>
            </a:endParaRPr>
          </a:p>
        </p:txBody>
      </p:sp>
    </p:spTree>
    <p:extLst>
      <p:ext uri="{BB962C8B-B14F-4D97-AF65-F5344CB8AC3E}">
        <p14:creationId xmlns:p14="http://schemas.microsoft.com/office/powerpoint/2010/main" val="3128379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20</a:t>
            </a:fld>
            <a:endParaRPr lang="en-US" altLang="zh-CN">
              <a:solidFill>
                <a:prstClr val="black"/>
              </a:solidFill>
            </a:endParaRPr>
          </a:p>
        </p:txBody>
      </p:sp>
    </p:spTree>
    <p:extLst>
      <p:ext uri="{BB962C8B-B14F-4D97-AF65-F5344CB8AC3E}">
        <p14:creationId xmlns:p14="http://schemas.microsoft.com/office/powerpoint/2010/main" val="2294764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21</a:t>
            </a:fld>
            <a:endParaRPr lang="en-US" altLang="zh-CN">
              <a:solidFill>
                <a:prstClr val="black"/>
              </a:solidFill>
            </a:endParaRPr>
          </a:p>
        </p:txBody>
      </p:sp>
    </p:spTree>
    <p:extLst>
      <p:ext uri="{BB962C8B-B14F-4D97-AF65-F5344CB8AC3E}">
        <p14:creationId xmlns:p14="http://schemas.microsoft.com/office/powerpoint/2010/main" val="3943516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22</a:t>
            </a:fld>
            <a:endParaRPr lang="en-US" altLang="zh-CN">
              <a:solidFill>
                <a:prstClr val="black"/>
              </a:solidFill>
            </a:endParaRPr>
          </a:p>
        </p:txBody>
      </p:sp>
    </p:spTree>
    <p:extLst>
      <p:ext uri="{BB962C8B-B14F-4D97-AF65-F5344CB8AC3E}">
        <p14:creationId xmlns:p14="http://schemas.microsoft.com/office/powerpoint/2010/main" val="250061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23</a:t>
            </a:fld>
            <a:endParaRPr lang="en-US" altLang="zh-CN">
              <a:solidFill>
                <a:prstClr val="black"/>
              </a:solidFill>
            </a:endParaRPr>
          </a:p>
        </p:txBody>
      </p:sp>
    </p:spTree>
    <p:extLst>
      <p:ext uri="{BB962C8B-B14F-4D97-AF65-F5344CB8AC3E}">
        <p14:creationId xmlns:p14="http://schemas.microsoft.com/office/powerpoint/2010/main" val="4068700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24</a:t>
            </a:fld>
            <a:endParaRPr lang="en-US" altLang="zh-CN">
              <a:solidFill>
                <a:prstClr val="black"/>
              </a:solidFill>
            </a:endParaRPr>
          </a:p>
        </p:txBody>
      </p:sp>
    </p:spTree>
    <p:extLst>
      <p:ext uri="{BB962C8B-B14F-4D97-AF65-F5344CB8AC3E}">
        <p14:creationId xmlns:p14="http://schemas.microsoft.com/office/powerpoint/2010/main" val="55538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003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solidFill>
                  <a:prstClr val="black"/>
                </a:solidFill>
              </a:rPr>
              <a:pPr/>
              <a:t>3</a:t>
            </a:fld>
            <a:endParaRPr lang="en-US" altLang="zh-CN">
              <a:solidFill>
                <a:prstClr val="black"/>
              </a:solidFill>
            </a:endParaRPr>
          </a:p>
        </p:txBody>
      </p:sp>
      <p:sp>
        <p:nvSpPr>
          <p:cNvPr id="14338" name="Rectangle 2"/>
          <p:cNvSpPr>
            <a:spLocks noGrp="1" noRot="1" noChangeAspect="1" noChangeArrowheads="1" noTextEdit="1"/>
          </p:cNvSpPr>
          <p:nvPr>
            <p:ph type="sldImg"/>
          </p:nvPr>
        </p:nvSpPr>
        <p:spPr>
          <a:xfrm>
            <a:off x="382588" y="685800"/>
            <a:ext cx="6092825" cy="3429000"/>
          </a:xfrm>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84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4</a:t>
            </a:fld>
            <a:endParaRPr lang="en-US" altLang="zh-CN">
              <a:solidFill>
                <a:prstClr val="black"/>
              </a:solidFill>
            </a:endParaRPr>
          </a:p>
        </p:txBody>
      </p:sp>
    </p:spTree>
    <p:extLst>
      <p:ext uri="{BB962C8B-B14F-4D97-AF65-F5344CB8AC3E}">
        <p14:creationId xmlns:p14="http://schemas.microsoft.com/office/powerpoint/2010/main" val="140440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5</a:t>
            </a:fld>
            <a:endParaRPr lang="en-US" altLang="zh-CN">
              <a:solidFill>
                <a:prstClr val="black"/>
              </a:solidFill>
            </a:endParaRPr>
          </a:p>
        </p:txBody>
      </p:sp>
    </p:spTree>
    <p:extLst>
      <p:ext uri="{BB962C8B-B14F-4D97-AF65-F5344CB8AC3E}">
        <p14:creationId xmlns:p14="http://schemas.microsoft.com/office/powerpoint/2010/main" val="261441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6</a:t>
            </a:fld>
            <a:endParaRPr lang="en-US" altLang="zh-CN">
              <a:solidFill>
                <a:prstClr val="black"/>
              </a:solidFill>
            </a:endParaRPr>
          </a:p>
        </p:txBody>
      </p:sp>
    </p:spTree>
    <p:extLst>
      <p:ext uri="{BB962C8B-B14F-4D97-AF65-F5344CB8AC3E}">
        <p14:creationId xmlns:p14="http://schemas.microsoft.com/office/powerpoint/2010/main" val="172326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7</a:t>
            </a:fld>
            <a:endParaRPr lang="en-US" altLang="zh-CN">
              <a:solidFill>
                <a:prstClr val="black"/>
              </a:solidFill>
            </a:endParaRPr>
          </a:p>
        </p:txBody>
      </p:sp>
    </p:spTree>
    <p:extLst>
      <p:ext uri="{BB962C8B-B14F-4D97-AF65-F5344CB8AC3E}">
        <p14:creationId xmlns:p14="http://schemas.microsoft.com/office/powerpoint/2010/main" val="191863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solidFill>
                  <a:prstClr val="black"/>
                </a:solidFill>
              </a:rPr>
              <a:pPr/>
              <a:t>8</a:t>
            </a:fld>
            <a:endParaRPr lang="en-US" altLang="zh-CN">
              <a:solidFill>
                <a:prstClr val="black"/>
              </a:solidFill>
            </a:endParaRPr>
          </a:p>
        </p:txBody>
      </p:sp>
    </p:spTree>
    <p:extLst>
      <p:ext uri="{BB962C8B-B14F-4D97-AF65-F5344CB8AC3E}">
        <p14:creationId xmlns:p14="http://schemas.microsoft.com/office/powerpoint/2010/main" val="111140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solidFill>
                  <a:prstClr val="black"/>
                </a:solidFill>
              </a:rPr>
              <a:pPr/>
              <a:t>9</a:t>
            </a:fld>
            <a:endParaRPr lang="en-US" altLang="zh-CN">
              <a:solidFill>
                <a:prstClr val="black"/>
              </a:solidFill>
            </a:endParaRPr>
          </a:p>
        </p:txBody>
      </p:sp>
      <p:sp>
        <p:nvSpPr>
          <p:cNvPr id="14338" name="Rectangle 2"/>
          <p:cNvSpPr>
            <a:spLocks noGrp="1" noRot="1" noChangeAspect="1" noChangeArrowheads="1" noTextEdit="1"/>
          </p:cNvSpPr>
          <p:nvPr>
            <p:ph type="sldImg"/>
          </p:nvPr>
        </p:nvSpPr>
        <p:spPr>
          <a:xfrm>
            <a:off x="382588" y="685800"/>
            <a:ext cx="6092825" cy="3429000"/>
          </a:xfrm>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69546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A8D8482-D7AC-40D8-A6B1-BB834959E9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0413" cy="7011194"/>
          </a:xfrm>
          <a:prstGeom prst="rect">
            <a:avLst/>
          </a:prstGeom>
        </p:spPr>
      </p:pic>
    </p:spTree>
    <p:extLst>
      <p:ext uri="{BB962C8B-B14F-4D97-AF65-F5344CB8AC3E}">
        <p14:creationId xmlns:p14="http://schemas.microsoft.com/office/powerpoint/2010/main" val="206699452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6="http://schemas.microsoft.com/office/drawing/2014/main" xmlns:a14="http://schemas.microsoft.com/office/drawing/2010/main"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4" y="274704"/>
            <a:ext cx="10971370" cy="1143264"/>
          </a:xfrm>
        </p:spPr>
        <p:txBody>
          <a:bodyPr lIns="91423" tIns="45711" rIns="91423" bIns="45711"/>
          <a:lstStyle/>
          <a:p>
            <a:r>
              <a:rPr lang="zh-CN" altLang="en-US"/>
              <a:t>单击此处编辑母版标题样式</a:t>
            </a:r>
          </a:p>
        </p:txBody>
      </p:sp>
      <p:sp>
        <p:nvSpPr>
          <p:cNvPr id="3" name="日期占位符 2"/>
          <p:cNvSpPr>
            <a:spLocks noGrp="1"/>
          </p:cNvSpPr>
          <p:nvPr>
            <p:ph type="dt" sz="half" idx="10"/>
          </p:nvPr>
        </p:nvSpPr>
        <p:spPr>
          <a:xfrm>
            <a:off x="609521" y="6246673"/>
            <a:ext cx="2844430"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4" name="页脚占位符 3"/>
          <p:cNvSpPr>
            <a:spLocks noGrp="1"/>
          </p:cNvSpPr>
          <p:nvPr>
            <p:ph type="ftr" sz="quarter" idx="11"/>
          </p:nvPr>
        </p:nvSpPr>
        <p:spPr>
          <a:xfrm>
            <a:off x="4165058" y="6246673"/>
            <a:ext cx="3860297"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5" name="灯片编号占位符 4"/>
          <p:cNvSpPr>
            <a:spLocks noGrp="1"/>
          </p:cNvSpPr>
          <p:nvPr>
            <p:ph type="sldNum" sz="quarter" idx="12"/>
          </p:nvPr>
        </p:nvSpPr>
        <p:spPr>
          <a:xfrm>
            <a:off x="8736464" y="6246673"/>
            <a:ext cx="2844430" cy="476361"/>
          </a:xfrm>
        </p:spPr>
        <p:txBody>
          <a:bodyPr lIns="91423" tIns="45711" rIns="91423" bIns="45711"/>
          <a:lstStyle>
            <a:lvl1pPr>
              <a:defRPr/>
            </a:lvl1pPr>
          </a:lstStyle>
          <a:p>
            <a:pPr defTabSz="914341" fontAlgn="base">
              <a:spcBef>
                <a:spcPct val="0"/>
              </a:spcBef>
              <a:spcAft>
                <a:spcPct val="0"/>
              </a:spcAft>
            </a:pPr>
            <a:fld id="{3C1A274E-B122-4DCB-ACB9-9C2AF45C2A36}"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Tree>
    <p:extLst>
      <p:ext uri="{BB962C8B-B14F-4D97-AF65-F5344CB8AC3E}">
        <p14:creationId xmlns:p14="http://schemas.microsoft.com/office/powerpoint/2010/main" val="273691503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4" y="273115"/>
            <a:ext cx="4010562" cy="1162319"/>
          </a:xfrm>
        </p:spPr>
        <p:txBody>
          <a:bodyPr lIns="91423" tIns="45711" rIns="91423" bIns="45711"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6113" y="273115"/>
            <a:ext cx="6814779" cy="5854468"/>
          </a:xfrm>
        </p:spPr>
        <p:txBody>
          <a:bodyPr lIns="91423" tIns="45711" rIns="91423" bIns="45711"/>
          <a:lstStyle>
            <a:lvl1pPr>
              <a:defRPr sz="3800"/>
            </a:lvl1pPr>
            <a:lvl2pPr>
              <a:defRPr sz="35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4" y="1435433"/>
            <a:ext cx="4010562" cy="4692150"/>
          </a:xfrm>
        </p:spPr>
        <p:txBody>
          <a:bodyPr lIns="91423" tIns="45711" rIns="91423" bIns="45711"/>
          <a:lstStyle>
            <a:lvl1pPr marL="0" indent="0">
              <a:buNone/>
              <a:defRPr sz="1500"/>
            </a:lvl1pPr>
            <a:lvl2pPr marL="544160" indent="0">
              <a:buNone/>
              <a:defRPr sz="1400"/>
            </a:lvl2pPr>
            <a:lvl3pPr marL="1088955" indent="0">
              <a:buNone/>
              <a:defRPr sz="1200"/>
            </a:lvl3pPr>
            <a:lvl4pPr marL="1633116" indent="0">
              <a:buNone/>
              <a:defRPr sz="1100"/>
            </a:lvl4pPr>
            <a:lvl5pPr marL="2177276" indent="0">
              <a:buNone/>
              <a:defRPr sz="1100"/>
            </a:lvl5pPr>
            <a:lvl6pPr marL="2721435" indent="0">
              <a:buNone/>
              <a:defRPr sz="1100"/>
            </a:lvl6pPr>
            <a:lvl7pPr marL="3266231" indent="0">
              <a:buNone/>
              <a:defRPr sz="1100"/>
            </a:lvl7pPr>
            <a:lvl8pPr marL="3810391" indent="0">
              <a:buNone/>
              <a:defRPr sz="1100"/>
            </a:lvl8pPr>
            <a:lvl9pPr marL="4354551"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a:xfrm>
            <a:off x="609521" y="6246673"/>
            <a:ext cx="2844430"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6" name="页脚占位符 5"/>
          <p:cNvSpPr>
            <a:spLocks noGrp="1"/>
          </p:cNvSpPr>
          <p:nvPr>
            <p:ph type="ftr" sz="quarter" idx="11"/>
          </p:nvPr>
        </p:nvSpPr>
        <p:spPr>
          <a:xfrm>
            <a:off x="4165058" y="6246673"/>
            <a:ext cx="3860297"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7" name="灯片编号占位符 6"/>
          <p:cNvSpPr>
            <a:spLocks noGrp="1"/>
          </p:cNvSpPr>
          <p:nvPr>
            <p:ph type="sldNum" sz="quarter" idx="12"/>
          </p:nvPr>
        </p:nvSpPr>
        <p:spPr>
          <a:xfrm>
            <a:off x="8736464" y="6246673"/>
            <a:ext cx="2844430" cy="476361"/>
          </a:xfrm>
        </p:spPr>
        <p:txBody>
          <a:bodyPr lIns="91423" tIns="45711" rIns="91423" bIns="45711"/>
          <a:lstStyle>
            <a:lvl1pPr>
              <a:defRPr/>
            </a:lvl1pPr>
          </a:lstStyle>
          <a:p>
            <a:pPr defTabSz="914341" fontAlgn="base">
              <a:spcBef>
                <a:spcPct val="0"/>
              </a:spcBef>
              <a:spcAft>
                <a:spcPct val="0"/>
              </a:spcAft>
            </a:pPr>
            <a:fld id="{F8BEC569-D044-472C-A2F2-BA37D28F2E82}"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Tree>
    <p:extLst>
      <p:ext uri="{BB962C8B-B14F-4D97-AF65-F5344CB8AC3E}">
        <p14:creationId xmlns:p14="http://schemas.microsoft.com/office/powerpoint/2010/main" val="390774107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8" y="4801714"/>
            <a:ext cx="7314248" cy="566869"/>
          </a:xfrm>
        </p:spPr>
        <p:txBody>
          <a:bodyPr lIns="91423" tIns="45711" rIns="91423" bIns="45711"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89408" y="612919"/>
            <a:ext cx="7314248" cy="4115753"/>
          </a:xfrm>
        </p:spPr>
        <p:txBody>
          <a:bodyPr lIns="91423" tIns="45711" rIns="91423" bIns="45711"/>
          <a:lstStyle>
            <a:lvl1pPr marL="0" indent="0">
              <a:buNone/>
              <a:defRPr sz="3800"/>
            </a:lvl1pPr>
            <a:lvl2pPr marL="544160" indent="0">
              <a:buNone/>
              <a:defRPr sz="3500"/>
            </a:lvl2pPr>
            <a:lvl3pPr marL="1088955" indent="0">
              <a:buNone/>
              <a:defRPr sz="2900"/>
            </a:lvl3pPr>
            <a:lvl4pPr marL="1633116" indent="0">
              <a:buNone/>
              <a:defRPr sz="2400"/>
            </a:lvl4pPr>
            <a:lvl5pPr marL="2177276" indent="0">
              <a:buNone/>
              <a:defRPr sz="2400"/>
            </a:lvl5pPr>
            <a:lvl6pPr marL="2721435" indent="0">
              <a:buNone/>
              <a:defRPr sz="2400"/>
            </a:lvl6pPr>
            <a:lvl7pPr marL="3266231" indent="0">
              <a:buNone/>
              <a:defRPr sz="2400"/>
            </a:lvl7pPr>
            <a:lvl8pPr marL="3810391" indent="0">
              <a:buNone/>
              <a:defRPr sz="2400"/>
            </a:lvl8pPr>
            <a:lvl9pPr marL="4354551" indent="0">
              <a:buNone/>
              <a:defRPr sz="2400"/>
            </a:lvl9pPr>
          </a:lstStyle>
          <a:p>
            <a:endParaRPr lang="zh-CN" altLang="en-US"/>
          </a:p>
        </p:txBody>
      </p:sp>
      <p:sp>
        <p:nvSpPr>
          <p:cNvPr id="4" name="文本占位符 3"/>
          <p:cNvSpPr>
            <a:spLocks noGrp="1"/>
          </p:cNvSpPr>
          <p:nvPr>
            <p:ph type="body" sz="half" idx="2"/>
          </p:nvPr>
        </p:nvSpPr>
        <p:spPr>
          <a:xfrm>
            <a:off x="2389408" y="5368582"/>
            <a:ext cx="7314248" cy="805048"/>
          </a:xfrm>
        </p:spPr>
        <p:txBody>
          <a:bodyPr lIns="91423" tIns="45711" rIns="91423" bIns="45711"/>
          <a:lstStyle>
            <a:lvl1pPr marL="0" indent="0">
              <a:buNone/>
              <a:defRPr sz="1500"/>
            </a:lvl1pPr>
            <a:lvl2pPr marL="544160" indent="0">
              <a:buNone/>
              <a:defRPr sz="1400"/>
            </a:lvl2pPr>
            <a:lvl3pPr marL="1088955" indent="0">
              <a:buNone/>
              <a:defRPr sz="1200"/>
            </a:lvl3pPr>
            <a:lvl4pPr marL="1633116" indent="0">
              <a:buNone/>
              <a:defRPr sz="1100"/>
            </a:lvl4pPr>
            <a:lvl5pPr marL="2177276" indent="0">
              <a:buNone/>
              <a:defRPr sz="1100"/>
            </a:lvl5pPr>
            <a:lvl6pPr marL="2721435" indent="0">
              <a:buNone/>
              <a:defRPr sz="1100"/>
            </a:lvl6pPr>
            <a:lvl7pPr marL="3266231" indent="0">
              <a:buNone/>
              <a:defRPr sz="1100"/>
            </a:lvl7pPr>
            <a:lvl8pPr marL="3810391" indent="0">
              <a:buNone/>
              <a:defRPr sz="1100"/>
            </a:lvl8pPr>
            <a:lvl9pPr marL="4354551"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a:xfrm>
            <a:off x="609521" y="6246673"/>
            <a:ext cx="2844430"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6" name="页脚占位符 5"/>
          <p:cNvSpPr>
            <a:spLocks noGrp="1"/>
          </p:cNvSpPr>
          <p:nvPr>
            <p:ph type="ftr" sz="quarter" idx="11"/>
          </p:nvPr>
        </p:nvSpPr>
        <p:spPr>
          <a:xfrm>
            <a:off x="4165058" y="6246673"/>
            <a:ext cx="3860297"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7" name="灯片编号占位符 6"/>
          <p:cNvSpPr>
            <a:spLocks noGrp="1"/>
          </p:cNvSpPr>
          <p:nvPr>
            <p:ph type="sldNum" sz="quarter" idx="12"/>
          </p:nvPr>
        </p:nvSpPr>
        <p:spPr>
          <a:xfrm>
            <a:off x="8736464" y="6246673"/>
            <a:ext cx="2844430" cy="476361"/>
          </a:xfrm>
        </p:spPr>
        <p:txBody>
          <a:bodyPr lIns="91423" tIns="45711" rIns="91423" bIns="45711"/>
          <a:lstStyle>
            <a:lvl1pPr>
              <a:defRPr/>
            </a:lvl1pPr>
          </a:lstStyle>
          <a:p>
            <a:pPr defTabSz="914341" fontAlgn="base">
              <a:spcBef>
                <a:spcPct val="0"/>
              </a:spcBef>
              <a:spcAft>
                <a:spcPct val="0"/>
              </a:spcAft>
            </a:pPr>
            <a:fld id="{853AE886-EFA1-4CF3-9226-1AC44F41EA8B}"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Tree>
    <p:extLst>
      <p:ext uri="{BB962C8B-B14F-4D97-AF65-F5344CB8AC3E}">
        <p14:creationId xmlns:p14="http://schemas.microsoft.com/office/powerpoint/2010/main" val="26132291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4" y="274704"/>
            <a:ext cx="10971370" cy="1143264"/>
          </a:xfrm>
        </p:spPr>
        <p:txBody>
          <a:bodyPr lIns="91423" tIns="45711" rIns="91423" bIns="45711"/>
          <a:lstStyle/>
          <a:p>
            <a:r>
              <a:rPr lang="zh-CN" altLang="en-US"/>
              <a:t>单击此处编辑母版标题样式</a:t>
            </a:r>
          </a:p>
        </p:txBody>
      </p:sp>
      <p:sp>
        <p:nvSpPr>
          <p:cNvPr id="3" name="竖排文字占位符 2"/>
          <p:cNvSpPr>
            <a:spLocks noGrp="1"/>
          </p:cNvSpPr>
          <p:nvPr>
            <p:ph type="body" orient="vert" idx="1"/>
          </p:nvPr>
        </p:nvSpPr>
        <p:spPr>
          <a:xfrm>
            <a:off x="609524" y="1600572"/>
            <a:ext cx="10971370" cy="4527011"/>
          </a:xfrm>
        </p:spPr>
        <p:txBody>
          <a:bodyPr vert="eaVert" lIns="91423" tIns="45711" rIns="91423" bIns="4571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246673"/>
            <a:ext cx="2844430"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5" name="页脚占位符 4"/>
          <p:cNvSpPr>
            <a:spLocks noGrp="1"/>
          </p:cNvSpPr>
          <p:nvPr>
            <p:ph type="ftr" sz="quarter" idx="11"/>
          </p:nvPr>
        </p:nvSpPr>
        <p:spPr>
          <a:xfrm>
            <a:off x="4165058" y="6246673"/>
            <a:ext cx="3860297"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6" name="灯片编号占位符 5"/>
          <p:cNvSpPr>
            <a:spLocks noGrp="1"/>
          </p:cNvSpPr>
          <p:nvPr>
            <p:ph type="sldNum" sz="quarter" idx="12"/>
          </p:nvPr>
        </p:nvSpPr>
        <p:spPr>
          <a:xfrm>
            <a:off x="8736464" y="6246673"/>
            <a:ext cx="2844430" cy="476361"/>
          </a:xfrm>
        </p:spPr>
        <p:txBody>
          <a:bodyPr lIns="91423" tIns="45711" rIns="91423" bIns="45711"/>
          <a:lstStyle>
            <a:lvl1pPr>
              <a:defRPr/>
            </a:lvl1pPr>
          </a:lstStyle>
          <a:p>
            <a:pPr defTabSz="914341" fontAlgn="base">
              <a:spcBef>
                <a:spcPct val="0"/>
              </a:spcBef>
              <a:spcAft>
                <a:spcPct val="0"/>
              </a:spcAft>
            </a:pPr>
            <a:fld id="{4713DEBC-6A62-4123-98C2-AEEE7EE20F0B}"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Tree>
    <p:extLst>
      <p:ext uri="{BB962C8B-B14F-4D97-AF65-F5344CB8AC3E}">
        <p14:creationId xmlns:p14="http://schemas.microsoft.com/office/powerpoint/2010/main" val="127644478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3"/>
            <a:ext cx="2742843" cy="5852880"/>
          </a:xfrm>
        </p:spPr>
        <p:txBody>
          <a:bodyPr vert="eaVert" lIns="91423" tIns="45711" rIns="91423" bIns="45711"/>
          <a:lstStyle/>
          <a:p>
            <a:r>
              <a:rPr lang="zh-CN" altLang="en-US"/>
              <a:t>单击此处编辑母版标题样式</a:t>
            </a:r>
          </a:p>
        </p:txBody>
      </p:sp>
      <p:sp>
        <p:nvSpPr>
          <p:cNvPr id="3" name="竖排文字占位符 2"/>
          <p:cNvSpPr>
            <a:spLocks noGrp="1"/>
          </p:cNvSpPr>
          <p:nvPr>
            <p:ph type="body" orient="vert" idx="1"/>
          </p:nvPr>
        </p:nvSpPr>
        <p:spPr>
          <a:xfrm>
            <a:off x="609522" y="274703"/>
            <a:ext cx="8025355" cy="5852880"/>
          </a:xfrm>
        </p:spPr>
        <p:txBody>
          <a:bodyPr vert="eaVert" lIns="91423" tIns="45711" rIns="91423" bIns="4571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246673"/>
            <a:ext cx="2844430"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5" name="页脚占位符 4"/>
          <p:cNvSpPr>
            <a:spLocks noGrp="1"/>
          </p:cNvSpPr>
          <p:nvPr>
            <p:ph type="ftr" sz="quarter" idx="11"/>
          </p:nvPr>
        </p:nvSpPr>
        <p:spPr>
          <a:xfrm>
            <a:off x="4165058" y="6246673"/>
            <a:ext cx="3860297"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6" name="灯片编号占位符 5"/>
          <p:cNvSpPr>
            <a:spLocks noGrp="1"/>
          </p:cNvSpPr>
          <p:nvPr>
            <p:ph type="sldNum" sz="quarter" idx="12"/>
          </p:nvPr>
        </p:nvSpPr>
        <p:spPr>
          <a:xfrm>
            <a:off x="8736464" y="6246673"/>
            <a:ext cx="2844430" cy="476361"/>
          </a:xfrm>
        </p:spPr>
        <p:txBody>
          <a:bodyPr lIns="91423" tIns="45711" rIns="91423" bIns="45711"/>
          <a:lstStyle>
            <a:lvl1pPr>
              <a:defRPr/>
            </a:lvl1pPr>
          </a:lstStyle>
          <a:p>
            <a:pPr defTabSz="914341" fontAlgn="base">
              <a:spcBef>
                <a:spcPct val="0"/>
              </a:spcBef>
              <a:spcAft>
                <a:spcPct val="0"/>
              </a:spcAft>
            </a:pPr>
            <a:fld id="{7941277D-9524-42B7-AE1B-6471F281CBE7}"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Tree>
    <p:extLst>
      <p:ext uri="{BB962C8B-B14F-4D97-AF65-F5344CB8AC3E}">
        <p14:creationId xmlns:p14="http://schemas.microsoft.com/office/powerpoint/2010/main" val="337665444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4"/>
            <a:ext cx="10971372" cy="1143265"/>
          </a:xfrm>
          <a:prstGeom prst="rect">
            <a:avLst/>
          </a:prstGeom>
        </p:spPr>
        <p:txBody>
          <a:bodyPr lIns="108841" tIns="54419" rIns="108841" bIns="544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6"/>
            <a:ext cx="10971372" cy="4527011"/>
          </a:xfrm>
          <a:prstGeom prst="rect">
            <a:avLst/>
          </a:prstGeom>
        </p:spPr>
        <p:txBody>
          <a:bodyPr vert="eaVert" lIns="108841" tIns="54419" rIns="108841" bIns="5441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2" y="6357822"/>
            <a:ext cx="2844430" cy="365210"/>
          </a:xfrm>
          <a:prstGeom prst="rect">
            <a:avLst/>
          </a:prstGeom>
        </p:spPr>
        <p:txBody>
          <a:bodyPr lIns="108841" tIns="54419" rIns="108841" bIns="54419"/>
          <a:lstStyle/>
          <a:p>
            <a:pPr defTabSz="1088522"/>
            <a:fld id="{2E3AAC11-D570-4EA9-AFC0-30FB72BA45EB}" type="datetimeFigureOut">
              <a:rPr lang="zh-CN" altLang="en-US" sz="2100" smtClean="0">
                <a:solidFill>
                  <a:prstClr val="black"/>
                </a:solidFill>
              </a:rPr>
              <a:pPr defTabSz="1088522"/>
              <a:t>2023/5/25</a:t>
            </a:fld>
            <a:endParaRPr lang="zh-CN" altLang="en-US" sz="2100">
              <a:solidFill>
                <a:prstClr val="black"/>
              </a:solidFill>
            </a:endParaRPr>
          </a:p>
        </p:txBody>
      </p:sp>
      <p:sp>
        <p:nvSpPr>
          <p:cNvPr id="5" name="页脚占位符 4"/>
          <p:cNvSpPr>
            <a:spLocks noGrp="1"/>
          </p:cNvSpPr>
          <p:nvPr>
            <p:ph type="ftr" sz="quarter" idx="11"/>
          </p:nvPr>
        </p:nvSpPr>
        <p:spPr>
          <a:xfrm>
            <a:off x="4165059" y="6357822"/>
            <a:ext cx="3860297" cy="365210"/>
          </a:xfrm>
          <a:prstGeom prst="rect">
            <a:avLst/>
          </a:prstGeom>
        </p:spPr>
        <p:txBody>
          <a:bodyPr lIns="108841" tIns="54419" rIns="108841" bIns="54419"/>
          <a:lstStyle/>
          <a:p>
            <a:pPr defTabSz="1088522"/>
            <a:endParaRPr lang="zh-CN" altLang="en-US" sz="2100">
              <a:solidFill>
                <a:prstClr val="black"/>
              </a:solidFill>
            </a:endParaRPr>
          </a:p>
        </p:txBody>
      </p:sp>
      <p:sp>
        <p:nvSpPr>
          <p:cNvPr id="6" name="灯片编号占位符 5"/>
          <p:cNvSpPr>
            <a:spLocks noGrp="1"/>
          </p:cNvSpPr>
          <p:nvPr>
            <p:ph type="sldNum" sz="quarter" idx="12"/>
          </p:nvPr>
        </p:nvSpPr>
        <p:spPr>
          <a:xfrm>
            <a:off x="8736464" y="6357822"/>
            <a:ext cx="2844430" cy="365210"/>
          </a:xfrm>
          <a:prstGeom prst="rect">
            <a:avLst/>
          </a:prstGeom>
        </p:spPr>
        <p:txBody>
          <a:bodyPr lIns="108841" tIns="54419" rIns="108841" bIns="54419"/>
          <a:lstStyle/>
          <a:p>
            <a:pPr defTabSz="1088522"/>
            <a:fld id="{55ECCFAA-F4FB-487C-9F1E-C8836D0C3DC9}" type="slidenum">
              <a:rPr lang="zh-CN" altLang="en-US" sz="2100" smtClean="0">
                <a:solidFill>
                  <a:prstClr val="black"/>
                </a:solidFill>
              </a:rPr>
              <a:pPr defTabSz="1088522"/>
              <a:t>‹#›</a:t>
            </a:fld>
            <a:endParaRPr lang="zh-CN" altLang="en-US" sz="2100">
              <a:solidFill>
                <a:prstClr val="black"/>
              </a:solidFill>
            </a:endParaRPr>
          </a:p>
        </p:txBody>
      </p:sp>
    </p:spTree>
    <p:extLst>
      <p:ext uri="{BB962C8B-B14F-4D97-AF65-F5344CB8AC3E}">
        <p14:creationId xmlns:p14="http://schemas.microsoft.com/office/powerpoint/2010/main" val="1614081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41" tIns="54419" rIns="108841" bIns="544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2" y="274702"/>
            <a:ext cx="8025355" cy="5852880"/>
          </a:xfrm>
          <a:prstGeom prst="rect">
            <a:avLst/>
          </a:prstGeom>
        </p:spPr>
        <p:txBody>
          <a:bodyPr vert="eaVert" lIns="108841" tIns="54419" rIns="108841" bIns="5441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2" y="6357822"/>
            <a:ext cx="2844430" cy="365210"/>
          </a:xfrm>
          <a:prstGeom prst="rect">
            <a:avLst/>
          </a:prstGeom>
        </p:spPr>
        <p:txBody>
          <a:bodyPr lIns="108841" tIns="54419" rIns="108841" bIns="54419"/>
          <a:lstStyle/>
          <a:p>
            <a:pPr defTabSz="1088522"/>
            <a:fld id="{2E3AAC11-D570-4EA9-AFC0-30FB72BA45EB}" type="datetimeFigureOut">
              <a:rPr lang="zh-CN" altLang="en-US" sz="2100" smtClean="0">
                <a:solidFill>
                  <a:prstClr val="black"/>
                </a:solidFill>
              </a:rPr>
              <a:pPr defTabSz="1088522"/>
              <a:t>2023/5/25</a:t>
            </a:fld>
            <a:endParaRPr lang="zh-CN" altLang="en-US" sz="2100">
              <a:solidFill>
                <a:prstClr val="black"/>
              </a:solidFill>
            </a:endParaRPr>
          </a:p>
        </p:txBody>
      </p:sp>
      <p:sp>
        <p:nvSpPr>
          <p:cNvPr id="5" name="页脚占位符 4"/>
          <p:cNvSpPr>
            <a:spLocks noGrp="1"/>
          </p:cNvSpPr>
          <p:nvPr>
            <p:ph type="ftr" sz="quarter" idx="11"/>
          </p:nvPr>
        </p:nvSpPr>
        <p:spPr>
          <a:xfrm>
            <a:off x="4165059" y="6357822"/>
            <a:ext cx="3860297" cy="365210"/>
          </a:xfrm>
          <a:prstGeom prst="rect">
            <a:avLst/>
          </a:prstGeom>
        </p:spPr>
        <p:txBody>
          <a:bodyPr lIns="108841" tIns="54419" rIns="108841" bIns="54419"/>
          <a:lstStyle/>
          <a:p>
            <a:pPr defTabSz="1088522"/>
            <a:endParaRPr lang="zh-CN" altLang="en-US" sz="2100">
              <a:solidFill>
                <a:prstClr val="black"/>
              </a:solidFill>
            </a:endParaRPr>
          </a:p>
        </p:txBody>
      </p:sp>
      <p:sp>
        <p:nvSpPr>
          <p:cNvPr id="6" name="灯片编号占位符 5"/>
          <p:cNvSpPr>
            <a:spLocks noGrp="1"/>
          </p:cNvSpPr>
          <p:nvPr>
            <p:ph type="sldNum" sz="quarter" idx="12"/>
          </p:nvPr>
        </p:nvSpPr>
        <p:spPr>
          <a:xfrm>
            <a:off x="8736464" y="6357822"/>
            <a:ext cx="2844430" cy="365210"/>
          </a:xfrm>
          <a:prstGeom prst="rect">
            <a:avLst/>
          </a:prstGeom>
        </p:spPr>
        <p:txBody>
          <a:bodyPr lIns="108841" tIns="54419" rIns="108841" bIns="54419"/>
          <a:lstStyle/>
          <a:p>
            <a:pPr defTabSz="1088522"/>
            <a:fld id="{55ECCFAA-F4FB-487C-9F1E-C8836D0C3DC9}" type="slidenum">
              <a:rPr lang="zh-CN" altLang="en-US" sz="2100" smtClean="0">
                <a:solidFill>
                  <a:prstClr val="black"/>
                </a:solidFill>
              </a:rPr>
              <a:pPr defTabSz="1088522"/>
              <a:t>‹#›</a:t>
            </a:fld>
            <a:endParaRPr lang="zh-CN" altLang="en-US" sz="2100">
              <a:solidFill>
                <a:prstClr val="black"/>
              </a:solidFill>
            </a:endParaRPr>
          </a:p>
        </p:txBody>
      </p:sp>
    </p:spTree>
    <p:extLst>
      <p:ext uri="{BB962C8B-B14F-4D97-AF65-F5344CB8AC3E}">
        <p14:creationId xmlns:p14="http://schemas.microsoft.com/office/powerpoint/2010/main" val="3640216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77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0663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458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目录">
    <p:spTree>
      <p:nvGrpSpPr>
        <p:cNvPr id="1" name=""/>
        <p:cNvGrpSpPr/>
        <p:nvPr/>
      </p:nvGrpSpPr>
      <p:grpSpPr>
        <a:xfrm>
          <a:off x="0" y="0"/>
          <a:ext cx="0" cy="0"/>
          <a:chOff x="0" y="0"/>
          <a:chExt cx="0" cy="0"/>
        </a:xfrm>
      </p:grpSpPr>
      <p:sp>
        <p:nvSpPr>
          <p:cNvPr id="6" name="矩形 5"/>
          <p:cNvSpPr/>
          <p:nvPr userDrawn="1"/>
        </p:nvSpPr>
        <p:spPr>
          <a:xfrm>
            <a:off x="337456" y="333795"/>
            <a:ext cx="11515502" cy="6192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fontAlgn="base">
              <a:spcBef>
                <a:spcPct val="0"/>
              </a:spcBef>
              <a:spcAft>
                <a:spcPct val="0"/>
              </a:spcAft>
            </a:pPr>
            <a:endParaRPr lang="zh-CN" altLang="en-US" sz="1800">
              <a:solidFill>
                <a:prstClr val="white"/>
              </a:solidFill>
            </a:endParaRPr>
          </a:p>
        </p:txBody>
      </p:sp>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2771004">
            <a:off x="9698297" y="707122"/>
            <a:ext cx="2349473" cy="1911114"/>
          </a:xfrm>
          <a:prstGeom prst="rect">
            <a:avLst/>
          </a:prstGeom>
        </p:spPr>
      </p:pic>
    </p:spTree>
    <p:extLst>
      <p:ext uri="{BB962C8B-B14F-4D97-AF65-F5344CB8AC3E}">
        <p14:creationId xmlns:p14="http://schemas.microsoft.com/office/powerpoint/2010/main" val="186673647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9279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307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212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1851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8936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9733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9151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9469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453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77906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9421300" flipH="1" flipV="1">
            <a:off x="-147628" y="-377080"/>
            <a:ext cx="1979226" cy="1980000"/>
          </a:xfrm>
          <a:prstGeom prst="rect">
            <a:avLst/>
          </a:prstGeom>
        </p:spPr>
      </p:pic>
    </p:spTree>
    <p:extLst>
      <p:ext uri="{BB962C8B-B14F-4D97-AF65-F5344CB8AC3E}">
        <p14:creationId xmlns:p14="http://schemas.microsoft.com/office/powerpoint/2010/main" val="282278846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524" y="274704"/>
            <a:ext cx="10971370" cy="1143264"/>
          </a:xfrm>
        </p:spPr>
        <p:txBody>
          <a:bodyPr lIns="91423" tIns="45711" rIns="91423" bIns="45711"/>
          <a:lstStyle/>
          <a:p>
            <a:r>
              <a:rPr lang="zh-CN" altLang="en-US"/>
              <a:t>单击此处编辑母版标题样式</a:t>
            </a:r>
          </a:p>
        </p:txBody>
      </p:sp>
      <p:sp>
        <p:nvSpPr>
          <p:cNvPr id="3" name="日期占位符 2"/>
          <p:cNvSpPr>
            <a:spLocks noGrp="1"/>
          </p:cNvSpPr>
          <p:nvPr>
            <p:ph type="dt" sz="half" idx="10"/>
          </p:nvPr>
        </p:nvSpPr>
        <p:spPr>
          <a:xfrm>
            <a:off x="609521" y="6246673"/>
            <a:ext cx="2844430" cy="476361"/>
          </a:xfrm>
        </p:spPr>
        <p:txBody>
          <a:bodyPr lIns="91423" tIns="45711" rIns="91423" bIns="45711"/>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4" name="页脚占位符 3"/>
          <p:cNvSpPr>
            <a:spLocks noGrp="1"/>
          </p:cNvSpPr>
          <p:nvPr>
            <p:ph type="ftr" sz="quarter" idx="11"/>
          </p:nvPr>
        </p:nvSpPr>
        <p:spPr>
          <a:xfrm>
            <a:off x="4165058" y="6246673"/>
            <a:ext cx="3860297" cy="476361"/>
          </a:xfrm>
        </p:spPr>
        <p:txBody>
          <a:bodyPr lIns="91423" tIns="45711" rIns="91423" bIns="45711"/>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5" name="灯片编号占位符 4"/>
          <p:cNvSpPr>
            <a:spLocks noGrp="1"/>
          </p:cNvSpPr>
          <p:nvPr>
            <p:ph type="sldNum" sz="quarter" idx="12"/>
          </p:nvPr>
        </p:nvSpPr>
        <p:spPr>
          <a:xfrm>
            <a:off x="8736464" y="6246673"/>
            <a:ext cx="2844430" cy="476361"/>
          </a:xfrm>
        </p:spPr>
        <p:txBody>
          <a:bodyPr lIns="91423" tIns="45711" rIns="91423" bIns="45711"/>
          <a:lstStyle/>
          <a:p>
            <a:pPr defTabSz="914341" fontAlgn="base">
              <a:spcBef>
                <a:spcPct val="0"/>
              </a:spcBef>
              <a:spcAft>
                <a:spcPct val="0"/>
              </a:spcAft>
            </a:pPr>
            <a:fld id="{D0A27C80-5FD3-4361-BB31-75FBA1966619}"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Tree>
    <p:extLst>
      <p:ext uri="{BB962C8B-B14F-4D97-AF65-F5344CB8AC3E}">
        <p14:creationId xmlns:p14="http://schemas.microsoft.com/office/powerpoint/2010/main" val="298638112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8" name="矩形 7"/>
          <p:cNvSpPr/>
          <p:nvPr userDrawn="1"/>
        </p:nvSpPr>
        <p:spPr>
          <a:xfrm>
            <a:off x="337456" y="333795"/>
            <a:ext cx="11515502" cy="6192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fontAlgn="base">
              <a:spcBef>
                <a:spcPct val="0"/>
              </a:spcBef>
              <a:spcAft>
                <a:spcPct val="0"/>
              </a:spcAft>
            </a:pPr>
            <a:endParaRPr lang="zh-CN" altLang="en-US" sz="1800">
              <a:solidFill>
                <a:prstClr val="white"/>
              </a:solidFill>
            </a:endParaRPr>
          </a:p>
        </p:txBody>
      </p:sp>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6200000">
            <a:off x="9738223" y="459303"/>
            <a:ext cx="2285803" cy="1367199"/>
          </a:xfrm>
          <a:prstGeom prst="rect">
            <a:avLst/>
          </a:prstGeom>
        </p:spPr>
      </p:pic>
    </p:spTree>
    <p:extLst>
      <p:ext uri="{BB962C8B-B14F-4D97-AF65-F5344CB8AC3E}">
        <p14:creationId xmlns:p14="http://schemas.microsoft.com/office/powerpoint/2010/main" val="66437004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4" y="274704"/>
            <a:ext cx="10971370" cy="1143264"/>
          </a:xfrm>
        </p:spPr>
        <p:txBody>
          <a:bodyPr lIns="91423" tIns="45711" rIns="91423" bIns="45711"/>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lIns="91423" tIns="45711" rIns="91423" bIns="45711"/>
          <a:lstStyle>
            <a:lvl1pPr>
              <a:defRPr sz="35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5" y="1600572"/>
            <a:ext cx="5384099" cy="4527011"/>
          </a:xfrm>
        </p:spPr>
        <p:txBody>
          <a:bodyPr lIns="91423" tIns="45711" rIns="91423" bIns="45711"/>
          <a:lstStyle>
            <a:lvl1pPr>
              <a:defRPr sz="35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521" y="6246673"/>
            <a:ext cx="2844430"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6" name="页脚占位符 5"/>
          <p:cNvSpPr>
            <a:spLocks noGrp="1"/>
          </p:cNvSpPr>
          <p:nvPr>
            <p:ph type="ftr" sz="quarter" idx="11"/>
          </p:nvPr>
        </p:nvSpPr>
        <p:spPr>
          <a:xfrm>
            <a:off x="4165058" y="6246673"/>
            <a:ext cx="3860297"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7" name="灯片编号占位符 6"/>
          <p:cNvSpPr>
            <a:spLocks noGrp="1"/>
          </p:cNvSpPr>
          <p:nvPr>
            <p:ph type="sldNum" sz="quarter" idx="12"/>
          </p:nvPr>
        </p:nvSpPr>
        <p:spPr>
          <a:xfrm>
            <a:off x="8736464" y="6246673"/>
            <a:ext cx="2844430" cy="476361"/>
          </a:xfrm>
        </p:spPr>
        <p:txBody>
          <a:bodyPr lIns="91423" tIns="45711" rIns="91423" bIns="45711"/>
          <a:lstStyle>
            <a:lvl1pPr>
              <a:defRPr/>
            </a:lvl1pPr>
          </a:lstStyle>
          <a:p>
            <a:pPr defTabSz="914341" fontAlgn="base">
              <a:spcBef>
                <a:spcPct val="0"/>
              </a:spcBef>
              <a:spcAft>
                <a:spcPct val="0"/>
              </a:spcAft>
            </a:pPr>
            <a:fld id="{1EA406FD-032E-4C58-95B5-1848DA22B9BA}"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Tree>
    <p:extLst>
      <p:ext uri="{BB962C8B-B14F-4D97-AF65-F5344CB8AC3E}">
        <p14:creationId xmlns:p14="http://schemas.microsoft.com/office/powerpoint/2010/main" val="103910352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4" y="274704"/>
            <a:ext cx="10971370" cy="1143264"/>
          </a:xfrm>
        </p:spPr>
        <p:txBody>
          <a:bodyPr lIns="91423" tIns="45711" rIns="91423" bIns="45711"/>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lIns="91423" tIns="45711" rIns="91423" bIns="45711" anchor="b"/>
          <a:lstStyle>
            <a:lvl1pPr marL="0" indent="0">
              <a:buNone/>
              <a:defRPr sz="2900" b="1"/>
            </a:lvl1pPr>
            <a:lvl2pPr marL="544160" indent="0">
              <a:buNone/>
              <a:defRPr sz="2400" b="1"/>
            </a:lvl2pPr>
            <a:lvl3pPr marL="1088955" indent="0">
              <a:buNone/>
              <a:defRPr sz="2100" b="1"/>
            </a:lvl3pPr>
            <a:lvl4pPr marL="1633116" indent="0">
              <a:buNone/>
              <a:defRPr sz="1900" b="1"/>
            </a:lvl4pPr>
            <a:lvl5pPr marL="2177276" indent="0">
              <a:buNone/>
              <a:defRPr sz="1900" b="1"/>
            </a:lvl5pPr>
            <a:lvl6pPr marL="2721435" indent="0">
              <a:buNone/>
              <a:defRPr sz="1900" b="1"/>
            </a:lvl6pPr>
            <a:lvl7pPr marL="3266231" indent="0">
              <a:buNone/>
              <a:defRPr sz="1900" b="1"/>
            </a:lvl7pPr>
            <a:lvl8pPr marL="3810391" indent="0">
              <a:buNone/>
              <a:defRPr sz="1900" b="1"/>
            </a:lvl8pPr>
            <a:lvl9pPr marL="4354551"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lIns="91423" tIns="45711" rIns="91423" bIns="45711"/>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lIns="91423" tIns="45711" rIns="91423" bIns="45711" anchor="b"/>
          <a:lstStyle>
            <a:lvl1pPr marL="0" indent="0">
              <a:buNone/>
              <a:defRPr sz="2900" b="1"/>
            </a:lvl1pPr>
            <a:lvl2pPr marL="544160" indent="0">
              <a:buNone/>
              <a:defRPr sz="2400" b="1"/>
            </a:lvl2pPr>
            <a:lvl3pPr marL="1088955" indent="0">
              <a:buNone/>
              <a:defRPr sz="2100" b="1"/>
            </a:lvl3pPr>
            <a:lvl4pPr marL="1633116" indent="0">
              <a:buNone/>
              <a:defRPr sz="1900" b="1"/>
            </a:lvl4pPr>
            <a:lvl5pPr marL="2177276" indent="0">
              <a:buNone/>
              <a:defRPr sz="1900" b="1"/>
            </a:lvl5pPr>
            <a:lvl6pPr marL="2721435" indent="0">
              <a:buNone/>
              <a:defRPr sz="1900" b="1"/>
            </a:lvl6pPr>
            <a:lvl7pPr marL="3266231" indent="0">
              <a:buNone/>
              <a:defRPr sz="1900" b="1"/>
            </a:lvl7pPr>
            <a:lvl8pPr marL="3810391" indent="0">
              <a:buNone/>
              <a:defRPr sz="1900" b="1"/>
            </a:lvl8pPr>
            <a:lvl9pPr marL="4354551"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lIns="91423" tIns="45711" rIns="91423" bIns="45711"/>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521" y="6246673"/>
            <a:ext cx="2844430"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8" name="页脚占位符 7"/>
          <p:cNvSpPr>
            <a:spLocks noGrp="1"/>
          </p:cNvSpPr>
          <p:nvPr>
            <p:ph type="ftr" sz="quarter" idx="11"/>
          </p:nvPr>
        </p:nvSpPr>
        <p:spPr>
          <a:xfrm>
            <a:off x="4165058" y="6246673"/>
            <a:ext cx="3860297"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9" name="灯片编号占位符 8"/>
          <p:cNvSpPr>
            <a:spLocks noGrp="1"/>
          </p:cNvSpPr>
          <p:nvPr>
            <p:ph type="sldNum" sz="quarter" idx="12"/>
          </p:nvPr>
        </p:nvSpPr>
        <p:spPr>
          <a:xfrm>
            <a:off x="8736464" y="6246673"/>
            <a:ext cx="2844430" cy="476361"/>
          </a:xfrm>
        </p:spPr>
        <p:txBody>
          <a:bodyPr lIns="91423" tIns="45711" rIns="91423" bIns="45711"/>
          <a:lstStyle>
            <a:lvl1pPr>
              <a:defRPr/>
            </a:lvl1pPr>
          </a:lstStyle>
          <a:p>
            <a:pPr defTabSz="914341" fontAlgn="base">
              <a:spcBef>
                <a:spcPct val="0"/>
              </a:spcBef>
              <a:spcAft>
                <a:spcPct val="0"/>
              </a:spcAft>
            </a:pPr>
            <a:fld id="{A3837FDC-5057-4295-9D29-1F1664A2B3DF}"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Tree>
    <p:extLst>
      <p:ext uri="{BB962C8B-B14F-4D97-AF65-F5344CB8AC3E}">
        <p14:creationId xmlns:p14="http://schemas.microsoft.com/office/powerpoint/2010/main" val="280809553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4" y="274704"/>
            <a:ext cx="10971370" cy="1143264"/>
          </a:xfrm>
        </p:spPr>
        <p:txBody>
          <a:bodyPr lIns="91423" tIns="45711" rIns="91423" bIns="45711"/>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lIns="91423" tIns="45711" rIns="91423" bIns="45711" anchor="b"/>
          <a:lstStyle>
            <a:lvl1pPr marL="0" indent="0">
              <a:buNone/>
              <a:defRPr sz="2900" b="1"/>
            </a:lvl1pPr>
            <a:lvl2pPr marL="544160" indent="0">
              <a:buNone/>
              <a:defRPr sz="2400" b="1"/>
            </a:lvl2pPr>
            <a:lvl3pPr marL="1088955" indent="0">
              <a:buNone/>
              <a:defRPr sz="2100" b="1"/>
            </a:lvl3pPr>
            <a:lvl4pPr marL="1633116" indent="0">
              <a:buNone/>
              <a:defRPr sz="1900" b="1"/>
            </a:lvl4pPr>
            <a:lvl5pPr marL="2177276" indent="0">
              <a:buNone/>
              <a:defRPr sz="1900" b="1"/>
            </a:lvl5pPr>
            <a:lvl6pPr marL="2721435" indent="0">
              <a:buNone/>
              <a:defRPr sz="1900" b="1"/>
            </a:lvl6pPr>
            <a:lvl7pPr marL="3266231" indent="0">
              <a:buNone/>
              <a:defRPr sz="1900" b="1"/>
            </a:lvl7pPr>
            <a:lvl8pPr marL="3810391" indent="0">
              <a:buNone/>
              <a:defRPr sz="1900" b="1"/>
            </a:lvl8pPr>
            <a:lvl9pPr marL="4354551"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lIns="91423" tIns="45711" rIns="91423" bIns="45711"/>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92562" y="1535469"/>
            <a:ext cx="5388331" cy="639910"/>
          </a:xfrm>
        </p:spPr>
        <p:txBody>
          <a:bodyPr lIns="91423" tIns="45711" rIns="91423" bIns="45711" anchor="b"/>
          <a:lstStyle>
            <a:lvl1pPr marL="0" indent="0">
              <a:buNone/>
              <a:defRPr sz="2900" b="1"/>
            </a:lvl1pPr>
            <a:lvl2pPr marL="544160" indent="0">
              <a:buNone/>
              <a:defRPr sz="2400" b="1"/>
            </a:lvl2pPr>
            <a:lvl3pPr marL="1088955" indent="0">
              <a:buNone/>
              <a:defRPr sz="2100" b="1"/>
            </a:lvl3pPr>
            <a:lvl4pPr marL="1633116" indent="0">
              <a:buNone/>
              <a:defRPr sz="1900" b="1"/>
            </a:lvl4pPr>
            <a:lvl5pPr marL="2177276" indent="0">
              <a:buNone/>
              <a:defRPr sz="1900" b="1"/>
            </a:lvl5pPr>
            <a:lvl6pPr marL="2721435" indent="0">
              <a:buNone/>
              <a:defRPr sz="1900" b="1"/>
            </a:lvl6pPr>
            <a:lvl7pPr marL="3266231" indent="0">
              <a:buNone/>
              <a:defRPr sz="1900" b="1"/>
            </a:lvl7pPr>
            <a:lvl8pPr marL="3810391" indent="0">
              <a:buNone/>
              <a:defRPr sz="1900" b="1"/>
            </a:lvl8pPr>
            <a:lvl9pPr marL="4354551"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lIns="91423" tIns="45711" rIns="91423" bIns="45711"/>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521" y="6246673"/>
            <a:ext cx="2844430"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8" name="页脚占位符 7"/>
          <p:cNvSpPr>
            <a:spLocks noGrp="1"/>
          </p:cNvSpPr>
          <p:nvPr>
            <p:ph type="ftr" sz="quarter" idx="11"/>
          </p:nvPr>
        </p:nvSpPr>
        <p:spPr>
          <a:xfrm>
            <a:off x="4165058" y="6246673"/>
            <a:ext cx="3860297" cy="476361"/>
          </a:xfrm>
        </p:spPr>
        <p:txBody>
          <a:bodyPr lIns="91423" tIns="45711" rIns="91423" bIns="45711"/>
          <a:lstStyle>
            <a:lvl1pPr>
              <a:defRPr/>
            </a:lvl1pPr>
          </a:lstStyle>
          <a:p>
            <a:pPr defTabSz="914341" fontAlgn="base">
              <a:spcBef>
                <a:spcPct val="0"/>
              </a:spcBef>
              <a:spcAft>
                <a:spcPct val="0"/>
              </a:spcAft>
            </a:pPr>
            <a:endParaRPr lang="en-US" altLang="zh-CN" sz="1800">
              <a:solidFill>
                <a:prstClr val="black"/>
              </a:solidFill>
              <a:latin typeface="Rockwell" panose="02060603020205020403" pitchFamily="18" charset="0"/>
              <a:ea typeface="宋体" panose="02010600030101010101" pitchFamily="2" charset="-122"/>
            </a:endParaRPr>
          </a:p>
        </p:txBody>
      </p:sp>
      <p:sp>
        <p:nvSpPr>
          <p:cNvPr id="9" name="灯片编号占位符 8"/>
          <p:cNvSpPr>
            <a:spLocks noGrp="1"/>
          </p:cNvSpPr>
          <p:nvPr>
            <p:ph type="sldNum" sz="quarter" idx="12"/>
          </p:nvPr>
        </p:nvSpPr>
        <p:spPr>
          <a:xfrm>
            <a:off x="8736464" y="6246673"/>
            <a:ext cx="2844430" cy="476361"/>
          </a:xfrm>
        </p:spPr>
        <p:txBody>
          <a:bodyPr lIns="91423" tIns="45711" rIns="91423" bIns="45711"/>
          <a:lstStyle>
            <a:lvl1pPr>
              <a:defRPr/>
            </a:lvl1pPr>
          </a:lstStyle>
          <a:p>
            <a:pPr defTabSz="914341" fontAlgn="base">
              <a:spcBef>
                <a:spcPct val="0"/>
              </a:spcBef>
              <a:spcAft>
                <a:spcPct val="0"/>
              </a:spcAft>
            </a:pPr>
            <a:fld id="{A3837FDC-5057-4295-9D29-1F1664A2B3DF}" type="slidenum">
              <a:rPr lang="en-US" altLang="zh-CN" sz="1800" smtClean="0">
                <a:solidFill>
                  <a:prstClr val="black"/>
                </a:solidFill>
                <a:latin typeface="Rockwell" panose="02060603020205020403" pitchFamily="18" charset="0"/>
                <a:ea typeface="宋体" panose="02010600030101010101" pitchFamily="2" charset="-122"/>
              </a:rPr>
              <a:pPr defTabSz="914341" fontAlgn="base">
                <a:spcBef>
                  <a:spcPct val="0"/>
                </a:spcBef>
                <a:spcAft>
                  <a:spcPct val="0"/>
                </a:spcAft>
              </a:pPr>
              <a:t>‹#›</a:t>
            </a:fld>
            <a:endParaRPr lang="en-US" altLang="zh-CN" sz="1800">
              <a:solidFill>
                <a:prstClr val="black"/>
              </a:solidFill>
              <a:latin typeface="Rockwell" panose="02060603020205020403" pitchFamily="18" charset="0"/>
              <a:ea typeface="宋体" panose="02010600030101010101" pitchFamily="2" charset="-122"/>
            </a:endParaRPr>
          </a:p>
        </p:txBody>
      </p:sp>
      <p:sp>
        <p:nvSpPr>
          <p:cNvPr id="11" name="TextBox 10"/>
          <p:cNvSpPr txBox="1"/>
          <p:nvPr userDrawn="1"/>
        </p:nvSpPr>
        <p:spPr>
          <a:xfrm>
            <a:off x="763290" y="6741159"/>
            <a:ext cx="1439597" cy="123092"/>
          </a:xfrm>
          <a:prstGeom prst="rect">
            <a:avLst/>
          </a:prstGeom>
          <a:noFill/>
        </p:spPr>
        <p:txBody>
          <a:bodyPr wrap="square" lIns="91423" tIns="45711" rIns="91423" bIns="45711" rtlCol="0">
            <a:spAutoFit/>
          </a:bodyPr>
          <a:lstStyle/>
          <a:p>
            <a:pPr defTabSz="914341">
              <a:lnSpc>
                <a:spcPct val="200000"/>
              </a:lnSpc>
            </a:pPr>
            <a:r>
              <a:rPr lang="zh-CN" altLang="en-US" sz="100" dirty="0">
                <a:solidFill>
                  <a:prstClr val="black"/>
                </a:solidFill>
                <a:hlinkClick r:id="rId2"/>
              </a:rPr>
              <a:t>节</a:t>
            </a:r>
            <a:r>
              <a:rPr lang="zh-CN" altLang="en-US" sz="100" dirty="0" smtClean="0">
                <a:solidFill>
                  <a:prstClr val="black"/>
                </a:solidFill>
                <a:hlinkClick r:id="rId2"/>
              </a:rPr>
              <a:t>日</a:t>
            </a:r>
            <a:r>
              <a:rPr lang="en-US" altLang="zh-CN" sz="100" dirty="0" smtClean="0">
                <a:solidFill>
                  <a:prstClr val="black"/>
                </a:solidFill>
                <a:hlinkClick r:id="rId2"/>
              </a:rPr>
              <a:t>PPT</a:t>
            </a:r>
            <a:r>
              <a:rPr lang="zh-CN" altLang="en-US" sz="100" dirty="0" smtClean="0">
                <a:solidFill>
                  <a:prstClr val="black"/>
                </a:solidFill>
                <a:hlinkClick r:id="rId2"/>
              </a:rPr>
              <a:t>模板</a:t>
            </a:r>
            <a:r>
              <a:rPr lang="zh-CN" altLang="en-US" sz="100" dirty="0" smtClean="0">
                <a:solidFill>
                  <a:prstClr val="black"/>
                </a:solidFill>
              </a:rPr>
              <a:t> </a:t>
            </a:r>
            <a:r>
              <a:rPr lang="en-US" altLang="zh-CN" sz="100" dirty="0">
                <a:solidFill>
                  <a:prstClr val="black"/>
                </a:solidFill>
              </a:rPr>
              <a:t>http://</a:t>
            </a:r>
            <a:r>
              <a:rPr lang="en-US" altLang="zh-CN" sz="100" dirty="0" smtClean="0">
                <a:solidFill>
                  <a:prstClr val="black"/>
                </a:solidFill>
              </a:rPr>
              <a:t>www.ypppt.com/jieri</a:t>
            </a:r>
            <a:r>
              <a:rPr lang="en-US" altLang="zh-CN" sz="100" dirty="0">
                <a:solidFill>
                  <a:prstClr val="black"/>
                </a:solidFill>
              </a:rPr>
              <a:t>/</a:t>
            </a:r>
            <a:endParaRPr lang="en-US" altLang="zh-CN" sz="100" dirty="0" smtClean="0">
              <a:solidFill>
                <a:prstClr val="black"/>
              </a:solidFill>
            </a:endParaRPr>
          </a:p>
        </p:txBody>
      </p:sp>
    </p:spTree>
    <p:extLst>
      <p:ext uri="{BB962C8B-B14F-4D97-AF65-F5344CB8AC3E}">
        <p14:creationId xmlns:p14="http://schemas.microsoft.com/office/powerpoint/2010/main" val="273647549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D29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3144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hf sldNum="0" hdr="0" ftr="0" dt="0"/>
  <p:txStyles>
    <p:titleStyle>
      <a:lvl1pPr algn="ctr" rtl="0" fontAlgn="base">
        <a:spcBef>
          <a:spcPct val="0"/>
        </a:spcBef>
        <a:spcAft>
          <a:spcPct val="0"/>
        </a:spcAft>
        <a:defRPr sz="5400">
          <a:solidFill>
            <a:schemeClr val="tx2"/>
          </a:solidFill>
          <a:latin typeface="+mj-lt"/>
          <a:ea typeface="+mj-ea"/>
          <a:cs typeface="+mj-cs"/>
        </a:defRPr>
      </a:lvl1pPr>
      <a:lvl2pPr algn="ctr" rtl="0" fontAlgn="base">
        <a:spcBef>
          <a:spcPct val="0"/>
        </a:spcBef>
        <a:spcAft>
          <a:spcPct val="0"/>
        </a:spcAft>
        <a:defRPr sz="5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5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5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5400">
          <a:solidFill>
            <a:schemeClr val="tx2"/>
          </a:solidFill>
          <a:latin typeface="Arial" panose="020B0604020202020204" pitchFamily="34" charset="0"/>
          <a:ea typeface="宋体" panose="02010600030101010101" pitchFamily="2" charset="-122"/>
        </a:defRPr>
      </a:lvl5pPr>
      <a:lvl6pPr marL="544160" algn="ctr" rtl="0" fontAlgn="base">
        <a:spcBef>
          <a:spcPct val="0"/>
        </a:spcBef>
        <a:spcAft>
          <a:spcPct val="0"/>
        </a:spcAft>
        <a:defRPr sz="5400">
          <a:solidFill>
            <a:schemeClr val="tx2"/>
          </a:solidFill>
          <a:latin typeface="Arial" panose="020B0604020202020204" pitchFamily="34" charset="0"/>
          <a:ea typeface="宋体" panose="02010600030101010101" pitchFamily="2" charset="-122"/>
        </a:defRPr>
      </a:lvl6pPr>
      <a:lvl7pPr marL="1088955" algn="ctr" rtl="0" fontAlgn="base">
        <a:spcBef>
          <a:spcPct val="0"/>
        </a:spcBef>
        <a:spcAft>
          <a:spcPct val="0"/>
        </a:spcAft>
        <a:defRPr sz="5400">
          <a:solidFill>
            <a:schemeClr val="tx2"/>
          </a:solidFill>
          <a:latin typeface="Arial" panose="020B0604020202020204" pitchFamily="34" charset="0"/>
          <a:ea typeface="宋体" panose="02010600030101010101" pitchFamily="2" charset="-122"/>
        </a:defRPr>
      </a:lvl7pPr>
      <a:lvl8pPr marL="1633116" algn="ctr" rtl="0" fontAlgn="base">
        <a:spcBef>
          <a:spcPct val="0"/>
        </a:spcBef>
        <a:spcAft>
          <a:spcPct val="0"/>
        </a:spcAft>
        <a:defRPr sz="5400">
          <a:solidFill>
            <a:schemeClr val="tx2"/>
          </a:solidFill>
          <a:latin typeface="Arial" panose="020B0604020202020204" pitchFamily="34" charset="0"/>
          <a:ea typeface="宋体" panose="02010600030101010101" pitchFamily="2" charset="-122"/>
        </a:defRPr>
      </a:lvl8pPr>
      <a:lvl9pPr marL="2177276" algn="ctr" rtl="0" fontAlgn="base">
        <a:spcBef>
          <a:spcPct val="0"/>
        </a:spcBef>
        <a:spcAft>
          <a:spcPct val="0"/>
        </a:spcAft>
        <a:defRPr sz="5400">
          <a:solidFill>
            <a:schemeClr val="tx2"/>
          </a:solidFill>
          <a:latin typeface="Arial" panose="020B0604020202020204" pitchFamily="34" charset="0"/>
          <a:ea typeface="宋体" panose="02010600030101010101" pitchFamily="2" charset="-122"/>
        </a:defRPr>
      </a:lvl9pPr>
    </p:titleStyle>
    <p:bodyStyle>
      <a:lvl1pPr marL="408279" indent="-408279" algn="l" rtl="0" fontAlgn="base">
        <a:spcBef>
          <a:spcPct val="20000"/>
        </a:spcBef>
        <a:spcAft>
          <a:spcPct val="0"/>
        </a:spcAft>
        <a:buChar char="•"/>
        <a:defRPr sz="3800">
          <a:solidFill>
            <a:schemeClr val="tx1"/>
          </a:solidFill>
          <a:latin typeface="+mn-lt"/>
          <a:ea typeface="+mn-ea"/>
          <a:cs typeface="+mn-cs"/>
        </a:defRPr>
      </a:lvl1pPr>
      <a:lvl2pPr marL="884498" indent="-340338" algn="l" rtl="0" fontAlgn="base">
        <a:spcBef>
          <a:spcPct val="20000"/>
        </a:spcBef>
        <a:spcAft>
          <a:spcPct val="0"/>
        </a:spcAft>
        <a:buChar char="–"/>
        <a:defRPr sz="3500">
          <a:solidFill>
            <a:schemeClr val="tx1"/>
          </a:solidFill>
          <a:latin typeface="+mn-lt"/>
          <a:ea typeface="+mn-ea"/>
        </a:defRPr>
      </a:lvl2pPr>
      <a:lvl3pPr marL="1360718" indent="-272398" algn="l" rtl="0" fontAlgn="base">
        <a:spcBef>
          <a:spcPct val="20000"/>
        </a:spcBef>
        <a:spcAft>
          <a:spcPct val="0"/>
        </a:spcAft>
        <a:buChar char="•"/>
        <a:defRPr sz="2900">
          <a:solidFill>
            <a:schemeClr val="tx1"/>
          </a:solidFill>
          <a:latin typeface="+mn-lt"/>
          <a:ea typeface="+mn-ea"/>
        </a:defRPr>
      </a:lvl3pPr>
      <a:lvl4pPr marL="1904878" indent="-272398" algn="l" rtl="0" fontAlgn="base">
        <a:spcBef>
          <a:spcPct val="20000"/>
        </a:spcBef>
        <a:spcAft>
          <a:spcPct val="0"/>
        </a:spcAft>
        <a:buChar char="–"/>
        <a:defRPr sz="2400">
          <a:solidFill>
            <a:schemeClr val="tx1"/>
          </a:solidFill>
          <a:latin typeface="+mn-lt"/>
          <a:ea typeface="+mn-ea"/>
        </a:defRPr>
      </a:lvl4pPr>
      <a:lvl5pPr marL="2449673" indent="-272398" algn="l" rtl="0" fontAlgn="base">
        <a:spcBef>
          <a:spcPct val="20000"/>
        </a:spcBef>
        <a:spcAft>
          <a:spcPct val="0"/>
        </a:spcAft>
        <a:buChar char="»"/>
        <a:defRPr sz="2400">
          <a:solidFill>
            <a:schemeClr val="tx1"/>
          </a:solidFill>
          <a:latin typeface="+mn-lt"/>
          <a:ea typeface="+mn-ea"/>
        </a:defRPr>
      </a:lvl5pPr>
      <a:lvl6pPr marL="2993833" indent="-272398" algn="l" rtl="0" fontAlgn="base">
        <a:spcBef>
          <a:spcPct val="20000"/>
        </a:spcBef>
        <a:spcAft>
          <a:spcPct val="0"/>
        </a:spcAft>
        <a:buChar char="»"/>
        <a:defRPr sz="2400">
          <a:solidFill>
            <a:schemeClr val="tx1"/>
          </a:solidFill>
          <a:latin typeface="+mn-lt"/>
          <a:ea typeface="+mn-ea"/>
        </a:defRPr>
      </a:lvl6pPr>
      <a:lvl7pPr marL="3537994" indent="-272398" algn="l" rtl="0" fontAlgn="base">
        <a:spcBef>
          <a:spcPct val="20000"/>
        </a:spcBef>
        <a:spcAft>
          <a:spcPct val="0"/>
        </a:spcAft>
        <a:buChar char="»"/>
        <a:defRPr sz="2400">
          <a:solidFill>
            <a:schemeClr val="tx1"/>
          </a:solidFill>
          <a:latin typeface="+mn-lt"/>
          <a:ea typeface="+mn-ea"/>
        </a:defRPr>
      </a:lvl7pPr>
      <a:lvl8pPr marL="4082154" indent="-272398" algn="l" rtl="0" fontAlgn="base">
        <a:spcBef>
          <a:spcPct val="20000"/>
        </a:spcBef>
        <a:spcAft>
          <a:spcPct val="0"/>
        </a:spcAft>
        <a:buChar char="»"/>
        <a:defRPr sz="2400">
          <a:solidFill>
            <a:schemeClr val="tx1"/>
          </a:solidFill>
          <a:latin typeface="+mn-lt"/>
          <a:ea typeface="+mn-ea"/>
        </a:defRPr>
      </a:lvl8pPr>
      <a:lvl9pPr marL="4626949" indent="-272398"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955" rtl="0" eaLnBrk="1" latinLnBrk="0" hangingPunct="1">
        <a:defRPr sz="2100" kern="1200">
          <a:solidFill>
            <a:schemeClr val="tx1"/>
          </a:solidFill>
          <a:latin typeface="+mn-lt"/>
          <a:ea typeface="+mn-ea"/>
          <a:cs typeface="+mn-cs"/>
        </a:defRPr>
      </a:lvl1pPr>
      <a:lvl2pPr marL="544160" algn="l" defTabSz="1088955" rtl="0" eaLnBrk="1" latinLnBrk="0" hangingPunct="1">
        <a:defRPr sz="2100" kern="1200">
          <a:solidFill>
            <a:schemeClr val="tx1"/>
          </a:solidFill>
          <a:latin typeface="+mn-lt"/>
          <a:ea typeface="+mn-ea"/>
          <a:cs typeface="+mn-cs"/>
        </a:defRPr>
      </a:lvl2pPr>
      <a:lvl3pPr marL="1088955" algn="l" defTabSz="1088955" rtl="0" eaLnBrk="1" latinLnBrk="0" hangingPunct="1">
        <a:defRPr sz="2100" kern="1200">
          <a:solidFill>
            <a:schemeClr val="tx1"/>
          </a:solidFill>
          <a:latin typeface="+mn-lt"/>
          <a:ea typeface="+mn-ea"/>
          <a:cs typeface="+mn-cs"/>
        </a:defRPr>
      </a:lvl3pPr>
      <a:lvl4pPr marL="1633116" algn="l" defTabSz="1088955" rtl="0" eaLnBrk="1" latinLnBrk="0" hangingPunct="1">
        <a:defRPr sz="2100" kern="1200">
          <a:solidFill>
            <a:schemeClr val="tx1"/>
          </a:solidFill>
          <a:latin typeface="+mn-lt"/>
          <a:ea typeface="+mn-ea"/>
          <a:cs typeface="+mn-cs"/>
        </a:defRPr>
      </a:lvl4pPr>
      <a:lvl5pPr marL="2177276" algn="l" defTabSz="1088955" rtl="0" eaLnBrk="1" latinLnBrk="0" hangingPunct="1">
        <a:defRPr sz="2100" kern="1200">
          <a:solidFill>
            <a:schemeClr val="tx1"/>
          </a:solidFill>
          <a:latin typeface="+mn-lt"/>
          <a:ea typeface="+mn-ea"/>
          <a:cs typeface="+mn-cs"/>
        </a:defRPr>
      </a:lvl5pPr>
      <a:lvl6pPr marL="2721435" algn="l" defTabSz="1088955" rtl="0" eaLnBrk="1" latinLnBrk="0" hangingPunct="1">
        <a:defRPr sz="2100" kern="1200">
          <a:solidFill>
            <a:schemeClr val="tx1"/>
          </a:solidFill>
          <a:latin typeface="+mn-lt"/>
          <a:ea typeface="+mn-ea"/>
          <a:cs typeface="+mn-cs"/>
        </a:defRPr>
      </a:lvl6pPr>
      <a:lvl7pPr marL="3266231" algn="l" defTabSz="1088955" rtl="0" eaLnBrk="1" latinLnBrk="0" hangingPunct="1">
        <a:defRPr sz="2100" kern="1200">
          <a:solidFill>
            <a:schemeClr val="tx1"/>
          </a:solidFill>
          <a:latin typeface="+mn-lt"/>
          <a:ea typeface="+mn-ea"/>
          <a:cs typeface="+mn-cs"/>
        </a:defRPr>
      </a:lvl7pPr>
      <a:lvl8pPr marL="3810391" algn="l" defTabSz="1088955" rtl="0" eaLnBrk="1" latinLnBrk="0" hangingPunct="1">
        <a:defRPr sz="2100" kern="1200">
          <a:solidFill>
            <a:schemeClr val="tx1"/>
          </a:solidFill>
          <a:latin typeface="+mn-lt"/>
          <a:ea typeface="+mn-ea"/>
          <a:cs typeface="+mn-cs"/>
        </a:defRPr>
      </a:lvl8pPr>
      <a:lvl9pPr marL="4354551" algn="l" defTabSz="1088955"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744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ctr" defTabSz="1088522" rtl="0" eaLnBrk="1" latinLnBrk="0" hangingPunct="1">
        <a:spcBef>
          <a:spcPct val="0"/>
        </a:spcBef>
        <a:buNone/>
        <a:defRPr sz="5200" kern="1200">
          <a:solidFill>
            <a:schemeClr val="tx1"/>
          </a:solidFill>
          <a:latin typeface="+mj-lt"/>
          <a:ea typeface="+mj-ea"/>
          <a:cs typeface="+mj-cs"/>
        </a:defRPr>
      </a:lvl1pPr>
    </p:titleStyle>
    <p:bodyStyle>
      <a:lvl1pPr marL="408195" indent="-408195" algn="l" defTabSz="108852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26" indent="-340163" algn="l" defTabSz="108852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53" indent="-272130" algn="l" defTabSz="108852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913" indent="-272130" algn="l" defTabSz="108852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75" indent="-272130" algn="l" defTabSz="108852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436" indent="-272130" algn="l" defTabSz="108852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96" indent="-272130" algn="l" defTabSz="108852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959" indent="-272130" algn="l" defTabSz="108852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219" indent="-272130" algn="l" defTabSz="108852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522" rtl="0" eaLnBrk="1" latinLnBrk="0" hangingPunct="1">
        <a:defRPr sz="2100" kern="1200">
          <a:solidFill>
            <a:schemeClr val="tx1"/>
          </a:solidFill>
          <a:latin typeface="+mn-lt"/>
          <a:ea typeface="+mn-ea"/>
          <a:cs typeface="+mn-cs"/>
        </a:defRPr>
      </a:lvl1pPr>
      <a:lvl2pPr marL="544262" algn="l" defTabSz="1088522" rtl="0" eaLnBrk="1" latinLnBrk="0" hangingPunct="1">
        <a:defRPr sz="2100" kern="1200">
          <a:solidFill>
            <a:schemeClr val="tx1"/>
          </a:solidFill>
          <a:latin typeface="+mn-lt"/>
          <a:ea typeface="+mn-ea"/>
          <a:cs typeface="+mn-cs"/>
        </a:defRPr>
      </a:lvl2pPr>
      <a:lvl3pPr marL="1088522" algn="l" defTabSz="1088522" rtl="0" eaLnBrk="1" latinLnBrk="0" hangingPunct="1">
        <a:defRPr sz="2100" kern="1200">
          <a:solidFill>
            <a:schemeClr val="tx1"/>
          </a:solidFill>
          <a:latin typeface="+mn-lt"/>
          <a:ea typeface="+mn-ea"/>
          <a:cs typeface="+mn-cs"/>
        </a:defRPr>
      </a:lvl3pPr>
      <a:lvl4pPr marL="1632784" algn="l" defTabSz="1088522" rtl="0" eaLnBrk="1" latinLnBrk="0" hangingPunct="1">
        <a:defRPr sz="2100" kern="1200">
          <a:solidFill>
            <a:schemeClr val="tx1"/>
          </a:solidFill>
          <a:latin typeface="+mn-lt"/>
          <a:ea typeface="+mn-ea"/>
          <a:cs typeface="+mn-cs"/>
        </a:defRPr>
      </a:lvl4pPr>
      <a:lvl5pPr marL="2177044" algn="l" defTabSz="1088522" rtl="0" eaLnBrk="1" latinLnBrk="0" hangingPunct="1">
        <a:defRPr sz="2100" kern="1200">
          <a:solidFill>
            <a:schemeClr val="tx1"/>
          </a:solidFill>
          <a:latin typeface="+mn-lt"/>
          <a:ea typeface="+mn-ea"/>
          <a:cs typeface="+mn-cs"/>
        </a:defRPr>
      </a:lvl5pPr>
      <a:lvl6pPr marL="2721304" algn="l" defTabSz="1088522" rtl="0" eaLnBrk="1" latinLnBrk="0" hangingPunct="1">
        <a:defRPr sz="2100" kern="1200">
          <a:solidFill>
            <a:schemeClr val="tx1"/>
          </a:solidFill>
          <a:latin typeface="+mn-lt"/>
          <a:ea typeface="+mn-ea"/>
          <a:cs typeface="+mn-cs"/>
        </a:defRPr>
      </a:lvl6pPr>
      <a:lvl7pPr marL="3265567" algn="l" defTabSz="1088522" rtl="0" eaLnBrk="1" latinLnBrk="0" hangingPunct="1">
        <a:defRPr sz="2100" kern="1200">
          <a:solidFill>
            <a:schemeClr val="tx1"/>
          </a:solidFill>
          <a:latin typeface="+mn-lt"/>
          <a:ea typeface="+mn-ea"/>
          <a:cs typeface="+mn-cs"/>
        </a:defRPr>
      </a:lvl7pPr>
      <a:lvl8pPr marL="3809828" algn="l" defTabSz="1088522" rtl="0" eaLnBrk="1" latinLnBrk="0" hangingPunct="1">
        <a:defRPr sz="2100" kern="1200">
          <a:solidFill>
            <a:schemeClr val="tx1"/>
          </a:solidFill>
          <a:latin typeface="+mn-lt"/>
          <a:ea typeface="+mn-ea"/>
          <a:cs typeface="+mn-cs"/>
        </a:defRPr>
      </a:lvl8pPr>
      <a:lvl9pPr marL="4354088" algn="l" defTabSz="1088522"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16E5758D-A3C3-4E88-8AC0-22500507BD7E}" type="datetimeFigureOut">
              <a:rPr lang="zh-CN" altLang="en-US" smtClean="0">
                <a:solidFill>
                  <a:prstClr val="black">
                    <a:tint val="75000"/>
                  </a:prstClr>
                </a:solidFill>
              </a:rPr>
              <a:pPr defTabSz="914309"/>
              <a:t>2023/5/25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AA4E786F-588D-4932-A7B2-AE3451FA4ACA}"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xmlns:p14="http://schemas.microsoft.com/office/powerpoint/2010/main" val="22257289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5A4AD45-B02B-4504-A605-AD9CB1CE18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9190" y="304682"/>
            <a:ext cx="5636598" cy="5638800"/>
          </a:xfrm>
          <a:prstGeom prst="rect">
            <a:avLst/>
          </a:prstGeom>
        </p:spPr>
      </p:pic>
    </p:spTree>
    <p:custDataLst>
      <p:tags r:id="rId1"/>
    </p:custDataLst>
    <p:extLst>
      <p:ext uri="{BB962C8B-B14F-4D97-AF65-F5344CB8AC3E}">
        <p14:creationId xmlns:p14="http://schemas.microsoft.com/office/powerpoint/2010/main" val="45348853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32" name="TextBox 31"/>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421893" y="1099780"/>
            <a:ext cx="6211669" cy="5884177"/>
          </a:xfrm>
          <a:prstGeom prst="rect">
            <a:avLst/>
          </a:prstGeom>
        </p:spPr>
      </p:pic>
      <p:grpSp>
        <p:nvGrpSpPr>
          <p:cNvPr id="4" name="组合 3"/>
          <p:cNvGrpSpPr/>
          <p:nvPr/>
        </p:nvGrpSpPr>
        <p:grpSpPr>
          <a:xfrm>
            <a:off x="5069340" y="1984395"/>
            <a:ext cx="5683276" cy="3960000"/>
            <a:chOff x="5071318" y="1984394"/>
            <a:chExt cx="5685495" cy="3960000"/>
          </a:xfrm>
        </p:grpSpPr>
        <p:sp>
          <p:nvSpPr>
            <p:cNvPr id="33" name="1111"/>
            <p:cNvSpPr/>
            <p:nvPr>
              <p:custDataLst>
                <p:tags r:id="rId1"/>
              </p:custDataLst>
            </p:nvPr>
          </p:nvSpPr>
          <p:spPr>
            <a:xfrm>
              <a:off x="10628813" y="1984394"/>
              <a:ext cx="128000" cy="3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3431" tIns="56716" rIns="113431" bIns="56716" rtlCol="0" anchor="ctr"/>
            <a:lstStyle/>
            <a:p>
              <a:pPr algn="ctr" defTabSz="914341" fontAlgn="base">
                <a:spcBef>
                  <a:spcPct val="0"/>
                </a:spcBef>
                <a:spcAft>
                  <a:spcPct val="0"/>
                </a:spcAft>
              </a:pPr>
              <a:endParaRPr lang="zh-CN" altLang="en-US" sz="1800">
                <a:solidFill>
                  <a:prstClr val="black"/>
                </a:solidFill>
                <a:cs typeface="+mn-ea"/>
                <a:sym typeface="+mn-lt"/>
              </a:endParaRPr>
            </a:p>
          </p:txBody>
        </p:sp>
        <p:sp>
          <p:nvSpPr>
            <p:cNvPr id="9" name="文本框 6"/>
            <p:cNvSpPr txBox="1"/>
            <p:nvPr/>
          </p:nvSpPr>
          <p:spPr>
            <a:xfrm>
              <a:off x="6967520" y="2396519"/>
              <a:ext cx="2678701" cy="3135750"/>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8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800" dirty="0">
                <a:solidFill>
                  <a:prstClr val="black"/>
                </a:solidFill>
                <a:cs typeface="+mn-ea"/>
                <a:sym typeface="+mn-lt"/>
              </a:endParaRPr>
            </a:p>
            <a:p>
              <a:pPr defTabSz="914341" fontAlgn="base">
                <a:lnSpc>
                  <a:spcPct val="150000"/>
                </a:lnSpc>
                <a:spcBef>
                  <a:spcPct val="0"/>
                </a:spcBef>
                <a:spcAft>
                  <a:spcPct val="0"/>
                </a:spcAft>
              </a:pPr>
              <a:endParaRPr lang="zh-CN" altLang="en-US" sz="1800" dirty="0">
                <a:solidFill>
                  <a:prstClr val="black"/>
                </a:solidFill>
                <a:cs typeface="+mn-ea"/>
                <a:sym typeface="+mn-lt"/>
              </a:endParaRPr>
            </a:p>
          </p:txBody>
        </p:sp>
        <p:sp>
          <p:nvSpPr>
            <p:cNvPr id="10" name="文本框 7"/>
            <p:cNvSpPr txBox="1"/>
            <p:nvPr/>
          </p:nvSpPr>
          <p:spPr>
            <a:xfrm>
              <a:off x="9707561" y="2799045"/>
              <a:ext cx="554214" cy="2330698"/>
            </a:xfrm>
            <a:prstGeom prst="rect">
              <a:avLst/>
            </a:prstGeom>
            <a:noFill/>
          </p:spPr>
          <p:txBody>
            <a:bodyPr vert="eaVert" wrap="square" rtlCol="0">
              <a:spAutoFit/>
            </a:bodyPr>
            <a:lstStyle/>
            <a:p>
              <a:pPr algn="ctr" defTabSz="914341" fontAlgn="base">
                <a:spcBef>
                  <a:spcPct val="0"/>
                </a:spcBef>
                <a:spcAft>
                  <a:spcPct val="0"/>
                </a:spcAft>
              </a:pPr>
              <a:r>
                <a:rPr lang="zh-CN" altLang="en-US" sz="2400" dirty="0">
                  <a:solidFill>
                    <a:prstClr val="black"/>
                  </a:solidFill>
                  <a:cs typeface="+mn-ea"/>
                  <a:sym typeface="+mn-lt"/>
                </a:rPr>
                <a:t>标题文本</a:t>
              </a:r>
            </a:p>
          </p:txBody>
        </p:sp>
        <p:sp>
          <p:nvSpPr>
            <p:cNvPr id="12" name="文本框 6"/>
            <p:cNvSpPr txBox="1"/>
            <p:nvPr/>
          </p:nvSpPr>
          <p:spPr>
            <a:xfrm>
              <a:off x="5071318" y="2396519"/>
              <a:ext cx="2678701" cy="3135750"/>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8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800" dirty="0">
                <a:solidFill>
                  <a:prstClr val="black"/>
                </a:solidFill>
                <a:cs typeface="+mn-ea"/>
                <a:sym typeface="+mn-lt"/>
              </a:endParaRPr>
            </a:p>
            <a:p>
              <a:pPr defTabSz="914341" fontAlgn="base">
                <a:lnSpc>
                  <a:spcPct val="150000"/>
                </a:lnSpc>
                <a:spcBef>
                  <a:spcPct val="0"/>
                </a:spcBef>
                <a:spcAft>
                  <a:spcPct val="0"/>
                </a:spcAft>
              </a:pPr>
              <a:endParaRPr lang="zh-CN" altLang="en-US" sz="1800" dirty="0">
                <a:solidFill>
                  <a:prstClr val="black"/>
                </a:solidFill>
                <a:cs typeface="+mn-ea"/>
                <a:sym typeface="+mn-lt"/>
              </a:endParaRPr>
            </a:p>
          </p:txBody>
        </p:sp>
      </p:grpSp>
    </p:spTree>
    <p:extLst>
      <p:ext uri="{BB962C8B-B14F-4D97-AF65-F5344CB8AC3E}">
        <p14:creationId xmlns:p14="http://schemas.microsoft.com/office/powerpoint/2010/main" val="49090886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12" name="TextBox 11"/>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sp>
        <p:nvSpPr>
          <p:cNvPr id="14" name="矩形 13"/>
          <p:cNvSpPr/>
          <p:nvPr/>
        </p:nvSpPr>
        <p:spPr>
          <a:xfrm>
            <a:off x="8561904" y="2201926"/>
            <a:ext cx="3425535" cy="330633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fontAlgn="base">
              <a:spcBef>
                <a:spcPct val="0"/>
              </a:spcBef>
              <a:spcAft>
                <a:spcPct val="0"/>
              </a:spcAft>
            </a:pPr>
            <a:endParaRPr lang="zh-CN" altLang="en-US" sz="1500">
              <a:solidFill>
                <a:prstClr val="black">
                  <a:lumMod val="65000"/>
                  <a:lumOff val="35000"/>
                </a:prstClr>
              </a:solidFill>
              <a:cs typeface="+mn-ea"/>
              <a:sym typeface="+mn-lt"/>
            </a:endParaRPr>
          </a:p>
        </p:txBody>
      </p:sp>
      <p:grpSp>
        <p:nvGrpSpPr>
          <p:cNvPr id="4" name="组合 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EA98B16-26A7-42CF-8251-F39A6634D5D1}"/>
              </a:ext>
            </a:extLst>
          </p:cNvPr>
          <p:cNvGrpSpPr/>
          <p:nvPr/>
        </p:nvGrpSpPr>
        <p:grpSpPr>
          <a:xfrm>
            <a:off x="3" y="2183669"/>
            <a:ext cx="8561901" cy="3657600"/>
            <a:chOff x="0" y="2183668"/>
            <a:chExt cx="8565247" cy="3657600"/>
          </a:xfrm>
        </p:grpSpPr>
        <p:sp>
          <p:nvSpPr>
            <p:cNvPr id="3" name="矩形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EA47695-9A3F-4A26-AE25-39914CF26C4F}"/>
                </a:ext>
              </a:extLst>
            </p:cNvPr>
            <p:cNvSpPr/>
            <p:nvPr/>
          </p:nvSpPr>
          <p:spPr>
            <a:xfrm>
              <a:off x="0" y="2183668"/>
              <a:ext cx="8565247" cy="365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black"/>
                </a:solidFill>
                <a:cs typeface="+mn-ea"/>
                <a:sym typeface="+mn-lt"/>
              </a:endParaRPr>
            </a:p>
          </p:txBody>
        </p:sp>
        <p:sp>
          <p:nvSpPr>
            <p:cNvPr id="15" name="文本框 6"/>
            <p:cNvSpPr txBox="1"/>
            <p:nvPr/>
          </p:nvSpPr>
          <p:spPr>
            <a:xfrm>
              <a:off x="4643707" y="2427644"/>
              <a:ext cx="2678702" cy="3135750"/>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8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800" dirty="0">
                <a:solidFill>
                  <a:prstClr val="black"/>
                </a:solidFill>
                <a:cs typeface="+mn-ea"/>
                <a:sym typeface="+mn-lt"/>
              </a:endParaRPr>
            </a:p>
            <a:p>
              <a:pPr defTabSz="914341" fontAlgn="base">
                <a:lnSpc>
                  <a:spcPct val="150000"/>
                </a:lnSpc>
                <a:spcBef>
                  <a:spcPct val="0"/>
                </a:spcBef>
                <a:spcAft>
                  <a:spcPct val="0"/>
                </a:spcAft>
              </a:pPr>
              <a:endParaRPr lang="zh-CN" altLang="en-US" sz="1800" dirty="0">
                <a:solidFill>
                  <a:prstClr val="black"/>
                </a:solidFill>
                <a:cs typeface="+mn-ea"/>
                <a:sym typeface="+mn-lt"/>
              </a:endParaRPr>
            </a:p>
          </p:txBody>
        </p:sp>
        <p:sp>
          <p:nvSpPr>
            <p:cNvPr id="16" name="文本框 7"/>
            <p:cNvSpPr txBox="1"/>
            <p:nvPr/>
          </p:nvSpPr>
          <p:spPr>
            <a:xfrm>
              <a:off x="7383749" y="2689744"/>
              <a:ext cx="554215" cy="2330698"/>
            </a:xfrm>
            <a:prstGeom prst="rect">
              <a:avLst/>
            </a:prstGeom>
            <a:noFill/>
          </p:spPr>
          <p:txBody>
            <a:bodyPr vert="eaVert" wrap="square" rtlCol="0">
              <a:spAutoFit/>
            </a:bodyPr>
            <a:lstStyle/>
            <a:p>
              <a:pPr algn="ctr" defTabSz="914341" fontAlgn="base">
                <a:spcBef>
                  <a:spcPct val="0"/>
                </a:spcBef>
                <a:spcAft>
                  <a:spcPct val="0"/>
                </a:spcAft>
              </a:pPr>
              <a:r>
                <a:rPr lang="zh-CN" altLang="en-US" sz="2400" dirty="0">
                  <a:solidFill>
                    <a:prstClr val="black"/>
                  </a:solidFill>
                  <a:cs typeface="+mn-ea"/>
                  <a:sym typeface="+mn-lt"/>
                </a:rPr>
                <a:t>标题文本</a:t>
              </a:r>
            </a:p>
          </p:txBody>
        </p:sp>
        <p:sp>
          <p:nvSpPr>
            <p:cNvPr id="17" name="文本框 8"/>
            <p:cNvSpPr txBox="1"/>
            <p:nvPr/>
          </p:nvSpPr>
          <p:spPr>
            <a:xfrm>
              <a:off x="2405544" y="2427644"/>
              <a:ext cx="2678702" cy="3135750"/>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8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800" dirty="0">
                <a:solidFill>
                  <a:prstClr val="black"/>
                </a:solidFill>
                <a:cs typeface="+mn-ea"/>
                <a:sym typeface="+mn-lt"/>
              </a:endParaRPr>
            </a:p>
            <a:p>
              <a:pPr defTabSz="914341" fontAlgn="base">
                <a:lnSpc>
                  <a:spcPct val="150000"/>
                </a:lnSpc>
                <a:spcBef>
                  <a:spcPct val="0"/>
                </a:spcBef>
                <a:spcAft>
                  <a:spcPct val="0"/>
                </a:spcAft>
              </a:pPr>
              <a:endParaRPr lang="zh-CN" altLang="en-US" sz="1800" dirty="0">
                <a:solidFill>
                  <a:prstClr val="black"/>
                </a:solidFill>
                <a:cs typeface="+mn-ea"/>
                <a:sym typeface="+mn-lt"/>
              </a:endParaRPr>
            </a:p>
          </p:txBody>
        </p:sp>
        <p:sp>
          <p:nvSpPr>
            <p:cNvPr id="18" name="文本框 9"/>
            <p:cNvSpPr txBox="1"/>
            <p:nvPr/>
          </p:nvSpPr>
          <p:spPr>
            <a:xfrm>
              <a:off x="167381" y="2427644"/>
              <a:ext cx="2678702" cy="3135750"/>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8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800" dirty="0">
                <a:solidFill>
                  <a:prstClr val="black"/>
                </a:solidFill>
                <a:cs typeface="+mn-ea"/>
                <a:sym typeface="+mn-lt"/>
              </a:endParaRPr>
            </a:p>
            <a:p>
              <a:pPr defTabSz="914341" fontAlgn="base">
                <a:lnSpc>
                  <a:spcPct val="150000"/>
                </a:lnSpc>
                <a:spcBef>
                  <a:spcPct val="0"/>
                </a:spcBef>
                <a:spcAft>
                  <a:spcPct val="0"/>
                </a:spcAft>
              </a:pPr>
              <a:endParaRPr lang="zh-CN" altLang="en-US" sz="1800" dirty="0">
                <a:solidFill>
                  <a:prstClr val="black"/>
                </a:solidFill>
                <a:cs typeface="+mn-ea"/>
                <a:sym typeface="+mn-lt"/>
              </a:endParaRPr>
            </a:p>
          </p:txBody>
        </p:sp>
      </p:grpSp>
    </p:spTree>
    <p:extLst>
      <p:ext uri="{BB962C8B-B14F-4D97-AF65-F5344CB8AC3E}">
        <p14:creationId xmlns:p14="http://schemas.microsoft.com/office/powerpoint/2010/main" val="208543374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12" name="TextBox 11"/>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20" name="组合 1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2838D8F-33D7-42F0-904E-A73E92901422}"/>
              </a:ext>
            </a:extLst>
          </p:cNvPr>
          <p:cNvGrpSpPr>
            <a:grpSpLocks noChangeAspect="1"/>
          </p:cNvGrpSpPr>
          <p:nvPr/>
        </p:nvGrpSpPr>
        <p:grpSpPr>
          <a:xfrm rot="5400000">
            <a:off x="9428975" y="2958499"/>
            <a:ext cx="373811" cy="248492"/>
            <a:chOff x="2881121" y="2516898"/>
            <a:chExt cx="376100" cy="250202"/>
          </a:xfrm>
          <a:solidFill>
            <a:schemeClr val="accent3">
              <a:lumMod val="60000"/>
              <a:lumOff val="40000"/>
            </a:schemeClr>
          </a:solidFill>
        </p:grpSpPr>
        <p:sp>
          <p:nvSpPr>
            <p:cNvPr id="21" name="矩形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C763166-D2F6-4BF5-BF37-AA5AA1D73ED8}"/>
                </a:ext>
              </a:extLst>
            </p:cNvPr>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sp>
          <p:nvSpPr>
            <p:cNvPr id="38" name="矩形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4956908-8603-444E-83A8-C962C14F84AB}"/>
                </a:ext>
              </a:extLst>
            </p:cNvPr>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grpSp>
        <p:nvGrpSpPr>
          <p:cNvPr id="39" name="组合 3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65BAAF9-E736-491B-A9DF-99EAE955124B}"/>
              </a:ext>
            </a:extLst>
          </p:cNvPr>
          <p:cNvGrpSpPr/>
          <p:nvPr/>
        </p:nvGrpSpPr>
        <p:grpSpPr>
          <a:xfrm>
            <a:off x="8151803" y="1633617"/>
            <a:ext cx="2802152" cy="1243330"/>
            <a:chOff x="6137721" y="568403"/>
            <a:chExt cx="2435756" cy="1079946"/>
          </a:xfrm>
          <a:solidFill>
            <a:schemeClr val="accent3">
              <a:lumMod val="60000"/>
              <a:lumOff val="40000"/>
            </a:schemeClr>
          </a:solidFill>
        </p:grpSpPr>
        <p:sp>
          <p:nvSpPr>
            <p:cNvPr id="40" name="矩形 3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A3B7E2D-8697-4AD8-A225-D606FCDAAA87}"/>
                </a:ext>
              </a:extLst>
            </p:cNvPr>
            <p:cNvSpPr/>
            <p:nvPr/>
          </p:nvSpPr>
          <p:spPr>
            <a:xfrm>
              <a:off x="6137721" y="568403"/>
              <a:ext cx="2435756" cy="1079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dirty="0">
                <a:solidFill>
                  <a:prstClr val="white"/>
                </a:solidFill>
                <a:cs typeface="+mn-ea"/>
                <a:sym typeface="+mn-lt"/>
              </a:endParaRPr>
            </a:p>
          </p:txBody>
        </p:sp>
        <p:grpSp>
          <p:nvGrpSpPr>
            <p:cNvPr id="41" name="组合 4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D4EC44B-100B-44D2-BDC2-9A02F594A6C0}"/>
                </a:ext>
              </a:extLst>
            </p:cNvPr>
            <p:cNvGrpSpPr/>
            <p:nvPr/>
          </p:nvGrpSpPr>
          <p:grpSpPr>
            <a:xfrm>
              <a:off x="6416881" y="798176"/>
              <a:ext cx="2100135" cy="630168"/>
              <a:chOff x="6465370" y="887065"/>
              <a:chExt cx="2100135" cy="630168"/>
            </a:xfrm>
            <a:grpFill/>
          </p:grpSpPr>
          <p:sp>
            <p:nvSpPr>
              <p:cNvPr id="42" name="TextBox 3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F5859E3-3DDE-4958-BE2E-D784ED6DAAB7}"/>
                  </a:ext>
                </a:extLst>
              </p:cNvPr>
              <p:cNvSpPr txBox="1"/>
              <p:nvPr/>
            </p:nvSpPr>
            <p:spPr>
              <a:xfrm>
                <a:off x="6465370" y="887065"/>
                <a:ext cx="2100135" cy="467831"/>
              </a:xfrm>
              <a:prstGeom prst="rect">
                <a:avLst/>
              </a:prstGeom>
              <a:grpFill/>
            </p:spPr>
            <p:txBody>
              <a:bodyPr wrap="none" rtlCol="0">
                <a:spAutoFit/>
              </a:bodyPr>
              <a:lstStyle/>
              <a:p>
                <a:pPr defTabSz="914341" fontAlgn="base">
                  <a:spcBef>
                    <a:spcPct val="0"/>
                  </a:spcBef>
                  <a:spcAft>
                    <a:spcPct val="0"/>
                  </a:spcAft>
                </a:pPr>
                <a:r>
                  <a:rPr lang="zh-CN" altLang="en-US" sz="2900" dirty="0">
                    <a:solidFill>
                      <a:prstClr val="white"/>
                    </a:solidFill>
                    <a:cs typeface="+mn-ea"/>
                    <a:sym typeface="+mn-lt"/>
                  </a:rPr>
                  <a:t>输入文本内容</a:t>
                </a:r>
              </a:p>
            </p:txBody>
          </p:sp>
          <p:sp>
            <p:nvSpPr>
              <p:cNvPr id="43" name="Rectangle 13" descr="FD1DDF730CE4456e89755B07FE1653D0# #Rectangle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20F5AFD-9140-4289-8506-400D797A6BFE}"/>
                  </a:ext>
                </a:extLst>
              </p:cNvPr>
              <p:cNvSpPr>
                <a:spLocks noChangeArrowheads="1"/>
              </p:cNvSpPr>
              <p:nvPr/>
            </p:nvSpPr>
            <p:spPr bwMode="auto">
              <a:xfrm>
                <a:off x="6706688" y="1276634"/>
                <a:ext cx="1598261" cy="2405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anose="020F0502020204030204"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anose="020F0502020204030204"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anose="020F0502020204030204"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anose="020F0502020204030204"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anose="020F0502020204030204"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9pPr>
              </a:lstStyle>
              <a:p>
                <a:pPr algn="just" defTabSz="914341" eaLnBrk="1" fontAlgn="base" hangingPunct="1">
                  <a:spcBef>
                    <a:spcPct val="0"/>
                  </a:spcBef>
                  <a:spcAft>
                    <a:spcPct val="0"/>
                  </a:spcAft>
                  <a:buNone/>
                  <a:defRPr/>
                </a:pPr>
                <a:r>
                  <a:rPr lang="zh-CN" altLang="en-US" sz="1200" dirty="0">
                    <a:solidFill>
                      <a:prstClr val="white"/>
                    </a:solidFill>
                    <a:latin typeface="微软雅黑"/>
                    <a:ea typeface="微软雅黑"/>
                    <a:cs typeface="+mn-ea"/>
                    <a:sym typeface="+mn-lt"/>
                  </a:rPr>
                  <a:t>此处添加简短文字说明。</a:t>
                </a:r>
                <a:endParaRPr lang="en-US" altLang="zh-CN" sz="1200" dirty="0">
                  <a:solidFill>
                    <a:prstClr val="white"/>
                  </a:solidFill>
                  <a:latin typeface="微软雅黑"/>
                  <a:ea typeface="微软雅黑"/>
                  <a:cs typeface="+mn-ea"/>
                  <a:sym typeface="+mn-lt"/>
                </a:endParaRPr>
              </a:p>
            </p:txBody>
          </p:sp>
        </p:grpSp>
      </p:grpSp>
      <p:grpSp>
        <p:nvGrpSpPr>
          <p:cNvPr id="44" name="组合 4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7705F92-FF74-4A4A-ACBB-251EAF33D6F2}"/>
              </a:ext>
            </a:extLst>
          </p:cNvPr>
          <p:cNvGrpSpPr>
            <a:grpSpLocks noChangeAspect="1"/>
          </p:cNvGrpSpPr>
          <p:nvPr/>
        </p:nvGrpSpPr>
        <p:grpSpPr>
          <a:xfrm rot="5400000">
            <a:off x="9428975" y="4729195"/>
            <a:ext cx="373811" cy="248492"/>
            <a:chOff x="2881121" y="2516898"/>
            <a:chExt cx="376100" cy="250202"/>
          </a:xfrm>
          <a:solidFill>
            <a:schemeClr val="accent3">
              <a:lumMod val="60000"/>
              <a:lumOff val="40000"/>
            </a:schemeClr>
          </a:solidFill>
        </p:grpSpPr>
        <p:sp>
          <p:nvSpPr>
            <p:cNvPr id="45" name="矩形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0A8A269-A8FA-4AF2-985C-DC10AA1C3A96}"/>
                </a:ext>
              </a:extLst>
            </p:cNvPr>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sp>
          <p:nvSpPr>
            <p:cNvPr id="46" name="矩形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DC58CCF-52F1-469E-ACC6-C12339C21BE1}"/>
                </a:ext>
              </a:extLst>
            </p:cNvPr>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grpSp>
        <p:nvGrpSpPr>
          <p:cNvPr id="47" name="组合 4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73FA549-6D5F-4FC9-B6FC-8C211CE093F9}"/>
              </a:ext>
            </a:extLst>
          </p:cNvPr>
          <p:cNvGrpSpPr/>
          <p:nvPr/>
        </p:nvGrpSpPr>
        <p:grpSpPr>
          <a:xfrm>
            <a:off x="8151803" y="3387187"/>
            <a:ext cx="2802152" cy="1243330"/>
            <a:chOff x="6137721" y="2051523"/>
            <a:chExt cx="2435756" cy="1079946"/>
          </a:xfrm>
          <a:solidFill>
            <a:schemeClr val="accent3"/>
          </a:solidFill>
        </p:grpSpPr>
        <p:sp>
          <p:nvSpPr>
            <p:cNvPr id="48" name="矩形 4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5D32580-516A-463A-824C-8E7701A2B026}"/>
                </a:ext>
              </a:extLst>
            </p:cNvPr>
            <p:cNvSpPr/>
            <p:nvPr/>
          </p:nvSpPr>
          <p:spPr>
            <a:xfrm>
              <a:off x="6137721" y="2051523"/>
              <a:ext cx="2435756" cy="1079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nvGrpSpPr>
            <p:cNvPr id="49" name="组合 4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1938E03-010D-4BDA-A013-43272FE92711}"/>
                </a:ext>
              </a:extLst>
            </p:cNvPr>
            <p:cNvGrpSpPr/>
            <p:nvPr/>
          </p:nvGrpSpPr>
          <p:grpSpPr>
            <a:xfrm>
              <a:off x="6416881" y="2281296"/>
              <a:ext cx="2100135" cy="630168"/>
              <a:chOff x="6465370" y="887065"/>
              <a:chExt cx="2100135" cy="630168"/>
            </a:xfrm>
            <a:grpFill/>
          </p:grpSpPr>
          <p:sp>
            <p:nvSpPr>
              <p:cNvPr id="50" name="TextBox 7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D34D8C6-19CA-4F7A-B28D-7613FD9C9D32}"/>
                  </a:ext>
                </a:extLst>
              </p:cNvPr>
              <p:cNvSpPr txBox="1"/>
              <p:nvPr/>
            </p:nvSpPr>
            <p:spPr>
              <a:xfrm>
                <a:off x="6465370" y="887065"/>
                <a:ext cx="2100135" cy="467831"/>
              </a:xfrm>
              <a:prstGeom prst="rect">
                <a:avLst/>
              </a:prstGeom>
              <a:grpFill/>
            </p:spPr>
            <p:txBody>
              <a:bodyPr wrap="none" rtlCol="0">
                <a:spAutoFit/>
              </a:bodyPr>
              <a:lstStyle>
                <a:defPPr>
                  <a:defRPr lang="zh-CN"/>
                </a:defPPr>
                <a:lvl1pPr>
                  <a:defRPr sz="2900">
                    <a:solidFill>
                      <a:schemeClr val="bg1"/>
                    </a:solidFill>
                    <a:latin typeface="微软雅黑" pitchFamily="34" charset="-122"/>
                    <a:ea typeface="微软雅黑" pitchFamily="34" charset="-122"/>
                  </a:defRPr>
                </a:lvl1pPr>
              </a:lstStyle>
              <a:p>
                <a:pPr defTabSz="914341" fontAlgn="base">
                  <a:spcBef>
                    <a:spcPct val="0"/>
                  </a:spcBef>
                  <a:spcAft>
                    <a:spcPct val="0"/>
                  </a:spcAft>
                </a:pPr>
                <a:r>
                  <a:rPr lang="zh-CN" altLang="en-US" dirty="0">
                    <a:solidFill>
                      <a:prstClr val="white"/>
                    </a:solidFill>
                    <a:latin typeface="微软雅黑"/>
                    <a:ea typeface="微软雅黑"/>
                    <a:cs typeface="+mn-ea"/>
                    <a:sym typeface="+mn-lt"/>
                  </a:rPr>
                  <a:t>输入文本内容</a:t>
                </a:r>
              </a:p>
            </p:txBody>
          </p:sp>
          <p:sp>
            <p:nvSpPr>
              <p:cNvPr id="51" name="Rectangle 13" descr="FD1DDF730CE4456e89755B07FE1653D0# #Rectangle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2D5A445-1CC5-46F6-A7DD-DC0D363BAC15}"/>
                  </a:ext>
                </a:extLst>
              </p:cNvPr>
              <p:cNvSpPr>
                <a:spLocks noChangeArrowheads="1"/>
              </p:cNvSpPr>
              <p:nvPr/>
            </p:nvSpPr>
            <p:spPr bwMode="auto">
              <a:xfrm>
                <a:off x="6706688" y="1276634"/>
                <a:ext cx="1598261" cy="2405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anose="020F0502020204030204"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anose="020F0502020204030204"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anose="020F0502020204030204"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anose="020F0502020204030204"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anose="020F0502020204030204"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9pPr>
              </a:lstStyle>
              <a:p>
                <a:pPr algn="just" defTabSz="914341" eaLnBrk="1" fontAlgn="base" hangingPunct="1">
                  <a:spcBef>
                    <a:spcPct val="0"/>
                  </a:spcBef>
                  <a:spcAft>
                    <a:spcPct val="0"/>
                  </a:spcAft>
                  <a:buNone/>
                  <a:defRPr/>
                </a:pPr>
                <a:r>
                  <a:rPr lang="zh-CN" altLang="en-US" sz="1200" dirty="0">
                    <a:solidFill>
                      <a:prstClr val="white"/>
                    </a:solidFill>
                    <a:latin typeface="微软雅黑"/>
                    <a:ea typeface="微软雅黑"/>
                    <a:cs typeface="+mn-ea"/>
                    <a:sym typeface="+mn-lt"/>
                  </a:rPr>
                  <a:t>此处添加简短文字说明。</a:t>
                </a:r>
                <a:endParaRPr lang="en-US" altLang="zh-CN" sz="1200" dirty="0">
                  <a:solidFill>
                    <a:prstClr val="white"/>
                  </a:solidFill>
                  <a:latin typeface="微软雅黑"/>
                  <a:ea typeface="微软雅黑"/>
                  <a:cs typeface="+mn-ea"/>
                  <a:sym typeface="+mn-lt"/>
                </a:endParaRPr>
              </a:p>
            </p:txBody>
          </p:sp>
        </p:grpSp>
      </p:grpSp>
      <p:grpSp>
        <p:nvGrpSpPr>
          <p:cNvPr id="52" name="组合 5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6ECC4D4-72A9-4ACD-B9FC-9B2E5E60A3E1}"/>
              </a:ext>
            </a:extLst>
          </p:cNvPr>
          <p:cNvGrpSpPr/>
          <p:nvPr/>
        </p:nvGrpSpPr>
        <p:grpSpPr>
          <a:xfrm>
            <a:off x="8151803" y="5184573"/>
            <a:ext cx="2802152" cy="1243330"/>
            <a:chOff x="6137721" y="3534643"/>
            <a:chExt cx="2435756" cy="1079946"/>
          </a:xfrm>
          <a:solidFill>
            <a:schemeClr val="accent4">
              <a:lumMod val="60000"/>
              <a:lumOff val="40000"/>
            </a:schemeClr>
          </a:solidFill>
        </p:grpSpPr>
        <p:sp>
          <p:nvSpPr>
            <p:cNvPr id="53" name="矩形 5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950CA62-31A8-4A6B-B44A-ECBFBA8F3245}"/>
                </a:ext>
              </a:extLst>
            </p:cNvPr>
            <p:cNvSpPr/>
            <p:nvPr/>
          </p:nvSpPr>
          <p:spPr>
            <a:xfrm>
              <a:off x="6137721" y="3534643"/>
              <a:ext cx="2435756" cy="1079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nvGrpSpPr>
            <p:cNvPr id="54" name="组合 5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BDF6517-8939-4D34-9DC2-A2FB9E69DCF7}"/>
                </a:ext>
              </a:extLst>
            </p:cNvPr>
            <p:cNvGrpSpPr/>
            <p:nvPr/>
          </p:nvGrpSpPr>
          <p:grpSpPr>
            <a:xfrm>
              <a:off x="6416881" y="3764416"/>
              <a:ext cx="2100135" cy="630168"/>
              <a:chOff x="6465370" y="887065"/>
              <a:chExt cx="2100135" cy="630168"/>
            </a:xfrm>
            <a:grpFill/>
          </p:grpSpPr>
          <p:sp>
            <p:nvSpPr>
              <p:cNvPr id="55" name="TextBox 7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E4A1926-B432-4878-883A-CDA5C94BF8C8}"/>
                  </a:ext>
                </a:extLst>
              </p:cNvPr>
              <p:cNvSpPr txBox="1"/>
              <p:nvPr/>
            </p:nvSpPr>
            <p:spPr>
              <a:xfrm>
                <a:off x="6465370" y="887065"/>
                <a:ext cx="2100135" cy="467831"/>
              </a:xfrm>
              <a:prstGeom prst="rect">
                <a:avLst/>
              </a:prstGeom>
              <a:grpFill/>
            </p:spPr>
            <p:txBody>
              <a:bodyPr wrap="none" rtlCol="0">
                <a:spAutoFit/>
              </a:bodyPr>
              <a:lstStyle>
                <a:defPPr>
                  <a:defRPr lang="zh-CN"/>
                </a:defPPr>
                <a:lvl1pPr>
                  <a:defRPr sz="2900">
                    <a:solidFill>
                      <a:schemeClr val="bg1"/>
                    </a:solidFill>
                    <a:latin typeface="微软雅黑" pitchFamily="34" charset="-122"/>
                    <a:ea typeface="微软雅黑" pitchFamily="34" charset="-122"/>
                  </a:defRPr>
                </a:lvl1pPr>
              </a:lstStyle>
              <a:p>
                <a:pPr defTabSz="914341" fontAlgn="base">
                  <a:spcBef>
                    <a:spcPct val="0"/>
                  </a:spcBef>
                  <a:spcAft>
                    <a:spcPct val="0"/>
                  </a:spcAft>
                </a:pPr>
                <a:r>
                  <a:rPr lang="zh-CN" altLang="en-US" dirty="0">
                    <a:solidFill>
                      <a:prstClr val="white"/>
                    </a:solidFill>
                    <a:latin typeface="微软雅黑"/>
                    <a:ea typeface="微软雅黑"/>
                    <a:cs typeface="+mn-ea"/>
                    <a:sym typeface="+mn-lt"/>
                  </a:rPr>
                  <a:t>输入文本内容</a:t>
                </a:r>
              </a:p>
            </p:txBody>
          </p:sp>
          <p:sp>
            <p:nvSpPr>
              <p:cNvPr id="56" name="Rectangle 13" descr="FD1DDF730CE4456e89755B07FE1653D0# #Rectangle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B26DE75-222B-428D-B0CF-AB088B6C3805}"/>
                  </a:ext>
                </a:extLst>
              </p:cNvPr>
              <p:cNvSpPr>
                <a:spLocks noChangeArrowheads="1"/>
              </p:cNvSpPr>
              <p:nvPr/>
            </p:nvSpPr>
            <p:spPr bwMode="auto">
              <a:xfrm>
                <a:off x="6465370" y="1276634"/>
                <a:ext cx="1636117" cy="2405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anose="020F0502020204030204"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anose="020F0502020204030204"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anose="020F0502020204030204"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anose="020F0502020204030204"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anose="020F0502020204030204"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anose="020F0502020204030204" pitchFamily="34" charset="0"/>
                    <a:ea typeface="宋体" pitchFamily="2" charset="-122"/>
                  </a:defRPr>
                </a:lvl9pPr>
              </a:lstStyle>
              <a:p>
                <a:pPr algn="just" defTabSz="914341" eaLnBrk="1" fontAlgn="base" hangingPunct="1">
                  <a:spcBef>
                    <a:spcPct val="0"/>
                  </a:spcBef>
                  <a:spcAft>
                    <a:spcPct val="0"/>
                  </a:spcAft>
                  <a:buNone/>
                  <a:defRPr/>
                </a:pPr>
                <a:r>
                  <a:rPr lang="zh-CN" altLang="en-US" sz="1200" dirty="0">
                    <a:solidFill>
                      <a:prstClr val="white"/>
                    </a:solidFill>
                    <a:latin typeface="微软雅黑"/>
                    <a:ea typeface="微软雅黑"/>
                    <a:cs typeface="+mn-ea"/>
                    <a:sym typeface="+mn-lt"/>
                  </a:rPr>
                  <a:t>此处添加简短文字说明。</a:t>
                </a:r>
                <a:endParaRPr lang="en-US" altLang="zh-CN" sz="1200" dirty="0">
                  <a:solidFill>
                    <a:prstClr val="white"/>
                  </a:solidFill>
                  <a:latin typeface="微软雅黑"/>
                  <a:ea typeface="微软雅黑"/>
                  <a:cs typeface="+mn-ea"/>
                  <a:sym typeface="+mn-lt"/>
                </a:endParaRPr>
              </a:p>
            </p:txBody>
          </p:sp>
        </p:grpSp>
      </p:grpSp>
      <p:sp>
        <p:nvSpPr>
          <p:cNvPr id="57" name="TextBox 8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757B4B5-E2CC-4A66-A4F1-9B491A08F3A5}"/>
              </a:ext>
            </a:extLst>
          </p:cNvPr>
          <p:cNvSpPr txBox="1"/>
          <p:nvPr/>
        </p:nvSpPr>
        <p:spPr>
          <a:xfrm>
            <a:off x="1428178" y="4475851"/>
            <a:ext cx="5933979" cy="1450192"/>
          </a:xfrm>
          <a:prstGeom prst="rect">
            <a:avLst/>
          </a:prstGeom>
          <a:noFill/>
        </p:spPr>
        <p:txBody>
          <a:bodyPr wrap="square" lIns="121818" tIns="60909" rIns="121818" bIns="60909" rtlCol="0">
            <a:spAutoFit/>
          </a:bodyPr>
          <a:lstStyle/>
          <a:p>
            <a:pPr algn="just" defTabSz="914341" fontAlgn="base">
              <a:lnSpc>
                <a:spcPts val="1732"/>
              </a:lnSpc>
              <a:spcBef>
                <a:spcPct val="0"/>
              </a:spcBef>
              <a:spcAft>
                <a:spcPct val="0"/>
              </a:spcAft>
            </a:pPr>
            <a:r>
              <a:rPr lang="zh-CN" altLang="en-US" sz="1200" dirty="0">
                <a:solidFill>
                  <a:prstClr val="black"/>
                </a:solidFill>
                <a:cs typeface="+mn-ea"/>
                <a:sym typeface="+mn-lt"/>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1200" dirty="0">
              <a:solidFill>
                <a:prstClr val="black"/>
              </a:solidFill>
              <a:cs typeface="+mn-ea"/>
              <a:sym typeface="+mn-lt"/>
            </a:endParaRPr>
          </a:p>
          <a:p>
            <a:pPr algn="just" defTabSz="914341" fontAlgn="base">
              <a:lnSpc>
                <a:spcPts val="1732"/>
              </a:lnSpc>
              <a:spcBef>
                <a:spcPct val="0"/>
              </a:spcBef>
              <a:spcAft>
                <a:spcPct val="0"/>
              </a:spcAft>
            </a:pPr>
            <a:endParaRPr lang="en-US" altLang="zh-CN" sz="1200" dirty="0">
              <a:solidFill>
                <a:prstClr val="black"/>
              </a:solidFill>
              <a:cs typeface="+mn-ea"/>
              <a:sym typeface="+mn-lt"/>
            </a:endParaRPr>
          </a:p>
          <a:p>
            <a:pPr algn="just" defTabSz="914341" fontAlgn="base">
              <a:lnSpc>
                <a:spcPts val="1732"/>
              </a:lnSpc>
              <a:spcBef>
                <a:spcPct val="0"/>
              </a:spcBef>
              <a:spcAft>
                <a:spcPct val="0"/>
              </a:spcAft>
            </a:pPr>
            <a:r>
              <a:rPr lang="zh-CN" altLang="en-US" sz="1200" dirty="0">
                <a:solidFill>
                  <a:prstClr val="black"/>
                </a:solidFill>
                <a:cs typeface="+mn-ea"/>
                <a:sym typeface="+mn-lt"/>
              </a:rPr>
              <a:t>计划的详细文字内容语言要精炼概括，避免用冗长空洞的词汇，给人以真实诚挚的感觉。计划条理要清晰，可操作性要强，用清晰明了的思路呈现自己的观点与计划。</a:t>
            </a:r>
            <a:endParaRPr lang="en-US" altLang="zh-CN" sz="1200" dirty="0">
              <a:solidFill>
                <a:prstClr val="black"/>
              </a:solidFill>
              <a:cs typeface="+mn-ea"/>
              <a:sym typeface="+mn-lt"/>
            </a:endParaRPr>
          </a:p>
        </p:txBody>
      </p:sp>
      <p:sp>
        <p:nvSpPr>
          <p:cNvPr id="58" name="圆角矩形 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22957FE-8A80-45E5-8A79-A700DFA445D2}"/>
              </a:ext>
            </a:extLst>
          </p:cNvPr>
          <p:cNvSpPr/>
          <p:nvPr/>
        </p:nvSpPr>
        <p:spPr>
          <a:xfrm>
            <a:off x="1531050" y="1633617"/>
            <a:ext cx="5831110" cy="2558592"/>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18" tIns="60909" rIns="121818" bIns="60909" rtlCol="0" anchor="ctr"/>
          <a:lstStyle/>
          <a:p>
            <a:pPr algn="ctr" defTabSz="914341" fontAlgn="base">
              <a:spcBef>
                <a:spcPct val="0"/>
              </a:spcBef>
              <a:spcAft>
                <a:spcPct val="0"/>
              </a:spcAft>
            </a:pPr>
            <a:endParaRPr lang="zh-CN" altLang="en-US" sz="1800">
              <a:solidFill>
                <a:prstClr val="white"/>
              </a:solidFill>
              <a:cs typeface="+mn-ea"/>
              <a:sym typeface="+mn-lt"/>
            </a:endParaRPr>
          </a:p>
        </p:txBody>
      </p:sp>
    </p:spTree>
    <p:extLst>
      <p:ext uri="{BB962C8B-B14F-4D97-AF65-F5344CB8AC3E}">
        <p14:creationId xmlns:p14="http://schemas.microsoft.com/office/powerpoint/2010/main" val="377992524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childTnLst>
                                    <p:set>
                                      <p:cBhvr>
                                        <p:cTn id="6" dur="1" fill="hold">
                                          <p:stCondLst>
                                            <p:cond delay="0"/>
                                          </p:stCondLst>
                                        </p:cTn>
                                        <p:tgtEl>
                                          <p:spTgt spid="39"/>
                                        </p:tgtEl>
                                        <p:attrNameLst>
                                          <p:attrName>style.visibility</p:attrName>
                                        </p:attrNameLst>
                                      </p:cBhvr>
                                      <p:to>
                                        <p:strVal val="visible"/>
                                      </p:to>
                                    </p:set>
                                    <p:anim calcmode="lin" valueType="num">
                                      <p:cBhvr additive="base">
                                        <p:cTn id="7" dur="300" fill="hold"/>
                                        <p:tgtEl>
                                          <p:spTgt spid="39"/>
                                        </p:tgtEl>
                                        <p:attrNameLst>
                                          <p:attrName>ppt_x</p:attrName>
                                        </p:attrNameLst>
                                      </p:cBhvr>
                                      <p:tavLst>
                                        <p:tav tm="0">
                                          <p:val>
                                            <p:strVal val="#ppt_x"/>
                                          </p:val>
                                        </p:tav>
                                        <p:tav tm="100000">
                                          <p:val>
                                            <p:strVal val="#ppt_x"/>
                                          </p:val>
                                        </p:tav>
                                      </p:tavLst>
                                    </p:anim>
                                    <p:anim calcmode="lin" valueType="num">
                                      <p:cBhvr additive="base">
                                        <p:cTn id="8" dur="300" fill="hold"/>
                                        <p:tgtEl>
                                          <p:spTgt spid="39"/>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12" presetClass="entr" presetSubtype="1" fill="hold" nodeType="afterEffec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ppt_y</p:attrName>
                                        </p:attrNameLst>
                                      </p:cBhvr>
                                      <p:tavLst>
                                        <p:tav tm="0">
                                          <p:val>
                                            <p:strVal val="#ppt_y-#ppt_h*1.125000"/>
                                          </p:val>
                                        </p:tav>
                                        <p:tav tm="100000">
                                          <p:val>
                                            <p:strVal val="#ppt_y"/>
                                          </p:val>
                                        </p:tav>
                                      </p:tavLst>
                                    </p:anim>
                                    <p:animEffect transition="in" filter="wipe(down)">
                                      <p:cBhvr>
                                        <p:cTn id="13" dur="500"/>
                                        <p:tgtEl>
                                          <p:spTgt spid="20"/>
                                        </p:tgtEl>
                                      </p:cBhvr>
                                    </p:animEffect>
                                  </p:childTnLst>
                                </p:cTn>
                              </p:par>
                            </p:childTnLst>
                          </p:cTn>
                        </p:par>
                        <p:par>
                          <p:cTn id="14" fill="hold">
                            <p:stCondLst>
                              <p:cond delay="800"/>
                            </p:stCondLst>
                            <p:childTnLst>
                              <p:par>
                                <p:cTn id="15" presetID="2" presetClass="entr" presetSubtype="1" fill="hold" nodeType="afterEffec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300" fill="hold"/>
                                        <p:tgtEl>
                                          <p:spTgt spid="47"/>
                                        </p:tgtEl>
                                        <p:attrNameLst>
                                          <p:attrName>ppt_x</p:attrName>
                                        </p:attrNameLst>
                                      </p:cBhvr>
                                      <p:tavLst>
                                        <p:tav tm="0">
                                          <p:val>
                                            <p:strVal val="#ppt_x"/>
                                          </p:val>
                                        </p:tav>
                                        <p:tav tm="100000">
                                          <p:val>
                                            <p:strVal val="#ppt_x"/>
                                          </p:val>
                                        </p:tav>
                                      </p:tavLst>
                                    </p:anim>
                                    <p:anim calcmode="lin" valueType="num">
                                      <p:cBhvr additive="base">
                                        <p:cTn id="18" dur="300" fill="hold"/>
                                        <p:tgtEl>
                                          <p:spTgt spid="47"/>
                                        </p:tgtEl>
                                        <p:attrNameLst>
                                          <p:attrName>ppt_y</p:attrName>
                                        </p:attrNameLst>
                                      </p:cBhvr>
                                      <p:tavLst>
                                        <p:tav tm="0">
                                          <p:val>
                                            <p:strVal val="0-#ppt_h/2"/>
                                          </p:val>
                                        </p:tav>
                                        <p:tav tm="100000">
                                          <p:val>
                                            <p:strVal val="#ppt_y"/>
                                          </p:val>
                                        </p:tav>
                                      </p:tavLst>
                                    </p:anim>
                                  </p:childTnLst>
                                </p:cTn>
                              </p:par>
                            </p:childTnLst>
                          </p:cTn>
                        </p:par>
                        <p:par>
                          <p:cTn id="19" fill="hold">
                            <p:stCondLst>
                              <p:cond delay="1100"/>
                            </p:stCondLst>
                            <p:childTnLst>
                              <p:par>
                                <p:cTn id="20" presetID="12" presetClass="entr" presetSubtype="1" fill="hold" nodeType="afterEffec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p:tgtEl>
                                          <p:spTgt spid="44"/>
                                        </p:tgtEl>
                                        <p:attrNameLst>
                                          <p:attrName>ppt_y</p:attrName>
                                        </p:attrNameLst>
                                      </p:cBhvr>
                                      <p:tavLst>
                                        <p:tav tm="0">
                                          <p:val>
                                            <p:strVal val="#ppt_y-#ppt_h*1.125000"/>
                                          </p:val>
                                        </p:tav>
                                        <p:tav tm="100000">
                                          <p:val>
                                            <p:strVal val="#ppt_y"/>
                                          </p:val>
                                        </p:tav>
                                      </p:tavLst>
                                    </p:anim>
                                    <p:animEffect transition="in" filter="wipe(down)">
                                      <p:cBhvr>
                                        <p:cTn id="23" dur="500"/>
                                        <p:tgtEl>
                                          <p:spTgt spid="44"/>
                                        </p:tgtEl>
                                      </p:cBhvr>
                                    </p:animEffect>
                                  </p:childTnLst>
                                </p:cTn>
                              </p:par>
                            </p:childTnLst>
                          </p:cTn>
                        </p:par>
                        <p:par>
                          <p:cTn id="24" fill="hold">
                            <p:stCondLst>
                              <p:cond delay="1600"/>
                            </p:stCondLst>
                            <p:childTnLst>
                              <p:par>
                                <p:cTn id="25" presetID="2" presetClass="entr" presetSubtype="1" fill="hold" nodeType="afterEffec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300" fill="hold"/>
                                        <p:tgtEl>
                                          <p:spTgt spid="52"/>
                                        </p:tgtEl>
                                        <p:attrNameLst>
                                          <p:attrName>ppt_x</p:attrName>
                                        </p:attrNameLst>
                                      </p:cBhvr>
                                      <p:tavLst>
                                        <p:tav tm="0">
                                          <p:val>
                                            <p:strVal val="#ppt_x"/>
                                          </p:val>
                                        </p:tav>
                                        <p:tav tm="100000">
                                          <p:val>
                                            <p:strVal val="#ppt_x"/>
                                          </p:val>
                                        </p:tav>
                                      </p:tavLst>
                                    </p:anim>
                                    <p:anim calcmode="lin" valueType="num">
                                      <p:cBhvr additive="base">
                                        <p:cTn id="28" dur="300" fill="hold"/>
                                        <p:tgtEl>
                                          <p:spTgt spid="52"/>
                                        </p:tgtEl>
                                        <p:attrNameLst>
                                          <p:attrName>ppt_y</p:attrName>
                                        </p:attrNameLst>
                                      </p:cBhvr>
                                      <p:tavLst>
                                        <p:tav tm="0">
                                          <p:val>
                                            <p:strVal val="0-#ppt_h/2"/>
                                          </p:val>
                                        </p:tav>
                                        <p:tav tm="100000">
                                          <p:val>
                                            <p:strVal val="#ppt_y"/>
                                          </p:val>
                                        </p:tav>
                                      </p:tavLst>
                                    </p:anim>
                                  </p:childTnLst>
                                </p:cTn>
                              </p:par>
                            </p:childTnLst>
                          </p:cTn>
                        </p:par>
                        <p:par>
                          <p:cTn id="29" fill="hold">
                            <p:stCondLst>
                              <p:cond delay="1900"/>
                            </p:stCondLst>
                            <p:childTnLst>
                              <p:par>
                                <p:cTn id="30" presetID="42" presetClass="entr" presetSubtype="0" fill="hold" grpId="0" nodeType="afterEffec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childTnLst>
                          </p:cTn>
                        </p:par>
                        <p:par>
                          <p:cTn id="35" fill="hold">
                            <p:stCondLst>
                              <p:cond delay="2900"/>
                            </p:stCondLst>
                            <p:childTnLst>
                              <p:par>
                                <p:cTn id="36" presetID="42" presetClass="entr" presetSubtype="0" fill="hold" grpId="0" nodeType="afterEffec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anim calcmode="lin" valueType="num">
                                      <p:cBhvr>
                                        <p:cTn id="39" dur="1000" fill="hold"/>
                                        <p:tgtEl>
                                          <p:spTgt spid="57"/>
                                        </p:tgtEl>
                                        <p:attrNameLst>
                                          <p:attrName>ppt_x</p:attrName>
                                        </p:attrNameLst>
                                      </p:cBhvr>
                                      <p:tavLst>
                                        <p:tav tm="0">
                                          <p:val>
                                            <p:strVal val="#ppt_x"/>
                                          </p:val>
                                        </p:tav>
                                        <p:tav tm="100000">
                                          <p:val>
                                            <p:strVal val="#ppt_x"/>
                                          </p:val>
                                        </p:tav>
                                      </p:tavLst>
                                    </p:anim>
                                    <p:anim calcmode="lin" valueType="num">
                                      <p:cBhvr>
                                        <p:cTn id="4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16" name="TextBox 15"/>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7" name="组合 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BCD98DB-9F81-40F9-BA87-6655C0A5B723}"/>
              </a:ext>
            </a:extLst>
          </p:cNvPr>
          <p:cNvGrpSpPr/>
          <p:nvPr/>
        </p:nvGrpSpPr>
        <p:grpSpPr>
          <a:xfrm>
            <a:off x="0" y="1627088"/>
            <a:ext cx="12363670" cy="3989030"/>
            <a:chOff x="22512" y="1627088"/>
            <a:chExt cx="12345988" cy="3989030"/>
          </a:xfrm>
        </p:grpSpPr>
        <p:pic>
          <p:nvPicPr>
            <p:cNvPr id="5" name="图片 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A11F60F-2FE9-4D1B-814C-EA3B30890D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980" r="-1237"/>
            <a:stretch/>
          </p:blipFill>
          <p:spPr>
            <a:xfrm>
              <a:off x="22512" y="1627088"/>
              <a:ext cx="12345988" cy="3960956"/>
            </a:xfrm>
            <a:prstGeom prst="rect">
              <a:avLst/>
            </a:prstGeom>
          </p:spPr>
        </p:pic>
        <p:sp>
          <p:nvSpPr>
            <p:cNvPr id="17" name="矩形 1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FAD2520-900E-4919-9BE1-0B3DB1695535}"/>
                </a:ext>
              </a:extLst>
            </p:cNvPr>
            <p:cNvSpPr/>
            <p:nvPr/>
          </p:nvSpPr>
          <p:spPr>
            <a:xfrm>
              <a:off x="22512" y="1773239"/>
              <a:ext cx="12195175" cy="3842879"/>
            </a:xfrm>
            <a:prstGeom prst="rect">
              <a:avLst/>
            </a:prstGeom>
            <a:solidFill>
              <a:schemeClr val="accent2">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grpSp>
        <p:nvGrpSpPr>
          <p:cNvPr id="6" name="组合 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8232A706-4487-4133-85B7-35707456A07B}"/>
              </a:ext>
            </a:extLst>
          </p:cNvPr>
          <p:cNvGrpSpPr/>
          <p:nvPr/>
        </p:nvGrpSpPr>
        <p:grpSpPr>
          <a:xfrm>
            <a:off x="4051961" y="1753395"/>
            <a:ext cx="4282255" cy="3834650"/>
            <a:chOff x="4053542" y="1753394"/>
            <a:chExt cx="4283927" cy="3887275"/>
          </a:xfrm>
        </p:grpSpPr>
        <p:sp>
          <p:nvSpPr>
            <p:cNvPr id="19" name="矩形 18"/>
            <p:cNvSpPr/>
            <p:nvPr/>
          </p:nvSpPr>
          <p:spPr>
            <a:xfrm>
              <a:off x="4053542" y="1753394"/>
              <a:ext cx="4283927" cy="388727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dirty="0">
                <a:solidFill>
                  <a:prstClr val="black"/>
                </a:solidFill>
                <a:cs typeface="+mn-ea"/>
                <a:sym typeface="+mn-lt"/>
              </a:endParaRPr>
            </a:p>
          </p:txBody>
        </p:sp>
        <p:grpSp>
          <p:nvGrpSpPr>
            <p:cNvPr id="22" name="组合 21"/>
            <p:cNvGrpSpPr/>
            <p:nvPr/>
          </p:nvGrpSpPr>
          <p:grpSpPr>
            <a:xfrm>
              <a:off x="4289477" y="3368896"/>
              <a:ext cx="3812059" cy="1895081"/>
              <a:chOff x="7984501" y="2766054"/>
              <a:chExt cx="3143711" cy="1562828"/>
            </a:xfrm>
          </p:grpSpPr>
          <p:sp>
            <p:nvSpPr>
              <p:cNvPr id="24" name="矩形 23"/>
              <p:cNvSpPr/>
              <p:nvPr/>
            </p:nvSpPr>
            <p:spPr>
              <a:xfrm>
                <a:off x="7984501" y="2766054"/>
                <a:ext cx="3143711" cy="752600"/>
              </a:xfrm>
              <a:prstGeom prst="rect">
                <a:avLst/>
              </a:prstGeom>
              <a:noFill/>
            </p:spPr>
            <p:txBody>
              <a:bodyPr wrap="square" rtlCol="0">
                <a:spAutoFit/>
                <a:scene3d>
                  <a:camera prst="orthographicFront"/>
                  <a:lightRig rig="threePt" dir="t"/>
                </a:scene3d>
                <a:sp3d contourW="12700"/>
              </a:bodyPr>
              <a:lstStyle/>
              <a:p>
                <a:pPr defTabSz="914341" fontAlgn="base">
                  <a:lnSpc>
                    <a:spcPct val="150000"/>
                  </a:lnSpc>
                  <a:spcBef>
                    <a:spcPct val="0"/>
                  </a:spcBef>
                  <a:spcAft>
                    <a:spcPct val="0"/>
                  </a:spcAft>
                </a:pPr>
                <a:r>
                  <a:rPr lang="zh-CN" altLang="en-US" sz="12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100" dirty="0">
                  <a:solidFill>
                    <a:prstClr val="black"/>
                  </a:solidFill>
                  <a:cs typeface="+mn-ea"/>
                  <a:sym typeface="+mn-lt"/>
                </a:endParaRPr>
              </a:p>
            </p:txBody>
          </p:sp>
          <p:sp>
            <p:nvSpPr>
              <p:cNvPr id="25" name="矩形 24"/>
              <p:cNvSpPr/>
              <p:nvPr/>
            </p:nvSpPr>
            <p:spPr>
              <a:xfrm>
                <a:off x="7984501" y="3576282"/>
                <a:ext cx="3143711" cy="752600"/>
              </a:xfrm>
              <a:prstGeom prst="rect">
                <a:avLst/>
              </a:prstGeom>
              <a:noFill/>
            </p:spPr>
            <p:txBody>
              <a:bodyPr wrap="square" rtlCol="0">
                <a:spAutoFit/>
                <a:scene3d>
                  <a:camera prst="orthographicFront"/>
                  <a:lightRig rig="threePt" dir="t"/>
                </a:scene3d>
                <a:sp3d contourW="12700"/>
              </a:bodyPr>
              <a:lstStyle/>
              <a:p>
                <a:pPr defTabSz="914341" fontAlgn="base">
                  <a:lnSpc>
                    <a:spcPct val="150000"/>
                  </a:lnSpc>
                  <a:spcBef>
                    <a:spcPct val="0"/>
                  </a:spcBef>
                  <a:spcAft>
                    <a:spcPct val="0"/>
                  </a:spcAft>
                </a:pPr>
                <a:r>
                  <a:rPr lang="zh-CN" altLang="en-US" sz="12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100" dirty="0">
                  <a:solidFill>
                    <a:prstClr val="black"/>
                  </a:solidFill>
                  <a:cs typeface="+mn-ea"/>
                  <a:sym typeface="+mn-lt"/>
                </a:endParaRPr>
              </a:p>
            </p:txBody>
          </p:sp>
        </p:grpSp>
        <p:sp>
          <p:nvSpPr>
            <p:cNvPr id="23" name="矩形 22"/>
            <p:cNvSpPr/>
            <p:nvPr/>
          </p:nvSpPr>
          <p:spPr>
            <a:xfrm flipH="1">
              <a:off x="5487484" y="2383372"/>
              <a:ext cx="1416325" cy="468001"/>
            </a:xfrm>
            <a:prstGeom prst="rect">
              <a:avLst/>
            </a:prstGeom>
          </p:spPr>
          <p:txBody>
            <a:bodyPr wrap="none">
              <a:spAutoFit/>
            </a:bodyPr>
            <a:lstStyle/>
            <a:p>
              <a:pPr algn="ctr" defTabSz="914341" fontAlgn="base">
                <a:spcBef>
                  <a:spcPct val="0"/>
                </a:spcBef>
                <a:spcAft>
                  <a:spcPct val="0"/>
                </a:spcAft>
              </a:pPr>
              <a:r>
                <a:rPr lang="zh-CN" altLang="en-US" sz="2400" dirty="0">
                  <a:solidFill>
                    <a:prstClr val="black"/>
                  </a:solidFill>
                  <a:cs typeface="+mn-ea"/>
                  <a:sym typeface="+mn-lt"/>
                </a:rPr>
                <a:t>输入文本</a:t>
              </a:r>
            </a:p>
          </p:txBody>
        </p:sp>
      </p:grpSp>
    </p:spTree>
    <p:extLst>
      <p:ext uri="{BB962C8B-B14F-4D97-AF65-F5344CB8AC3E}">
        <p14:creationId xmlns:p14="http://schemas.microsoft.com/office/powerpoint/2010/main" val="419947060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485847" y="3759846"/>
            <a:ext cx="5246310" cy="738646"/>
          </a:xfrm>
          <a:prstGeom prst="rect">
            <a:avLst/>
          </a:prstGeom>
        </p:spPr>
        <p:txBody>
          <a:bodyPr vert="horz" wrap="square" lIns="91424" tIns="45711" rIns="91424" bIns="45711">
            <a:spAutoFit/>
          </a:bodyPr>
          <a:lstStyle/>
          <a:p>
            <a:pPr defTabSz="914341" fontAlgn="base">
              <a:lnSpc>
                <a:spcPct val="150000"/>
              </a:lnSpc>
              <a:spcBef>
                <a:spcPct val="0"/>
              </a:spcBef>
              <a:spcAft>
                <a:spcPct val="0"/>
              </a:spcAft>
            </a:pPr>
            <a:r>
              <a:rPr lang="zh-CN" altLang="en-US" sz="1400" dirty="0">
                <a:solidFill>
                  <a:prstClr val="black">
                    <a:lumMod val="65000"/>
                    <a:lumOff val="35000"/>
                  </a:prstClr>
                </a:solidFill>
                <a:cs typeface="+mn-ea"/>
                <a:sym typeface="+mn-lt"/>
              </a:rPr>
              <a:t>您的内容打在这里，或者通过复制您的文本后，在此框中选择粘贴，并选择只保留文字。</a:t>
            </a:r>
          </a:p>
        </p:txBody>
      </p:sp>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60181-467D-419C-AEB1-B5D23D5B2F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570842" cy="6859588"/>
          </a:xfrm>
          <a:prstGeom prst="rect">
            <a:avLst/>
          </a:prstGeom>
        </p:spPr>
      </p:pic>
      <p:grpSp>
        <p:nvGrpSpPr>
          <p:cNvPr id="2" name="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B7B6CF-E7C4-446D-9032-E532020B3CA2}"/>
              </a:ext>
            </a:extLst>
          </p:cNvPr>
          <p:cNvGrpSpPr/>
          <p:nvPr/>
        </p:nvGrpSpPr>
        <p:grpSpPr>
          <a:xfrm>
            <a:off x="6063470" y="557860"/>
            <a:ext cx="3598594" cy="2719535"/>
            <a:chOff x="6065837" y="557858"/>
            <a:chExt cx="3600000" cy="2719535"/>
          </a:xfrm>
        </p:grpSpPr>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12A574-18EA-47FB-8E0D-76830A4A4ACF}"/>
                </a:ext>
              </a:extLst>
            </p:cNvPr>
            <p:cNvGrpSpPr/>
            <p:nvPr/>
          </p:nvGrpSpPr>
          <p:grpSpPr>
            <a:xfrm rot="16200000">
              <a:off x="6506069" y="117626"/>
              <a:ext cx="2719535" cy="3600000"/>
              <a:chOff x="9162290" y="1629794"/>
              <a:chExt cx="2299500" cy="3600000"/>
            </a:xfrm>
          </p:grpSpPr>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FC54BB-C1FD-4701-AF1A-08B2C38AC6E7}"/>
                  </a:ext>
                </a:extLst>
              </p:cNvPr>
              <p:cNvGrpSpPr/>
              <p:nvPr userDrawn="1"/>
            </p:nvGrpSpPr>
            <p:grpSpPr>
              <a:xfrm>
                <a:off x="9162290" y="1629794"/>
                <a:ext cx="2299500" cy="3600000"/>
                <a:chOff x="9162290" y="1629794"/>
                <a:chExt cx="2299500" cy="3600000"/>
              </a:xfrm>
            </p:grpSpPr>
            <p:sp>
              <p:nvSpPr>
                <p:cNvPr id="13" name="图文框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16BD71-D57D-462E-B070-E948B0EF7FB5}"/>
                    </a:ext>
                  </a:extLst>
                </p:cNvPr>
                <p:cNvSpPr/>
                <p:nvPr/>
              </p:nvSpPr>
              <p:spPr>
                <a:xfrm>
                  <a:off x="9162290" y="1629794"/>
                  <a:ext cx="1656000" cy="3600000"/>
                </a:xfrm>
                <a:prstGeom prst="frame">
                  <a:avLst>
                    <a:gd name="adj1" fmla="val 3455"/>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black"/>
                    </a:solidFill>
                    <a:cs typeface="+mn-ea"/>
                    <a:sym typeface="+mn-lt"/>
                  </a:endParaRPr>
                </a:p>
              </p:txBody>
            </p:sp>
            <p:sp useBgFill="1">
              <p:nvSpPr>
                <p:cNvPr id="14" name="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BB73C7-B767-4C83-8B02-88002052B342}"/>
                    </a:ext>
                  </a:extLst>
                </p:cNvPr>
                <p:cNvSpPr/>
                <p:nvPr/>
              </p:nvSpPr>
              <p:spPr>
                <a:xfrm>
                  <a:off x="10174790" y="3207954"/>
                  <a:ext cx="1287000" cy="1400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FF95E4-D1FD-4AF6-B723-8A2725B855C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flipH="1">
                <a:off x="10225785" y="3186505"/>
                <a:ext cx="1185011" cy="1209705"/>
              </a:xfrm>
              <a:prstGeom prst="rect">
                <a:avLst/>
              </a:prstGeom>
            </p:spPr>
          </p:pic>
        </p:grpSp>
        <p:sp>
          <p:nvSpPr>
            <p:cNvPr id="8" name="01"/>
            <p:cNvSpPr txBox="1"/>
            <p:nvPr>
              <p:custDataLst>
                <p:tags r:id="rId1"/>
              </p:custDataLst>
            </p:nvPr>
          </p:nvSpPr>
          <p:spPr>
            <a:xfrm>
              <a:off x="6099925" y="1562960"/>
              <a:ext cx="3565912" cy="1440000"/>
            </a:xfrm>
            <a:prstGeom prst="rect">
              <a:avLst/>
            </a:prstGeom>
            <a:noFill/>
            <a:ln>
              <a:noFill/>
            </a:ln>
          </p:spPr>
          <p:txBody>
            <a:bodyPr vert="horz" wrap="square" lIns="0" tIns="0" rIns="0" bIns="0" rtlCol="0" anchor="ctr" anchorCtr="0">
              <a:noAutofit/>
            </a:bodyPr>
            <a:lstStyle/>
            <a:p>
              <a:pPr algn="ctr" defTabSz="914341" fontAlgn="base">
                <a:spcBef>
                  <a:spcPct val="0"/>
                </a:spcBef>
                <a:spcAft>
                  <a:spcPct val="0"/>
                </a:spcAft>
              </a:pPr>
              <a:r>
                <a:rPr lang="zh-CN" altLang="en-US" sz="4800" spc="600" dirty="0">
                  <a:solidFill>
                    <a:srgbClr val="231815"/>
                  </a:solidFill>
                  <a:cs typeface="+mn-ea"/>
                  <a:sym typeface="+mn-lt"/>
                </a:rPr>
                <a:t>活动目标</a:t>
              </a:r>
            </a:p>
          </p:txBody>
        </p:sp>
        <p:sp>
          <p:nvSpPr>
            <p:cNvPr id="6" name="矩形 5"/>
            <p:cNvSpPr/>
            <p:nvPr/>
          </p:nvSpPr>
          <p:spPr>
            <a:xfrm rot="16200000">
              <a:off x="7737717" y="1689838"/>
              <a:ext cx="282592" cy="2343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tIns="108000" rtlCol="0" anchor="ctr" anchorCtr="1"/>
            <a:lstStyle/>
            <a:p>
              <a:pPr defTabSz="914341" fontAlgn="base">
                <a:spcBef>
                  <a:spcPct val="0"/>
                </a:spcBef>
                <a:spcAft>
                  <a:spcPct val="0"/>
                </a:spcAft>
              </a:pPr>
              <a:r>
                <a:rPr lang="en-US" altLang="zh-CN" sz="2400" spc="600" dirty="0">
                  <a:solidFill>
                    <a:srgbClr val="231815"/>
                  </a:solidFill>
                  <a:cs typeface="+mn-ea"/>
                  <a:sym typeface="+mn-lt"/>
                </a:rPr>
                <a:t>PART03</a:t>
              </a:r>
              <a:endParaRPr lang="zh-CN" altLang="en-US" sz="2400" spc="600" dirty="0">
                <a:solidFill>
                  <a:srgbClr val="231815"/>
                </a:solidFill>
                <a:cs typeface="+mn-ea"/>
                <a:sym typeface="+mn-lt"/>
              </a:endParaRPr>
            </a:p>
          </p:txBody>
        </p:sp>
      </p:grpSp>
    </p:spTree>
    <p:extLst>
      <p:ext uri="{BB962C8B-B14F-4D97-AF65-F5344CB8AC3E}">
        <p14:creationId xmlns:p14="http://schemas.microsoft.com/office/powerpoint/2010/main" val="60821654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11" name="TextBox 10"/>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sp>
        <p:nvSpPr>
          <p:cNvPr id="17" name="TextBox 10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2F12150-0D07-4074-90B0-9602BC5BEFB8}"/>
              </a:ext>
            </a:extLst>
          </p:cNvPr>
          <p:cNvSpPr txBox="1"/>
          <p:nvPr/>
        </p:nvSpPr>
        <p:spPr bwMode="auto">
          <a:xfrm>
            <a:off x="1723544" y="5900472"/>
            <a:ext cx="8239790" cy="242278"/>
          </a:xfrm>
          <a:prstGeom prst="rect">
            <a:avLst/>
          </a:prstGeom>
        </p:spPr>
        <p:txBody>
          <a:bodyPr wrap="square" lIns="0" tIns="0" rIns="0" bIns="0" anchor="t" anchorCtr="0">
            <a:normAutofit/>
            <a:scene3d>
              <a:camera prst="orthographicFront"/>
              <a:lightRig rig="threePt" dir="t"/>
            </a:scene3d>
            <a:sp3d/>
          </a:bodyPr>
          <a:lstStyle/>
          <a:p>
            <a:pPr algn="ctr" defTabSz="914341" fontAlgn="base">
              <a:lnSpc>
                <a:spcPct val="120000"/>
              </a:lnSpc>
              <a:spcBef>
                <a:spcPct val="0"/>
              </a:spcBef>
              <a:spcAft>
                <a:spcPct val="0"/>
              </a:spcAft>
              <a:defRPr/>
            </a:pPr>
            <a:r>
              <a:rPr lang="zh-CN" altLang="en-US" sz="1100">
                <a:solidFill>
                  <a:prstClr val="black"/>
                </a:solidFill>
                <a:cs typeface="+mn-ea"/>
                <a:sym typeface="+mn-lt"/>
              </a:rPr>
              <a:t>此部分内容作为文字排版占位显示 （建议使用主题字体）如需更改请在（设置形状格式）菜单下（文本选项）中调整</a:t>
            </a:r>
          </a:p>
        </p:txBody>
      </p:sp>
      <p:grpSp>
        <p:nvGrpSpPr>
          <p:cNvPr id="18" name="组合 1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70C3E06-28BB-4782-8D08-828507082492}"/>
              </a:ext>
            </a:extLst>
          </p:cNvPr>
          <p:cNvGrpSpPr/>
          <p:nvPr/>
        </p:nvGrpSpPr>
        <p:grpSpPr>
          <a:xfrm>
            <a:off x="1081335" y="1913292"/>
            <a:ext cx="3925605" cy="3400881"/>
            <a:chOff x="809848" y="1434522"/>
            <a:chExt cx="2946504" cy="2551657"/>
          </a:xfrm>
        </p:grpSpPr>
        <p:cxnSp>
          <p:nvCxnSpPr>
            <p:cNvPr id="19" name="Straight Connector 9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3850882-9DB0-44D5-B624-F654EB849FE6}"/>
                </a:ext>
              </a:extLst>
            </p:cNvPr>
            <p:cNvCxnSpPr/>
            <p:nvPr/>
          </p:nvCxnSpPr>
          <p:spPr>
            <a:xfrm flipH="1">
              <a:off x="1702048" y="273874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8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E000497-6EA0-47FD-B117-6BB843BAA870}"/>
                </a:ext>
              </a:extLst>
            </p:cNvPr>
            <p:cNvCxnSpPr/>
            <p:nvPr/>
          </p:nvCxnSpPr>
          <p:spPr>
            <a:xfrm>
              <a:off x="1710738" y="160597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Oval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1577179-3573-4809-808F-8D80E5303623}"/>
                </a:ext>
              </a:extLst>
            </p:cNvPr>
            <p:cNvSpPr/>
            <p:nvPr/>
          </p:nvSpPr>
          <p:spPr bwMode="auto">
            <a:xfrm>
              <a:off x="1486395" y="2922087"/>
              <a:ext cx="342900" cy="342901"/>
            </a:xfrm>
            <a:prstGeom prst="ellipse">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28" name="Oval 6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9999D9A-093B-455F-8665-0AE887777811}"/>
                </a:ext>
              </a:extLst>
            </p:cNvPr>
            <p:cNvSpPr/>
            <p:nvPr/>
          </p:nvSpPr>
          <p:spPr bwMode="auto">
            <a:xfrm>
              <a:off x="1491158" y="1434522"/>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1" fontAlgn="base">
                <a:spcBef>
                  <a:spcPct val="0"/>
                </a:spcBef>
                <a:spcAft>
                  <a:spcPct val="0"/>
                </a:spcAft>
              </a:pPr>
              <a:endParaRPr sz="2100">
                <a:solidFill>
                  <a:prstClr val="black"/>
                </a:solidFill>
                <a:cs typeface="+mn-ea"/>
                <a:sym typeface="+mn-lt"/>
              </a:endParaRPr>
            </a:p>
          </p:txBody>
        </p:sp>
        <p:grpSp>
          <p:nvGrpSpPr>
            <p:cNvPr id="29" name="Group 6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1EF0470-9300-49B2-8233-1E9C03B6E4CB}"/>
                </a:ext>
              </a:extLst>
            </p:cNvPr>
            <p:cNvGrpSpPr/>
            <p:nvPr/>
          </p:nvGrpSpPr>
          <p:grpSpPr>
            <a:xfrm>
              <a:off x="809848" y="3264987"/>
              <a:ext cx="1659857" cy="721192"/>
              <a:chOff x="1732858" y="4896921"/>
              <a:chExt cx="2213143" cy="961589"/>
            </a:xfrm>
          </p:grpSpPr>
          <p:sp>
            <p:nvSpPr>
              <p:cNvPr id="33" name="TextBox 6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F0EF61B-6C4E-4DE3-BD71-4D9D98E7E02F}"/>
                  </a:ext>
                </a:extLst>
              </p:cNvPr>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defTabSz="914341" fontAlgn="base">
                  <a:spcBef>
                    <a:spcPct val="0"/>
                  </a:spcBef>
                  <a:spcAft>
                    <a:spcPct val="0"/>
                  </a:spcAft>
                </a:pPr>
                <a:r>
                  <a:rPr lang="zh-CN" altLang="en-US" sz="1500" b="1">
                    <a:solidFill>
                      <a:prstClr val="black"/>
                    </a:solidFill>
                    <a:cs typeface="+mn-ea"/>
                    <a:sym typeface="+mn-lt"/>
                  </a:rPr>
                  <a:t>标题文本预设</a:t>
                </a:r>
              </a:p>
            </p:txBody>
          </p:sp>
          <p:sp>
            <p:nvSpPr>
              <p:cNvPr id="34" name="TextBox 6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A345769-3E3F-4C8E-B660-73000E245F28}"/>
                  </a:ext>
                </a:extLst>
              </p:cNvPr>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914341" fontAlgn="base">
                  <a:lnSpc>
                    <a:spcPct val="120000"/>
                  </a:lnSpc>
                  <a:spcBef>
                    <a:spcPct val="0"/>
                  </a:spcBef>
                  <a:spcAft>
                    <a:spcPct val="0"/>
                  </a:spcAft>
                  <a:defRPr/>
                </a:pPr>
                <a:r>
                  <a:rPr lang="zh-CN" altLang="en-US" sz="1100">
                    <a:solidFill>
                      <a:prstClr val="black"/>
                    </a:solidFill>
                    <a:cs typeface="+mn-ea"/>
                    <a:sym typeface="+mn-lt"/>
                  </a:rPr>
                  <a:t>此部分内容作为文字排版占位显示 </a:t>
                </a:r>
                <a:br>
                  <a:rPr lang="zh-CN" altLang="en-US" sz="1100">
                    <a:solidFill>
                      <a:prstClr val="black"/>
                    </a:solidFill>
                    <a:cs typeface="+mn-ea"/>
                    <a:sym typeface="+mn-lt"/>
                  </a:rPr>
                </a:br>
                <a:r>
                  <a:rPr lang="zh-CN" altLang="en-US" sz="1100">
                    <a:solidFill>
                      <a:prstClr val="black"/>
                    </a:solidFill>
                    <a:cs typeface="+mn-ea"/>
                    <a:sym typeface="+mn-lt"/>
                  </a:rPr>
                  <a:t>（建议使用主题字体）</a:t>
                </a:r>
              </a:p>
            </p:txBody>
          </p:sp>
        </p:grpSp>
        <p:grpSp>
          <p:nvGrpSpPr>
            <p:cNvPr id="30" name="Group 7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87CFEB6-C24E-470A-8D41-78318CDCA388}"/>
                </a:ext>
              </a:extLst>
            </p:cNvPr>
            <p:cNvGrpSpPr/>
            <p:nvPr/>
          </p:nvGrpSpPr>
          <p:grpSpPr>
            <a:xfrm>
              <a:off x="809848" y="1777422"/>
              <a:ext cx="1659857" cy="721192"/>
              <a:chOff x="1732858" y="4896921"/>
              <a:chExt cx="2213143" cy="961589"/>
            </a:xfrm>
          </p:grpSpPr>
          <p:sp>
            <p:nvSpPr>
              <p:cNvPr id="31" name="TextBox 7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2F00D88-9593-4615-B0A0-B056FD3F5007}"/>
                  </a:ext>
                </a:extLst>
              </p:cNvPr>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defTabSz="914341" fontAlgn="base">
                  <a:spcBef>
                    <a:spcPct val="0"/>
                  </a:spcBef>
                  <a:spcAft>
                    <a:spcPct val="0"/>
                  </a:spcAft>
                </a:pPr>
                <a:r>
                  <a:rPr lang="zh-CN" altLang="en-US" sz="1500" b="1">
                    <a:solidFill>
                      <a:prstClr val="black"/>
                    </a:solidFill>
                    <a:cs typeface="+mn-ea"/>
                    <a:sym typeface="+mn-lt"/>
                  </a:rPr>
                  <a:t>标题文本预设</a:t>
                </a:r>
              </a:p>
            </p:txBody>
          </p:sp>
          <p:sp>
            <p:nvSpPr>
              <p:cNvPr id="32" name="TextBox 7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CCEB598-FF9A-477A-AAFD-293DB5C26396}"/>
                  </a:ext>
                </a:extLst>
              </p:cNvPr>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914341" fontAlgn="base">
                  <a:lnSpc>
                    <a:spcPct val="120000"/>
                  </a:lnSpc>
                  <a:spcBef>
                    <a:spcPct val="0"/>
                  </a:spcBef>
                  <a:spcAft>
                    <a:spcPct val="0"/>
                  </a:spcAft>
                  <a:defRPr/>
                </a:pPr>
                <a:r>
                  <a:rPr lang="zh-CN" altLang="en-US" sz="1100">
                    <a:solidFill>
                      <a:prstClr val="black"/>
                    </a:solidFill>
                    <a:cs typeface="+mn-ea"/>
                    <a:sym typeface="+mn-lt"/>
                  </a:rPr>
                  <a:t>此部分内容作为文字排版占位显示 </a:t>
                </a:r>
                <a:br>
                  <a:rPr lang="zh-CN" altLang="en-US" sz="1100">
                    <a:solidFill>
                      <a:prstClr val="black"/>
                    </a:solidFill>
                    <a:cs typeface="+mn-ea"/>
                    <a:sym typeface="+mn-lt"/>
                  </a:rPr>
                </a:br>
                <a:r>
                  <a:rPr lang="zh-CN" altLang="en-US" sz="1100">
                    <a:solidFill>
                      <a:prstClr val="black"/>
                    </a:solidFill>
                    <a:cs typeface="+mn-ea"/>
                    <a:sym typeface="+mn-lt"/>
                  </a:rPr>
                  <a:t>（建议使用主题字体）</a:t>
                </a:r>
              </a:p>
            </p:txBody>
          </p:sp>
        </p:grpSp>
      </p:grpSp>
      <p:grpSp>
        <p:nvGrpSpPr>
          <p:cNvPr id="35" name="组合 3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CE4C39C-665F-43D9-9091-9B51C59963D8}"/>
              </a:ext>
            </a:extLst>
          </p:cNvPr>
          <p:cNvGrpSpPr/>
          <p:nvPr/>
        </p:nvGrpSpPr>
        <p:grpSpPr>
          <a:xfrm>
            <a:off x="7042498" y="1913294"/>
            <a:ext cx="3897023" cy="3449797"/>
            <a:chOff x="5284213" y="1434522"/>
            <a:chExt cx="2925051" cy="2588359"/>
          </a:xfrm>
        </p:grpSpPr>
        <p:cxnSp>
          <p:nvCxnSpPr>
            <p:cNvPr id="36" name="Straight Connector 9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41A0F12-AC17-44A4-BAFA-26B54EAC8822}"/>
                </a:ext>
              </a:extLst>
            </p:cNvPr>
            <p:cNvCxnSpPr/>
            <p:nvPr/>
          </p:nvCxnSpPr>
          <p:spPr>
            <a:xfrm>
              <a:off x="5284213" y="276160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9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6A0D0C8-6FE0-469E-A983-DEEE2C8CD844}"/>
                </a:ext>
              </a:extLst>
            </p:cNvPr>
            <p:cNvCxnSpPr/>
            <p:nvPr/>
          </p:nvCxnSpPr>
          <p:spPr>
            <a:xfrm flipH="1">
              <a:off x="5292903" y="162883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 name="Oval 9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5323344-2B79-40FC-A149-AD45B09F7023}"/>
                </a:ext>
              </a:extLst>
            </p:cNvPr>
            <p:cNvSpPr/>
            <p:nvPr/>
          </p:nvSpPr>
          <p:spPr bwMode="auto">
            <a:xfrm>
              <a:off x="7207886" y="2922087"/>
              <a:ext cx="342900" cy="342901"/>
            </a:xfrm>
            <a:prstGeom prst="ellipse">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39" name="Oval 9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EBD6681-1A4E-4FE5-880E-5BC799CCCB7D}"/>
                </a:ext>
              </a:extLst>
            </p:cNvPr>
            <p:cNvSpPr/>
            <p:nvPr/>
          </p:nvSpPr>
          <p:spPr bwMode="auto">
            <a:xfrm>
              <a:off x="7212648" y="1434522"/>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1" fontAlgn="base">
                <a:spcBef>
                  <a:spcPct val="0"/>
                </a:spcBef>
                <a:spcAft>
                  <a:spcPct val="0"/>
                </a:spcAft>
              </a:pPr>
              <a:endParaRPr sz="2100">
                <a:solidFill>
                  <a:prstClr val="black"/>
                </a:solidFill>
                <a:cs typeface="+mn-ea"/>
                <a:sym typeface="+mn-lt"/>
              </a:endParaRPr>
            </a:p>
          </p:txBody>
        </p:sp>
        <p:grpSp>
          <p:nvGrpSpPr>
            <p:cNvPr id="40" name="Group 6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3C21450-D87D-4C2E-9AF6-65D2EBB2AEF0}"/>
                </a:ext>
              </a:extLst>
            </p:cNvPr>
            <p:cNvGrpSpPr/>
            <p:nvPr/>
          </p:nvGrpSpPr>
          <p:grpSpPr>
            <a:xfrm>
              <a:off x="6549407" y="3301689"/>
              <a:ext cx="1659857" cy="721192"/>
              <a:chOff x="1732858" y="4896921"/>
              <a:chExt cx="2213143" cy="961589"/>
            </a:xfrm>
          </p:grpSpPr>
          <p:sp>
            <p:nvSpPr>
              <p:cNvPr id="44" name="TextBox 6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A6EB5A4-CBA8-47ED-BF8F-AA77BE06F421}"/>
                  </a:ext>
                </a:extLst>
              </p:cNvPr>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defTabSz="914341" fontAlgn="base">
                  <a:spcBef>
                    <a:spcPct val="0"/>
                  </a:spcBef>
                  <a:spcAft>
                    <a:spcPct val="0"/>
                  </a:spcAft>
                </a:pPr>
                <a:r>
                  <a:rPr lang="zh-CN" altLang="en-US" sz="1500" b="1">
                    <a:solidFill>
                      <a:prstClr val="black"/>
                    </a:solidFill>
                    <a:cs typeface="+mn-ea"/>
                    <a:sym typeface="+mn-lt"/>
                  </a:rPr>
                  <a:t>标题文本预设</a:t>
                </a:r>
              </a:p>
            </p:txBody>
          </p:sp>
          <p:sp>
            <p:nvSpPr>
              <p:cNvPr id="45" name="TextBox 7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25BB197-BC84-4C40-9DF9-536F0DDB4F61}"/>
                  </a:ext>
                </a:extLst>
              </p:cNvPr>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914341" fontAlgn="base">
                  <a:lnSpc>
                    <a:spcPct val="120000"/>
                  </a:lnSpc>
                  <a:spcBef>
                    <a:spcPct val="0"/>
                  </a:spcBef>
                  <a:spcAft>
                    <a:spcPct val="0"/>
                  </a:spcAft>
                  <a:defRPr/>
                </a:pPr>
                <a:r>
                  <a:rPr lang="zh-CN" altLang="en-US" sz="1100">
                    <a:solidFill>
                      <a:prstClr val="black"/>
                    </a:solidFill>
                    <a:cs typeface="+mn-ea"/>
                    <a:sym typeface="+mn-lt"/>
                  </a:rPr>
                  <a:t>此部分内容作为文字排版占位显示 </a:t>
                </a:r>
                <a:br>
                  <a:rPr lang="zh-CN" altLang="en-US" sz="1100">
                    <a:solidFill>
                      <a:prstClr val="black"/>
                    </a:solidFill>
                    <a:cs typeface="+mn-ea"/>
                    <a:sym typeface="+mn-lt"/>
                  </a:rPr>
                </a:br>
                <a:r>
                  <a:rPr lang="zh-CN" altLang="en-US" sz="1100">
                    <a:solidFill>
                      <a:prstClr val="black"/>
                    </a:solidFill>
                    <a:cs typeface="+mn-ea"/>
                    <a:sym typeface="+mn-lt"/>
                  </a:rPr>
                  <a:t>（建议使用主题字体）</a:t>
                </a:r>
              </a:p>
            </p:txBody>
          </p:sp>
        </p:grpSp>
        <p:grpSp>
          <p:nvGrpSpPr>
            <p:cNvPr id="41" name="Group 7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8B9C13BD-E8AC-4389-92CB-D32E9935ADB6}"/>
                </a:ext>
              </a:extLst>
            </p:cNvPr>
            <p:cNvGrpSpPr/>
            <p:nvPr/>
          </p:nvGrpSpPr>
          <p:grpSpPr>
            <a:xfrm>
              <a:off x="6549407" y="1777422"/>
              <a:ext cx="1659857" cy="721192"/>
              <a:chOff x="1732858" y="4896921"/>
              <a:chExt cx="2213143" cy="961589"/>
            </a:xfrm>
          </p:grpSpPr>
          <p:sp>
            <p:nvSpPr>
              <p:cNvPr id="42" name="TextBox 7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88C31548-6C29-4DE2-8F8A-E8180CC19459}"/>
                  </a:ext>
                </a:extLst>
              </p:cNvPr>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defTabSz="914341" fontAlgn="base">
                  <a:spcBef>
                    <a:spcPct val="0"/>
                  </a:spcBef>
                  <a:spcAft>
                    <a:spcPct val="0"/>
                  </a:spcAft>
                </a:pPr>
                <a:r>
                  <a:rPr lang="zh-CN" altLang="en-US" sz="1500" b="1">
                    <a:solidFill>
                      <a:prstClr val="black"/>
                    </a:solidFill>
                    <a:cs typeface="+mn-ea"/>
                    <a:sym typeface="+mn-lt"/>
                  </a:rPr>
                  <a:t>标题文本预设</a:t>
                </a:r>
              </a:p>
            </p:txBody>
          </p:sp>
          <p:sp>
            <p:nvSpPr>
              <p:cNvPr id="43" name="TextBox 7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AA624EE-0F9A-4525-A738-088B82AC97C6}"/>
                  </a:ext>
                </a:extLst>
              </p:cNvPr>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914341" fontAlgn="base">
                  <a:lnSpc>
                    <a:spcPct val="120000"/>
                  </a:lnSpc>
                  <a:spcBef>
                    <a:spcPct val="0"/>
                  </a:spcBef>
                  <a:spcAft>
                    <a:spcPct val="0"/>
                  </a:spcAft>
                  <a:defRPr/>
                </a:pPr>
                <a:r>
                  <a:rPr lang="zh-CN" altLang="en-US" sz="1100">
                    <a:solidFill>
                      <a:prstClr val="black"/>
                    </a:solidFill>
                    <a:cs typeface="+mn-ea"/>
                    <a:sym typeface="+mn-lt"/>
                  </a:rPr>
                  <a:t>此部分内容作为文字排版占位显示 </a:t>
                </a:r>
                <a:br>
                  <a:rPr lang="zh-CN" altLang="en-US" sz="1100">
                    <a:solidFill>
                      <a:prstClr val="black"/>
                    </a:solidFill>
                    <a:cs typeface="+mn-ea"/>
                    <a:sym typeface="+mn-lt"/>
                  </a:rPr>
                </a:br>
                <a:r>
                  <a:rPr lang="zh-CN" altLang="en-US" sz="1100">
                    <a:solidFill>
                      <a:prstClr val="black"/>
                    </a:solidFill>
                    <a:cs typeface="+mn-ea"/>
                    <a:sym typeface="+mn-lt"/>
                  </a:rPr>
                  <a:t>（建议使用主题字体）</a:t>
                </a:r>
              </a:p>
            </p:txBody>
          </p:sp>
        </p:grpSp>
      </p:grpSp>
      <p:grpSp>
        <p:nvGrpSpPr>
          <p:cNvPr id="46" name="Group 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992746C-2091-4CEC-9A6B-91D058D1B9E6}"/>
              </a:ext>
            </a:extLst>
          </p:cNvPr>
          <p:cNvGrpSpPr/>
          <p:nvPr/>
        </p:nvGrpSpPr>
        <p:grpSpPr>
          <a:xfrm>
            <a:off x="4121719" y="1637023"/>
            <a:ext cx="3946616" cy="3794230"/>
            <a:chOff x="4122557" y="1636323"/>
            <a:chExt cx="3949700" cy="3795712"/>
          </a:xfrm>
        </p:grpSpPr>
        <p:sp>
          <p:nvSpPr>
            <p:cNvPr id="47" name="Freeform: Shape 3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C735BB2-E02E-498B-89B5-F7E6899D63AA}"/>
                </a:ext>
              </a:extLst>
            </p:cNvPr>
            <p:cNvSpPr/>
            <p:nvPr/>
          </p:nvSpPr>
          <p:spPr bwMode="auto">
            <a:xfrm>
              <a:off x="4134191" y="1641934"/>
              <a:ext cx="3938066" cy="3776073"/>
            </a:xfrm>
            <a:custGeom>
              <a:avLst/>
              <a:gdLst>
                <a:gd name="T0" fmla="*/ 2147483646 w 570"/>
                <a:gd name="T1" fmla="*/ 2147483646 h 567"/>
                <a:gd name="T2" fmla="*/ 2147483646 w 570"/>
                <a:gd name="T3" fmla="*/ 2147483646 h 567"/>
                <a:gd name="T4" fmla="*/ 867452690 w 570"/>
                <a:gd name="T5" fmla="*/ 2147483646 h 567"/>
                <a:gd name="T6" fmla="*/ 1663799238 w 570"/>
                <a:gd name="T7" fmla="*/ 2147483646 h 567"/>
                <a:gd name="T8" fmla="*/ 1948208720 w 570"/>
                <a:gd name="T9" fmla="*/ 2147483646 h 567"/>
                <a:gd name="T10" fmla="*/ 355511852 w 570"/>
                <a:gd name="T11" fmla="*/ 2147483646 h 567"/>
                <a:gd name="T12" fmla="*/ 227527585 w 570"/>
                <a:gd name="T13" fmla="*/ 2147483646 h 567"/>
                <a:gd name="T14" fmla="*/ 355511852 w 570"/>
                <a:gd name="T15" fmla="*/ 2147483646 h 567"/>
                <a:gd name="T16" fmla="*/ 2147483646 w 570"/>
                <a:gd name="T17" fmla="*/ 2147483646 h 567"/>
                <a:gd name="T18" fmla="*/ 2147483646 w 570"/>
                <a:gd name="T19" fmla="*/ 2147483646 h 567"/>
                <a:gd name="T20" fmla="*/ 2147483646 w 570"/>
                <a:gd name="T21" fmla="*/ 2147483646 h 567"/>
                <a:gd name="T22" fmla="*/ 2147483646 w 570"/>
                <a:gd name="T23" fmla="*/ 2147483646 h 567"/>
                <a:gd name="T24" fmla="*/ 2147483646 w 570"/>
                <a:gd name="T25" fmla="*/ 2147483646 h 567"/>
                <a:gd name="T26" fmla="*/ 2147483646 w 570"/>
                <a:gd name="T27" fmla="*/ 2147483646 h 567"/>
                <a:gd name="T28" fmla="*/ 1023877905 w 570"/>
                <a:gd name="T29" fmla="*/ 2147483646 h 567"/>
                <a:gd name="T30" fmla="*/ 2147483646 w 570"/>
                <a:gd name="T31" fmla="*/ 2147483646 h 567"/>
                <a:gd name="T32" fmla="*/ 2147483646 w 570"/>
                <a:gd name="T33" fmla="*/ 2147483646 h 567"/>
                <a:gd name="T34" fmla="*/ 2147483646 w 570"/>
                <a:gd name="T35" fmla="*/ 2147483646 h 567"/>
                <a:gd name="T36" fmla="*/ 2147483646 w 570"/>
                <a:gd name="T37" fmla="*/ 2147483646 h 567"/>
                <a:gd name="T38" fmla="*/ 2147483646 w 570"/>
                <a:gd name="T39" fmla="*/ 2147483646 h 567"/>
                <a:gd name="T40" fmla="*/ 2147483646 w 570"/>
                <a:gd name="T41" fmla="*/ 2147483646 h 567"/>
                <a:gd name="T42" fmla="*/ 0 w 570"/>
                <a:gd name="T43" fmla="*/ 2147483646 h 567"/>
                <a:gd name="T44" fmla="*/ 270189008 w 570"/>
                <a:gd name="T45" fmla="*/ 2147483646 h 567"/>
                <a:gd name="T46" fmla="*/ 284409482 w 570"/>
                <a:gd name="T47" fmla="*/ 2147483646 h 567"/>
                <a:gd name="T48" fmla="*/ 270189008 w 570"/>
                <a:gd name="T49" fmla="*/ 2147483646 h 567"/>
                <a:gd name="T50" fmla="*/ 241748059 w 570"/>
                <a:gd name="T51" fmla="*/ 2147483646 h 567"/>
                <a:gd name="T52" fmla="*/ 99543319 w 570"/>
                <a:gd name="T53" fmla="*/ 2147483646 h 567"/>
                <a:gd name="T54" fmla="*/ 853232216 w 570"/>
                <a:gd name="T55" fmla="*/ 1903075127 h 567"/>
                <a:gd name="T56" fmla="*/ 981216482 w 570"/>
                <a:gd name="T57" fmla="*/ 1789460501 h 567"/>
                <a:gd name="T58" fmla="*/ 2147483646 w 570"/>
                <a:gd name="T59" fmla="*/ 2147483646 h 567"/>
                <a:gd name="T60" fmla="*/ 2147483646 w 570"/>
                <a:gd name="T61" fmla="*/ 2147483646 h 567"/>
                <a:gd name="T62" fmla="*/ 2147483646 w 570"/>
                <a:gd name="T63" fmla="*/ 2147483646 h 567"/>
                <a:gd name="T64" fmla="*/ 1820224453 w 570"/>
                <a:gd name="T65" fmla="*/ 937335735 h 567"/>
                <a:gd name="T66" fmla="*/ 2019311090 w 570"/>
                <a:gd name="T67" fmla="*/ 724306428 h 567"/>
                <a:gd name="T68" fmla="*/ 2019311090 w 570"/>
                <a:gd name="T69" fmla="*/ 724306428 h 567"/>
                <a:gd name="T70" fmla="*/ 2147483646 w 570"/>
                <a:gd name="T71" fmla="*/ 227233020 h 567"/>
                <a:gd name="T72" fmla="*/ 2147483646 w 570"/>
                <a:gd name="T73" fmla="*/ 113618394 h 567"/>
                <a:gd name="T74" fmla="*/ 2147483646 w 570"/>
                <a:gd name="T75" fmla="*/ 298244045 h 567"/>
                <a:gd name="T76" fmla="*/ 2147483646 w 570"/>
                <a:gd name="T77" fmla="*/ 184625651 h 567"/>
                <a:gd name="T78" fmla="*/ 2147483646 w 570"/>
                <a:gd name="T79" fmla="*/ 198829363 h 567"/>
                <a:gd name="T80" fmla="*/ 2147483646 w 570"/>
                <a:gd name="T81" fmla="*/ 2147483646 h 567"/>
                <a:gd name="T82" fmla="*/ 2147483646 w 570"/>
                <a:gd name="T83" fmla="*/ 2147483646 h 567"/>
                <a:gd name="T84" fmla="*/ 2147483646 w 570"/>
                <a:gd name="T85" fmla="*/ 2147483646 h 567"/>
                <a:gd name="T86" fmla="*/ 2147483646 w 570"/>
                <a:gd name="T87" fmla="*/ 2147483646 h 567"/>
                <a:gd name="T88" fmla="*/ 2147483646 w 570"/>
                <a:gd name="T89" fmla="*/ 2147483646 h 567"/>
                <a:gd name="T90" fmla="*/ 2147483646 w 570"/>
                <a:gd name="T91" fmla="*/ 2147483646 h 567"/>
                <a:gd name="T92" fmla="*/ 2147483646 w 570"/>
                <a:gd name="T93" fmla="*/ 2147483646 h 567"/>
                <a:gd name="T94" fmla="*/ 2147483646 w 570"/>
                <a:gd name="T95" fmla="*/ 2147483646 h 567"/>
                <a:gd name="T96" fmla="*/ 2147483646 w 570"/>
                <a:gd name="T97" fmla="*/ 2147483646 h 567"/>
                <a:gd name="T98" fmla="*/ 2147483646 w 570"/>
                <a:gd name="T99" fmla="*/ 2147483646 h 567"/>
                <a:gd name="T100" fmla="*/ 2147483646 w 570"/>
                <a:gd name="T101" fmla="*/ 2147483646 h 567"/>
                <a:gd name="T102" fmla="*/ 2147483646 w 570"/>
                <a:gd name="T103" fmla="*/ 2147483646 h 567"/>
                <a:gd name="T104" fmla="*/ 2147483646 w 570"/>
                <a:gd name="T105" fmla="*/ 2147483646 h 567"/>
                <a:gd name="T106" fmla="*/ 2147483646 w 570"/>
                <a:gd name="T107" fmla="*/ 2147483646 h 567"/>
                <a:gd name="T108" fmla="*/ 2147483646 w 570"/>
                <a:gd name="T109" fmla="*/ 355051358 h 567"/>
                <a:gd name="T110" fmla="*/ 2147483646 w 570"/>
                <a:gd name="T111" fmla="*/ 0 h 5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0" h="567">
                  <a:moveTo>
                    <a:pt x="285" y="546"/>
                  </a:moveTo>
                  <a:cubicBezTo>
                    <a:pt x="250" y="546"/>
                    <a:pt x="216" y="548"/>
                    <a:pt x="189" y="552"/>
                  </a:cubicBezTo>
                  <a:cubicBezTo>
                    <a:pt x="189" y="552"/>
                    <a:pt x="189" y="552"/>
                    <a:pt x="189" y="552"/>
                  </a:cubicBezTo>
                  <a:cubicBezTo>
                    <a:pt x="190" y="552"/>
                    <a:pt x="190" y="552"/>
                    <a:pt x="190" y="552"/>
                  </a:cubicBezTo>
                  <a:cubicBezTo>
                    <a:pt x="216" y="548"/>
                    <a:pt x="250" y="546"/>
                    <a:pt x="285" y="546"/>
                  </a:cubicBezTo>
                  <a:cubicBezTo>
                    <a:pt x="285" y="546"/>
                    <a:pt x="285" y="546"/>
                    <a:pt x="285" y="546"/>
                  </a:cubicBezTo>
                  <a:moveTo>
                    <a:pt x="50" y="426"/>
                  </a:moveTo>
                  <a:cubicBezTo>
                    <a:pt x="54" y="428"/>
                    <a:pt x="57" y="431"/>
                    <a:pt x="60" y="434"/>
                  </a:cubicBezTo>
                  <a:cubicBezTo>
                    <a:pt x="60" y="434"/>
                    <a:pt x="61" y="435"/>
                    <a:pt x="61" y="435"/>
                  </a:cubicBezTo>
                  <a:cubicBezTo>
                    <a:pt x="67" y="441"/>
                    <a:pt x="73" y="446"/>
                    <a:pt x="79" y="452"/>
                  </a:cubicBezTo>
                  <a:cubicBezTo>
                    <a:pt x="80" y="453"/>
                    <a:pt x="80" y="453"/>
                    <a:pt x="80" y="453"/>
                  </a:cubicBezTo>
                  <a:cubicBezTo>
                    <a:pt x="93" y="464"/>
                    <a:pt x="105" y="476"/>
                    <a:pt x="117" y="488"/>
                  </a:cubicBezTo>
                  <a:cubicBezTo>
                    <a:pt x="118" y="489"/>
                    <a:pt x="118" y="489"/>
                    <a:pt x="118" y="490"/>
                  </a:cubicBezTo>
                  <a:cubicBezTo>
                    <a:pt x="124" y="496"/>
                    <a:pt x="130" y="502"/>
                    <a:pt x="135" y="507"/>
                  </a:cubicBezTo>
                  <a:cubicBezTo>
                    <a:pt x="136" y="508"/>
                    <a:pt x="136" y="508"/>
                    <a:pt x="137" y="509"/>
                  </a:cubicBezTo>
                  <a:cubicBezTo>
                    <a:pt x="143" y="516"/>
                    <a:pt x="149" y="523"/>
                    <a:pt x="155" y="529"/>
                  </a:cubicBezTo>
                  <a:cubicBezTo>
                    <a:pt x="126" y="496"/>
                    <a:pt x="85" y="456"/>
                    <a:pt x="50" y="426"/>
                  </a:cubicBezTo>
                  <a:moveTo>
                    <a:pt x="25" y="405"/>
                  </a:moveTo>
                  <a:cubicBezTo>
                    <a:pt x="16" y="409"/>
                    <a:pt x="16" y="409"/>
                    <a:pt x="16" y="409"/>
                  </a:cubicBezTo>
                  <a:cubicBezTo>
                    <a:pt x="16" y="409"/>
                    <a:pt x="16" y="409"/>
                    <a:pt x="16" y="409"/>
                  </a:cubicBezTo>
                  <a:cubicBezTo>
                    <a:pt x="16" y="409"/>
                    <a:pt x="16" y="409"/>
                    <a:pt x="16" y="409"/>
                  </a:cubicBezTo>
                  <a:cubicBezTo>
                    <a:pt x="25" y="405"/>
                    <a:pt x="25" y="405"/>
                    <a:pt x="25" y="405"/>
                  </a:cubicBezTo>
                  <a:cubicBezTo>
                    <a:pt x="30" y="409"/>
                    <a:pt x="36" y="413"/>
                    <a:pt x="41" y="418"/>
                  </a:cubicBezTo>
                  <a:cubicBezTo>
                    <a:pt x="36" y="413"/>
                    <a:pt x="30" y="409"/>
                    <a:pt x="25" y="405"/>
                  </a:cubicBezTo>
                  <a:moveTo>
                    <a:pt x="292" y="304"/>
                  </a:moveTo>
                  <a:cubicBezTo>
                    <a:pt x="292" y="304"/>
                    <a:pt x="292" y="304"/>
                    <a:pt x="292" y="304"/>
                  </a:cubicBezTo>
                  <a:cubicBezTo>
                    <a:pt x="305" y="333"/>
                    <a:pt x="329" y="392"/>
                    <a:pt x="352" y="446"/>
                  </a:cubicBezTo>
                  <a:cubicBezTo>
                    <a:pt x="340" y="416"/>
                    <a:pt x="340" y="416"/>
                    <a:pt x="340" y="416"/>
                  </a:cubicBezTo>
                  <a:cubicBezTo>
                    <a:pt x="292" y="304"/>
                    <a:pt x="292" y="304"/>
                    <a:pt x="292" y="304"/>
                  </a:cubicBezTo>
                  <a:moveTo>
                    <a:pt x="275" y="303"/>
                  </a:moveTo>
                  <a:cubicBezTo>
                    <a:pt x="272" y="311"/>
                    <a:pt x="268" y="321"/>
                    <a:pt x="264" y="332"/>
                  </a:cubicBezTo>
                  <a:cubicBezTo>
                    <a:pt x="251" y="363"/>
                    <a:pt x="234" y="404"/>
                    <a:pt x="219" y="444"/>
                  </a:cubicBezTo>
                  <a:cubicBezTo>
                    <a:pt x="264" y="331"/>
                    <a:pt x="264" y="331"/>
                    <a:pt x="264" y="331"/>
                  </a:cubicBezTo>
                  <a:cubicBezTo>
                    <a:pt x="275" y="303"/>
                    <a:pt x="275" y="303"/>
                    <a:pt x="275" y="303"/>
                  </a:cubicBezTo>
                  <a:cubicBezTo>
                    <a:pt x="275" y="303"/>
                    <a:pt x="275" y="303"/>
                    <a:pt x="275" y="303"/>
                  </a:cubicBezTo>
                  <a:moveTo>
                    <a:pt x="304" y="292"/>
                  </a:moveTo>
                  <a:cubicBezTo>
                    <a:pt x="304" y="292"/>
                    <a:pt x="304" y="292"/>
                    <a:pt x="304" y="292"/>
                  </a:cubicBezTo>
                  <a:cubicBezTo>
                    <a:pt x="334" y="304"/>
                    <a:pt x="394" y="329"/>
                    <a:pt x="449" y="351"/>
                  </a:cubicBezTo>
                  <a:cubicBezTo>
                    <a:pt x="446" y="350"/>
                    <a:pt x="446" y="350"/>
                    <a:pt x="446" y="350"/>
                  </a:cubicBezTo>
                  <a:cubicBezTo>
                    <a:pt x="446" y="350"/>
                    <a:pt x="446" y="350"/>
                    <a:pt x="446" y="350"/>
                  </a:cubicBezTo>
                  <a:cubicBezTo>
                    <a:pt x="401" y="332"/>
                    <a:pt x="352" y="312"/>
                    <a:pt x="320" y="299"/>
                  </a:cubicBezTo>
                  <a:cubicBezTo>
                    <a:pt x="351" y="311"/>
                    <a:pt x="397" y="330"/>
                    <a:pt x="441" y="348"/>
                  </a:cubicBezTo>
                  <a:cubicBezTo>
                    <a:pt x="304" y="292"/>
                    <a:pt x="304" y="292"/>
                    <a:pt x="304" y="292"/>
                  </a:cubicBezTo>
                  <a:moveTo>
                    <a:pt x="264" y="292"/>
                  </a:moveTo>
                  <a:cubicBezTo>
                    <a:pt x="225" y="308"/>
                    <a:pt x="136" y="346"/>
                    <a:pt x="72" y="373"/>
                  </a:cubicBezTo>
                  <a:cubicBezTo>
                    <a:pt x="72" y="373"/>
                    <a:pt x="72" y="373"/>
                    <a:pt x="72" y="373"/>
                  </a:cubicBezTo>
                  <a:cubicBezTo>
                    <a:pt x="264" y="292"/>
                    <a:pt x="264" y="292"/>
                    <a:pt x="264" y="292"/>
                  </a:cubicBezTo>
                  <a:cubicBezTo>
                    <a:pt x="264" y="292"/>
                    <a:pt x="264" y="292"/>
                    <a:pt x="264" y="292"/>
                  </a:cubicBezTo>
                  <a:moveTo>
                    <a:pt x="121" y="216"/>
                  </a:moveTo>
                  <a:cubicBezTo>
                    <a:pt x="264" y="275"/>
                    <a:pt x="264" y="275"/>
                    <a:pt x="264" y="275"/>
                  </a:cubicBezTo>
                  <a:cubicBezTo>
                    <a:pt x="264" y="275"/>
                    <a:pt x="264" y="275"/>
                    <a:pt x="264" y="275"/>
                  </a:cubicBezTo>
                  <a:cubicBezTo>
                    <a:pt x="239" y="265"/>
                    <a:pt x="191" y="245"/>
                    <a:pt x="144" y="225"/>
                  </a:cubicBezTo>
                  <a:cubicBezTo>
                    <a:pt x="136" y="222"/>
                    <a:pt x="129" y="219"/>
                    <a:pt x="121" y="216"/>
                  </a:cubicBezTo>
                  <a:moveTo>
                    <a:pt x="446" y="216"/>
                  </a:moveTo>
                  <a:cubicBezTo>
                    <a:pt x="316" y="270"/>
                    <a:pt x="316" y="270"/>
                    <a:pt x="316" y="270"/>
                  </a:cubicBezTo>
                  <a:cubicBezTo>
                    <a:pt x="303" y="275"/>
                    <a:pt x="303" y="275"/>
                    <a:pt x="303" y="275"/>
                  </a:cubicBezTo>
                  <a:cubicBezTo>
                    <a:pt x="303" y="275"/>
                    <a:pt x="303" y="275"/>
                    <a:pt x="303" y="275"/>
                  </a:cubicBezTo>
                  <a:cubicBezTo>
                    <a:pt x="328" y="265"/>
                    <a:pt x="373" y="246"/>
                    <a:pt x="419" y="227"/>
                  </a:cubicBezTo>
                  <a:cubicBezTo>
                    <a:pt x="384" y="242"/>
                    <a:pt x="350" y="256"/>
                    <a:pt x="325" y="266"/>
                  </a:cubicBezTo>
                  <a:cubicBezTo>
                    <a:pt x="350" y="256"/>
                    <a:pt x="384" y="242"/>
                    <a:pt x="419" y="227"/>
                  </a:cubicBezTo>
                  <a:cubicBezTo>
                    <a:pt x="428" y="223"/>
                    <a:pt x="437" y="219"/>
                    <a:pt x="446" y="216"/>
                  </a:cubicBezTo>
                  <a:moveTo>
                    <a:pt x="447" y="215"/>
                  </a:moveTo>
                  <a:cubicBezTo>
                    <a:pt x="447" y="215"/>
                    <a:pt x="447" y="215"/>
                    <a:pt x="447" y="215"/>
                  </a:cubicBezTo>
                  <a:cubicBezTo>
                    <a:pt x="447" y="215"/>
                    <a:pt x="447" y="215"/>
                    <a:pt x="447" y="215"/>
                  </a:cubicBezTo>
                  <a:cubicBezTo>
                    <a:pt x="447" y="215"/>
                    <a:pt x="447" y="215"/>
                    <a:pt x="447" y="215"/>
                  </a:cubicBezTo>
                  <a:moveTo>
                    <a:pt x="0" y="171"/>
                  </a:moveTo>
                  <a:cubicBezTo>
                    <a:pt x="0" y="176"/>
                    <a:pt x="2" y="180"/>
                    <a:pt x="7" y="182"/>
                  </a:cubicBezTo>
                  <a:cubicBezTo>
                    <a:pt x="16" y="186"/>
                    <a:pt x="16" y="186"/>
                    <a:pt x="16" y="186"/>
                  </a:cubicBezTo>
                  <a:cubicBezTo>
                    <a:pt x="18" y="200"/>
                    <a:pt x="19" y="216"/>
                    <a:pt x="19" y="232"/>
                  </a:cubicBezTo>
                  <a:cubicBezTo>
                    <a:pt x="19" y="233"/>
                    <a:pt x="19" y="233"/>
                    <a:pt x="19" y="233"/>
                  </a:cubicBezTo>
                  <a:cubicBezTo>
                    <a:pt x="20" y="241"/>
                    <a:pt x="20" y="249"/>
                    <a:pt x="20" y="258"/>
                  </a:cubicBezTo>
                  <a:cubicBezTo>
                    <a:pt x="20" y="258"/>
                    <a:pt x="20" y="259"/>
                    <a:pt x="20" y="259"/>
                  </a:cubicBezTo>
                  <a:cubicBezTo>
                    <a:pt x="20" y="276"/>
                    <a:pt x="20" y="294"/>
                    <a:pt x="20" y="311"/>
                  </a:cubicBezTo>
                  <a:cubicBezTo>
                    <a:pt x="20" y="311"/>
                    <a:pt x="20" y="312"/>
                    <a:pt x="20" y="312"/>
                  </a:cubicBezTo>
                  <a:cubicBezTo>
                    <a:pt x="19" y="320"/>
                    <a:pt x="19" y="328"/>
                    <a:pt x="19" y="336"/>
                  </a:cubicBezTo>
                  <a:cubicBezTo>
                    <a:pt x="19" y="337"/>
                    <a:pt x="19" y="338"/>
                    <a:pt x="19" y="339"/>
                  </a:cubicBezTo>
                  <a:cubicBezTo>
                    <a:pt x="18" y="347"/>
                    <a:pt x="18" y="354"/>
                    <a:pt x="17" y="361"/>
                  </a:cubicBezTo>
                  <a:cubicBezTo>
                    <a:pt x="17" y="361"/>
                    <a:pt x="17" y="362"/>
                    <a:pt x="17" y="363"/>
                  </a:cubicBezTo>
                  <a:cubicBezTo>
                    <a:pt x="17" y="370"/>
                    <a:pt x="16" y="376"/>
                    <a:pt x="16" y="382"/>
                  </a:cubicBezTo>
                  <a:cubicBezTo>
                    <a:pt x="21" y="328"/>
                    <a:pt x="22" y="240"/>
                    <a:pt x="16" y="186"/>
                  </a:cubicBezTo>
                  <a:cubicBezTo>
                    <a:pt x="7" y="182"/>
                    <a:pt x="7" y="182"/>
                    <a:pt x="7" y="182"/>
                  </a:cubicBezTo>
                  <a:cubicBezTo>
                    <a:pt x="2" y="180"/>
                    <a:pt x="0" y="176"/>
                    <a:pt x="0" y="171"/>
                  </a:cubicBezTo>
                  <a:moveTo>
                    <a:pt x="69" y="126"/>
                  </a:moveTo>
                  <a:cubicBezTo>
                    <a:pt x="66" y="129"/>
                    <a:pt x="63" y="131"/>
                    <a:pt x="60" y="134"/>
                  </a:cubicBezTo>
                  <a:cubicBezTo>
                    <a:pt x="60" y="134"/>
                    <a:pt x="60" y="134"/>
                    <a:pt x="60" y="134"/>
                  </a:cubicBezTo>
                  <a:cubicBezTo>
                    <a:pt x="50" y="143"/>
                    <a:pt x="40" y="152"/>
                    <a:pt x="31" y="159"/>
                  </a:cubicBezTo>
                  <a:cubicBezTo>
                    <a:pt x="43" y="150"/>
                    <a:pt x="55" y="138"/>
                    <a:pt x="69" y="126"/>
                  </a:cubicBezTo>
                  <a:moveTo>
                    <a:pt x="217" y="123"/>
                  </a:moveTo>
                  <a:cubicBezTo>
                    <a:pt x="276" y="264"/>
                    <a:pt x="276" y="264"/>
                    <a:pt x="276" y="264"/>
                  </a:cubicBezTo>
                  <a:cubicBezTo>
                    <a:pt x="276" y="264"/>
                    <a:pt x="276" y="264"/>
                    <a:pt x="276" y="264"/>
                  </a:cubicBezTo>
                  <a:cubicBezTo>
                    <a:pt x="264" y="235"/>
                    <a:pt x="240" y="177"/>
                    <a:pt x="217" y="123"/>
                  </a:cubicBezTo>
                  <a:moveTo>
                    <a:pt x="352" y="117"/>
                  </a:moveTo>
                  <a:cubicBezTo>
                    <a:pt x="292" y="264"/>
                    <a:pt x="292" y="264"/>
                    <a:pt x="292" y="264"/>
                  </a:cubicBezTo>
                  <a:cubicBezTo>
                    <a:pt x="292" y="264"/>
                    <a:pt x="292" y="264"/>
                    <a:pt x="292" y="264"/>
                  </a:cubicBezTo>
                  <a:cubicBezTo>
                    <a:pt x="300" y="244"/>
                    <a:pt x="314" y="211"/>
                    <a:pt x="329" y="175"/>
                  </a:cubicBezTo>
                  <a:cubicBezTo>
                    <a:pt x="330" y="171"/>
                    <a:pt x="332" y="166"/>
                    <a:pt x="334" y="162"/>
                  </a:cubicBezTo>
                  <a:cubicBezTo>
                    <a:pt x="332" y="166"/>
                    <a:pt x="330" y="171"/>
                    <a:pt x="329" y="175"/>
                  </a:cubicBezTo>
                  <a:cubicBezTo>
                    <a:pt x="336" y="156"/>
                    <a:pt x="344" y="136"/>
                    <a:pt x="352" y="117"/>
                  </a:cubicBezTo>
                  <a:moveTo>
                    <a:pt x="128" y="66"/>
                  </a:moveTo>
                  <a:cubicBezTo>
                    <a:pt x="128" y="66"/>
                    <a:pt x="127" y="67"/>
                    <a:pt x="127" y="67"/>
                  </a:cubicBezTo>
                  <a:cubicBezTo>
                    <a:pt x="127" y="67"/>
                    <a:pt x="128" y="66"/>
                    <a:pt x="128" y="66"/>
                  </a:cubicBezTo>
                  <a:moveTo>
                    <a:pt x="142" y="51"/>
                  </a:moveTo>
                  <a:cubicBezTo>
                    <a:pt x="139" y="54"/>
                    <a:pt x="136" y="57"/>
                    <a:pt x="133" y="60"/>
                  </a:cubicBezTo>
                  <a:cubicBezTo>
                    <a:pt x="133" y="61"/>
                    <a:pt x="133" y="61"/>
                    <a:pt x="133" y="61"/>
                  </a:cubicBezTo>
                  <a:cubicBezTo>
                    <a:pt x="136" y="57"/>
                    <a:pt x="139" y="54"/>
                    <a:pt x="142" y="51"/>
                  </a:cubicBezTo>
                  <a:moveTo>
                    <a:pt x="185" y="16"/>
                  </a:moveTo>
                  <a:cubicBezTo>
                    <a:pt x="211" y="19"/>
                    <a:pt x="245" y="21"/>
                    <a:pt x="279" y="21"/>
                  </a:cubicBezTo>
                  <a:cubicBezTo>
                    <a:pt x="245" y="21"/>
                    <a:pt x="211" y="19"/>
                    <a:pt x="185" y="16"/>
                  </a:cubicBezTo>
                  <a:cubicBezTo>
                    <a:pt x="185" y="16"/>
                    <a:pt x="185" y="16"/>
                    <a:pt x="185" y="16"/>
                  </a:cubicBezTo>
                  <a:moveTo>
                    <a:pt x="395" y="0"/>
                  </a:moveTo>
                  <a:cubicBezTo>
                    <a:pt x="390" y="0"/>
                    <a:pt x="386" y="3"/>
                    <a:pt x="384" y="8"/>
                  </a:cubicBezTo>
                  <a:cubicBezTo>
                    <a:pt x="380" y="16"/>
                    <a:pt x="380" y="16"/>
                    <a:pt x="380" y="16"/>
                  </a:cubicBezTo>
                  <a:cubicBezTo>
                    <a:pt x="354" y="19"/>
                    <a:pt x="319" y="21"/>
                    <a:pt x="285" y="21"/>
                  </a:cubicBezTo>
                  <a:cubicBezTo>
                    <a:pt x="285" y="21"/>
                    <a:pt x="285" y="21"/>
                    <a:pt x="285" y="21"/>
                  </a:cubicBezTo>
                  <a:cubicBezTo>
                    <a:pt x="326" y="21"/>
                    <a:pt x="366" y="18"/>
                    <a:pt x="394" y="14"/>
                  </a:cubicBezTo>
                  <a:cubicBezTo>
                    <a:pt x="394" y="14"/>
                    <a:pt x="394" y="14"/>
                    <a:pt x="394" y="13"/>
                  </a:cubicBezTo>
                  <a:cubicBezTo>
                    <a:pt x="394" y="13"/>
                    <a:pt x="394" y="13"/>
                    <a:pt x="394" y="13"/>
                  </a:cubicBezTo>
                  <a:cubicBezTo>
                    <a:pt x="394" y="14"/>
                    <a:pt x="394" y="14"/>
                    <a:pt x="394" y="14"/>
                  </a:cubicBezTo>
                  <a:cubicBezTo>
                    <a:pt x="394" y="14"/>
                    <a:pt x="394" y="14"/>
                    <a:pt x="394" y="14"/>
                  </a:cubicBezTo>
                  <a:cubicBezTo>
                    <a:pt x="395" y="14"/>
                    <a:pt x="395" y="14"/>
                    <a:pt x="395" y="14"/>
                  </a:cubicBezTo>
                  <a:cubicBezTo>
                    <a:pt x="395" y="14"/>
                    <a:pt x="395" y="14"/>
                    <a:pt x="395" y="14"/>
                  </a:cubicBezTo>
                  <a:cubicBezTo>
                    <a:pt x="429" y="61"/>
                    <a:pt x="506" y="138"/>
                    <a:pt x="552" y="170"/>
                  </a:cubicBezTo>
                  <a:cubicBezTo>
                    <a:pt x="552" y="170"/>
                    <a:pt x="552" y="170"/>
                    <a:pt x="552" y="170"/>
                  </a:cubicBezTo>
                  <a:cubicBezTo>
                    <a:pt x="552" y="170"/>
                    <a:pt x="552" y="170"/>
                    <a:pt x="552" y="170"/>
                  </a:cubicBezTo>
                  <a:cubicBezTo>
                    <a:pt x="552" y="170"/>
                    <a:pt x="552" y="170"/>
                    <a:pt x="552" y="170"/>
                  </a:cubicBezTo>
                  <a:cubicBezTo>
                    <a:pt x="552" y="170"/>
                    <a:pt x="552" y="171"/>
                    <a:pt x="553" y="171"/>
                  </a:cubicBezTo>
                  <a:cubicBezTo>
                    <a:pt x="553" y="171"/>
                    <a:pt x="553" y="171"/>
                    <a:pt x="553" y="171"/>
                  </a:cubicBezTo>
                  <a:cubicBezTo>
                    <a:pt x="552" y="171"/>
                    <a:pt x="552" y="171"/>
                    <a:pt x="552" y="171"/>
                  </a:cubicBezTo>
                  <a:cubicBezTo>
                    <a:pt x="544" y="228"/>
                    <a:pt x="544" y="337"/>
                    <a:pt x="554" y="393"/>
                  </a:cubicBezTo>
                  <a:cubicBezTo>
                    <a:pt x="554" y="393"/>
                    <a:pt x="554" y="393"/>
                    <a:pt x="554" y="393"/>
                  </a:cubicBezTo>
                  <a:cubicBezTo>
                    <a:pt x="554" y="393"/>
                    <a:pt x="554" y="393"/>
                    <a:pt x="554" y="393"/>
                  </a:cubicBezTo>
                  <a:cubicBezTo>
                    <a:pt x="554" y="393"/>
                    <a:pt x="554" y="393"/>
                    <a:pt x="554" y="393"/>
                  </a:cubicBezTo>
                  <a:cubicBezTo>
                    <a:pt x="554" y="393"/>
                    <a:pt x="554" y="393"/>
                    <a:pt x="554" y="393"/>
                  </a:cubicBezTo>
                  <a:cubicBezTo>
                    <a:pt x="553" y="394"/>
                    <a:pt x="553" y="394"/>
                    <a:pt x="553" y="394"/>
                  </a:cubicBezTo>
                  <a:cubicBezTo>
                    <a:pt x="553" y="394"/>
                    <a:pt x="553" y="394"/>
                    <a:pt x="553" y="394"/>
                  </a:cubicBezTo>
                  <a:cubicBezTo>
                    <a:pt x="507" y="428"/>
                    <a:pt x="430" y="506"/>
                    <a:pt x="398" y="552"/>
                  </a:cubicBezTo>
                  <a:cubicBezTo>
                    <a:pt x="398" y="552"/>
                    <a:pt x="398" y="552"/>
                    <a:pt x="398" y="552"/>
                  </a:cubicBezTo>
                  <a:cubicBezTo>
                    <a:pt x="398" y="552"/>
                    <a:pt x="398" y="552"/>
                    <a:pt x="398" y="552"/>
                  </a:cubicBezTo>
                  <a:cubicBezTo>
                    <a:pt x="398" y="552"/>
                    <a:pt x="398" y="552"/>
                    <a:pt x="397" y="552"/>
                  </a:cubicBezTo>
                  <a:cubicBezTo>
                    <a:pt x="397" y="552"/>
                    <a:pt x="397" y="552"/>
                    <a:pt x="397" y="552"/>
                  </a:cubicBezTo>
                  <a:cubicBezTo>
                    <a:pt x="397" y="552"/>
                    <a:pt x="397" y="552"/>
                    <a:pt x="397" y="552"/>
                  </a:cubicBezTo>
                  <a:cubicBezTo>
                    <a:pt x="397" y="552"/>
                    <a:pt x="397" y="552"/>
                    <a:pt x="397" y="552"/>
                  </a:cubicBezTo>
                  <a:cubicBezTo>
                    <a:pt x="371" y="548"/>
                    <a:pt x="334" y="546"/>
                    <a:pt x="296" y="546"/>
                  </a:cubicBezTo>
                  <a:cubicBezTo>
                    <a:pt x="292" y="546"/>
                    <a:pt x="288" y="546"/>
                    <a:pt x="285" y="546"/>
                  </a:cubicBezTo>
                  <a:cubicBezTo>
                    <a:pt x="285" y="546"/>
                    <a:pt x="285" y="546"/>
                    <a:pt x="285" y="546"/>
                  </a:cubicBezTo>
                  <a:cubicBezTo>
                    <a:pt x="288" y="546"/>
                    <a:pt x="292" y="546"/>
                    <a:pt x="296" y="546"/>
                  </a:cubicBezTo>
                  <a:cubicBezTo>
                    <a:pt x="327" y="546"/>
                    <a:pt x="358" y="547"/>
                    <a:pt x="383" y="550"/>
                  </a:cubicBezTo>
                  <a:cubicBezTo>
                    <a:pt x="386" y="560"/>
                    <a:pt x="386" y="560"/>
                    <a:pt x="386" y="560"/>
                  </a:cubicBezTo>
                  <a:cubicBezTo>
                    <a:pt x="388" y="564"/>
                    <a:pt x="393" y="567"/>
                    <a:pt x="398" y="567"/>
                  </a:cubicBezTo>
                  <a:cubicBezTo>
                    <a:pt x="399" y="567"/>
                    <a:pt x="401" y="567"/>
                    <a:pt x="402" y="567"/>
                  </a:cubicBezTo>
                  <a:cubicBezTo>
                    <a:pt x="408" y="564"/>
                    <a:pt x="411" y="557"/>
                    <a:pt x="409" y="551"/>
                  </a:cubicBezTo>
                  <a:cubicBezTo>
                    <a:pt x="405" y="541"/>
                    <a:pt x="405" y="541"/>
                    <a:pt x="405" y="541"/>
                  </a:cubicBezTo>
                  <a:cubicBezTo>
                    <a:pt x="438" y="499"/>
                    <a:pt x="499" y="437"/>
                    <a:pt x="542" y="402"/>
                  </a:cubicBezTo>
                  <a:cubicBezTo>
                    <a:pt x="551" y="406"/>
                    <a:pt x="551" y="406"/>
                    <a:pt x="551" y="406"/>
                  </a:cubicBezTo>
                  <a:cubicBezTo>
                    <a:pt x="552" y="407"/>
                    <a:pt x="554" y="407"/>
                    <a:pt x="556" y="407"/>
                  </a:cubicBezTo>
                  <a:cubicBezTo>
                    <a:pt x="560" y="407"/>
                    <a:pt x="565" y="404"/>
                    <a:pt x="567" y="399"/>
                  </a:cubicBezTo>
                  <a:cubicBezTo>
                    <a:pt x="570" y="393"/>
                    <a:pt x="567" y="386"/>
                    <a:pt x="560" y="383"/>
                  </a:cubicBezTo>
                  <a:cubicBezTo>
                    <a:pt x="552" y="380"/>
                    <a:pt x="552" y="380"/>
                    <a:pt x="552" y="380"/>
                  </a:cubicBezTo>
                  <a:cubicBezTo>
                    <a:pt x="545" y="326"/>
                    <a:pt x="544" y="240"/>
                    <a:pt x="550" y="185"/>
                  </a:cubicBezTo>
                  <a:cubicBezTo>
                    <a:pt x="559" y="182"/>
                    <a:pt x="559" y="182"/>
                    <a:pt x="559" y="182"/>
                  </a:cubicBezTo>
                  <a:cubicBezTo>
                    <a:pt x="565" y="179"/>
                    <a:pt x="568" y="172"/>
                    <a:pt x="565" y="166"/>
                  </a:cubicBezTo>
                  <a:cubicBezTo>
                    <a:pt x="563" y="161"/>
                    <a:pt x="559" y="158"/>
                    <a:pt x="554" y="158"/>
                  </a:cubicBezTo>
                  <a:cubicBezTo>
                    <a:pt x="552" y="158"/>
                    <a:pt x="551" y="158"/>
                    <a:pt x="549" y="159"/>
                  </a:cubicBezTo>
                  <a:cubicBezTo>
                    <a:pt x="541" y="162"/>
                    <a:pt x="541" y="162"/>
                    <a:pt x="541" y="162"/>
                  </a:cubicBezTo>
                  <a:cubicBezTo>
                    <a:pt x="499" y="129"/>
                    <a:pt x="437" y="68"/>
                    <a:pt x="403" y="25"/>
                  </a:cubicBezTo>
                  <a:cubicBezTo>
                    <a:pt x="406" y="17"/>
                    <a:pt x="406" y="17"/>
                    <a:pt x="406" y="17"/>
                  </a:cubicBezTo>
                  <a:cubicBezTo>
                    <a:pt x="409" y="11"/>
                    <a:pt x="406" y="4"/>
                    <a:pt x="400" y="1"/>
                  </a:cubicBezTo>
                  <a:cubicBezTo>
                    <a:pt x="398" y="1"/>
                    <a:pt x="397" y="0"/>
                    <a:pt x="395"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48" name="Freeform: Shape 3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906E227-27F6-4C27-B985-95DE8BE7BB0A}"/>
                </a:ext>
              </a:extLst>
            </p:cNvPr>
            <p:cNvSpPr/>
            <p:nvPr/>
          </p:nvSpPr>
          <p:spPr bwMode="auto">
            <a:xfrm>
              <a:off x="5219050" y="1641934"/>
              <a:ext cx="331565" cy="504973"/>
            </a:xfrm>
            <a:custGeom>
              <a:avLst/>
              <a:gdLst>
                <a:gd name="T0" fmla="*/ 639686300 w 48"/>
                <a:gd name="T1" fmla="*/ 819922026 h 76"/>
                <a:gd name="T2" fmla="*/ 554394291 w 48"/>
                <a:gd name="T3" fmla="*/ 1046108191 h 76"/>
                <a:gd name="T4" fmla="*/ 326950189 w 48"/>
                <a:gd name="T5" fmla="*/ 947152214 h 76"/>
                <a:gd name="T6" fmla="*/ 28431927 w 48"/>
                <a:gd name="T7" fmla="*/ 254460375 h 76"/>
                <a:gd name="T8" fmla="*/ 127938014 w 48"/>
                <a:gd name="T9" fmla="*/ 28274211 h 76"/>
                <a:gd name="T10" fmla="*/ 355382116 w 48"/>
                <a:gd name="T11" fmla="*/ 127230188 h 76"/>
                <a:gd name="T12" fmla="*/ 639686300 w 48"/>
                <a:gd name="T13" fmla="*/ 81992202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45" y="58"/>
                  </a:moveTo>
                  <a:cubicBezTo>
                    <a:pt x="48" y="64"/>
                    <a:pt x="45" y="71"/>
                    <a:pt x="39" y="74"/>
                  </a:cubicBezTo>
                  <a:cubicBezTo>
                    <a:pt x="33" y="76"/>
                    <a:pt x="26" y="73"/>
                    <a:pt x="23" y="67"/>
                  </a:cubicBezTo>
                  <a:cubicBezTo>
                    <a:pt x="2" y="18"/>
                    <a:pt x="2" y="18"/>
                    <a:pt x="2" y="18"/>
                  </a:cubicBezTo>
                  <a:cubicBezTo>
                    <a:pt x="0" y="12"/>
                    <a:pt x="3" y="5"/>
                    <a:pt x="9" y="2"/>
                  </a:cubicBezTo>
                  <a:cubicBezTo>
                    <a:pt x="15" y="0"/>
                    <a:pt x="22" y="2"/>
                    <a:pt x="25" y="9"/>
                  </a:cubicBezTo>
                  <a:cubicBezTo>
                    <a:pt x="45" y="58"/>
                    <a:pt x="45" y="58"/>
                    <a:pt x="45" y="58"/>
                  </a:cubicBezTo>
                </a:path>
              </a:pathLst>
            </a:custGeom>
            <a:solidFill>
              <a:srgbClr val="E854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49" name="Freeform: Shape 3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E8501E8-21FF-434D-B47A-8269E011859B}"/>
                </a:ext>
              </a:extLst>
            </p:cNvPr>
            <p:cNvSpPr/>
            <p:nvPr/>
          </p:nvSpPr>
          <p:spPr bwMode="auto">
            <a:xfrm>
              <a:off x="6629657" y="1636323"/>
              <a:ext cx="331565" cy="504973"/>
            </a:xfrm>
            <a:custGeom>
              <a:avLst/>
              <a:gdLst>
                <a:gd name="T0" fmla="*/ 355382116 w 48"/>
                <a:gd name="T1" fmla="*/ 947152214 h 76"/>
                <a:gd name="T2" fmla="*/ 127938014 w 48"/>
                <a:gd name="T3" fmla="*/ 1046108191 h 76"/>
                <a:gd name="T4" fmla="*/ 28431927 w 48"/>
                <a:gd name="T5" fmla="*/ 819922026 h 76"/>
                <a:gd name="T6" fmla="*/ 326950189 w 48"/>
                <a:gd name="T7" fmla="*/ 127230188 h 76"/>
                <a:gd name="T8" fmla="*/ 554394291 w 48"/>
                <a:gd name="T9" fmla="*/ 28274211 h 76"/>
                <a:gd name="T10" fmla="*/ 639686300 w 48"/>
                <a:gd name="T11" fmla="*/ 254460375 h 76"/>
                <a:gd name="T12" fmla="*/ 355382116 w 48"/>
                <a:gd name="T13" fmla="*/ 947152214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25" y="67"/>
                  </a:moveTo>
                  <a:cubicBezTo>
                    <a:pt x="22" y="73"/>
                    <a:pt x="15" y="76"/>
                    <a:pt x="9" y="74"/>
                  </a:cubicBezTo>
                  <a:cubicBezTo>
                    <a:pt x="3" y="71"/>
                    <a:pt x="0" y="64"/>
                    <a:pt x="2" y="58"/>
                  </a:cubicBezTo>
                  <a:cubicBezTo>
                    <a:pt x="23" y="9"/>
                    <a:pt x="23" y="9"/>
                    <a:pt x="23" y="9"/>
                  </a:cubicBezTo>
                  <a:cubicBezTo>
                    <a:pt x="25" y="3"/>
                    <a:pt x="32" y="0"/>
                    <a:pt x="39" y="2"/>
                  </a:cubicBezTo>
                  <a:cubicBezTo>
                    <a:pt x="45" y="5"/>
                    <a:pt x="48" y="12"/>
                    <a:pt x="45" y="18"/>
                  </a:cubicBezTo>
                  <a:lnTo>
                    <a:pt x="25" y="67"/>
                  </a:lnTo>
                  <a:close/>
                </a:path>
              </a:pathLst>
            </a:custGeom>
            <a:solidFill>
              <a:schemeClr val="accent4"/>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0" name="Freeform: Shape 3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B9AC7AF-4743-4230-8FC4-C66857A62786}"/>
                </a:ext>
              </a:extLst>
            </p:cNvPr>
            <p:cNvSpPr/>
            <p:nvPr/>
          </p:nvSpPr>
          <p:spPr bwMode="auto">
            <a:xfrm>
              <a:off x="7528374" y="2688350"/>
              <a:ext cx="532251" cy="311401"/>
            </a:xfrm>
            <a:custGeom>
              <a:avLst/>
              <a:gdLst>
                <a:gd name="T0" fmla="*/ 256224920 w 77"/>
                <a:gd name="T1" fmla="*/ 632548432 h 47"/>
                <a:gd name="T2" fmla="*/ 42705411 w 77"/>
                <a:gd name="T3" fmla="*/ 534150343 h 47"/>
                <a:gd name="T4" fmla="*/ 128112460 w 77"/>
                <a:gd name="T5" fmla="*/ 309246317 h 47"/>
                <a:gd name="T6" fmla="*/ 825615309 w 77"/>
                <a:gd name="T7" fmla="*/ 28111597 h 47"/>
                <a:gd name="T8" fmla="*/ 1053369955 w 77"/>
                <a:gd name="T9" fmla="*/ 126509686 h 47"/>
                <a:gd name="T10" fmla="*/ 967962906 w 77"/>
                <a:gd name="T11" fmla="*/ 351413713 h 47"/>
                <a:gd name="T12" fmla="*/ 256224920 w 77"/>
                <a:gd name="T13" fmla="*/ 632548432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7">
                  <a:moveTo>
                    <a:pt x="18" y="45"/>
                  </a:moveTo>
                  <a:cubicBezTo>
                    <a:pt x="12" y="47"/>
                    <a:pt x="5" y="44"/>
                    <a:pt x="3" y="38"/>
                  </a:cubicBezTo>
                  <a:cubicBezTo>
                    <a:pt x="0" y="32"/>
                    <a:pt x="3" y="25"/>
                    <a:pt x="9" y="22"/>
                  </a:cubicBezTo>
                  <a:cubicBezTo>
                    <a:pt x="58" y="2"/>
                    <a:pt x="58" y="2"/>
                    <a:pt x="58" y="2"/>
                  </a:cubicBezTo>
                  <a:cubicBezTo>
                    <a:pt x="65" y="0"/>
                    <a:pt x="72" y="3"/>
                    <a:pt x="74" y="9"/>
                  </a:cubicBezTo>
                  <a:cubicBezTo>
                    <a:pt x="77" y="15"/>
                    <a:pt x="74" y="22"/>
                    <a:pt x="68" y="25"/>
                  </a:cubicBezTo>
                  <a:lnTo>
                    <a:pt x="18" y="45"/>
                  </a:lnTo>
                  <a:close/>
                </a:path>
              </a:pathLst>
            </a:custGeom>
            <a:solidFill>
              <a:schemeClr val="accent4"/>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1" name="Freeform: Shape 3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9D3CFF8-2B20-49DF-94DC-896236E6C578}"/>
                </a:ext>
              </a:extLst>
            </p:cNvPr>
            <p:cNvSpPr/>
            <p:nvPr/>
          </p:nvSpPr>
          <p:spPr bwMode="auto">
            <a:xfrm>
              <a:off x="7542916" y="4040555"/>
              <a:ext cx="529341" cy="319816"/>
            </a:xfrm>
            <a:custGeom>
              <a:avLst/>
              <a:gdLst>
                <a:gd name="T0" fmla="*/ 126714250 w 77"/>
                <a:gd name="T1" fmla="*/ 355382116 h 48"/>
                <a:gd name="T2" fmla="*/ 42239334 w 77"/>
                <a:gd name="T3" fmla="*/ 127938014 h 48"/>
                <a:gd name="T4" fmla="*/ 267510780 w 77"/>
                <a:gd name="T5" fmla="*/ 42646005 h 48"/>
                <a:gd name="T6" fmla="*/ 943328868 w 77"/>
                <a:gd name="T7" fmla="*/ 326950189 h 48"/>
                <a:gd name="T8" fmla="*/ 1041886064 w 77"/>
                <a:gd name="T9" fmla="*/ 554394291 h 48"/>
                <a:gd name="T10" fmla="*/ 816614618 w 77"/>
                <a:gd name="T11" fmla="*/ 653900378 h 48"/>
                <a:gd name="T12" fmla="*/ 126714250 w 77"/>
                <a:gd name="T13" fmla="*/ 35538211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8">
                  <a:moveTo>
                    <a:pt x="9" y="25"/>
                  </a:moveTo>
                  <a:cubicBezTo>
                    <a:pt x="3" y="22"/>
                    <a:pt x="0" y="15"/>
                    <a:pt x="3" y="9"/>
                  </a:cubicBezTo>
                  <a:cubicBezTo>
                    <a:pt x="5" y="3"/>
                    <a:pt x="13" y="0"/>
                    <a:pt x="19" y="3"/>
                  </a:cubicBezTo>
                  <a:cubicBezTo>
                    <a:pt x="67" y="23"/>
                    <a:pt x="67" y="23"/>
                    <a:pt x="67" y="23"/>
                  </a:cubicBezTo>
                  <a:cubicBezTo>
                    <a:pt x="74" y="26"/>
                    <a:pt x="77" y="33"/>
                    <a:pt x="74" y="39"/>
                  </a:cubicBezTo>
                  <a:cubicBezTo>
                    <a:pt x="71" y="46"/>
                    <a:pt x="64" y="48"/>
                    <a:pt x="58" y="46"/>
                  </a:cubicBezTo>
                  <a:lnTo>
                    <a:pt x="9" y="25"/>
                  </a:lnTo>
                  <a:close/>
                </a:path>
              </a:pathLst>
            </a:custGeom>
            <a:solidFill>
              <a:schemeClr val="accent4"/>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2" name="Freeform: Shape 3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E0BF040-E6D9-41C7-BCB8-272552838D6C}"/>
                </a:ext>
              </a:extLst>
            </p:cNvPr>
            <p:cNvSpPr/>
            <p:nvPr/>
          </p:nvSpPr>
          <p:spPr bwMode="auto">
            <a:xfrm>
              <a:off x="6650017" y="4918645"/>
              <a:ext cx="325748" cy="513390"/>
            </a:xfrm>
            <a:custGeom>
              <a:avLst/>
              <a:gdLst>
                <a:gd name="T0" fmla="*/ 42933026 w 47"/>
                <a:gd name="T1" fmla="*/ 256224920 h 77"/>
                <a:gd name="T2" fmla="*/ 143110085 w 47"/>
                <a:gd name="T3" fmla="*/ 42705411 h 77"/>
                <a:gd name="T4" fmla="*/ 372082438 w 47"/>
                <a:gd name="T5" fmla="*/ 128112460 h 77"/>
                <a:gd name="T6" fmla="*/ 643991600 w 47"/>
                <a:gd name="T7" fmla="*/ 839850446 h 77"/>
                <a:gd name="T8" fmla="*/ 543814540 w 47"/>
                <a:gd name="T9" fmla="*/ 1067605092 h 77"/>
                <a:gd name="T10" fmla="*/ 314842187 w 47"/>
                <a:gd name="T11" fmla="*/ 967962906 h 77"/>
                <a:gd name="T12" fmla="*/ 42933026 w 47"/>
                <a:gd name="T13" fmla="*/ 25622492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7">
                  <a:moveTo>
                    <a:pt x="3" y="18"/>
                  </a:moveTo>
                  <a:cubicBezTo>
                    <a:pt x="0" y="12"/>
                    <a:pt x="4" y="5"/>
                    <a:pt x="10" y="3"/>
                  </a:cubicBezTo>
                  <a:cubicBezTo>
                    <a:pt x="16" y="0"/>
                    <a:pt x="23" y="3"/>
                    <a:pt x="26" y="9"/>
                  </a:cubicBezTo>
                  <a:cubicBezTo>
                    <a:pt x="45" y="59"/>
                    <a:pt x="45" y="59"/>
                    <a:pt x="45" y="59"/>
                  </a:cubicBezTo>
                  <a:cubicBezTo>
                    <a:pt x="47" y="65"/>
                    <a:pt x="44" y="72"/>
                    <a:pt x="38" y="75"/>
                  </a:cubicBezTo>
                  <a:cubicBezTo>
                    <a:pt x="32" y="77"/>
                    <a:pt x="25" y="74"/>
                    <a:pt x="22" y="68"/>
                  </a:cubicBezTo>
                  <a:lnTo>
                    <a:pt x="3" y="18"/>
                  </a:lnTo>
                  <a:close/>
                </a:path>
              </a:pathLst>
            </a:custGeom>
            <a:solidFill>
              <a:schemeClr val="accent4"/>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3" name="Freeform: Shape 3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9E159CC-F4E6-462E-99D8-0789B0876888}"/>
                </a:ext>
              </a:extLst>
            </p:cNvPr>
            <p:cNvSpPr/>
            <p:nvPr/>
          </p:nvSpPr>
          <p:spPr bwMode="auto">
            <a:xfrm>
              <a:off x="5248135" y="4918645"/>
              <a:ext cx="337382" cy="504973"/>
            </a:xfrm>
            <a:custGeom>
              <a:avLst/>
              <a:gdLst>
                <a:gd name="T0" fmla="*/ 338971294 w 49"/>
                <a:gd name="T1" fmla="*/ 127230188 h 76"/>
                <a:gd name="T2" fmla="*/ 564953409 w 49"/>
                <a:gd name="T3" fmla="*/ 42411316 h 76"/>
                <a:gd name="T4" fmla="*/ 663819410 w 49"/>
                <a:gd name="T5" fmla="*/ 268597480 h 76"/>
                <a:gd name="T6" fmla="*/ 353094471 w 49"/>
                <a:gd name="T7" fmla="*/ 947152214 h 76"/>
                <a:gd name="T8" fmla="*/ 127112356 w 49"/>
                <a:gd name="T9" fmla="*/ 1031971086 h 76"/>
                <a:gd name="T10" fmla="*/ 42369533 w 49"/>
                <a:gd name="T11" fmla="*/ 805788681 h 76"/>
                <a:gd name="T12" fmla="*/ 338971294 w 49"/>
                <a:gd name="T13" fmla="*/ 12723018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6">
                  <a:moveTo>
                    <a:pt x="24" y="9"/>
                  </a:moveTo>
                  <a:cubicBezTo>
                    <a:pt x="27" y="3"/>
                    <a:pt x="34" y="0"/>
                    <a:pt x="40" y="3"/>
                  </a:cubicBezTo>
                  <a:cubicBezTo>
                    <a:pt x="46" y="5"/>
                    <a:pt x="49" y="13"/>
                    <a:pt x="47" y="19"/>
                  </a:cubicBezTo>
                  <a:cubicBezTo>
                    <a:pt x="25" y="67"/>
                    <a:pt x="25" y="67"/>
                    <a:pt x="25" y="67"/>
                  </a:cubicBezTo>
                  <a:cubicBezTo>
                    <a:pt x="22" y="73"/>
                    <a:pt x="15" y="76"/>
                    <a:pt x="9" y="73"/>
                  </a:cubicBezTo>
                  <a:cubicBezTo>
                    <a:pt x="3" y="71"/>
                    <a:pt x="0" y="64"/>
                    <a:pt x="3" y="57"/>
                  </a:cubicBezTo>
                  <a:cubicBezTo>
                    <a:pt x="24" y="9"/>
                    <a:pt x="24" y="9"/>
                    <a:pt x="24" y="9"/>
                  </a:cubicBezTo>
                </a:path>
              </a:pathLst>
            </a:custGeom>
            <a:solidFill>
              <a:srgbClr val="E854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4" name="Freeform: Shape 4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6D18E98-AA7F-4E6A-A837-A955AB0C05E5}"/>
                </a:ext>
              </a:extLst>
            </p:cNvPr>
            <p:cNvSpPr/>
            <p:nvPr/>
          </p:nvSpPr>
          <p:spPr bwMode="auto">
            <a:xfrm>
              <a:off x="4122557" y="4071413"/>
              <a:ext cx="529341" cy="308594"/>
            </a:xfrm>
            <a:custGeom>
              <a:avLst/>
              <a:gdLst>
                <a:gd name="T0" fmla="*/ 830693145 w 77"/>
                <a:gd name="T1" fmla="*/ 28820717 h 46"/>
                <a:gd name="T2" fmla="*/ 1041886064 w 77"/>
                <a:gd name="T3" fmla="*/ 129700821 h 46"/>
                <a:gd name="T4" fmla="*/ 943328868 w 77"/>
                <a:gd name="T5" fmla="*/ 360277948 h 46"/>
                <a:gd name="T6" fmla="*/ 253432252 w 77"/>
                <a:gd name="T7" fmla="*/ 634089948 h 46"/>
                <a:gd name="T8" fmla="*/ 28160807 w 77"/>
                <a:gd name="T9" fmla="*/ 533209845 h 46"/>
                <a:gd name="T10" fmla="*/ 126714250 w 77"/>
                <a:gd name="T11" fmla="*/ 302632717 h 46"/>
                <a:gd name="T12" fmla="*/ 830693145 w 77"/>
                <a:gd name="T13" fmla="*/ 2882071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6">
                  <a:moveTo>
                    <a:pt x="59" y="2"/>
                  </a:moveTo>
                  <a:cubicBezTo>
                    <a:pt x="65" y="0"/>
                    <a:pt x="72" y="3"/>
                    <a:pt x="74" y="9"/>
                  </a:cubicBezTo>
                  <a:cubicBezTo>
                    <a:pt x="77" y="16"/>
                    <a:pt x="74" y="23"/>
                    <a:pt x="67" y="25"/>
                  </a:cubicBezTo>
                  <a:cubicBezTo>
                    <a:pt x="18" y="44"/>
                    <a:pt x="18" y="44"/>
                    <a:pt x="18" y="44"/>
                  </a:cubicBezTo>
                  <a:cubicBezTo>
                    <a:pt x="11" y="46"/>
                    <a:pt x="4" y="43"/>
                    <a:pt x="2" y="37"/>
                  </a:cubicBezTo>
                  <a:cubicBezTo>
                    <a:pt x="0" y="31"/>
                    <a:pt x="3" y="24"/>
                    <a:pt x="9" y="21"/>
                  </a:cubicBezTo>
                  <a:cubicBezTo>
                    <a:pt x="59" y="2"/>
                    <a:pt x="59" y="2"/>
                    <a:pt x="59" y="2"/>
                  </a:cubicBezTo>
                </a:path>
              </a:pathLst>
            </a:custGeom>
            <a:solidFill>
              <a:srgbClr val="E854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5" name="Freeform: Shape 4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DD7D814-903B-42E9-A9D8-282A2FDD80E8}"/>
                </a:ext>
              </a:extLst>
            </p:cNvPr>
            <p:cNvSpPr/>
            <p:nvPr/>
          </p:nvSpPr>
          <p:spPr bwMode="auto">
            <a:xfrm>
              <a:off x="4122557" y="2688350"/>
              <a:ext cx="523524" cy="331038"/>
            </a:xfrm>
            <a:custGeom>
              <a:avLst/>
              <a:gdLst>
                <a:gd name="T0" fmla="*/ 947152214 w 76"/>
                <a:gd name="T1" fmla="*/ 350908430 h 50"/>
                <a:gd name="T2" fmla="*/ 1031971086 w 76"/>
                <a:gd name="T3" fmla="*/ 575488626 h 50"/>
                <a:gd name="T4" fmla="*/ 805788681 w 76"/>
                <a:gd name="T5" fmla="*/ 659706199 h 50"/>
                <a:gd name="T6" fmla="*/ 127230188 w 76"/>
                <a:gd name="T7" fmla="*/ 350908430 h 50"/>
                <a:gd name="T8" fmla="*/ 42411316 w 76"/>
                <a:gd name="T9" fmla="*/ 126328234 h 50"/>
                <a:gd name="T10" fmla="*/ 268597480 w 76"/>
                <a:gd name="T11" fmla="*/ 42110660 h 50"/>
                <a:gd name="T12" fmla="*/ 947152214 w 76"/>
                <a:gd name="T13" fmla="*/ 35090843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50">
                  <a:moveTo>
                    <a:pt x="67" y="25"/>
                  </a:moveTo>
                  <a:cubicBezTo>
                    <a:pt x="73" y="28"/>
                    <a:pt x="76" y="35"/>
                    <a:pt x="73" y="41"/>
                  </a:cubicBezTo>
                  <a:cubicBezTo>
                    <a:pt x="71" y="47"/>
                    <a:pt x="63" y="50"/>
                    <a:pt x="57" y="47"/>
                  </a:cubicBezTo>
                  <a:cubicBezTo>
                    <a:pt x="9" y="25"/>
                    <a:pt x="9" y="25"/>
                    <a:pt x="9" y="25"/>
                  </a:cubicBezTo>
                  <a:cubicBezTo>
                    <a:pt x="3" y="22"/>
                    <a:pt x="0" y="15"/>
                    <a:pt x="3" y="9"/>
                  </a:cubicBezTo>
                  <a:cubicBezTo>
                    <a:pt x="6" y="3"/>
                    <a:pt x="13" y="0"/>
                    <a:pt x="19" y="3"/>
                  </a:cubicBezTo>
                  <a:cubicBezTo>
                    <a:pt x="67" y="25"/>
                    <a:pt x="67" y="25"/>
                    <a:pt x="67" y="25"/>
                  </a:cubicBezTo>
                </a:path>
              </a:pathLst>
            </a:custGeom>
            <a:solidFill>
              <a:srgbClr val="E854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6" name="Freeform: Shape 4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2D67964-CFED-4ECE-B936-CB46C537D2F7}"/>
                </a:ext>
              </a:extLst>
            </p:cNvPr>
            <p:cNvSpPr/>
            <p:nvPr/>
          </p:nvSpPr>
          <p:spPr bwMode="auto">
            <a:xfrm>
              <a:off x="4233079" y="2780928"/>
              <a:ext cx="1864329" cy="1512113"/>
            </a:xfrm>
            <a:custGeom>
              <a:avLst/>
              <a:gdLst>
                <a:gd name="T0" fmla="*/ 0 w 270"/>
                <a:gd name="T1" fmla="*/ 0 h 227"/>
                <a:gd name="T2" fmla="*/ 0 w 270"/>
                <a:gd name="T3" fmla="*/ 14207021 h 227"/>
                <a:gd name="T4" fmla="*/ 0 w 270"/>
                <a:gd name="T5" fmla="*/ 2147483646 h 227"/>
                <a:gd name="T6" fmla="*/ 14204775 w 270"/>
                <a:gd name="T7" fmla="*/ 2147483646 h 227"/>
                <a:gd name="T8" fmla="*/ 2147483646 w 270"/>
                <a:gd name="T9" fmla="*/ 1605581885 h 227"/>
                <a:gd name="T10" fmla="*/ 0 w 270"/>
                <a:gd name="T11" fmla="*/ 0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6">
                  <a:moveTo>
                    <a:pt x="0" y="0"/>
                  </a:moveTo>
                  <a:cubicBezTo>
                    <a:pt x="0" y="1"/>
                    <a:pt x="0" y="1"/>
                    <a:pt x="0" y="1"/>
                  </a:cubicBezTo>
                  <a:cubicBezTo>
                    <a:pt x="9" y="56"/>
                    <a:pt x="7" y="168"/>
                    <a:pt x="0" y="224"/>
                  </a:cubicBezTo>
                  <a:cubicBezTo>
                    <a:pt x="0" y="227"/>
                    <a:pt x="1" y="227"/>
                    <a:pt x="1" y="227"/>
                  </a:cubicBezTo>
                  <a:cubicBezTo>
                    <a:pt x="62" y="200"/>
                    <a:pt x="270" y="113"/>
                    <a:pt x="270" y="113"/>
                  </a:cubicBezTo>
                  <a:cubicBezTo>
                    <a:pt x="0" y="0"/>
                    <a:pt x="0" y="0"/>
                    <a:pt x="0" y="0"/>
                  </a:cubicBezTo>
                </a:path>
              </a:pathLst>
            </a:custGeom>
            <a:solidFill>
              <a:srgbClr val="6FE4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7" name="Freeform: Shape 4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9DDD47C-FD1B-427F-AAD7-9A5367F4FE61}"/>
                </a:ext>
              </a:extLst>
            </p:cNvPr>
            <p:cNvSpPr/>
            <p:nvPr/>
          </p:nvSpPr>
          <p:spPr bwMode="auto">
            <a:xfrm>
              <a:off x="4233079" y="1734513"/>
              <a:ext cx="1864329" cy="1798265"/>
            </a:xfrm>
            <a:custGeom>
              <a:avLst/>
              <a:gdLst>
                <a:gd name="T0" fmla="*/ 2147483646 w 270"/>
                <a:gd name="T1" fmla="*/ 0 h 270"/>
                <a:gd name="T2" fmla="*/ 2147483646 w 270"/>
                <a:gd name="T3" fmla="*/ 0 h 270"/>
                <a:gd name="T4" fmla="*/ 0 w 270"/>
                <a:gd name="T5" fmla="*/ 2147483646 h 270"/>
                <a:gd name="T6" fmla="*/ 0 w 270"/>
                <a:gd name="T7" fmla="*/ 2147483646 h 270"/>
                <a:gd name="T8" fmla="*/ 2147483646 w 270"/>
                <a:gd name="T9" fmla="*/ 2147483646 h 270"/>
                <a:gd name="T10" fmla="*/ 2147483646 w 270"/>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70">
                  <a:moveTo>
                    <a:pt x="158" y="0"/>
                  </a:moveTo>
                  <a:cubicBezTo>
                    <a:pt x="158" y="0"/>
                    <a:pt x="158" y="0"/>
                    <a:pt x="158" y="0"/>
                  </a:cubicBezTo>
                  <a:cubicBezTo>
                    <a:pt x="125" y="46"/>
                    <a:pt x="47" y="125"/>
                    <a:pt x="0" y="158"/>
                  </a:cubicBezTo>
                  <a:cubicBezTo>
                    <a:pt x="0" y="158"/>
                    <a:pt x="0" y="158"/>
                    <a:pt x="0" y="158"/>
                  </a:cubicBezTo>
                  <a:cubicBezTo>
                    <a:pt x="62" y="182"/>
                    <a:pt x="270" y="270"/>
                    <a:pt x="270" y="270"/>
                  </a:cubicBezTo>
                  <a:cubicBezTo>
                    <a:pt x="158" y="0"/>
                    <a:pt x="158" y="0"/>
                    <a:pt x="158" y="0"/>
                  </a:cubicBezTo>
                </a:path>
              </a:pathLst>
            </a:custGeom>
            <a:solidFill>
              <a:srgbClr val="FFFD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8" name="Freeform: Shape 4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71363A3-12E8-47A3-BA80-FF1F4D3E9F85}"/>
                </a:ext>
              </a:extLst>
            </p:cNvPr>
            <p:cNvSpPr/>
            <p:nvPr/>
          </p:nvSpPr>
          <p:spPr bwMode="auto">
            <a:xfrm>
              <a:off x="5317938" y="1734513"/>
              <a:ext cx="1547305" cy="1798265"/>
            </a:xfrm>
            <a:custGeom>
              <a:avLst/>
              <a:gdLst>
                <a:gd name="T0" fmla="*/ 2147483646 w 224"/>
                <a:gd name="T1" fmla="*/ 0 h 270"/>
                <a:gd name="T2" fmla="*/ 2147483646 w 224"/>
                <a:gd name="T3" fmla="*/ 0 h 270"/>
                <a:gd name="T4" fmla="*/ 0 w 224"/>
                <a:gd name="T5" fmla="*/ 0 h 270"/>
                <a:gd name="T6" fmla="*/ 0 w 224"/>
                <a:gd name="T7" fmla="*/ 0 h 270"/>
                <a:gd name="T8" fmla="*/ 1606322789 w 224"/>
                <a:gd name="T9" fmla="*/ 2147483646 h 270"/>
                <a:gd name="T10" fmla="*/ 2147483646 w 224"/>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224" y="0"/>
                  </a:moveTo>
                  <a:cubicBezTo>
                    <a:pt x="223" y="0"/>
                    <a:pt x="223" y="0"/>
                    <a:pt x="223" y="0"/>
                  </a:cubicBezTo>
                  <a:cubicBezTo>
                    <a:pt x="168" y="9"/>
                    <a:pt x="57" y="9"/>
                    <a:pt x="0" y="0"/>
                  </a:cubicBezTo>
                  <a:cubicBezTo>
                    <a:pt x="0" y="0"/>
                    <a:pt x="0" y="0"/>
                    <a:pt x="0" y="0"/>
                  </a:cubicBezTo>
                  <a:cubicBezTo>
                    <a:pt x="27" y="61"/>
                    <a:pt x="113" y="270"/>
                    <a:pt x="113" y="270"/>
                  </a:cubicBezTo>
                  <a:cubicBezTo>
                    <a:pt x="224" y="0"/>
                    <a:pt x="224" y="0"/>
                    <a:pt x="224" y="0"/>
                  </a:cubicBezTo>
                </a:path>
              </a:pathLst>
            </a:custGeom>
            <a:solidFill>
              <a:schemeClr val="accent2"/>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59" name="Freeform: Shape 4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460849A-FF53-4B0F-AFBC-4238FC86B615}"/>
                </a:ext>
              </a:extLst>
            </p:cNvPr>
            <p:cNvSpPr/>
            <p:nvPr/>
          </p:nvSpPr>
          <p:spPr bwMode="auto">
            <a:xfrm>
              <a:off x="6097408" y="1728902"/>
              <a:ext cx="1858512" cy="1803875"/>
            </a:xfrm>
            <a:custGeom>
              <a:avLst/>
              <a:gdLst>
                <a:gd name="T0" fmla="*/ 2147483646 w 269"/>
                <a:gd name="T1" fmla="*/ 2147483646 h 271"/>
                <a:gd name="T2" fmla="*/ 2147483646 w 269"/>
                <a:gd name="T3" fmla="*/ 2147483646 h 271"/>
                <a:gd name="T4" fmla="*/ 1564292725 w 269"/>
                <a:gd name="T5" fmla="*/ 0 h 271"/>
                <a:gd name="T6" fmla="*/ 1564292725 w 269"/>
                <a:gd name="T7" fmla="*/ 0 h 271"/>
                <a:gd name="T8" fmla="*/ 0 w 269"/>
                <a:gd name="T9" fmla="*/ 2147483646 h 271"/>
                <a:gd name="T10" fmla="*/ 2147483646 w 269"/>
                <a:gd name="T11" fmla="*/ 2147483646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1">
                  <a:moveTo>
                    <a:pt x="269" y="158"/>
                  </a:moveTo>
                  <a:cubicBezTo>
                    <a:pt x="269" y="158"/>
                    <a:pt x="269" y="158"/>
                    <a:pt x="269" y="158"/>
                  </a:cubicBezTo>
                  <a:cubicBezTo>
                    <a:pt x="223" y="125"/>
                    <a:pt x="144" y="47"/>
                    <a:pt x="110" y="0"/>
                  </a:cubicBezTo>
                  <a:cubicBezTo>
                    <a:pt x="110" y="0"/>
                    <a:pt x="110" y="0"/>
                    <a:pt x="110" y="0"/>
                  </a:cubicBezTo>
                  <a:cubicBezTo>
                    <a:pt x="86" y="62"/>
                    <a:pt x="0" y="271"/>
                    <a:pt x="0" y="271"/>
                  </a:cubicBezTo>
                  <a:cubicBezTo>
                    <a:pt x="269" y="158"/>
                    <a:pt x="269" y="158"/>
                    <a:pt x="269" y="158"/>
                  </a:cubicBezTo>
                </a:path>
              </a:pathLst>
            </a:custGeom>
            <a:solidFill>
              <a:schemeClr val="accent3"/>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0" name="Freeform: Shape 4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EDDD75D-EF3B-4CAC-BBD8-8FBE6FBEE4AF}"/>
                </a:ext>
              </a:extLst>
            </p:cNvPr>
            <p:cNvSpPr/>
            <p:nvPr/>
          </p:nvSpPr>
          <p:spPr bwMode="auto">
            <a:xfrm>
              <a:off x="6097408" y="2775317"/>
              <a:ext cx="1864329" cy="1489670"/>
            </a:xfrm>
            <a:custGeom>
              <a:avLst/>
              <a:gdLst>
                <a:gd name="T0" fmla="*/ 2147483646 w 270"/>
                <a:gd name="T1" fmla="*/ 2147483646 h 224"/>
                <a:gd name="T2" fmla="*/ 2147483646 w 270"/>
                <a:gd name="T3" fmla="*/ 2147483646 h 224"/>
                <a:gd name="T4" fmla="*/ 2147483646 w 270"/>
                <a:gd name="T5" fmla="*/ 0 h 224"/>
                <a:gd name="T6" fmla="*/ 2147483646 w 270"/>
                <a:gd name="T7" fmla="*/ 0 h 224"/>
                <a:gd name="T8" fmla="*/ 0 w 270"/>
                <a:gd name="T9" fmla="*/ 1614454780 h 224"/>
                <a:gd name="T10" fmla="*/ 2147483646 w 270"/>
                <a:gd name="T11" fmla="*/ 2147483646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4">
                  <a:moveTo>
                    <a:pt x="269" y="224"/>
                  </a:moveTo>
                  <a:cubicBezTo>
                    <a:pt x="270" y="223"/>
                    <a:pt x="270" y="223"/>
                    <a:pt x="270" y="223"/>
                  </a:cubicBezTo>
                  <a:cubicBezTo>
                    <a:pt x="260" y="168"/>
                    <a:pt x="259" y="57"/>
                    <a:pt x="268" y="0"/>
                  </a:cubicBezTo>
                  <a:cubicBezTo>
                    <a:pt x="268" y="0"/>
                    <a:pt x="268" y="0"/>
                    <a:pt x="268" y="0"/>
                  </a:cubicBezTo>
                  <a:cubicBezTo>
                    <a:pt x="208" y="27"/>
                    <a:pt x="0" y="114"/>
                    <a:pt x="0" y="114"/>
                  </a:cubicBezTo>
                  <a:cubicBezTo>
                    <a:pt x="269" y="224"/>
                    <a:pt x="269" y="224"/>
                    <a:pt x="269" y="224"/>
                  </a:cubicBezTo>
                </a:path>
              </a:pathLst>
            </a:custGeom>
            <a:solidFill>
              <a:schemeClr val="accent2"/>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1" name="Freeform: Shape 4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2ED8A4E-F900-4CEC-A577-FD745020E261}"/>
                </a:ext>
              </a:extLst>
            </p:cNvPr>
            <p:cNvSpPr/>
            <p:nvPr/>
          </p:nvSpPr>
          <p:spPr bwMode="auto">
            <a:xfrm>
              <a:off x="6097408" y="3532776"/>
              <a:ext cx="1864329" cy="1784237"/>
            </a:xfrm>
            <a:custGeom>
              <a:avLst/>
              <a:gdLst>
                <a:gd name="T0" fmla="*/ 1605071703 w 270"/>
                <a:gd name="T1" fmla="*/ 2147483646 h 268"/>
                <a:gd name="T2" fmla="*/ 1605071703 w 270"/>
                <a:gd name="T3" fmla="*/ 2147483646 h 268"/>
                <a:gd name="T4" fmla="*/ 2147483646 w 270"/>
                <a:gd name="T5" fmla="*/ 1547028678 h 268"/>
                <a:gd name="T6" fmla="*/ 2147483646 w 270"/>
                <a:gd name="T7" fmla="*/ 1547028678 h 268"/>
                <a:gd name="T8" fmla="*/ 0 w 270"/>
                <a:gd name="T9" fmla="*/ 0 h 268"/>
                <a:gd name="T10" fmla="*/ 1605071703 w 270"/>
                <a:gd name="T11" fmla="*/ 2147483646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68">
                  <a:moveTo>
                    <a:pt x="113" y="268"/>
                  </a:moveTo>
                  <a:cubicBezTo>
                    <a:pt x="113" y="268"/>
                    <a:pt x="113" y="268"/>
                    <a:pt x="113" y="268"/>
                  </a:cubicBezTo>
                  <a:cubicBezTo>
                    <a:pt x="146" y="222"/>
                    <a:pt x="223" y="143"/>
                    <a:pt x="270" y="109"/>
                  </a:cubicBezTo>
                  <a:cubicBezTo>
                    <a:pt x="270" y="109"/>
                    <a:pt x="270" y="109"/>
                    <a:pt x="270" y="109"/>
                  </a:cubicBezTo>
                  <a:cubicBezTo>
                    <a:pt x="208" y="85"/>
                    <a:pt x="0" y="0"/>
                    <a:pt x="0" y="0"/>
                  </a:cubicBezTo>
                  <a:cubicBezTo>
                    <a:pt x="113" y="268"/>
                    <a:pt x="113" y="268"/>
                    <a:pt x="113" y="268"/>
                  </a:cubicBezTo>
                </a:path>
              </a:pathLst>
            </a:custGeom>
            <a:solidFill>
              <a:schemeClr val="accent3"/>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2" name="Freeform: Shape 4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8C6F3BC-5226-4E9B-B1A9-4FDAE69C759B}"/>
                </a:ext>
              </a:extLst>
            </p:cNvPr>
            <p:cNvSpPr/>
            <p:nvPr/>
          </p:nvSpPr>
          <p:spPr bwMode="auto">
            <a:xfrm>
              <a:off x="5338297" y="3532776"/>
              <a:ext cx="1547305" cy="1798265"/>
            </a:xfrm>
            <a:custGeom>
              <a:avLst/>
              <a:gdLst>
                <a:gd name="T0" fmla="*/ 0 w 224"/>
                <a:gd name="T1" fmla="*/ 2147483646 h 270"/>
                <a:gd name="T2" fmla="*/ 0 w 224"/>
                <a:gd name="T3" fmla="*/ 2147483646 h 270"/>
                <a:gd name="T4" fmla="*/ 2147483646 w 224"/>
                <a:gd name="T5" fmla="*/ 2147483646 h 270"/>
                <a:gd name="T6" fmla="*/ 2147483646 w 224"/>
                <a:gd name="T7" fmla="*/ 2147483646 h 270"/>
                <a:gd name="T8" fmla="*/ 1563676784 w 224"/>
                <a:gd name="T9" fmla="*/ 0 h 270"/>
                <a:gd name="T10" fmla="*/ 0 w 224"/>
                <a:gd name="T11" fmla="*/ 2147483646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0" y="270"/>
                  </a:moveTo>
                  <a:cubicBezTo>
                    <a:pt x="0" y="270"/>
                    <a:pt x="0" y="270"/>
                    <a:pt x="0" y="270"/>
                  </a:cubicBezTo>
                  <a:cubicBezTo>
                    <a:pt x="56" y="260"/>
                    <a:pt x="167" y="259"/>
                    <a:pt x="224" y="268"/>
                  </a:cubicBezTo>
                  <a:cubicBezTo>
                    <a:pt x="224" y="268"/>
                    <a:pt x="224" y="268"/>
                    <a:pt x="224" y="268"/>
                  </a:cubicBezTo>
                  <a:cubicBezTo>
                    <a:pt x="196" y="207"/>
                    <a:pt x="110" y="0"/>
                    <a:pt x="110" y="0"/>
                  </a:cubicBezTo>
                  <a:cubicBezTo>
                    <a:pt x="0" y="270"/>
                    <a:pt x="0" y="270"/>
                    <a:pt x="0" y="270"/>
                  </a:cubicBezTo>
                </a:path>
              </a:pathLst>
            </a:custGeom>
            <a:solidFill>
              <a:schemeClr val="accent2"/>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3" name="Freeform: Shape 4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1569379-0094-4412-9EFF-61B6E617D471}"/>
                </a:ext>
              </a:extLst>
            </p:cNvPr>
            <p:cNvSpPr/>
            <p:nvPr/>
          </p:nvSpPr>
          <p:spPr bwMode="auto">
            <a:xfrm>
              <a:off x="4238896" y="3532776"/>
              <a:ext cx="1858512" cy="1798265"/>
            </a:xfrm>
            <a:custGeom>
              <a:avLst/>
              <a:gdLst>
                <a:gd name="T0" fmla="*/ 0 w 269"/>
                <a:gd name="T1" fmla="*/ 1619276478 h 270"/>
                <a:gd name="T2" fmla="*/ 0 w 269"/>
                <a:gd name="T3" fmla="*/ 1619276478 h 270"/>
                <a:gd name="T4" fmla="*/ 2147483646 w 269"/>
                <a:gd name="T5" fmla="*/ 2147483646 h 270"/>
                <a:gd name="T6" fmla="*/ 2147483646 w 269"/>
                <a:gd name="T7" fmla="*/ 2147483646 h 270"/>
                <a:gd name="T8" fmla="*/ 2147483646 w 269"/>
                <a:gd name="T9" fmla="*/ 0 h 270"/>
                <a:gd name="T10" fmla="*/ 0 w 269"/>
                <a:gd name="T11" fmla="*/ 1619276478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0">
                  <a:moveTo>
                    <a:pt x="0" y="114"/>
                  </a:moveTo>
                  <a:cubicBezTo>
                    <a:pt x="0" y="114"/>
                    <a:pt x="0" y="114"/>
                    <a:pt x="0" y="114"/>
                  </a:cubicBezTo>
                  <a:cubicBezTo>
                    <a:pt x="47" y="146"/>
                    <a:pt x="126" y="224"/>
                    <a:pt x="160" y="270"/>
                  </a:cubicBezTo>
                  <a:cubicBezTo>
                    <a:pt x="160" y="270"/>
                    <a:pt x="160" y="270"/>
                    <a:pt x="160" y="270"/>
                  </a:cubicBezTo>
                  <a:cubicBezTo>
                    <a:pt x="183" y="208"/>
                    <a:pt x="269" y="0"/>
                    <a:pt x="269" y="0"/>
                  </a:cubicBezTo>
                  <a:cubicBezTo>
                    <a:pt x="0" y="114"/>
                    <a:pt x="0" y="114"/>
                    <a:pt x="0" y="114"/>
                  </a:cubicBezTo>
                </a:path>
              </a:pathLst>
            </a:custGeom>
            <a:solidFill>
              <a:srgbClr val="FFFD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4" name="Oval 5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5E2FAF2-C104-47B1-A054-83E9C350E5F0}"/>
                </a:ext>
              </a:extLst>
            </p:cNvPr>
            <p:cNvSpPr/>
            <p:nvPr/>
          </p:nvSpPr>
          <p:spPr bwMode="auto">
            <a:xfrm>
              <a:off x="5951984" y="3392506"/>
              <a:ext cx="290847" cy="280540"/>
            </a:xfrm>
            <a:prstGeom prst="ellipse">
              <a:avLst/>
            </a:prstGeom>
            <a:solidFill>
              <a:schemeClr val="accent4"/>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5" name="Freeform: Shape 5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746EDBA-AA76-42D2-BC2B-EBABCECD8151}"/>
                </a:ext>
              </a:extLst>
            </p:cNvPr>
            <p:cNvSpPr/>
            <p:nvPr/>
          </p:nvSpPr>
          <p:spPr bwMode="auto">
            <a:xfrm>
              <a:off x="4238896" y="1782204"/>
              <a:ext cx="1864329" cy="3475896"/>
            </a:xfrm>
            <a:custGeom>
              <a:avLst/>
              <a:gdLst>
                <a:gd name="T0" fmla="*/ 1988585545 w 270"/>
                <a:gd name="T1" fmla="*/ 2147483646 h 522"/>
                <a:gd name="T2" fmla="*/ 2144834298 w 270"/>
                <a:gd name="T3" fmla="*/ 2147483646 h 522"/>
                <a:gd name="T4" fmla="*/ 2144834298 w 270"/>
                <a:gd name="T5" fmla="*/ 2147483646 h 522"/>
                <a:gd name="T6" fmla="*/ 2144834298 w 270"/>
                <a:gd name="T7" fmla="*/ 2147483646 h 522"/>
                <a:gd name="T8" fmla="*/ 1988585545 w 270"/>
                <a:gd name="T9" fmla="*/ 2147483646 h 522"/>
                <a:gd name="T10" fmla="*/ 369309067 w 270"/>
                <a:gd name="T11" fmla="*/ 2147483646 h 522"/>
                <a:gd name="T12" fmla="*/ 497148271 w 270"/>
                <a:gd name="T13" fmla="*/ 2147483646 h 522"/>
                <a:gd name="T14" fmla="*/ 454533947 w 270"/>
                <a:gd name="T15" fmla="*/ 2147483646 h 522"/>
                <a:gd name="T16" fmla="*/ 383513842 w 270"/>
                <a:gd name="T17" fmla="*/ 2147483646 h 522"/>
                <a:gd name="T18" fmla="*/ 383513842 w 270"/>
                <a:gd name="T19" fmla="*/ 2147483646 h 522"/>
                <a:gd name="T20" fmla="*/ 369309067 w 270"/>
                <a:gd name="T21" fmla="*/ 2147483646 h 522"/>
                <a:gd name="T22" fmla="*/ 14204775 w 270"/>
                <a:gd name="T23" fmla="*/ 2147483646 h 522"/>
                <a:gd name="T24" fmla="*/ 0 w 270"/>
                <a:gd name="T25" fmla="*/ 2147483646 h 522"/>
                <a:gd name="T26" fmla="*/ 0 w 270"/>
                <a:gd name="T27" fmla="*/ 2147483646 h 522"/>
                <a:gd name="T28" fmla="*/ 0 w 270"/>
                <a:gd name="T29" fmla="*/ 2147483646 h 522"/>
                <a:gd name="T30" fmla="*/ 14204775 w 270"/>
                <a:gd name="T31" fmla="*/ 2147483646 h 522"/>
                <a:gd name="T32" fmla="*/ 227268858 w 270"/>
                <a:gd name="T33" fmla="*/ 1959331718 h 522"/>
                <a:gd name="T34" fmla="*/ 142040209 w 270"/>
                <a:gd name="T35" fmla="*/ 2030325220 h 522"/>
                <a:gd name="T36" fmla="*/ 142040209 w 270"/>
                <a:gd name="T37" fmla="*/ 2030325220 h 522"/>
                <a:gd name="T38" fmla="*/ 227268858 w 270"/>
                <a:gd name="T39" fmla="*/ 1959331718 h 522"/>
                <a:gd name="T40" fmla="*/ 1590870697 w 270"/>
                <a:gd name="T41" fmla="*/ 653109317 h 522"/>
                <a:gd name="T42" fmla="*/ 767027684 w 270"/>
                <a:gd name="T43" fmla="*/ 1490795709 h 522"/>
                <a:gd name="T44" fmla="*/ 909067893 w 270"/>
                <a:gd name="T45" fmla="*/ 1363014189 h 522"/>
                <a:gd name="T46" fmla="*/ 909067893 w 270"/>
                <a:gd name="T47" fmla="*/ 1348816242 h 522"/>
                <a:gd name="T48" fmla="*/ 1434621944 w 270"/>
                <a:gd name="T49" fmla="*/ 837686392 h 522"/>
                <a:gd name="T50" fmla="*/ 1434621944 w 270"/>
                <a:gd name="T51" fmla="*/ 823488445 h 522"/>
                <a:gd name="T52" fmla="*/ 1590870697 w 270"/>
                <a:gd name="T53" fmla="*/ 653109317 h 522"/>
                <a:gd name="T54" fmla="*/ 1676095577 w 270"/>
                <a:gd name="T55" fmla="*/ 567921637 h 522"/>
                <a:gd name="T56" fmla="*/ 1605071703 w 270"/>
                <a:gd name="T57" fmla="*/ 638911370 h 522"/>
                <a:gd name="T58" fmla="*/ 1676095577 w 270"/>
                <a:gd name="T59" fmla="*/ 567921637 h 522"/>
                <a:gd name="T60" fmla="*/ 1676095577 w 270"/>
                <a:gd name="T61" fmla="*/ 567921637 h 522"/>
                <a:gd name="T62" fmla="*/ 2102219974 w 270"/>
                <a:gd name="T63" fmla="*/ 70989734 h 522"/>
                <a:gd name="T64" fmla="*/ 1803931011 w 270"/>
                <a:gd name="T65" fmla="*/ 425942169 h 522"/>
                <a:gd name="T66" fmla="*/ 2102219974 w 270"/>
                <a:gd name="T67" fmla="*/ 70989734 h 522"/>
                <a:gd name="T68" fmla="*/ 2102219974 w 270"/>
                <a:gd name="T69" fmla="*/ 70989734 h 522"/>
                <a:gd name="T70" fmla="*/ 2102219974 w 270"/>
                <a:gd name="T71" fmla="*/ 70989734 h 522"/>
                <a:gd name="T72" fmla="*/ 2147483646 w 270"/>
                <a:gd name="T73" fmla="*/ 0 h 522"/>
                <a:gd name="T74" fmla="*/ 2147483646 w 270"/>
                <a:gd name="T75" fmla="*/ 0 h 522"/>
                <a:gd name="T76" fmla="*/ 2147483646 w 270"/>
                <a:gd name="T77" fmla="*/ 0 h 522"/>
                <a:gd name="T78" fmla="*/ 2147483646 w 270"/>
                <a:gd name="T79" fmla="*/ 0 h 522"/>
                <a:gd name="T80" fmla="*/ 2147483646 w 270"/>
                <a:gd name="T81" fmla="*/ 0 h 522"/>
                <a:gd name="T82" fmla="*/ 2147483646 w 270"/>
                <a:gd name="T83" fmla="*/ 0 h 522"/>
                <a:gd name="T84" fmla="*/ 2147483646 w 270"/>
                <a:gd name="T85" fmla="*/ 0 h 522"/>
                <a:gd name="T86" fmla="*/ 2147483646 w 270"/>
                <a:gd name="T87" fmla="*/ 0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522">
                  <a:moveTo>
                    <a:pt x="140" y="508"/>
                  </a:moveTo>
                  <a:cubicBezTo>
                    <a:pt x="144" y="513"/>
                    <a:pt x="148" y="518"/>
                    <a:pt x="151" y="522"/>
                  </a:cubicBezTo>
                  <a:cubicBezTo>
                    <a:pt x="151" y="522"/>
                    <a:pt x="151" y="522"/>
                    <a:pt x="151" y="522"/>
                  </a:cubicBezTo>
                  <a:cubicBezTo>
                    <a:pt x="151" y="522"/>
                    <a:pt x="151" y="522"/>
                    <a:pt x="151" y="522"/>
                  </a:cubicBezTo>
                  <a:cubicBezTo>
                    <a:pt x="148" y="518"/>
                    <a:pt x="144" y="513"/>
                    <a:pt x="140" y="508"/>
                  </a:cubicBezTo>
                  <a:moveTo>
                    <a:pt x="26" y="397"/>
                  </a:moveTo>
                  <a:cubicBezTo>
                    <a:pt x="29" y="399"/>
                    <a:pt x="32" y="402"/>
                    <a:pt x="35" y="405"/>
                  </a:cubicBezTo>
                  <a:cubicBezTo>
                    <a:pt x="34" y="404"/>
                    <a:pt x="33" y="403"/>
                    <a:pt x="32" y="402"/>
                  </a:cubicBezTo>
                  <a:cubicBezTo>
                    <a:pt x="31" y="401"/>
                    <a:pt x="29" y="399"/>
                    <a:pt x="27" y="398"/>
                  </a:cubicBezTo>
                  <a:cubicBezTo>
                    <a:pt x="27" y="398"/>
                    <a:pt x="27" y="398"/>
                    <a:pt x="27" y="398"/>
                  </a:cubicBezTo>
                  <a:cubicBezTo>
                    <a:pt x="27" y="397"/>
                    <a:pt x="26" y="397"/>
                    <a:pt x="26" y="397"/>
                  </a:cubicBezTo>
                  <a:moveTo>
                    <a:pt x="1" y="361"/>
                  </a:moveTo>
                  <a:cubicBezTo>
                    <a:pt x="0" y="361"/>
                    <a:pt x="0" y="362"/>
                    <a:pt x="0" y="362"/>
                  </a:cubicBezTo>
                  <a:cubicBezTo>
                    <a:pt x="0" y="362"/>
                    <a:pt x="0" y="362"/>
                    <a:pt x="0" y="362"/>
                  </a:cubicBezTo>
                  <a:cubicBezTo>
                    <a:pt x="0" y="362"/>
                    <a:pt x="0" y="362"/>
                    <a:pt x="0" y="362"/>
                  </a:cubicBezTo>
                  <a:cubicBezTo>
                    <a:pt x="0" y="362"/>
                    <a:pt x="0" y="361"/>
                    <a:pt x="1" y="361"/>
                  </a:cubicBezTo>
                  <a:moveTo>
                    <a:pt x="16" y="138"/>
                  </a:moveTo>
                  <a:cubicBezTo>
                    <a:pt x="14" y="140"/>
                    <a:pt x="12" y="141"/>
                    <a:pt x="10" y="143"/>
                  </a:cubicBezTo>
                  <a:cubicBezTo>
                    <a:pt x="10" y="143"/>
                    <a:pt x="10" y="143"/>
                    <a:pt x="10" y="143"/>
                  </a:cubicBezTo>
                  <a:cubicBezTo>
                    <a:pt x="12" y="141"/>
                    <a:pt x="14" y="140"/>
                    <a:pt x="16" y="138"/>
                  </a:cubicBezTo>
                  <a:moveTo>
                    <a:pt x="112" y="46"/>
                  </a:moveTo>
                  <a:cubicBezTo>
                    <a:pt x="94" y="66"/>
                    <a:pt x="73" y="87"/>
                    <a:pt x="54" y="105"/>
                  </a:cubicBezTo>
                  <a:cubicBezTo>
                    <a:pt x="57" y="102"/>
                    <a:pt x="60" y="99"/>
                    <a:pt x="64" y="96"/>
                  </a:cubicBezTo>
                  <a:cubicBezTo>
                    <a:pt x="64" y="95"/>
                    <a:pt x="64" y="95"/>
                    <a:pt x="64" y="95"/>
                  </a:cubicBezTo>
                  <a:cubicBezTo>
                    <a:pt x="76" y="84"/>
                    <a:pt x="89" y="71"/>
                    <a:pt x="101" y="59"/>
                  </a:cubicBezTo>
                  <a:cubicBezTo>
                    <a:pt x="101" y="58"/>
                    <a:pt x="101" y="58"/>
                    <a:pt x="101" y="58"/>
                  </a:cubicBezTo>
                  <a:cubicBezTo>
                    <a:pt x="105" y="54"/>
                    <a:pt x="108" y="50"/>
                    <a:pt x="112" y="46"/>
                  </a:cubicBezTo>
                  <a:moveTo>
                    <a:pt x="118" y="40"/>
                  </a:moveTo>
                  <a:cubicBezTo>
                    <a:pt x="117" y="41"/>
                    <a:pt x="115" y="43"/>
                    <a:pt x="113" y="45"/>
                  </a:cubicBezTo>
                  <a:cubicBezTo>
                    <a:pt x="115" y="43"/>
                    <a:pt x="116" y="42"/>
                    <a:pt x="118" y="40"/>
                  </a:cubicBezTo>
                  <a:cubicBezTo>
                    <a:pt x="118" y="40"/>
                    <a:pt x="118" y="40"/>
                    <a:pt x="118" y="40"/>
                  </a:cubicBezTo>
                  <a:moveTo>
                    <a:pt x="148" y="5"/>
                  </a:moveTo>
                  <a:cubicBezTo>
                    <a:pt x="142" y="13"/>
                    <a:pt x="135" y="21"/>
                    <a:pt x="127" y="30"/>
                  </a:cubicBezTo>
                  <a:cubicBezTo>
                    <a:pt x="135" y="21"/>
                    <a:pt x="142" y="13"/>
                    <a:pt x="148" y="5"/>
                  </a:cubicBezTo>
                  <a:cubicBezTo>
                    <a:pt x="148" y="5"/>
                    <a:pt x="148" y="5"/>
                    <a:pt x="148" y="5"/>
                  </a:cubicBezTo>
                  <a:cubicBezTo>
                    <a:pt x="148" y="5"/>
                    <a:pt x="148" y="5"/>
                    <a:pt x="148" y="5"/>
                  </a:cubicBezTo>
                  <a:moveTo>
                    <a:pt x="270" y="0"/>
                  </a:moveTo>
                  <a:cubicBezTo>
                    <a:pt x="268" y="0"/>
                    <a:pt x="266" y="0"/>
                    <a:pt x="264" y="0"/>
                  </a:cubicBezTo>
                  <a:cubicBezTo>
                    <a:pt x="264" y="0"/>
                    <a:pt x="264" y="0"/>
                    <a:pt x="264" y="0"/>
                  </a:cubicBezTo>
                  <a:cubicBezTo>
                    <a:pt x="264" y="0"/>
                    <a:pt x="264" y="0"/>
                    <a:pt x="264" y="0"/>
                  </a:cubicBezTo>
                  <a:cubicBezTo>
                    <a:pt x="266" y="0"/>
                    <a:pt x="268" y="0"/>
                    <a:pt x="270" y="0"/>
                  </a:cubicBezTo>
                  <a:cubicBezTo>
                    <a:pt x="270" y="0"/>
                    <a:pt x="270" y="0"/>
                    <a:pt x="270" y="0"/>
                  </a:cubicBezTo>
                  <a:cubicBezTo>
                    <a:pt x="270" y="0"/>
                    <a:pt x="270" y="0"/>
                    <a:pt x="270" y="0"/>
                  </a:cubicBezTo>
                  <a:cubicBezTo>
                    <a:pt x="270" y="0"/>
                    <a:pt x="270" y="0"/>
                    <a:pt x="270"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6" name="Freeform: Shape 5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F3018A5-5BA7-4E95-80DE-2BC746BE681B}"/>
                </a:ext>
              </a:extLst>
            </p:cNvPr>
            <p:cNvSpPr/>
            <p:nvPr/>
          </p:nvSpPr>
          <p:spPr bwMode="auto">
            <a:xfrm>
              <a:off x="4134191" y="1647545"/>
              <a:ext cx="1969034" cy="3764852"/>
            </a:xfrm>
            <a:custGeom>
              <a:avLst/>
              <a:gdLst>
                <a:gd name="T0" fmla="*/ 2147483646 w 285"/>
                <a:gd name="T1" fmla="*/ 2147483646 h 565"/>
                <a:gd name="T2" fmla="*/ 2147483646 w 285"/>
                <a:gd name="T3" fmla="*/ 2147483646 h 565"/>
                <a:gd name="T4" fmla="*/ 2147483646 w 285"/>
                <a:gd name="T5" fmla="*/ 2147483646 h 565"/>
                <a:gd name="T6" fmla="*/ 2147483646 w 285"/>
                <a:gd name="T7" fmla="*/ 2147483646 h 565"/>
                <a:gd name="T8" fmla="*/ 2147483646 w 285"/>
                <a:gd name="T9" fmla="*/ 2147483646 h 565"/>
                <a:gd name="T10" fmla="*/ 2147483646 w 285"/>
                <a:gd name="T11" fmla="*/ 2147483646 h 565"/>
                <a:gd name="T12" fmla="*/ 2147483646 w 285"/>
                <a:gd name="T13" fmla="*/ 2147483646 h 565"/>
                <a:gd name="T14" fmla="*/ 2147483646 w 285"/>
                <a:gd name="T15" fmla="*/ 2147483646 h 565"/>
                <a:gd name="T16" fmla="*/ 668362593 w 285"/>
                <a:gd name="T17" fmla="*/ 2147483646 h 565"/>
                <a:gd name="T18" fmla="*/ 2147483646 w 285"/>
                <a:gd name="T19" fmla="*/ 2147483646 h 565"/>
                <a:gd name="T20" fmla="*/ 2147483646 w 285"/>
                <a:gd name="T21" fmla="*/ 2147483646 h 565"/>
                <a:gd name="T22" fmla="*/ 668362593 w 285"/>
                <a:gd name="T23" fmla="*/ 2147483646 h 565"/>
                <a:gd name="T24" fmla="*/ 156425288 w 285"/>
                <a:gd name="T25" fmla="*/ 2147483646 h 565"/>
                <a:gd name="T26" fmla="*/ 156425288 w 285"/>
                <a:gd name="T27" fmla="*/ 2147483646 h 565"/>
                <a:gd name="T28" fmla="*/ 156425288 w 285"/>
                <a:gd name="T29" fmla="*/ 2147483646 h 565"/>
                <a:gd name="T30" fmla="*/ 355512017 w 285"/>
                <a:gd name="T31" fmla="*/ 2147483646 h 565"/>
                <a:gd name="T32" fmla="*/ 355512017 w 285"/>
                <a:gd name="T33" fmla="*/ 2147483646 h 565"/>
                <a:gd name="T34" fmla="*/ 597260189 w 285"/>
                <a:gd name="T35" fmla="*/ 2147483646 h 565"/>
                <a:gd name="T36" fmla="*/ 355512017 w 285"/>
                <a:gd name="T37" fmla="*/ 2147483646 h 565"/>
                <a:gd name="T38" fmla="*/ 0 w 285"/>
                <a:gd name="T39" fmla="*/ 2147483646 h 565"/>
                <a:gd name="T40" fmla="*/ 0 w 285"/>
                <a:gd name="T41" fmla="*/ 2147483646 h 565"/>
                <a:gd name="T42" fmla="*/ 0 w 285"/>
                <a:gd name="T43" fmla="*/ 2147483646 h 565"/>
                <a:gd name="T44" fmla="*/ 1720681935 w 285"/>
                <a:gd name="T45" fmla="*/ 2147483646 h 565"/>
                <a:gd name="T46" fmla="*/ 1692240974 w 285"/>
                <a:gd name="T47" fmla="*/ 2147483646 h 565"/>
                <a:gd name="T48" fmla="*/ 227527691 w 285"/>
                <a:gd name="T49" fmla="*/ 2147483646 h 565"/>
                <a:gd name="T50" fmla="*/ 213307210 w 285"/>
                <a:gd name="T51" fmla="*/ 2147483646 h 565"/>
                <a:gd name="T52" fmla="*/ 213307210 w 285"/>
                <a:gd name="T53" fmla="*/ 2147483646 h 565"/>
                <a:gd name="T54" fmla="*/ 99543365 w 285"/>
                <a:gd name="T55" fmla="*/ 2147483646 h 565"/>
                <a:gd name="T56" fmla="*/ 14220481 w 285"/>
                <a:gd name="T57" fmla="*/ 2147483646 h 565"/>
                <a:gd name="T58" fmla="*/ 170645768 w 285"/>
                <a:gd name="T59" fmla="*/ 2147483646 h 565"/>
                <a:gd name="T60" fmla="*/ 170645768 w 285"/>
                <a:gd name="T61" fmla="*/ 2147483646 h 565"/>
                <a:gd name="T62" fmla="*/ 170645768 w 285"/>
                <a:gd name="T63" fmla="*/ 2147483646 h 565"/>
                <a:gd name="T64" fmla="*/ 170645768 w 285"/>
                <a:gd name="T65" fmla="*/ 2147483646 h 565"/>
                <a:gd name="T66" fmla="*/ 2147483646 w 285"/>
                <a:gd name="T67" fmla="*/ 2147483646 h 565"/>
                <a:gd name="T68" fmla="*/ 2147483646 w 285"/>
                <a:gd name="T69" fmla="*/ 2147483646 h 565"/>
                <a:gd name="T70" fmla="*/ 2147483646 w 285"/>
                <a:gd name="T71" fmla="*/ 1734584494 h 565"/>
                <a:gd name="T72" fmla="*/ 2147483646 w 285"/>
                <a:gd name="T73" fmla="*/ 355449157 h 565"/>
                <a:gd name="T74" fmla="*/ 2019312030 w 285"/>
                <a:gd name="T75" fmla="*/ 710894543 h 565"/>
                <a:gd name="T76" fmla="*/ 1891327703 w 285"/>
                <a:gd name="T77" fmla="*/ 853074959 h 565"/>
                <a:gd name="T78" fmla="*/ 1806004819 w 285"/>
                <a:gd name="T79" fmla="*/ 938382455 h 565"/>
                <a:gd name="T80" fmla="*/ 1649579532 w 285"/>
                <a:gd name="T81" fmla="*/ 1123212849 h 565"/>
                <a:gd name="T82" fmla="*/ 1123421746 w 285"/>
                <a:gd name="T83" fmla="*/ 1649276998 h 565"/>
                <a:gd name="T84" fmla="*/ 440834902 w 285"/>
                <a:gd name="T85" fmla="*/ 2147483646 h 565"/>
                <a:gd name="T86" fmla="*/ 355512017 w 285"/>
                <a:gd name="T87" fmla="*/ 2147483646 h 565"/>
                <a:gd name="T88" fmla="*/ 2147483646 w 285"/>
                <a:gd name="T89" fmla="*/ 355449157 h 565"/>
                <a:gd name="T90" fmla="*/ 2147483646 w 285"/>
                <a:gd name="T91" fmla="*/ 213268740 h 565"/>
                <a:gd name="T92" fmla="*/ 2147483646 w 285"/>
                <a:gd name="T93" fmla="*/ 284357063 h 565"/>
                <a:gd name="T94" fmla="*/ 2147483646 w 285"/>
                <a:gd name="T95" fmla="*/ 284357063 h 565"/>
                <a:gd name="T96" fmla="*/ 2147483646 w 285"/>
                <a:gd name="T97" fmla="*/ 284357063 h 565"/>
                <a:gd name="T98" fmla="*/ 2147483646 w 285"/>
                <a:gd name="T99" fmla="*/ 213268740 h 565"/>
                <a:gd name="T100" fmla="*/ 2147483646 w 285"/>
                <a:gd name="T101" fmla="*/ 113742071 h 565"/>
                <a:gd name="T102" fmla="*/ 2147483646 w 285"/>
                <a:gd name="T103" fmla="*/ 113742071 h 565"/>
                <a:gd name="T104" fmla="*/ 2147483646 w 285"/>
                <a:gd name="T105" fmla="*/ 99526669 h 565"/>
                <a:gd name="T106" fmla="*/ 2147483646 w 285"/>
                <a:gd name="T107" fmla="*/ 99526669 h 565"/>
                <a:gd name="T108" fmla="*/ 2147483646 w 285"/>
                <a:gd name="T109" fmla="*/ 14219173 h 565"/>
                <a:gd name="T110" fmla="*/ 2147483646 w 285"/>
                <a:gd name="T111" fmla="*/ 0 h 565"/>
                <a:gd name="T112" fmla="*/ 2147483646 w 285"/>
                <a:gd name="T113" fmla="*/ 0 h 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565">
                  <a:moveTo>
                    <a:pt x="175" y="565"/>
                  </a:moveTo>
                  <a:cubicBezTo>
                    <a:pt x="175" y="565"/>
                    <a:pt x="175" y="565"/>
                    <a:pt x="175" y="565"/>
                  </a:cubicBezTo>
                  <a:cubicBezTo>
                    <a:pt x="175" y="565"/>
                    <a:pt x="175" y="565"/>
                    <a:pt x="175" y="565"/>
                  </a:cubicBezTo>
                  <a:cubicBezTo>
                    <a:pt x="175" y="565"/>
                    <a:pt x="175" y="565"/>
                    <a:pt x="175" y="565"/>
                  </a:cubicBezTo>
                  <a:moveTo>
                    <a:pt x="186" y="558"/>
                  </a:moveTo>
                  <a:cubicBezTo>
                    <a:pt x="184" y="563"/>
                    <a:pt x="180" y="565"/>
                    <a:pt x="175" y="565"/>
                  </a:cubicBezTo>
                  <a:cubicBezTo>
                    <a:pt x="180" y="565"/>
                    <a:pt x="184" y="563"/>
                    <a:pt x="186" y="558"/>
                  </a:cubicBezTo>
                  <a:moveTo>
                    <a:pt x="186" y="558"/>
                  </a:moveTo>
                  <a:cubicBezTo>
                    <a:pt x="186" y="558"/>
                    <a:pt x="186" y="558"/>
                    <a:pt x="186" y="558"/>
                  </a:cubicBezTo>
                  <a:cubicBezTo>
                    <a:pt x="186" y="558"/>
                    <a:pt x="186" y="558"/>
                    <a:pt x="186" y="558"/>
                  </a:cubicBezTo>
                  <a:moveTo>
                    <a:pt x="285" y="545"/>
                  </a:moveTo>
                  <a:cubicBezTo>
                    <a:pt x="250" y="545"/>
                    <a:pt x="216" y="547"/>
                    <a:pt x="189" y="551"/>
                  </a:cubicBezTo>
                  <a:cubicBezTo>
                    <a:pt x="189" y="551"/>
                    <a:pt x="189" y="551"/>
                    <a:pt x="189" y="551"/>
                  </a:cubicBezTo>
                  <a:cubicBezTo>
                    <a:pt x="216" y="547"/>
                    <a:pt x="250" y="545"/>
                    <a:pt x="285" y="545"/>
                  </a:cubicBezTo>
                  <a:cubicBezTo>
                    <a:pt x="285" y="545"/>
                    <a:pt x="285" y="545"/>
                    <a:pt x="285" y="545"/>
                  </a:cubicBezTo>
                  <a:cubicBezTo>
                    <a:pt x="285" y="545"/>
                    <a:pt x="285" y="545"/>
                    <a:pt x="285" y="545"/>
                  </a:cubicBezTo>
                  <a:cubicBezTo>
                    <a:pt x="285" y="545"/>
                    <a:pt x="285" y="545"/>
                    <a:pt x="285" y="545"/>
                  </a:cubicBezTo>
                  <a:moveTo>
                    <a:pt x="47" y="422"/>
                  </a:moveTo>
                  <a:cubicBezTo>
                    <a:pt x="48" y="423"/>
                    <a:pt x="49" y="424"/>
                    <a:pt x="50" y="425"/>
                  </a:cubicBezTo>
                  <a:cubicBezTo>
                    <a:pt x="85" y="455"/>
                    <a:pt x="126" y="495"/>
                    <a:pt x="155" y="528"/>
                  </a:cubicBezTo>
                  <a:cubicBezTo>
                    <a:pt x="159" y="533"/>
                    <a:pt x="163" y="538"/>
                    <a:pt x="166" y="542"/>
                  </a:cubicBezTo>
                  <a:cubicBezTo>
                    <a:pt x="166" y="542"/>
                    <a:pt x="166" y="542"/>
                    <a:pt x="166" y="542"/>
                  </a:cubicBezTo>
                  <a:cubicBezTo>
                    <a:pt x="166" y="542"/>
                    <a:pt x="166" y="542"/>
                    <a:pt x="166" y="542"/>
                  </a:cubicBezTo>
                  <a:cubicBezTo>
                    <a:pt x="137" y="506"/>
                    <a:pt x="88" y="456"/>
                    <a:pt x="47" y="422"/>
                  </a:cubicBezTo>
                  <a:moveTo>
                    <a:pt x="11" y="409"/>
                  </a:moveTo>
                  <a:cubicBezTo>
                    <a:pt x="11" y="409"/>
                    <a:pt x="11" y="409"/>
                    <a:pt x="11" y="409"/>
                  </a:cubicBezTo>
                  <a:cubicBezTo>
                    <a:pt x="11" y="409"/>
                    <a:pt x="11" y="409"/>
                    <a:pt x="11" y="409"/>
                  </a:cubicBezTo>
                  <a:cubicBezTo>
                    <a:pt x="11" y="409"/>
                    <a:pt x="11" y="409"/>
                    <a:pt x="11" y="409"/>
                  </a:cubicBezTo>
                  <a:moveTo>
                    <a:pt x="16" y="408"/>
                  </a:moveTo>
                  <a:cubicBezTo>
                    <a:pt x="14" y="409"/>
                    <a:pt x="13" y="409"/>
                    <a:pt x="11" y="409"/>
                  </a:cubicBezTo>
                  <a:cubicBezTo>
                    <a:pt x="13" y="409"/>
                    <a:pt x="14" y="409"/>
                    <a:pt x="16" y="408"/>
                  </a:cubicBezTo>
                  <a:moveTo>
                    <a:pt x="25" y="404"/>
                  </a:moveTo>
                  <a:cubicBezTo>
                    <a:pt x="16" y="408"/>
                    <a:pt x="16" y="408"/>
                    <a:pt x="16" y="408"/>
                  </a:cubicBezTo>
                  <a:cubicBezTo>
                    <a:pt x="25" y="404"/>
                    <a:pt x="25" y="404"/>
                    <a:pt x="25" y="404"/>
                  </a:cubicBezTo>
                  <a:cubicBezTo>
                    <a:pt x="30" y="408"/>
                    <a:pt x="36" y="412"/>
                    <a:pt x="41" y="417"/>
                  </a:cubicBezTo>
                  <a:cubicBezTo>
                    <a:pt x="41" y="417"/>
                    <a:pt x="42" y="417"/>
                    <a:pt x="42" y="418"/>
                  </a:cubicBezTo>
                  <a:cubicBezTo>
                    <a:pt x="42" y="418"/>
                    <a:pt x="42" y="418"/>
                    <a:pt x="42" y="418"/>
                  </a:cubicBezTo>
                  <a:cubicBezTo>
                    <a:pt x="36" y="413"/>
                    <a:pt x="31" y="408"/>
                    <a:pt x="25" y="404"/>
                  </a:cubicBezTo>
                  <a:moveTo>
                    <a:pt x="0" y="401"/>
                  </a:moveTo>
                  <a:cubicBezTo>
                    <a:pt x="0" y="401"/>
                    <a:pt x="0" y="401"/>
                    <a:pt x="0" y="401"/>
                  </a:cubicBezTo>
                  <a:cubicBezTo>
                    <a:pt x="0" y="401"/>
                    <a:pt x="0" y="401"/>
                    <a:pt x="0" y="401"/>
                  </a:cubicBezTo>
                  <a:moveTo>
                    <a:pt x="0" y="401"/>
                  </a:moveTo>
                  <a:cubicBezTo>
                    <a:pt x="0" y="401"/>
                    <a:pt x="0" y="401"/>
                    <a:pt x="0" y="401"/>
                  </a:cubicBezTo>
                  <a:cubicBezTo>
                    <a:pt x="0" y="401"/>
                    <a:pt x="0" y="401"/>
                    <a:pt x="0" y="401"/>
                  </a:cubicBezTo>
                  <a:moveTo>
                    <a:pt x="119" y="214"/>
                  </a:moveTo>
                  <a:cubicBezTo>
                    <a:pt x="121" y="215"/>
                    <a:pt x="121" y="215"/>
                    <a:pt x="121" y="215"/>
                  </a:cubicBezTo>
                  <a:cubicBezTo>
                    <a:pt x="129" y="218"/>
                    <a:pt x="136" y="221"/>
                    <a:pt x="144" y="224"/>
                  </a:cubicBezTo>
                  <a:cubicBezTo>
                    <a:pt x="135" y="221"/>
                    <a:pt x="127" y="217"/>
                    <a:pt x="119" y="214"/>
                  </a:cubicBezTo>
                  <a:moveTo>
                    <a:pt x="7" y="181"/>
                  </a:moveTo>
                  <a:cubicBezTo>
                    <a:pt x="16" y="185"/>
                    <a:pt x="16" y="185"/>
                    <a:pt x="16" y="185"/>
                  </a:cubicBezTo>
                  <a:cubicBezTo>
                    <a:pt x="22" y="239"/>
                    <a:pt x="21" y="327"/>
                    <a:pt x="16" y="381"/>
                  </a:cubicBezTo>
                  <a:cubicBezTo>
                    <a:pt x="15" y="381"/>
                    <a:pt x="15" y="382"/>
                    <a:pt x="15" y="382"/>
                  </a:cubicBezTo>
                  <a:cubicBezTo>
                    <a:pt x="15" y="382"/>
                    <a:pt x="15" y="382"/>
                    <a:pt x="15" y="382"/>
                  </a:cubicBezTo>
                  <a:cubicBezTo>
                    <a:pt x="15" y="382"/>
                    <a:pt x="15" y="382"/>
                    <a:pt x="15" y="382"/>
                  </a:cubicBezTo>
                  <a:cubicBezTo>
                    <a:pt x="21" y="329"/>
                    <a:pt x="22" y="240"/>
                    <a:pt x="16" y="185"/>
                  </a:cubicBezTo>
                  <a:cubicBezTo>
                    <a:pt x="7" y="181"/>
                    <a:pt x="7" y="181"/>
                    <a:pt x="7" y="181"/>
                  </a:cubicBezTo>
                  <a:moveTo>
                    <a:pt x="1" y="165"/>
                  </a:moveTo>
                  <a:cubicBezTo>
                    <a:pt x="1" y="165"/>
                    <a:pt x="1" y="165"/>
                    <a:pt x="1" y="165"/>
                  </a:cubicBezTo>
                  <a:cubicBezTo>
                    <a:pt x="1" y="165"/>
                    <a:pt x="1" y="165"/>
                    <a:pt x="1" y="165"/>
                  </a:cubicBezTo>
                  <a:moveTo>
                    <a:pt x="12" y="158"/>
                  </a:moveTo>
                  <a:cubicBezTo>
                    <a:pt x="7" y="158"/>
                    <a:pt x="3" y="160"/>
                    <a:pt x="1" y="165"/>
                  </a:cubicBezTo>
                  <a:cubicBezTo>
                    <a:pt x="3" y="160"/>
                    <a:pt x="7" y="158"/>
                    <a:pt x="12" y="158"/>
                  </a:cubicBezTo>
                  <a:moveTo>
                    <a:pt x="12" y="158"/>
                  </a:moveTo>
                  <a:cubicBezTo>
                    <a:pt x="12" y="158"/>
                    <a:pt x="12" y="158"/>
                    <a:pt x="12" y="158"/>
                  </a:cubicBezTo>
                  <a:cubicBezTo>
                    <a:pt x="12" y="158"/>
                    <a:pt x="12" y="158"/>
                    <a:pt x="12" y="158"/>
                  </a:cubicBezTo>
                  <a:cubicBezTo>
                    <a:pt x="12" y="158"/>
                    <a:pt x="12" y="158"/>
                    <a:pt x="12" y="158"/>
                  </a:cubicBezTo>
                  <a:moveTo>
                    <a:pt x="216" y="120"/>
                  </a:moveTo>
                  <a:cubicBezTo>
                    <a:pt x="276" y="263"/>
                    <a:pt x="276" y="263"/>
                    <a:pt x="276" y="263"/>
                  </a:cubicBezTo>
                  <a:cubicBezTo>
                    <a:pt x="276" y="263"/>
                    <a:pt x="276" y="263"/>
                    <a:pt x="276" y="263"/>
                  </a:cubicBezTo>
                  <a:cubicBezTo>
                    <a:pt x="276" y="263"/>
                    <a:pt x="276" y="263"/>
                    <a:pt x="276" y="263"/>
                  </a:cubicBezTo>
                  <a:cubicBezTo>
                    <a:pt x="276" y="263"/>
                    <a:pt x="276" y="263"/>
                    <a:pt x="276" y="263"/>
                  </a:cubicBezTo>
                  <a:cubicBezTo>
                    <a:pt x="217" y="122"/>
                    <a:pt x="217" y="122"/>
                    <a:pt x="217" y="122"/>
                  </a:cubicBezTo>
                  <a:cubicBezTo>
                    <a:pt x="217" y="121"/>
                    <a:pt x="217" y="121"/>
                    <a:pt x="216" y="120"/>
                  </a:cubicBezTo>
                  <a:moveTo>
                    <a:pt x="163" y="25"/>
                  </a:moveTo>
                  <a:cubicBezTo>
                    <a:pt x="163" y="25"/>
                    <a:pt x="163" y="25"/>
                    <a:pt x="163" y="25"/>
                  </a:cubicBezTo>
                  <a:cubicBezTo>
                    <a:pt x="157" y="33"/>
                    <a:pt x="150" y="41"/>
                    <a:pt x="142" y="50"/>
                  </a:cubicBezTo>
                  <a:cubicBezTo>
                    <a:pt x="139" y="53"/>
                    <a:pt x="136" y="56"/>
                    <a:pt x="133" y="60"/>
                  </a:cubicBezTo>
                  <a:cubicBezTo>
                    <a:pt x="133" y="60"/>
                    <a:pt x="133" y="60"/>
                    <a:pt x="133" y="60"/>
                  </a:cubicBezTo>
                  <a:cubicBezTo>
                    <a:pt x="131" y="62"/>
                    <a:pt x="130" y="63"/>
                    <a:pt x="128" y="65"/>
                  </a:cubicBezTo>
                  <a:cubicBezTo>
                    <a:pt x="128" y="65"/>
                    <a:pt x="127" y="66"/>
                    <a:pt x="127" y="66"/>
                  </a:cubicBezTo>
                  <a:cubicBezTo>
                    <a:pt x="123" y="70"/>
                    <a:pt x="120" y="74"/>
                    <a:pt x="116" y="78"/>
                  </a:cubicBezTo>
                  <a:cubicBezTo>
                    <a:pt x="116" y="79"/>
                    <a:pt x="116" y="79"/>
                    <a:pt x="116" y="79"/>
                  </a:cubicBezTo>
                  <a:cubicBezTo>
                    <a:pt x="104" y="91"/>
                    <a:pt x="91" y="104"/>
                    <a:pt x="79" y="115"/>
                  </a:cubicBezTo>
                  <a:cubicBezTo>
                    <a:pt x="79" y="116"/>
                    <a:pt x="79" y="116"/>
                    <a:pt x="79" y="116"/>
                  </a:cubicBezTo>
                  <a:cubicBezTo>
                    <a:pt x="75" y="119"/>
                    <a:pt x="72" y="122"/>
                    <a:pt x="69" y="125"/>
                  </a:cubicBezTo>
                  <a:cubicBezTo>
                    <a:pt x="55" y="137"/>
                    <a:pt x="43" y="149"/>
                    <a:pt x="31" y="158"/>
                  </a:cubicBezTo>
                  <a:cubicBezTo>
                    <a:pt x="29" y="160"/>
                    <a:pt x="27" y="161"/>
                    <a:pt x="25" y="163"/>
                  </a:cubicBezTo>
                  <a:cubicBezTo>
                    <a:pt x="25" y="163"/>
                    <a:pt x="25" y="163"/>
                    <a:pt x="25" y="163"/>
                  </a:cubicBezTo>
                  <a:cubicBezTo>
                    <a:pt x="68" y="129"/>
                    <a:pt x="129" y="68"/>
                    <a:pt x="163" y="25"/>
                  </a:cubicBezTo>
                  <a:cubicBezTo>
                    <a:pt x="163" y="25"/>
                    <a:pt x="163" y="25"/>
                    <a:pt x="163" y="25"/>
                  </a:cubicBezTo>
                  <a:moveTo>
                    <a:pt x="182" y="8"/>
                  </a:moveTo>
                  <a:cubicBezTo>
                    <a:pt x="185" y="15"/>
                    <a:pt x="185" y="15"/>
                    <a:pt x="185" y="15"/>
                  </a:cubicBezTo>
                  <a:cubicBezTo>
                    <a:pt x="211" y="18"/>
                    <a:pt x="246" y="20"/>
                    <a:pt x="280" y="20"/>
                  </a:cubicBezTo>
                  <a:cubicBezTo>
                    <a:pt x="281" y="20"/>
                    <a:pt x="283" y="20"/>
                    <a:pt x="285" y="20"/>
                  </a:cubicBezTo>
                  <a:cubicBezTo>
                    <a:pt x="285" y="20"/>
                    <a:pt x="285" y="20"/>
                    <a:pt x="285" y="20"/>
                  </a:cubicBezTo>
                  <a:cubicBezTo>
                    <a:pt x="285" y="20"/>
                    <a:pt x="285" y="20"/>
                    <a:pt x="285" y="20"/>
                  </a:cubicBezTo>
                  <a:cubicBezTo>
                    <a:pt x="285" y="20"/>
                    <a:pt x="285" y="20"/>
                    <a:pt x="285" y="20"/>
                  </a:cubicBezTo>
                  <a:cubicBezTo>
                    <a:pt x="283" y="20"/>
                    <a:pt x="281" y="20"/>
                    <a:pt x="279" y="20"/>
                  </a:cubicBezTo>
                  <a:cubicBezTo>
                    <a:pt x="279" y="20"/>
                    <a:pt x="279" y="20"/>
                    <a:pt x="279" y="20"/>
                  </a:cubicBezTo>
                  <a:cubicBezTo>
                    <a:pt x="245" y="20"/>
                    <a:pt x="211" y="18"/>
                    <a:pt x="185" y="15"/>
                  </a:cubicBezTo>
                  <a:cubicBezTo>
                    <a:pt x="185" y="15"/>
                    <a:pt x="185" y="15"/>
                    <a:pt x="185" y="15"/>
                  </a:cubicBezTo>
                  <a:cubicBezTo>
                    <a:pt x="182" y="8"/>
                    <a:pt x="182" y="8"/>
                    <a:pt x="182" y="8"/>
                  </a:cubicBezTo>
                  <a:moveTo>
                    <a:pt x="182" y="8"/>
                  </a:moveTo>
                  <a:cubicBezTo>
                    <a:pt x="182" y="8"/>
                    <a:pt x="182" y="8"/>
                    <a:pt x="182" y="8"/>
                  </a:cubicBezTo>
                  <a:cubicBezTo>
                    <a:pt x="182" y="8"/>
                    <a:pt x="182" y="8"/>
                    <a:pt x="182" y="8"/>
                  </a:cubicBezTo>
                  <a:moveTo>
                    <a:pt x="182" y="7"/>
                  </a:moveTo>
                  <a:cubicBezTo>
                    <a:pt x="182" y="7"/>
                    <a:pt x="182" y="7"/>
                    <a:pt x="182" y="7"/>
                  </a:cubicBezTo>
                  <a:cubicBezTo>
                    <a:pt x="182" y="7"/>
                    <a:pt x="182" y="7"/>
                    <a:pt x="182" y="7"/>
                  </a:cubicBezTo>
                  <a:moveTo>
                    <a:pt x="171" y="0"/>
                  </a:moveTo>
                  <a:cubicBezTo>
                    <a:pt x="169" y="0"/>
                    <a:pt x="167" y="0"/>
                    <a:pt x="166" y="1"/>
                  </a:cubicBezTo>
                  <a:cubicBezTo>
                    <a:pt x="167" y="0"/>
                    <a:pt x="169" y="0"/>
                    <a:pt x="171" y="0"/>
                  </a:cubicBezTo>
                  <a:moveTo>
                    <a:pt x="171" y="0"/>
                  </a:moveTo>
                  <a:cubicBezTo>
                    <a:pt x="171" y="0"/>
                    <a:pt x="171" y="0"/>
                    <a:pt x="171" y="0"/>
                  </a:cubicBezTo>
                  <a:cubicBezTo>
                    <a:pt x="171" y="0"/>
                    <a:pt x="171" y="0"/>
                    <a:pt x="171" y="0"/>
                  </a:cubicBezTo>
                  <a:cubicBezTo>
                    <a:pt x="171" y="0"/>
                    <a:pt x="171" y="0"/>
                    <a:pt x="171" y="0"/>
                  </a:cubicBezTo>
                </a:path>
              </a:pathLst>
            </a:custGeom>
            <a:solidFill>
              <a:srgbClr val="1D1A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7" name="Freeform: Shape 5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26FDD0B-F7FE-4293-9560-C7CC74F3E052}"/>
                </a:ext>
              </a:extLst>
            </p:cNvPr>
            <p:cNvSpPr/>
            <p:nvPr/>
          </p:nvSpPr>
          <p:spPr bwMode="auto">
            <a:xfrm>
              <a:off x="5227775" y="1647545"/>
              <a:ext cx="186142" cy="168324"/>
            </a:xfrm>
            <a:custGeom>
              <a:avLst/>
              <a:gdLst>
                <a:gd name="T0" fmla="*/ 184080385 w 27"/>
                <a:gd name="T1" fmla="*/ 0 h 25"/>
                <a:gd name="T2" fmla="*/ 184080385 w 27"/>
                <a:gd name="T3" fmla="*/ 0 h 25"/>
                <a:gd name="T4" fmla="*/ 184080385 w 27"/>
                <a:gd name="T5" fmla="*/ 0 h 25"/>
                <a:gd name="T6" fmla="*/ 113280237 w 27"/>
                <a:gd name="T7" fmla="*/ 14516100 h 25"/>
                <a:gd name="T8" fmla="*/ 113280237 w 27"/>
                <a:gd name="T9" fmla="*/ 14516100 h 25"/>
                <a:gd name="T10" fmla="*/ 113280237 w 27"/>
                <a:gd name="T11" fmla="*/ 14516100 h 25"/>
                <a:gd name="T12" fmla="*/ 113280237 w 27"/>
                <a:gd name="T13" fmla="*/ 14516100 h 25"/>
                <a:gd name="T14" fmla="*/ 0 w 27"/>
                <a:gd name="T15" fmla="*/ 174193200 h 25"/>
                <a:gd name="T16" fmla="*/ 14160030 w 27"/>
                <a:gd name="T17" fmla="*/ 246773700 h 25"/>
                <a:gd name="T18" fmla="*/ 70800148 w 27"/>
                <a:gd name="T19" fmla="*/ 362902500 h 25"/>
                <a:gd name="T20" fmla="*/ 70800148 w 27"/>
                <a:gd name="T21" fmla="*/ 362902500 h 25"/>
                <a:gd name="T22" fmla="*/ 70800148 w 27"/>
                <a:gd name="T23" fmla="*/ 362902500 h 25"/>
                <a:gd name="T24" fmla="*/ 70800148 w 27"/>
                <a:gd name="T25" fmla="*/ 362902500 h 25"/>
                <a:gd name="T26" fmla="*/ 184080385 w 27"/>
                <a:gd name="T27" fmla="*/ 203225400 h 25"/>
                <a:gd name="T28" fmla="*/ 184080385 w 27"/>
                <a:gd name="T29" fmla="*/ 188709300 h 25"/>
                <a:gd name="T30" fmla="*/ 184080385 w 27"/>
                <a:gd name="T31" fmla="*/ 188709300 h 25"/>
                <a:gd name="T32" fmla="*/ 184080385 w 27"/>
                <a:gd name="T33" fmla="*/ 188709300 h 25"/>
                <a:gd name="T34" fmla="*/ 198236652 w 27"/>
                <a:gd name="T35" fmla="*/ 188709300 h 25"/>
                <a:gd name="T36" fmla="*/ 198236652 w 27"/>
                <a:gd name="T37" fmla="*/ 188709300 h 25"/>
                <a:gd name="T38" fmla="*/ 198236652 w 27"/>
                <a:gd name="T39" fmla="*/ 203225400 h 25"/>
                <a:gd name="T40" fmla="*/ 382317037 w 27"/>
                <a:gd name="T41" fmla="*/ 217741500 h 25"/>
                <a:gd name="T42" fmla="*/ 339836948 w 27"/>
                <a:gd name="T43" fmla="*/ 116128800 h 25"/>
                <a:gd name="T44" fmla="*/ 339836948 w 27"/>
                <a:gd name="T45" fmla="*/ 116128800 h 25"/>
                <a:gd name="T46" fmla="*/ 339836948 w 27"/>
                <a:gd name="T47" fmla="*/ 116128800 h 25"/>
                <a:gd name="T48" fmla="*/ 339836948 w 27"/>
                <a:gd name="T49" fmla="*/ 116128800 h 25"/>
                <a:gd name="T50" fmla="*/ 339836948 w 27"/>
                <a:gd name="T51" fmla="*/ 101612700 h 25"/>
                <a:gd name="T52" fmla="*/ 339836948 w 27"/>
                <a:gd name="T53" fmla="*/ 101612700 h 25"/>
                <a:gd name="T54" fmla="*/ 339836948 w 27"/>
                <a:gd name="T55" fmla="*/ 101612700 h 25"/>
                <a:gd name="T56" fmla="*/ 339836948 w 27"/>
                <a:gd name="T57" fmla="*/ 101612700 h 25"/>
                <a:gd name="T58" fmla="*/ 184080385 w 27"/>
                <a:gd name="T59" fmla="*/ 0 h 25"/>
                <a:gd name="T60" fmla="*/ 184080385 w 27"/>
                <a:gd name="T61" fmla="*/ 0 h 25"/>
                <a:gd name="T62" fmla="*/ 184080385 w 27"/>
                <a:gd name="T63" fmla="*/ 0 h 25"/>
                <a:gd name="T64" fmla="*/ 184080385 w 27"/>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5">
                  <a:moveTo>
                    <a:pt x="13" y="0"/>
                  </a:moveTo>
                  <a:cubicBezTo>
                    <a:pt x="13" y="0"/>
                    <a:pt x="13" y="0"/>
                    <a:pt x="13" y="0"/>
                  </a:cubicBezTo>
                  <a:cubicBezTo>
                    <a:pt x="13" y="0"/>
                    <a:pt x="13" y="0"/>
                    <a:pt x="13" y="0"/>
                  </a:cubicBezTo>
                  <a:cubicBezTo>
                    <a:pt x="11" y="0"/>
                    <a:pt x="9" y="0"/>
                    <a:pt x="8" y="1"/>
                  </a:cubicBezTo>
                  <a:cubicBezTo>
                    <a:pt x="8" y="1"/>
                    <a:pt x="8" y="1"/>
                    <a:pt x="8" y="1"/>
                  </a:cubicBezTo>
                  <a:cubicBezTo>
                    <a:pt x="8" y="1"/>
                    <a:pt x="8" y="1"/>
                    <a:pt x="8" y="1"/>
                  </a:cubicBezTo>
                  <a:cubicBezTo>
                    <a:pt x="8" y="1"/>
                    <a:pt x="8" y="1"/>
                    <a:pt x="8" y="1"/>
                  </a:cubicBezTo>
                  <a:cubicBezTo>
                    <a:pt x="3" y="3"/>
                    <a:pt x="0" y="8"/>
                    <a:pt x="0" y="12"/>
                  </a:cubicBezTo>
                  <a:cubicBezTo>
                    <a:pt x="0" y="14"/>
                    <a:pt x="1" y="16"/>
                    <a:pt x="1" y="17"/>
                  </a:cubicBezTo>
                  <a:cubicBezTo>
                    <a:pt x="5" y="25"/>
                    <a:pt x="5" y="25"/>
                    <a:pt x="5" y="25"/>
                  </a:cubicBezTo>
                  <a:cubicBezTo>
                    <a:pt x="5" y="25"/>
                    <a:pt x="5" y="25"/>
                    <a:pt x="5" y="25"/>
                  </a:cubicBezTo>
                  <a:cubicBezTo>
                    <a:pt x="5" y="25"/>
                    <a:pt x="5" y="25"/>
                    <a:pt x="5" y="25"/>
                  </a:cubicBezTo>
                  <a:cubicBezTo>
                    <a:pt x="5" y="25"/>
                    <a:pt x="5" y="25"/>
                    <a:pt x="5" y="25"/>
                  </a:cubicBezTo>
                  <a:cubicBezTo>
                    <a:pt x="8" y="21"/>
                    <a:pt x="11" y="17"/>
                    <a:pt x="13" y="14"/>
                  </a:cubicBezTo>
                  <a:cubicBezTo>
                    <a:pt x="13" y="14"/>
                    <a:pt x="13" y="13"/>
                    <a:pt x="13" y="13"/>
                  </a:cubicBezTo>
                  <a:cubicBezTo>
                    <a:pt x="13" y="13"/>
                    <a:pt x="13" y="13"/>
                    <a:pt x="13" y="13"/>
                  </a:cubicBezTo>
                  <a:cubicBezTo>
                    <a:pt x="13" y="13"/>
                    <a:pt x="13" y="13"/>
                    <a:pt x="13" y="13"/>
                  </a:cubicBezTo>
                  <a:cubicBezTo>
                    <a:pt x="13" y="13"/>
                    <a:pt x="13" y="13"/>
                    <a:pt x="14" y="13"/>
                  </a:cubicBezTo>
                  <a:cubicBezTo>
                    <a:pt x="14" y="13"/>
                    <a:pt x="14" y="13"/>
                    <a:pt x="14" y="13"/>
                  </a:cubicBezTo>
                  <a:cubicBezTo>
                    <a:pt x="14" y="14"/>
                    <a:pt x="14" y="14"/>
                    <a:pt x="14" y="14"/>
                  </a:cubicBezTo>
                  <a:cubicBezTo>
                    <a:pt x="18" y="14"/>
                    <a:pt x="23" y="15"/>
                    <a:pt x="27" y="15"/>
                  </a:cubicBezTo>
                  <a:cubicBezTo>
                    <a:pt x="24" y="8"/>
                    <a:pt x="24" y="8"/>
                    <a:pt x="24" y="8"/>
                  </a:cubicBezTo>
                  <a:cubicBezTo>
                    <a:pt x="24" y="8"/>
                    <a:pt x="24" y="8"/>
                    <a:pt x="24" y="8"/>
                  </a:cubicBezTo>
                  <a:cubicBezTo>
                    <a:pt x="24" y="8"/>
                    <a:pt x="24" y="8"/>
                    <a:pt x="24" y="8"/>
                  </a:cubicBezTo>
                  <a:cubicBezTo>
                    <a:pt x="24" y="8"/>
                    <a:pt x="24" y="8"/>
                    <a:pt x="24" y="8"/>
                  </a:cubicBezTo>
                  <a:cubicBezTo>
                    <a:pt x="24" y="8"/>
                    <a:pt x="24" y="7"/>
                    <a:pt x="24" y="7"/>
                  </a:cubicBezTo>
                  <a:cubicBezTo>
                    <a:pt x="24" y="7"/>
                    <a:pt x="24" y="7"/>
                    <a:pt x="24" y="7"/>
                  </a:cubicBezTo>
                  <a:cubicBezTo>
                    <a:pt x="24" y="7"/>
                    <a:pt x="24" y="7"/>
                    <a:pt x="24" y="7"/>
                  </a:cubicBezTo>
                  <a:cubicBezTo>
                    <a:pt x="24" y="7"/>
                    <a:pt x="24" y="7"/>
                    <a:pt x="24" y="7"/>
                  </a:cubicBezTo>
                  <a:cubicBezTo>
                    <a:pt x="22" y="3"/>
                    <a:pt x="17" y="0"/>
                    <a:pt x="13" y="0"/>
                  </a:cubicBezTo>
                  <a:cubicBezTo>
                    <a:pt x="13" y="0"/>
                    <a:pt x="13" y="0"/>
                    <a:pt x="13" y="0"/>
                  </a:cubicBezTo>
                  <a:cubicBezTo>
                    <a:pt x="13" y="0"/>
                    <a:pt x="13" y="0"/>
                    <a:pt x="13" y="0"/>
                  </a:cubicBezTo>
                  <a:cubicBezTo>
                    <a:pt x="13" y="0"/>
                    <a:pt x="13" y="0"/>
                    <a:pt x="13" y="0"/>
                  </a:cubicBezTo>
                </a:path>
              </a:pathLst>
            </a:custGeom>
            <a:solidFill>
              <a:schemeClr val="accent4">
                <a:lumMod val="75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8" name="Freeform: Shape 5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F1415C9-5CCA-4C85-8F49-140614A31D0F}"/>
                </a:ext>
              </a:extLst>
            </p:cNvPr>
            <p:cNvSpPr/>
            <p:nvPr/>
          </p:nvSpPr>
          <p:spPr bwMode="auto">
            <a:xfrm>
              <a:off x="5262677" y="5258100"/>
              <a:ext cx="177417" cy="154298"/>
            </a:xfrm>
            <a:custGeom>
              <a:avLst/>
              <a:gdLst>
                <a:gd name="T0" fmla="*/ 41617993 w 26"/>
                <a:gd name="T1" fmla="*/ 0 h 23"/>
                <a:gd name="T2" fmla="*/ 41617993 w 26"/>
                <a:gd name="T3" fmla="*/ 0 h 23"/>
                <a:gd name="T4" fmla="*/ 41617993 w 26"/>
                <a:gd name="T5" fmla="*/ 0 h 23"/>
                <a:gd name="T6" fmla="*/ 41617993 w 26"/>
                <a:gd name="T7" fmla="*/ 0 h 23"/>
                <a:gd name="T8" fmla="*/ 13873906 w 26"/>
                <a:gd name="T9" fmla="*/ 86466444 h 23"/>
                <a:gd name="T10" fmla="*/ 0 w 26"/>
                <a:gd name="T11" fmla="*/ 158522446 h 23"/>
                <a:gd name="T12" fmla="*/ 97106167 w 26"/>
                <a:gd name="T13" fmla="*/ 317048688 h 23"/>
                <a:gd name="T14" fmla="*/ 166464522 w 26"/>
                <a:gd name="T15" fmla="*/ 331459129 h 23"/>
                <a:gd name="T16" fmla="*/ 166464522 w 26"/>
                <a:gd name="T17" fmla="*/ 331459129 h 23"/>
                <a:gd name="T18" fmla="*/ 166464522 w 26"/>
                <a:gd name="T19" fmla="*/ 331459129 h 23"/>
                <a:gd name="T20" fmla="*/ 319058863 w 26"/>
                <a:gd name="T21" fmla="*/ 230578448 h 23"/>
                <a:gd name="T22" fmla="*/ 319058863 w 26"/>
                <a:gd name="T23" fmla="*/ 230578448 h 23"/>
                <a:gd name="T24" fmla="*/ 319058863 w 26"/>
                <a:gd name="T25" fmla="*/ 230578448 h 23"/>
                <a:gd name="T26" fmla="*/ 319058863 w 26"/>
                <a:gd name="T27" fmla="*/ 230578448 h 23"/>
                <a:gd name="T28" fmla="*/ 360676856 w 26"/>
                <a:gd name="T29" fmla="*/ 129701563 h 23"/>
                <a:gd name="T30" fmla="*/ 360676856 w 26"/>
                <a:gd name="T31" fmla="*/ 129701563 h 23"/>
                <a:gd name="T32" fmla="*/ 360676856 w 26"/>
                <a:gd name="T33" fmla="*/ 129701563 h 23"/>
                <a:gd name="T34" fmla="*/ 166464522 w 26"/>
                <a:gd name="T35" fmla="*/ 158522446 h 23"/>
                <a:gd name="T36" fmla="*/ 166464522 w 26"/>
                <a:gd name="T37" fmla="*/ 158522446 h 23"/>
                <a:gd name="T38" fmla="*/ 166464522 w 26"/>
                <a:gd name="T39" fmla="*/ 158522446 h 23"/>
                <a:gd name="T40" fmla="*/ 166464522 w 26"/>
                <a:gd name="T41" fmla="*/ 158522446 h 23"/>
                <a:gd name="T42" fmla="*/ 152594341 w 26"/>
                <a:gd name="T43" fmla="*/ 158522446 h 23"/>
                <a:gd name="T44" fmla="*/ 152594341 w 26"/>
                <a:gd name="T45" fmla="*/ 158522446 h 23"/>
                <a:gd name="T46" fmla="*/ 152594341 w 26"/>
                <a:gd name="T47" fmla="*/ 144112005 h 23"/>
                <a:gd name="T48" fmla="*/ 41617993 w 26"/>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3">
                  <a:moveTo>
                    <a:pt x="3" y="0"/>
                  </a:moveTo>
                  <a:cubicBezTo>
                    <a:pt x="3" y="0"/>
                    <a:pt x="3" y="0"/>
                    <a:pt x="3" y="0"/>
                  </a:cubicBezTo>
                  <a:cubicBezTo>
                    <a:pt x="3" y="0"/>
                    <a:pt x="3" y="0"/>
                    <a:pt x="3" y="0"/>
                  </a:cubicBezTo>
                  <a:cubicBezTo>
                    <a:pt x="3" y="0"/>
                    <a:pt x="3" y="0"/>
                    <a:pt x="3" y="0"/>
                  </a:cubicBezTo>
                  <a:cubicBezTo>
                    <a:pt x="1" y="6"/>
                    <a:pt x="1" y="6"/>
                    <a:pt x="1" y="6"/>
                  </a:cubicBezTo>
                  <a:cubicBezTo>
                    <a:pt x="0" y="8"/>
                    <a:pt x="0" y="10"/>
                    <a:pt x="0" y="11"/>
                  </a:cubicBezTo>
                  <a:cubicBezTo>
                    <a:pt x="0" y="16"/>
                    <a:pt x="2" y="20"/>
                    <a:pt x="7" y="22"/>
                  </a:cubicBezTo>
                  <a:cubicBezTo>
                    <a:pt x="9" y="23"/>
                    <a:pt x="10" y="23"/>
                    <a:pt x="12" y="23"/>
                  </a:cubicBezTo>
                  <a:cubicBezTo>
                    <a:pt x="12" y="23"/>
                    <a:pt x="12" y="23"/>
                    <a:pt x="12" y="23"/>
                  </a:cubicBezTo>
                  <a:cubicBezTo>
                    <a:pt x="12" y="23"/>
                    <a:pt x="12" y="23"/>
                    <a:pt x="12" y="23"/>
                  </a:cubicBezTo>
                  <a:cubicBezTo>
                    <a:pt x="17" y="23"/>
                    <a:pt x="21" y="21"/>
                    <a:pt x="23" y="16"/>
                  </a:cubicBezTo>
                  <a:cubicBezTo>
                    <a:pt x="23" y="16"/>
                    <a:pt x="23" y="16"/>
                    <a:pt x="23" y="16"/>
                  </a:cubicBezTo>
                  <a:cubicBezTo>
                    <a:pt x="23" y="16"/>
                    <a:pt x="23" y="16"/>
                    <a:pt x="23" y="16"/>
                  </a:cubicBezTo>
                  <a:cubicBezTo>
                    <a:pt x="23" y="16"/>
                    <a:pt x="23" y="16"/>
                    <a:pt x="23" y="16"/>
                  </a:cubicBezTo>
                  <a:cubicBezTo>
                    <a:pt x="26" y="9"/>
                    <a:pt x="26" y="9"/>
                    <a:pt x="26" y="9"/>
                  </a:cubicBezTo>
                  <a:cubicBezTo>
                    <a:pt x="26" y="9"/>
                    <a:pt x="26" y="9"/>
                    <a:pt x="26" y="9"/>
                  </a:cubicBezTo>
                  <a:cubicBezTo>
                    <a:pt x="26" y="9"/>
                    <a:pt x="26" y="9"/>
                    <a:pt x="26" y="9"/>
                  </a:cubicBezTo>
                  <a:cubicBezTo>
                    <a:pt x="21" y="9"/>
                    <a:pt x="16" y="10"/>
                    <a:pt x="12" y="11"/>
                  </a:cubicBezTo>
                  <a:cubicBezTo>
                    <a:pt x="12" y="11"/>
                    <a:pt x="12" y="11"/>
                    <a:pt x="12" y="11"/>
                  </a:cubicBezTo>
                  <a:cubicBezTo>
                    <a:pt x="12" y="11"/>
                    <a:pt x="12" y="11"/>
                    <a:pt x="12" y="11"/>
                  </a:cubicBezTo>
                  <a:cubicBezTo>
                    <a:pt x="12" y="11"/>
                    <a:pt x="12" y="11"/>
                    <a:pt x="12" y="11"/>
                  </a:cubicBezTo>
                  <a:cubicBezTo>
                    <a:pt x="12" y="11"/>
                    <a:pt x="12" y="11"/>
                    <a:pt x="11" y="11"/>
                  </a:cubicBezTo>
                  <a:cubicBezTo>
                    <a:pt x="11" y="11"/>
                    <a:pt x="11" y="11"/>
                    <a:pt x="11" y="11"/>
                  </a:cubicBezTo>
                  <a:cubicBezTo>
                    <a:pt x="11" y="10"/>
                    <a:pt x="11" y="10"/>
                    <a:pt x="11" y="10"/>
                  </a:cubicBezTo>
                  <a:cubicBezTo>
                    <a:pt x="9" y="7"/>
                    <a:pt x="6" y="4"/>
                    <a:pt x="3" y="0"/>
                  </a:cubicBezTo>
                </a:path>
              </a:pathLst>
            </a:custGeom>
            <a:solidFill>
              <a:schemeClr val="accent4">
                <a:lumMod val="75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69" name="Freeform: Shape 5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4420730-45D3-4744-826E-DEDDA086A818}"/>
                </a:ext>
              </a:extLst>
            </p:cNvPr>
            <p:cNvSpPr/>
            <p:nvPr/>
          </p:nvSpPr>
          <p:spPr bwMode="auto">
            <a:xfrm>
              <a:off x="4128374" y="4124717"/>
              <a:ext cx="503166" cy="246876"/>
            </a:xfrm>
            <a:custGeom>
              <a:avLst/>
              <a:gdLst>
                <a:gd name="T0" fmla="*/ 1033233302 w 73"/>
                <a:gd name="T1" fmla="*/ 0 h 37"/>
                <a:gd name="T2" fmla="*/ 226463485 w 73"/>
                <a:gd name="T3" fmla="*/ 356393578 h 37"/>
                <a:gd name="T4" fmla="*/ 226463485 w 73"/>
                <a:gd name="T5" fmla="*/ 356393578 h 37"/>
                <a:gd name="T6" fmla="*/ 212306460 w 73"/>
                <a:gd name="T7" fmla="*/ 313626500 h 37"/>
                <a:gd name="T8" fmla="*/ 226463485 w 73"/>
                <a:gd name="T9" fmla="*/ 142558186 h 37"/>
                <a:gd name="T10" fmla="*/ 226463485 w 73"/>
                <a:gd name="T11" fmla="*/ 142558186 h 37"/>
                <a:gd name="T12" fmla="*/ 226463485 w 73"/>
                <a:gd name="T13" fmla="*/ 142558186 h 37"/>
                <a:gd name="T14" fmla="*/ 226463485 w 73"/>
                <a:gd name="T15" fmla="*/ 142558186 h 37"/>
                <a:gd name="T16" fmla="*/ 113229861 w 73"/>
                <a:gd name="T17" fmla="*/ 185325265 h 37"/>
                <a:gd name="T18" fmla="*/ 0 w 73"/>
                <a:gd name="T19" fmla="*/ 356393578 h 37"/>
                <a:gd name="T20" fmla="*/ 14153262 w 73"/>
                <a:gd name="T21" fmla="*/ 413417608 h 37"/>
                <a:gd name="T22" fmla="*/ 14153262 w 73"/>
                <a:gd name="T23" fmla="*/ 413417608 h 37"/>
                <a:gd name="T24" fmla="*/ 14153262 w 73"/>
                <a:gd name="T25" fmla="*/ 413417608 h 37"/>
                <a:gd name="T26" fmla="*/ 14153262 w 73"/>
                <a:gd name="T27" fmla="*/ 413417608 h 37"/>
                <a:gd name="T28" fmla="*/ 14153262 w 73"/>
                <a:gd name="T29" fmla="*/ 413417608 h 37"/>
                <a:gd name="T30" fmla="*/ 169846673 w 73"/>
                <a:gd name="T31" fmla="*/ 527461892 h 37"/>
                <a:gd name="T32" fmla="*/ 169846673 w 73"/>
                <a:gd name="T33" fmla="*/ 527461892 h 37"/>
                <a:gd name="T34" fmla="*/ 169846673 w 73"/>
                <a:gd name="T35" fmla="*/ 527461892 h 37"/>
                <a:gd name="T36" fmla="*/ 240616747 w 73"/>
                <a:gd name="T37" fmla="*/ 513204941 h 37"/>
                <a:gd name="T38" fmla="*/ 240616747 w 73"/>
                <a:gd name="T39" fmla="*/ 513204941 h 37"/>
                <a:gd name="T40" fmla="*/ 240616747 w 73"/>
                <a:gd name="T41" fmla="*/ 513204941 h 37"/>
                <a:gd name="T42" fmla="*/ 367999871 w 73"/>
                <a:gd name="T43" fmla="*/ 456184686 h 37"/>
                <a:gd name="T44" fmla="*/ 226463485 w 73"/>
                <a:gd name="T45" fmla="*/ 356393578 h 37"/>
                <a:gd name="T46" fmla="*/ 226463485 w 73"/>
                <a:gd name="T47" fmla="*/ 356393578 h 37"/>
                <a:gd name="T48" fmla="*/ 1033233302 w 73"/>
                <a:gd name="T49" fmla="*/ 14256951 h 37"/>
                <a:gd name="T50" fmla="*/ 1033233302 w 73"/>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37">
                  <a:moveTo>
                    <a:pt x="73" y="0"/>
                  </a:moveTo>
                  <a:cubicBezTo>
                    <a:pt x="49" y="10"/>
                    <a:pt x="29" y="19"/>
                    <a:pt x="16" y="25"/>
                  </a:cubicBezTo>
                  <a:cubicBezTo>
                    <a:pt x="16" y="25"/>
                    <a:pt x="16" y="25"/>
                    <a:pt x="16" y="25"/>
                  </a:cubicBezTo>
                  <a:cubicBezTo>
                    <a:pt x="16" y="25"/>
                    <a:pt x="15" y="24"/>
                    <a:pt x="15" y="22"/>
                  </a:cubicBezTo>
                  <a:cubicBezTo>
                    <a:pt x="16" y="18"/>
                    <a:pt x="16" y="14"/>
                    <a:pt x="16" y="10"/>
                  </a:cubicBezTo>
                  <a:cubicBezTo>
                    <a:pt x="16" y="10"/>
                    <a:pt x="16" y="10"/>
                    <a:pt x="16" y="10"/>
                  </a:cubicBezTo>
                  <a:cubicBezTo>
                    <a:pt x="16" y="10"/>
                    <a:pt x="16" y="10"/>
                    <a:pt x="16" y="10"/>
                  </a:cubicBezTo>
                  <a:cubicBezTo>
                    <a:pt x="16" y="10"/>
                    <a:pt x="16" y="10"/>
                    <a:pt x="16" y="10"/>
                  </a:cubicBezTo>
                  <a:cubicBezTo>
                    <a:pt x="8" y="13"/>
                    <a:pt x="8" y="13"/>
                    <a:pt x="8" y="13"/>
                  </a:cubicBezTo>
                  <a:cubicBezTo>
                    <a:pt x="3" y="15"/>
                    <a:pt x="0" y="20"/>
                    <a:pt x="0" y="25"/>
                  </a:cubicBezTo>
                  <a:cubicBezTo>
                    <a:pt x="0" y="26"/>
                    <a:pt x="0" y="28"/>
                    <a:pt x="1" y="29"/>
                  </a:cubicBezTo>
                  <a:cubicBezTo>
                    <a:pt x="1" y="29"/>
                    <a:pt x="1" y="29"/>
                    <a:pt x="1" y="29"/>
                  </a:cubicBezTo>
                  <a:cubicBezTo>
                    <a:pt x="1" y="29"/>
                    <a:pt x="1" y="29"/>
                    <a:pt x="1" y="29"/>
                  </a:cubicBezTo>
                  <a:cubicBezTo>
                    <a:pt x="1" y="29"/>
                    <a:pt x="1" y="29"/>
                    <a:pt x="1" y="29"/>
                  </a:cubicBezTo>
                  <a:cubicBezTo>
                    <a:pt x="1" y="29"/>
                    <a:pt x="1" y="29"/>
                    <a:pt x="1" y="29"/>
                  </a:cubicBezTo>
                  <a:cubicBezTo>
                    <a:pt x="3" y="34"/>
                    <a:pt x="7" y="37"/>
                    <a:pt x="12" y="37"/>
                  </a:cubicBezTo>
                  <a:cubicBezTo>
                    <a:pt x="12" y="37"/>
                    <a:pt x="12" y="37"/>
                    <a:pt x="12" y="37"/>
                  </a:cubicBezTo>
                  <a:cubicBezTo>
                    <a:pt x="12" y="37"/>
                    <a:pt x="12" y="37"/>
                    <a:pt x="12" y="37"/>
                  </a:cubicBezTo>
                  <a:cubicBezTo>
                    <a:pt x="14" y="37"/>
                    <a:pt x="15" y="37"/>
                    <a:pt x="17" y="36"/>
                  </a:cubicBezTo>
                  <a:cubicBezTo>
                    <a:pt x="17" y="36"/>
                    <a:pt x="17" y="36"/>
                    <a:pt x="17" y="36"/>
                  </a:cubicBezTo>
                  <a:cubicBezTo>
                    <a:pt x="17" y="36"/>
                    <a:pt x="17" y="36"/>
                    <a:pt x="17" y="36"/>
                  </a:cubicBezTo>
                  <a:cubicBezTo>
                    <a:pt x="26" y="32"/>
                    <a:pt x="26" y="32"/>
                    <a:pt x="26" y="32"/>
                  </a:cubicBezTo>
                  <a:cubicBezTo>
                    <a:pt x="23" y="30"/>
                    <a:pt x="19" y="27"/>
                    <a:pt x="16" y="25"/>
                  </a:cubicBezTo>
                  <a:cubicBezTo>
                    <a:pt x="16" y="25"/>
                    <a:pt x="16" y="25"/>
                    <a:pt x="16" y="25"/>
                  </a:cubicBezTo>
                  <a:cubicBezTo>
                    <a:pt x="73" y="1"/>
                    <a:pt x="73" y="1"/>
                    <a:pt x="73" y="1"/>
                  </a:cubicBezTo>
                  <a:cubicBezTo>
                    <a:pt x="73" y="0"/>
                    <a:pt x="73" y="0"/>
                    <a:pt x="73" y="0"/>
                  </a:cubicBezTo>
                </a:path>
              </a:pathLst>
            </a:custGeom>
            <a:solidFill>
              <a:schemeClr val="accent4">
                <a:lumMod val="75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70" name="Freeform: Shape 5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6A5143B-B5EE-464B-BD78-DBC6766D4A31}"/>
                </a:ext>
              </a:extLst>
            </p:cNvPr>
            <p:cNvSpPr/>
            <p:nvPr/>
          </p:nvSpPr>
          <p:spPr bwMode="auto">
            <a:xfrm>
              <a:off x="4134191" y="2699572"/>
              <a:ext cx="174508" cy="179546"/>
            </a:xfrm>
            <a:custGeom>
              <a:avLst/>
              <a:gdLst>
                <a:gd name="T0" fmla="*/ 174193200 w 25"/>
                <a:gd name="T1" fmla="*/ 0 h 27"/>
                <a:gd name="T2" fmla="*/ 174193200 w 25"/>
                <a:gd name="T3" fmla="*/ 0 h 27"/>
                <a:gd name="T4" fmla="*/ 174193200 w 25"/>
                <a:gd name="T5" fmla="*/ 0 h 27"/>
                <a:gd name="T6" fmla="*/ 14516100 w 25"/>
                <a:gd name="T7" fmla="*/ 99120207 h 27"/>
                <a:gd name="T8" fmla="*/ 14516100 w 25"/>
                <a:gd name="T9" fmla="*/ 99120207 h 27"/>
                <a:gd name="T10" fmla="*/ 14516100 w 25"/>
                <a:gd name="T11" fmla="*/ 99120207 h 27"/>
                <a:gd name="T12" fmla="*/ 14516100 w 25"/>
                <a:gd name="T13" fmla="*/ 99120207 h 27"/>
                <a:gd name="T14" fmla="*/ 14516100 w 25"/>
                <a:gd name="T15" fmla="*/ 99120207 h 27"/>
                <a:gd name="T16" fmla="*/ 14516100 w 25"/>
                <a:gd name="T17" fmla="*/ 99120207 h 27"/>
                <a:gd name="T18" fmla="*/ 14516100 w 25"/>
                <a:gd name="T19" fmla="*/ 99120207 h 27"/>
                <a:gd name="T20" fmla="*/ 14516100 w 25"/>
                <a:gd name="T21" fmla="*/ 99120207 h 27"/>
                <a:gd name="T22" fmla="*/ 0 w 25"/>
                <a:gd name="T23" fmla="*/ 169920356 h 27"/>
                <a:gd name="T24" fmla="*/ 101612700 w 25"/>
                <a:gd name="T25" fmla="*/ 325676919 h 27"/>
                <a:gd name="T26" fmla="*/ 101612700 w 25"/>
                <a:gd name="T27" fmla="*/ 325676919 h 27"/>
                <a:gd name="T28" fmla="*/ 232257600 w 25"/>
                <a:gd name="T29" fmla="*/ 382317037 h 27"/>
                <a:gd name="T30" fmla="*/ 203225400 w 25"/>
                <a:gd name="T31" fmla="*/ 184080385 h 27"/>
                <a:gd name="T32" fmla="*/ 203225400 w 25"/>
                <a:gd name="T33" fmla="*/ 184080385 h 27"/>
                <a:gd name="T34" fmla="*/ 203225400 w 25"/>
                <a:gd name="T35" fmla="*/ 184080385 h 27"/>
                <a:gd name="T36" fmla="*/ 203225400 w 25"/>
                <a:gd name="T37" fmla="*/ 184080385 h 27"/>
                <a:gd name="T38" fmla="*/ 203225400 w 25"/>
                <a:gd name="T39" fmla="*/ 184080385 h 27"/>
                <a:gd name="T40" fmla="*/ 203225400 w 25"/>
                <a:gd name="T41" fmla="*/ 169920356 h 27"/>
                <a:gd name="T42" fmla="*/ 217741500 w 25"/>
                <a:gd name="T43" fmla="*/ 184080385 h 27"/>
                <a:gd name="T44" fmla="*/ 362902500 w 25"/>
                <a:gd name="T45" fmla="*/ 70800148 h 27"/>
                <a:gd name="T46" fmla="*/ 362902500 w 25"/>
                <a:gd name="T47" fmla="*/ 70800148 h 27"/>
                <a:gd name="T48" fmla="*/ 362902500 w 25"/>
                <a:gd name="T49" fmla="*/ 70800148 h 27"/>
                <a:gd name="T50" fmla="*/ 362902500 w 25"/>
                <a:gd name="T51" fmla="*/ 70800148 h 27"/>
                <a:gd name="T52" fmla="*/ 246773700 w 25"/>
                <a:gd name="T53" fmla="*/ 14160030 h 27"/>
                <a:gd name="T54" fmla="*/ 246773700 w 25"/>
                <a:gd name="T55" fmla="*/ 14160030 h 27"/>
                <a:gd name="T56" fmla="*/ 174193200 w 25"/>
                <a:gd name="T57" fmla="*/ 0 h 27"/>
                <a:gd name="T58" fmla="*/ 174193200 w 25"/>
                <a:gd name="T59" fmla="*/ 0 h 27"/>
                <a:gd name="T60" fmla="*/ 174193200 w 25"/>
                <a:gd name="T61" fmla="*/ 0 h 27"/>
                <a:gd name="T62" fmla="*/ 174193200 w 2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27">
                  <a:moveTo>
                    <a:pt x="12" y="0"/>
                  </a:moveTo>
                  <a:cubicBezTo>
                    <a:pt x="12" y="0"/>
                    <a:pt x="12" y="0"/>
                    <a:pt x="12" y="0"/>
                  </a:cubicBezTo>
                  <a:cubicBezTo>
                    <a:pt x="12" y="0"/>
                    <a:pt x="12" y="0"/>
                    <a:pt x="12" y="0"/>
                  </a:cubicBezTo>
                  <a:cubicBezTo>
                    <a:pt x="7" y="0"/>
                    <a:pt x="3" y="2"/>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9"/>
                    <a:pt x="0" y="10"/>
                    <a:pt x="0" y="12"/>
                  </a:cubicBezTo>
                  <a:cubicBezTo>
                    <a:pt x="0" y="17"/>
                    <a:pt x="2" y="21"/>
                    <a:pt x="7" y="23"/>
                  </a:cubicBezTo>
                  <a:cubicBezTo>
                    <a:pt x="7" y="23"/>
                    <a:pt x="7" y="23"/>
                    <a:pt x="7" y="23"/>
                  </a:cubicBezTo>
                  <a:cubicBezTo>
                    <a:pt x="16" y="27"/>
                    <a:pt x="16" y="27"/>
                    <a:pt x="16" y="27"/>
                  </a:cubicBezTo>
                  <a:cubicBezTo>
                    <a:pt x="15" y="22"/>
                    <a:pt x="15" y="18"/>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2"/>
                    <a:pt x="14" y="12"/>
                    <a:pt x="14" y="12"/>
                  </a:cubicBezTo>
                  <a:cubicBezTo>
                    <a:pt x="15" y="13"/>
                    <a:pt x="15" y="13"/>
                    <a:pt x="15" y="13"/>
                  </a:cubicBezTo>
                  <a:cubicBezTo>
                    <a:pt x="18" y="10"/>
                    <a:pt x="22" y="8"/>
                    <a:pt x="25" y="5"/>
                  </a:cubicBezTo>
                  <a:cubicBezTo>
                    <a:pt x="25" y="5"/>
                    <a:pt x="25" y="5"/>
                    <a:pt x="25" y="5"/>
                  </a:cubicBezTo>
                  <a:cubicBezTo>
                    <a:pt x="25" y="5"/>
                    <a:pt x="25" y="5"/>
                    <a:pt x="25" y="5"/>
                  </a:cubicBezTo>
                  <a:cubicBezTo>
                    <a:pt x="25" y="5"/>
                    <a:pt x="25" y="5"/>
                    <a:pt x="25" y="5"/>
                  </a:cubicBezTo>
                  <a:cubicBezTo>
                    <a:pt x="17" y="1"/>
                    <a:pt x="17" y="1"/>
                    <a:pt x="17" y="1"/>
                  </a:cubicBezTo>
                  <a:cubicBezTo>
                    <a:pt x="17" y="1"/>
                    <a:pt x="17" y="1"/>
                    <a:pt x="17" y="1"/>
                  </a:cubicBezTo>
                  <a:cubicBezTo>
                    <a:pt x="15" y="0"/>
                    <a:pt x="14" y="0"/>
                    <a:pt x="12" y="0"/>
                  </a:cubicBezTo>
                  <a:cubicBezTo>
                    <a:pt x="12" y="0"/>
                    <a:pt x="12" y="0"/>
                    <a:pt x="12" y="0"/>
                  </a:cubicBezTo>
                  <a:cubicBezTo>
                    <a:pt x="12" y="0"/>
                    <a:pt x="12" y="0"/>
                    <a:pt x="12" y="0"/>
                  </a:cubicBezTo>
                  <a:cubicBezTo>
                    <a:pt x="12" y="0"/>
                    <a:pt x="12" y="0"/>
                    <a:pt x="12" y="0"/>
                  </a:cubicBezTo>
                </a:path>
              </a:pathLst>
            </a:custGeom>
            <a:solidFill>
              <a:schemeClr val="accent4">
                <a:lumMod val="75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71" name="Freeform: Shape 5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38E952B-39C3-4DDA-844B-89D4ED2567D3}"/>
                </a:ext>
              </a:extLst>
            </p:cNvPr>
            <p:cNvSpPr/>
            <p:nvPr/>
          </p:nvSpPr>
          <p:spPr bwMode="auto">
            <a:xfrm>
              <a:off x="4233079" y="2780928"/>
              <a:ext cx="1724723" cy="1512113"/>
            </a:xfrm>
            <a:custGeom>
              <a:avLst/>
              <a:gdLst>
                <a:gd name="T0" fmla="*/ 0 w 250"/>
                <a:gd name="T1" fmla="*/ 14207021 h 227"/>
                <a:gd name="T2" fmla="*/ 28358372 w 250"/>
                <a:gd name="T3" fmla="*/ 213131706 h 227"/>
                <a:gd name="T4" fmla="*/ 14181069 w 250"/>
                <a:gd name="T5" fmla="*/ 2147483646 h 227"/>
                <a:gd name="T6" fmla="*/ 0 w 250"/>
                <a:gd name="T7" fmla="*/ 2147483646 h 227"/>
                <a:gd name="T8" fmla="*/ 14181069 w 250"/>
                <a:gd name="T9" fmla="*/ 2147483646 h 227"/>
                <a:gd name="T10" fmla="*/ 14181069 w 250"/>
                <a:gd name="T11" fmla="*/ 2147483646 h 227"/>
                <a:gd name="T12" fmla="*/ 822404088 w 250"/>
                <a:gd name="T13" fmla="*/ 2147483646 h 227"/>
                <a:gd name="T14" fmla="*/ 822404088 w 250"/>
                <a:gd name="T15" fmla="*/ 2147483646 h 227"/>
                <a:gd name="T16" fmla="*/ 2147483646 w 250"/>
                <a:gd name="T17" fmla="*/ 1719249364 h 227"/>
                <a:gd name="T18" fmla="*/ 2147483646 w 250"/>
                <a:gd name="T19" fmla="*/ 1605581885 h 227"/>
                <a:gd name="T20" fmla="*/ 2147483646 w 250"/>
                <a:gd name="T21" fmla="*/ 1477703615 h 227"/>
                <a:gd name="T22" fmla="*/ 1488835246 w 250"/>
                <a:gd name="T23" fmla="*/ 625180559 h 227"/>
                <a:gd name="T24" fmla="*/ 1517193619 w 250"/>
                <a:gd name="T25" fmla="*/ 639391350 h 227"/>
                <a:gd name="T26" fmla="*/ 1488835246 w 250"/>
                <a:gd name="T27" fmla="*/ 625180559 h 227"/>
                <a:gd name="T28" fmla="*/ 0 w 250"/>
                <a:gd name="T29" fmla="*/ 14207021 h 227"/>
                <a:gd name="T30" fmla="*/ 0 w 250"/>
                <a:gd name="T31" fmla="*/ 0 h 227"/>
                <a:gd name="T32" fmla="*/ 0 w 250"/>
                <a:gd name="T33" fmla="*/ 14207021 h 227"/>
                <a:gd name="T34" fmla="*/ 0 w 250"/>
                <a:gd name="T35" fmla="*/ 14207021 h 227"/>
                <a:gd name="T36" fmla="*/ 14181069 w 250"/>
                <a:gd name="T37" fmla="*/ 14207021 h 227"/>
                <a:gd name="T38" fmla="*/ 0 w 250"/>
                <a:gd name="T39" fmla="*/ 0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 h="226">
                  <a:moveTo>
                    <a:pt x="0" y="1"/>
                  </a:moveTo>
                  <a:cubicBezTo>
                    <a:pt x="1" y="6"/>
                    <a:pt x="1" y="10"/>
                    <a:pt x="2" y="15"/>
                  </a:cubicBezTo>
                  <a:cubicBezTo>
                    <a:pt x="8" y="70"/>
                    <a:pt x="7" y="159"/>
                    <a:pt x="1" y="212"/>
                  </a:cubicBezTo>
                  <a:cubicBezTo>
                    <a:pt x="1" y="216"/>
                    <a:pt x="1" y="220"/>
                    <a:pt x="0" y="224"/>
                  </a:cubicBezTo>
                  <a:cubicBezTo>
                    <a:pt x="0" y="226"/>
                    <a:pt x="1" y="227"/>
                    <a:pt x="1" y="227"/>
                  </a:cubicBezTo>
                  <a:cubicBezTo>
                    <a:pt x="1" y="227"/>
                    <a:pt x="1" y="227"/>
                    <a:pt x="1" y="227"/>
                  </a:cubicBezTo>
                  <a:cubicBezTo>
                    <a:pt x="14" y="221"/>
                    <a:pt x="34" y="212"/>
                    <a:pt x="58" y="202"/>
                  </a:cubicBezTo>
                  <a:cubicBezTo>
                    <a:pt x="58" y="202"/>
                    <a:pt x="58" y="202"/>
                    <a:pt x="58" y="202"/>
                  </a:cubicBezTo>
                  <a:cubicBezTo>
                    <a:pt x="122" y="175"/>
                    <a:pt x="211" y="137"/>
                    <a:pt x="250" y="121"/>
                  </a:cubicBezTo>
                  <a:cubicBezTo>
                    <a:pt x="249" y="118"/>
                    <a:pt x="249" y="116"/>
                    <a:pt x="249" y="113"/>
                  </a:cubicBezTo>
                  <a:cubicBezTo>
                    <a:pt x="249" y="110"/>
                    <a:pt x="249" y="107"/>
                    <a:pt x="250" y="104"/>
                  </a:cubicBezTo>
                  <a:cubicBezTo>
                    <a:pt x="105" y="44"/>
                    <a:pt x="105" y="44"/>
                    <a:pt x="105" y="44"/>
                  </a:cubicBezTo>
                  <a:cubicBezTo>
                    <a:pt x="106" y="44"/>
                    <a:pt x="107" y="45"/>
                    <a:pt x="107" y="45"/>
                  </a:cubicBezTo>
                  <a:cubicBezTo>
                    <a:pt x="105" y="44"/>
                    <a:pt x="105" y="44"/>
                    <a:pt x="105" y="44"/>
                  </a:cubicBezTo>
                  <a:cubicBezTo>
                    <a:pt x="62" y="26"/>
                    <a:pt x="22" y="10"/>
                    <a:pt x="0" y="1"/>
                  </a:cubicBezTo>
                  <a:moveTo>
                    <a:pt x="0" y="0"/>
                  </a:moveTo>
                  <a:cubicBezTo>
                    <a:pt x="0" y="1"/>
                    <a:pt x="0" y="1"/>
                    <a:pt x="0" y="1"/>
                  </a:cubicBezTo>
                  <a:cubicBezTo>
                    <a:pt x="0" y="1"/>
                    <a:pt x="0" y="1"/>
                    <a:pt x="0" y="1"/>
                  </a:cubicBezTo>
                  <a:cubicBezTo>
                    <a:pt x="0" y="1"/>
                    <a:pt x="1" y="1"/>
                    <a:pt x="1" y="1"/>
                  </a:cubicBezTo>
                  <a:cubicBezTo>
                    <a:pt x="0" y="0"/>
                    <a:pt x="0" y="0"/>
                    <a:pt x="0" y="0"/>
                  </a:cubicBezTo>
                </a:path>
              </a:pathLst>
            </a:custGeom>
            <a:solidFill>
              <a:schemeClr val="accent2">
                <a:lumMod val="75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72" name="Freeform: Shape 5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6713EB5-109E-4150-8274-B00B934B02C7}"/>
                </a:ext>
              </a:extLst>
            </p:cNvPr>
            <p:cNvSpPr/>
            <p:nvPr/>
          </p:nvSpPr>
          <p:spPr bwMode="auto">
            <a:xfrm>
              <a:off x="4233079" y="1734513"/>
              <a:ext cx="1809067" cy="1739350"/>
            </a:xfrm>
            <a:custGeom>
              <a:avLst/>
              <a:gdLst>
                <a:gd name="T0" fmla="*/ 2147483646 w 262"/>
                <a:gd name="T1" fmla="*/ 14220716 h 261"/>
                <a:gd name="T2" fmla="*/ 2116372123 w 262"/>
                <a:gd name="T3" fmla="*/ 170652357 h 261"/>
                <a:gd name="T4" fmla="*/ 156243047 w 262"/>
                <a:gd name="T5" fmla="*/ 2133148809 h 261"/>
                <a:gd name="T6" fmla="*/ 14204599 w 262"/>
                <a:gd name="T7" fmla="*/ 2147483646 h 261"/>
                <a:gd name="T8" fmla="*/ 0 w 262"/>
                <a:gd name="T9" fmla="*/ 2147483646 h 261"/>
                <a:gd name="T10" fmla="*/ 0 w 262"/>
                <a:gd name="T11" fmla="*/ 2147483646 h 261"/>
                <a:gd name="T12" fmla="*/ 0 w 262"/>
                <a:gd name="T13" fmla="*/ 2147483646 h 261"/>
                <a:gd name="T14" fmla="*/ 0 w 262"/>
                <a:gd name="T15" fmla="*/ 2147483646 h 261"/>
                <a:gd name="T16" fmla="*/ 1491403705 w 262"/>
                <a:gd name="T17" fmla="*/ 2147483646 h 261"/>
                <a:gd name="T18" fmla="*/ 1846499825 w 262"/>
                <a:gd name="T19" fmla="*/ 2147483646 h 261"/>
                <a:gd name="T20" fmla="*/ 2147483646 w 262"/>
                <a:gd name="T21" fmla="*/ 2147483646 h 261"/>
                <a:gd name="T22" fmla="*/ 2147483646 w 262"/>
                <a:gd name="T23" fmla="*/ 2147483646 h 261"/>
                <a:gd name="T24" fmla="*/ 2147483646 w 262"/>
                <a:gd name="T25" fmla="*/ 1521646729 h 261"/>
                <a:gd name="T26" fmla="*/ 2147483646 w 262"/>
                <a:gd name="T27" fmla="*/ 14220716 h 261"/>
                <a:gd name="T28" fmla="*/ 2147483646 w 262"/>
                <a:gd name="T29" fmla="*/ 0 h 261"/>
                <a:gd name="T30" fmla="*/ 2147483646 w 262"/>
                <a:gd name="T31" fmla="*/ 0 h 261"/>
                <a:gd name="T32" fmla="*/ 2147483646 w 262"/>
                <a:gd name="T33" fmla="*/ 0 h 261"/>
                <a:gd name="T34" fmla="*/ 2147483646 w 262"/>
                <a:gd name="T35" fmla="*/ 14220716 h 261"/>
                <a:gd name="T36" fmla="*/ 2147483646 w 262"/>
                <a:gd name="T37" fmla="*/ 0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2" h="261">
                  <a:moveTo>
                    <a:pt x="157" y="1"/>
                  </a:moveTo>
                  <a:cubicBezTo>
                    <a:pt x="155" y="4"/>
                    <a:pt x="152" y="8"/>
                    <a:pt x="149" y="12"/>
                  </a:cubicBezTo>
                  <a:cubicBezTo>
                    <a:pt x="115" y="55"/>
                    <a:pt x="54" y="116"/>
                    <a:pt x="11" y="150"/>
                  </a:cubicBezTo>
                  <a:cubicBezTo>
                    <a:pt x="8" y="153"/>
                    <a:pt x="4" y="155"/>
                    <a:pt x="1" y="158"/>
                  </a:cubicBezTo>
                  <a:cubicBezTo>
                    <a:pt x="1" y="158"/>
                    <a:pt x="0" y="158"/>
                    <a:pt x="0" y="158"/>
                  </a:cubicBezTo>
                  <a:cubicBezTo>
                    <a:pt x="0" y="158"/>
                    <a:pt x="0" y="158"/>
                    <a:pt x="0" y="158"/>
                  </a:cubicBezTo>
                  <a:cubicBezTo>
                    <a:pt x="0" y="158"/>
                    <a:pt x="0" y="158"/>
                    <a:pt x="0" y="158"/>
                  </a:cubicBezTo>
                  <a:cubicBezTo>
                    <a:pt x="0" y="158"/>
                    <a:pt x="0" y="158"/>
                    <a:pt x="0" y="158"/>
                  </a:cubicBezTo>
                  <a:cubicBezTo>
                    <a:pt x="22" y="167"/>
                    <a:pt x="62" y="183"/>
                    <a:pt x="105" y="201"/>
                  </a:cubicBezTo>
                  <a:cubicBezTo>
                    <a:pt x="113" y="204"/>
                    <a:pt x="121" y="208"/>
                    <a:pt x="130" y="211"/>
                  </a:cubicBezTo>
                  <a:cubicBezTo>
                    <a:pt x="177" y="231"/>
                    <a:pt x="225" y="251"/>
                    <a:pt x="250" y="261"/>
                  </a:cubicBezTo>
                  <a:cubicBezTo>
                    <a:pt x="252" y="256"/>
                    <a:pt x="256" y="252"/>
                    <a:pt x="262" y="250"/>
                  </a:cubicBezTo>
                  <a:cubicBezTo>
                    <a:pt x="202" y="107"/>
                    <a:pt x="202" y="107"/>
                    <a:pt x="202" y="107"/>
                  </a:cubicBezTo>
                  <a:cubicBezTo>
                    <a:pt x="184" y="63"/>
                    <a:pt x="167" y="23"/>
                    <a:pt x="157" y="1"/>
                  </a:cubicBezTo>
                  <a:moveTo>
                    <a:pt x="158" y="0"/>
                  </a:moveTo>
                  <a:cubicBezTo>
                    <a:pt x="158" y="0"/>
                    <a:pt x="158" y="0"/>
                    <a:pt x="158" y="0"/>
                  </a:cubicBezTo>
                  <a:cubicBezTo>
                    <a:pt x="157" y="0"/>
                    <a:pt x="157" y="0"/>
                    <a:pt x="157" y="0"/>
                  </a:cubicBezTo>
                  <a:cubicBezTo>
                    <a:pt x="158" y="0"/>
                    <a:pt x="158" y="0"/>
                    <a:pt x="158" y="1"/>
                  </a:cubicBezTo>
                  <a:cubicBezTo>
                    <a:pt x="158" y="0"/>
                    <a:pt x="158" y="0"/>
                    <a:pt x="158" y="0"/>
                  </a:cubicBezTo>
                </a:path>
              </a:pathLst>
            </a:custGeom>
            <a:solidFill>
              <a:schemeClr val="accent3">
                <a:lumMod val="60000"/>
                <a:lumOff val="40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73" name="Freeform: Shape 5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E8575A5-C3B0-4E75-9378-2645CDC2E42F}"/>
                </a:ext>
              </a:extLst>
            </p:cNvPr>
            <p:cNvSpPr/>
            <p:nvPr/>
          </p:nvSpPr>
          <p:spPr bwMode="auto">
            <a:xfrm>
              <a:off x="5317938" y="1734513"/>
              <a:ext cx="785286" cy="1666410"/>
            </a:xfrm>
            <a:custGeom>
              <a:avLst/>
              <a:gdLst>
                <a:gd name="T0" fmla="*/ 0 w 114"/>
                <a:gd name="T1" fmla="*/ 0 h 250"/>
                <a:gd name="T2" fmla="*/ 0 w 114"/>
                <a:gd name="T3" fmla="*/ 0 h 250"/>
                <a:gd name="T4" fmla="*/ 0 w 114"/>
                <a:gd name="T5" fmla="*/ 14227607 h 250"/>
                <a:gd name="T6" fmla="*/ 636147178 w 114"/>
                <a:gd name="T7" fmla="*/ 1522312437 h 250"/>
                <a:gd name="T8" fmla="*/ 650284283 w 114"/>
                <a:gd name="T9" fmla="*/ 1550767650 h 250"/>
                <a:gd name="T10" fmla="*/ 636147178 w 114"/>
                <a:gd name="T11" fmla="*/ 1493860995 h 250"/>
                <a:gd name="T12" fmla="*/ 1484343414 w 114"/>
                <a:gd name="T13" fmla="*/ 2147483646 h 250"/>
                <a:gd name="T14" fmla="*/ 1484343414 w 114"/>
                <a:gd name="T15" fmla="*/ 2147483646 h 250"/>
                <a:gd name="T16" fmla="*/ 1484343414 w 114"/>
                <a:gd name="T17" fmla="*/ 2147483646 h 250"/>
                <a:gd name="T18" fmla="*/ 1597436497 w 114"/>
                <a:gd name="T19" fmla="*/ 2147483646 h 250"/>
                <a:gd name="T20" fmla="*/ 1611573602 w 114"/>
                <a:gd name="T21" fmla="*/ 2147483646 h 250"/>
                <a:gd name="T22" fmla="*/ 1611573602 w 114"/>
                <a:gd name="T23" fmla="*/ 99589476 h 250"/>
                <a:gd name="T24" fmla="*/ 1540891836 w 114"/>
                <a:gd name="T25" fmla="*/ 99589476 h 250"/>
                <a:gd name="T26" fmla="*/ 197911954 w 114"/>
                <a:gd name="T27" fmla="*/ 28455214 h 250"/>
                <a:gd name="T28" fmla="*/ 14137105 w 114"/>
                <a:gd name="T29" fmla="*/ 14227607 h 250"/>
                <a:gd name="T30" fmla="*/ 0 w 114"/>
                <a:gd name="T31" fmla="*/ 0 h 250"/>
                <a:gd name="T32" fmla="*/ 0 w 114"/>
                <a:gd name="T33" fmla="*/ 0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250">
                  <a:moveTo>
                    <a:pt x="0" y="0"/>
                  </a:moveTo>
                  <a:cubicBezTo>
                    <a:pt x="0" y="0"/>
                    <a:pt x="0" y="0"/>
                    <a:pt x="0" y="0"/>
                  </a:cubicBezTo>
                  <a:cubicBezTo>
                    <a:pt x="0" y="0"/>
                    <a:pt x="0" y="1"/>
                    <a:pt x="0" y="1"/>
                  </a:cubicBezTo>
                  <a:cubicBezTo>
                    <a:pt x="10" y="23"/>
                    <a:pt x="27" y="63"/>
                    <a:pt x="45" y="107"/>
                  </a:cubicBezTo>
                  <a:cubicBezTo>
                    <a:pt x="46" y="108"/>
                    <a:pt x="46" y="108"/>
                    <a:pt x="46" y="109"/>
                  </a:cubicBezTo>
                  <a:cubicBezTo>
                    <a:pt x="45" y="105"/>
                    <a:pt x="45" y="105"/>
                    <a:pt x="45" y="105"/>
                  </a:cubicBezTo>
                  <a:cubicBezTo>
                    <a:pt x="68" y="161"/>
                    <a:pt x="92" y="220"/>
                    <a:pt x="105" y="250"/>
                  </a:cubicBezTo>
                  <a:cubicBezTo>
                    <a:pt x="105" y="250"/>
                    <a:pt x="105" y="250"/>
                    <a:pt x="105" y="250"/>
                  </a:cubicBezTo>
                  <a:cubicBezTo>
                    <a:pt x="105" y="250"/>
                    <a:pt x="105" y="250"/>
                    <a:pt x="105" y="250"/>
                  </a:cubicBezTo>
                  <a:cubicBezTo>
                    <a:pt x="107" y="249"/>
                    <a:pt x="110" y="249"/>
                    <a:pt x="113" y="249"/>
                  </a:cubicBezTo>
                  <a:cubicBezTo>
                    <a:pt x="113" y="249"/>
                    <a:pt x="113" y="249"/>
                    <a:pt x="114" y="249"/>
                  </a:cubicBezTo>
                  <a:cubicBezTo>
                    <a:pt x="114" y="7"/>
                    <a:pt x="114" y="7"/>
                    <a:pt x="114" y="7"/>
                  </a:cubicBezTo>
                  <a:cubicBezTo>
                    <a:pt x="112" y="7"/>
                    <a:pt x="110" y="7"/>
                    <a:pt x="109" y="7"/>
                  </a:cubicBezTo>
                  <a:cubicBezTo>
                    <a:pt x="75" y="7"/>
                    <a:pt x="40" y="5"/>
                    <a:pt x="14" y="2"/>
                  </a:cubicBezTo>
                  <a:cubicBezTo>
                    <a:pt x="10" y="2"/>
                    <a:pt x="5" y="1"/>
                    <a:pt x="1" y="1"/>
                  </a:cubicBezTo>
                  <a:cubicBezTo>
                    <a:pt x="1" y="0"/>
                    <a:pt x="1" y="0"/>
                    <a:pt x="0" y="0"/>
                  </a:cubicBezTo>
                  <a:cubicBezTo>
                    <a:pt x="0" y="0"/>
                    <a:pt x="0" y="0"/>
                    <a:pt x="0" y="0"/>
                  </a:cubicBezTo>
                </a:path>
              </a:pathLst>
            </a:custGeom>
            <a:solidFill>
              <a:schemeClr val="accent2">
                <a:lumMod val="75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74" name="Freeform: Shape 6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320CA21-E833-48E7-B8C2-D7388FF8F4E6}"/>
                </a:ext>
              </a:extLst>
            </p:cNvPr>
            <p:cNvSpPr/>
            <p:nvPr/>
          </p:nvSpPr>
          <p:spPr bwMode="auto">
            <a:xfrm>
              <a:off x="5640777" y="3659020"/>
              <a:ext cx="395552" cy="945422"/>
            </a:xfrm>
            <a:custGeom>
              <a:avLst/>
              <a:gdLst>
                <a:gd name="T0" fmla="*/ 659953272 w 57"/>
                <a:gd name="T1" fmla="*/ 411631823 h 142"/>
                <a:gd name="T2" fmla="*/ 0 w 57"/>
                <a:gd name="T3" fmla="*/ 2015578593 h 142"/>
                <a:gd name="T4" fmla="*/ 14347881 w 57"/>
                <a:gd name="T5" fmla="*/ 2001382573 h 142"/>
                <a:gd name="T6" fmla="*/ 659953272 w 57"/>
                <a:gd name="T7" fmla="*/ 411631823 h 142"/>
                <a:gd name="T8" fmla="*/ 817768596 w 57"/>
                <a:gd name="T9" fmla="*/ 0 h 142"/>
                <a:gd name="T10" fmla="*/ 659953272 w 57"/>
                <a:gd name="T11" fmla="*/ 397439571 h 142"/>
                <a:gd name="T12" fmla="*/ 817768596 w 57"/>
                <a:gd name="T13" fmla="*/ 0 h 142"/>
                <a:gd name="T14" fmla="*/ 817768596 w 57"/>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42">
                  <a:moveTo>
                    <a:pt x="46" y="29"/>
                  </a:moveTo>
                  <a:cubicBezTo>
                    <a:pt x="33" y="60"/>
                    <a:pt x="16" y="102"/>
                    <a:pt x="0" y="142"/>
                  </a:cubicBezTo>
                  <a:cubicBezTo>
                    <a:pt x="1" y="141"/>
                    <a:pt x="1" y="141"/>
                    <a:pt x="1" y="141"/>
                  </a:cubicBezTo>
                  <a:cubicBezTo>
                    <a:pt x="16" y="101"/>
                    <a:pt x="33" y="60"/>
                    <a:pt x="46" y="29"/>
                  </a:cubicBezTo>
                  <a:moveTo>
                    <a:pt x="57" y="0"/>
                  </a:moveTo>
                  <a:cubicBezTo>
                    <a:pt x="46" y="28"/>
                    <a:pt x="46" y="28"/>
                    <a:pt x="46" y="28"/>
                  </a:cubicBezTo>
                  <a:cubicBezTo>
                    <a:pt x="57" y="0"/>
                    <a:pt x="57" y="0"/>
                    <a:pt x="57" y="0"/>
                  </a:cubicBezTo>
                  <a:cubicBezTo>
                    <a:pt x="57" y="0"/>
                    <a:pt x="57" y="0"/>
                    <a:pt x="57" y="0"/>
                  </a:cubicBezTo>
                </a:path>
              </a:pathLst>
            </a:custGeom>
            <a:solidFill>
              <a:srgbClr val="1D1A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75" name="Freeform: Shape 6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0B68DDF-1C60-4FC8-99C8-B4A7A407D618}"/>
                </a:ext>
              </a:extLst>
            </p:cNvPr>
            <p:cNvSpPr/>
            <p:nvPr/>
          </p:nvSpPr>
          <p:spPr bwMode="auto">
            <a:xfrm>
              <a:off x="5338297" y="3659020"/>
              <a:ext cx="764928" cy="1672021"/>
            </a:xfrm>
            <a:custGeom>
              <a:avLst/>
              <a:gdLst>
                <a:gd name="T0" fmla="*/ 0 w 111"/>
                <a:gd name="T1" fmla="*/ 2147483646 h 251"/>
                <a:gd name="T2" fmla="*/ 0 w 111"/>
                <a:gd name="T3" fmla="*/ 2147483646 h 251"/>
                <a:gd name="T4" fmla="*/ 0 w 111"/>
                <a:gd name="T5" fmla="*/ 2147483646 h 251"/>
                <a:gd name="T6" fmla="*/ 14146544 w 111"/>
                <a:gd name="T7" fmla="*/ 2147483646 h 251"/>
                <a:gd name="T8" fmla="*/ 0 w 111"/>
                <a:gd name="T9" fmla="*/ 2147483646 h 251"/>
                <a:gd name="T10" fmla="*/ 1428943885 w 111"/>
                <a:gd name="T11" fmla="*/ 0 h 251"/>
                <a:gd name="T12" fmla="*/ 1273316854 w 111"/>
                <a:gd name="T13" fmla="*/ 397861729 h 251"/>
                <a:gd name="T14" fmla="*/ 608361578 w 111"/>
                <a:gd name="T15" fmla="*/ 2046137959 h 251"/>
                <a:gd name="T16" fmla="*/ 636658427 w 111"/>
                <a:gd name="T17" fmla="*/ 2003512205 h 251"/>
                <a:gd name="T18" fmla="*/ 622511883 w 111"/>
                <a:gd name="T19" fmla="*/ 2017719533 h 251"/>
                <a:gd name="T20" fmla="*/ 14146544 w 111"/>
                <a:gd name="T21" fmla="*/ 2147483646 h 251"/>
                <a:gd name="T22" fmla="*/ 212220729 w 111"/>
                <a:gd name="T23" fmla="*/ 2147483646 h 251"/>
                <a:gd name="T24" fmla="*/ 1570424371 w 111"/>
                <a:gd name="T25" fmla="*/ 2147483646 h 251"/>
                <a:gd name="T26" fmla="*/ 1570424371 w 111"/>
                <a:gd name="T27" fmla="*/ 28418426 h 251"/>
                <a:gd name="T28" fmla="*/ 1556277827 w 111"/>
                <a:gd name="T29" fmla="*/ 28418426 h 251"/>
                <a:gd name="T30" fmla="*/ 1428943885 w 111"/>
                <a:gd name="T31" fmla="*/ 0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251">
                  <a:moveTo>
                    <a:pt x="0" y="250"/>
                  </a:moveTo>
                  <a:cubicBezTo>
                    <a:pt x="0" y="251"/>
                    <a:pt x="0" y="251"/>
                    <a:pt x="0" y="251"/>
                  </a:cubicBezTo>
                  <a:cubicBezTo>
                    <a:pt x="0" y="251"/>
                    <a:pt x="0" y="251"/>
                    <a:pt x="0" y="251"/>
                  </a:cubicBezTo>
                  <a:cubicBezTo>
                    <a:pt x="1" y="251"/>
                    <a:pt x="1" y="251"/>
                    <a:pt x="1" y="251"/>
                  </a:cubicBezTo>
                  <a:cubicBezTo>
                    <a:pt x="1" y="251"/>
                    <a:pt x="0" y="251"/>
                    <a:pt x="0" y="250"/>
                  </a:cubicBezTo>
                  <a:moveTo>
                    <a:pt x="101" y="0"/>
                  </a:moveTo>
                  <a:cubicBezTo>
                    <a:pt x="90" y="28"/>
                    <a:pt x="90" y="28"/>
                    <a:pt x="90" y="28"/>
                  </a:cubicBezTo>
                  <a:cubicBezTo>
                    <a:pt x="43" y="144"/>
                    <a:pt x="43" y="144"/>
                    <a:pt x="43" y="144"/>
                  </a:cubicBezTo>
                  <a:cubicBezTo>
                    <a:pt x="44" y="143"/>
                    <a:pt x="44" y="142"/>
                    <a:pt x="45" y="141"/>
                  </a:cubicBezTo>
                  <a:cubicBezTo>
                    <a:pt x="44" y="142"/>
                    <a:pt x="44" y="142"/>
                    <a:pt x="44" y="142"/>
                  </a:cubicBezTo>
                  <a:cubicBezTo>
                    <a:pt x="26" y="186"/>
                    <a:pt x="10" y="228"/>
                    <a:pt x="1" y="251"/>
                  </a:cubicBezTo>
                  <a:cubicBezTo>
                    <a:pt x="5" y="250"/>
                    <a:pt x="10" y="249"/>
                    <a:pt x="15" y="249"/>
                  </a:cubicBezTo>
                  <a:cubicBezTo>
                    <a:pt x="42" y="245"/>
                    <a:pt x="76" y="243"/>
                    <a:pt x="111" y="243"/>
                  </a:cubicBezTo>
                  <a:cubicBezTo>
                    <a:pt x="111" y="2"/>
                    <a:pt x="111" y="2"/>
                    <a:pt x="111" y="2"/>
                  </a:cubicBezTo>
                  <a:cubicBezTo>
                    <a:pt x="110" y="2"/>
                    <a:pt x="110" y="2"/>
                    <a:pt x="110" y="2"/>
                  </a:cubicBezTo>
                  <a:cubicBezTo>
                    <a:pt x="107" y="2"/>
                    <a:pt x="104" y="2"/>
                    <a:pt x="101" y="0"/>
                  </a:cubicBezTo>
                </a:path>
              </a:pathLst>
            </a:custGeom>
            <a:solidFill>
              <a:schemeClr val="accent2">
                <a:lumMod val="75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76" name="Freeform: Shape 6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7697B13-115A-4138-A918-1757E60D5B49}"/>
                </a:ext>
              </a:extLst>
            </p:cNvPr>
            <p:cNvSpPr/>
            <p:nvPr/>
          </p:nvSpPr>
          <p:spPr bwMode="auto">
            <a:xfrm>
              <a:off x="4238896" y="3586079"/>
              <a:ext cx="1797433" cy="1744961"/>
            </a:xfrm>
            <a:custGeom>
              <a:avLst/>
              <a:gdLst>
                <a:gd name="T0" fmla="*/ 2147483646 w 260"/>
                <a:gd name="T1" fmla="*/ 0 h 262"/>
                <a:gd name="T2" fmla="*/ 811582974 w 260"/>
                <a:gd name="T3" fmla="*/ 1164713013 h 262"/>
                <a:gd name="T4" fmla="*/ 811582974 w 260"/>
                <a:gd name="T5" fmla="*/ 1164713013 h 262"/>
                <a:gd name="T6" fmla="*/ 0 w 260"/>
                <a:gd name="T7" fmla="*/ 1505608304 h 262"/>
                <a:gd name="T8" fmla="*/ 0 w 260"/>
                <a:gd name="T9" fmla="*/ 1505608304 h 262"/>
                <a:gd name="T10" fmla="*/ 142384169 w 260"/>
                <a:gd name="T11" fmla="*/ 1605032956 h 262"/>
                <a:gd name="T12" fmla="*/ 384434239 w 260"/>
                <a:gd name="T13" fmla="*/ 1803886029 h 262"/>
                <a:gd name="T14" fmla="*/ 455626323 w 260"/>
                <a:gd name="T15" fmla="*/ 1860704424 h 262"/>
                <a:gd name="T16" fmla="*/ 2147483646 w 260"/>
                <a:gd name="T17" fmla="*/ 2147483646 h 262"/>
                <a:gd name="T18" fmla="*/ 2147483646 w 260"/>
                <a:gd name="T19" fmla="*/ 2147483646 h 262"/>
                <a:gd name="T20" fmla="*/ 2147483646 w 260"/>
                <a:gd name="T21" fmla="*/ 2147483646 h 262"/>
                <a:gd name="T22" fmla="*/ 2147483646 w 260"/>
                <a:gd name="T23" fmla="*/ 2147483646 h 262"/>
                <a:gd name="T24" fmla="*/ 2147483646 w 260"/>
                <a:gd name="T25" fmla="*/ 2147483646 h 262"/>
                <a:gd name="T26" fmla="*/ 2147483646 w 260"/>
                <a:gd name="T27" fmla="*/ 2147483646 h 262"/>
                <a:gd name="T28" fmla="*/ 2147483646 w 260"/>
                <a:gd name="T29" fmla="*/ 2147483646 h 262"/>
                <a:gd name="T30" fmla="*/ 2147483646 w 260"/>
                <a:gd name="T31" fmla="*/ 568153792 h 262"/>
                <a:gd name="T32" fmla="*/ 2147483646 w 260"/>
                <a:gd name="T33" fmla="*/ 156243047 h 262"/>
                <a:gd name="T34" fmla="*/ 2147483646 w 260"/>
                <a:gd name="T35" fmla="*/ 0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262">
                  <a:moveTo>
                    <a:pt x="249" y="0"/>
                  </a:moveTo>
                  <a:cubicBezTo>
                    <a:pt x="57" y="82"/>
                    <a:pt x="57" y="82"/>
                    <a:pt x="57" y="82"/>
                  </a:cubicBezTo>
                  <a:cubicBezTo>
                    <a:pt x="57" y="82"/>
                    <a:pt x="57" y="82"/>
                    <a:pt x="57" y="82"/>
                  </a:cubicBezTo>
                  <a:cubicBezTo>
                    <a:pt x="0" y="106"/>
                    <a:pt x="0" y="106"/>
                    <a:pt x="0" y="106"/>
                  </a:cubicBezTo>
                  <a:cubicBezTo>
                    <a:pt x="0" y="106"/>
                    <a:pt x="0" y="106"/>
                    <a:pt x="0" y="106"/>
                  </a:cubicBezTo>
                  <a:cubicBezTo>
                    <a:pt x="3" y="108"/>
                    <a:pt x="7" y="111"/>
                    <a:pt x="10" y="113"/>
                  </a:cubicBezTo>
                  <a:cubicBezTo>
                    <a:pt x="16" y="117"/>
                    <a:pt x="21" y="122"/>
                    <a:pt x="27" y="127"/>
                  </a:cubicBezTo>
                  <a:cubicBezTo>
                    <a:pt x="29" y="128"/>
                    <a:pt x="31" y="130"/>
                    <a:pt x="32" y="131"/>
                  </a:cubicBezTo>
                  <a:cubicBezTo>
                    <a:pt x="73" y="165"/>
                    <a:pt x="122" y="215"/>
                    <a:pt x="151" y="251"/>
                  </a:cubicBezTo>
                  <a:cubicBezTo>
                    <a:pt x="154" y="255"/>
                    <a:pt x="157" y="258"/>
                    <a:pt x="159" y="261"/>
                  </a:cubicBezTo>
                  <a:cubicBezTo>
                    <a:pt x="159" y="262"/>
                    <a:pt x="160" y="262"/>
                    <a:pt x="160" y="262"/>
                  </a:cubicBezTo>
                  <a:cubicBezTo>
                    <a:pt x="160" y="262"/>
                    <a:pt x="160" y="262"/>
                    <a:pt x="160" y="262"/>
                  </a:cubicBezTo>
                  <a:cubicBezTo>
                    <a:pt x="160" y="262"/>
                    <a:pt x="160" y="262"/>
                    <a:pt x="160" y="262"/>
                  </a:cubicBezTo>
                  <a:cubicBezTo>
                    <a:pt x="160" y="262"/>
                    <a:pt x="160" y="262"/>
                    <a:pt x="160" y="262"/>
                  </a:cubicBezTo>
                  <a:cubicBezTo>
                    <a:pt x="169" y="239"/>
                    <a:pt x="185" y="197"/>
                    <a:pt x="203" y="153"/>
                  </a:cubicBezTo>
                  <a:cubicBezTo>
                    <a:pt x="219" y="113"/>
                    <a:pt x="236" y="71"/>
                    <a:pt x="249" y="40"/>
                  </a:cubicBezTo>
                  <a:cubicBezTo>
                    <a:pt x="253" y="29"/>
                    <a:pt x="257" y="19"/>
                    <a:pt x="260" y="11"/>
                  </a:cubicBezTo>
                  <a:cubicBezTo>
                    <a:pt x="255" y="9"/>
                    <a:pt x="251" y="5"/>
                    <a:pt x="249" y="0"/>
                  </a:cubicBezTo>
                </a:path>
              </a:pathLst>
            </a:custGeom>
            <a:solidFill>
              <a:schemeClr val="accent3">
                <a:lumMod val="60000"/>
                <a:lumOff val="40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sp>
          <p:nvSpPr>
            <p:cNvPr id="77" name="Freeform: Shape 6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C62DE4E-5FC3-4532-8733-E239F8785D51}"/>
                </a:ext>
              </a:extLst>
            </p:cNvPr>
            <p:cNvSpPr/>
            <p:nvPr/>
          </p:nvSpPr>
          <p:spPr bwMode="auto">
            <a:xfrm>
              <a:off x="5951984" y="3392506"/>
              <a:ext cx="151240" cy="280540"/>
            </a:xfrm>
            <a:custGeom>
              <a:avLst/>
              <a:gdLst>
                <a:gd name="T0" fmla="*/ 295671586 w 22"/>
                <a:gd name="T1" fmla="*/ 0 h 42"/>
                <a:gd name="T2" fmla="*/ 183035864 w 22"/>
                <a:gd name="T3" fmla="*/ 14287500 h 42"/>
                <a:gd name="T4" fmla="*/ 183035864 w 22"/>
                <a:gd name="T5" fmla="*/ 14287500 h 42"/>
                <a:gd name="T6" fmla="*/ 14078527 w 22"/>
                <a:gd name="T7" fmla="*/ 171438661 h 42"/>
                <a:gd name="T8" fmla="*/ 14078527 w 22"/>
                <a:gd name="T9" fmla="*/ 171438661 h 42"/>
                <a:gd name="T10" fmla="*/ 14078527 w 22"/>
                <a:gd name="T11" fmla="*/ 171438661 h 42"/>
                <a:gd name="T12" fmla="*/ 14078527 w 22"/>
                <a:gd name="T13" fmla="*/ 171438661 h 42"/>
                <a:gd name="T14" fmla="*/ 0 w 22"/>
                <a:gd name="T15" fmla="*/ 300018601 h 42"/>
                <a:gd name="T16" fmla="*/ 14078527 w 22"/>
                <a:gd name="T17" fmla="*/ 414311042 h 42"/>
                <a:gd name="T18" fmla="*/ 14078527 w 22"/>
                <a:gd name="T19" fmla="*/ 414311042 h 42"/>
                <a:gd name="T20" fmla="*/ 14078527 w 22"/>
                <a:gd name="T21" fmla="*/ 414311042 h 42"/>
                <a:gd name="T22" fmla="*/ 14078527 w 22"/>
                <a:gd name="T23" fmla="*/ 414311042 h 42"/>
                <a:gd name="T24" fmla="*/ 168953584 w 22"/>
                <a:gd name="T25" fmla="*/ 571462202 h 42"/>
                <a:gd name="T26" fmla="*/ 168953584 w 22"/>
                <a:gd name="T27" fmla="*/ 571462202 h 42"/>
                <a:gd name="T28" fmla="*/ 168953584 w 22"/>
                <a:gd name="T29" fmla="*/ 571462202 h 42"/>
                <a:gd name="T30" fmla="*/ 168953584 w 22"/>
                <a:gd name="T31" fmla="*/ 571462202 h 42"/>
                <a:gd name="T32" fmla="*/ 168953584 w 22"/>
                <a:gd name="T33" fmla="*/ 571462202 h 42"/>
                <a:gd name="T34" fmla="*/ 295671586 w 22"/>
                <a:gd name="T35" fmla="*/ 600037202 h 42"/>
                <a:gd name="T36" fmla="*/ 309750114 w 22"/>
                <a:gd name="T37" fmla="*/ 600037202 h 42"/>
                <a:gd name="T38" fmla="*/ 309750114 w 22"/>
                <a:gd name="T39" fmla="*/ 0 h 42"/>
                <a:gd name="T40" fmla="*/ 295671586 w 2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42">
                  <a:moveTo>
                    <a:pt x="21" y="0"/>
                  </a:moveTo>
                  <a:cubicBezTo>
                    <a:pt x="18" y="0"/>
                    <a:pt x="15" y="0"/>
                    <a:pt x="13" y="1"/>
                  </a:cubicBezTo>
                  <a:cubicBezTo>
                    <a:pt x="13" y="1"/>
                    <a:pt x="13" y="1"/>
                    <a:pt x="13" y="1"/>
                  </a:cubicBezTo>
                  <a:cubicBezTo>
                    <a:pt x="7" y="3"/>
                    <a:pt x="3" y="7"/>
                    <a:pt x="1" y="12"/>
                  </a:cubicBezTo>
                  <a:cubicBezTo>
                    <a:pt x="1" y="12"/>
                    <a:pt x="1" y="12"/>
                    <a:pt x="1" y="12"/>
                  </a:cubicBezTo>
                  <a:cubicBezTo>
                    <a:pt x="1" y="12"/>
                    <a:pt x="1" y="12"/>
                    <a:pt x="1" y="12"/>
                  </a:cubicBezTo>
                  <a:cubicBezTo>
                    <a:pt x="1" y="12"/>
                    <a:pt x="1" y="12"/>
                    <a:pt x="1" y="12"/>
                  </a:cubicBezTo>
                  <a:cubicBezTo>
                    <a:pt x="0" y="15"/>
                    <a:pt x="0" y="18"/>
                    <a:pt x="0" y="21"/>
                  </a:cubicBezTo>
                  <a:cubicBezTo>
                    <a:pt x="0" y="24"/>
                    <a:pt x="0" y="26"/>
                    <a:pt x="1" y="29"/>
                  </a:cubicBezTo>
                  <a:cubicBezTo>
                    <a:pt x="1" y="29"/>
                    <a:pt x="1" y="29"/>
                    <a:pt x="1" y="29"/>
                  </a:cubicBezTo>
                  <a:cubicBezTo>
                    <a:pt x="1" y="29"/>
                    <a:pt x="1" y="29"/>
                    <a:pt x="1" y="29"/>
                  </a:cubicBezTo>
                  <a:cubicBezTo>
                    <a:pt x="1" y="29"/>
                    <a:pt x="1" y="29"/>
                    <a:pt x="1" y="29"/>
                  </a:cubicBezTo>
                  <a:cubicBezTo>
                    <a:pt x="3" y="34"/>
                    <a:pt x="7" y="38"/>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5" y="42"/>
                    <a:pt x="18" y="42"/>
                    <a:pt x="21" y="42"/>
                  </a:cubicBezTo>
                  <a:cubicBezTo>
                    <a:pt x="21" y="42"/>
                    <a:pt x="21" y="42"/>
                    <a:pt x="22" y="42"/>
                  </a:cubicBezTo>
                  <a:cubicBezTo>
                    <a:pt x="22" y="0"/>
                    <a:pt x="22" y="0"/>
                    <a:pt x="22" y="0"/>
                  </a:cubicBezTo>
                  <a:cubicBezTo>
                    <a:pt x="21" y="0"/>
                    <a:pt x="21" y="0"/>
                    <a:pt x="21" y="0"/>
                  </a:cubicBezTo>
                </a:path>
              </a:pathLst>
            </a:custGeom>
            <a:solidFill>
              <a:schemeClr val="accent4">
                <a:lumMod val="75000"/>
              </a:schemeClr>
            </a:solidFill>
            <a:ln>
              <a:noFill/>
            </a:ln>
          </p:spPr>
          <p:txBody>
            <a:bodyPr anchor="ctr"/>
            <a:lstStyle/>
            <a:p>
              <a:pPr algn="ctr" defTabSz="914341" fontAlgn="base">
                <a:spcBef>
                  <a:spcPct val="0"/>
                </a:spcBef>
                <a:spcAft>
                  <a:spcPct val="0"/>
                </a:spcAft>
              </a:pPr>
              <a:endParaRPr sz="2100">
                <a:solidFill>
                  <a:prstClr val="black"/>
                </a:solidFill>
                <a:cs typeface="+mn-ea"/>
                <a:sym typeface="+mn-lt"/>
              </a:endParaRPr>
            </a:p>
          </p:txBody>
        </p:sp>
      </p:grpSp>
    </p:spTree>
    <p:extLst>
      <p:ext uri="{BB962C8B-B14F-4D97-AF65-F5344CB8AC3E}">
        <p14:creationId xmlns:p14="http://schemas.microsoft.com/office/powerpoint/2010/main" val="162363241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686D405-4FAF-40C2-B90D-D8F23F26D2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4" y="-2579578"/>
            <a:ext cx="12190413" cy="6859588"/>
          </a:xfrm>
          <a:prstGeom prst="rect">
            <a:avLst/>
          </a:prstGeom>
        </p:spPr>
      </p:pic>
      <p:sp>
        <p:nvSpPr>
          <p:cNvPr id="22"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23" name="TextBox 22"/>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21" name="组合 2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6AB7A67-BEC4-498D-B7A9-D40ADD6D5636}"/>
              </a:ext>
            </a:extLst>
          </p:cNvPr>
          <p:cNvGrpSpPr/>
          <p:nvPr/>
        </p:nvGrpSpPr>
        <p:grpSpPr>
          <a:xfrm>
            <a:off x="1012322" y="2205344"/>
            <a:ext cx="2294588" cy="3106550"/>
            <a:chOff x="758047" y="1653648"/>
            <a:chExt cx="1722285" cy="2330823"/>
          </a:xfrm>
        </p:grpSpPr>
        <p:sp>
          <p:nvSpPr>
            <p:cNvPr id="24" name="Hexagon 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8CA4264-4F98-4F51-921E-140635D8267F}"/>
                </a:ext>
              </a:extLst>
            </p:cNvPr>
            <p:cNvSpPr/>
            <p:nvPr/>
          </p:nvSpPr>
          <p:spPr bwMode="auto">
            <a:xfrm rot="5400000">
              <a:off x="876204" y="1761000"/>
              <a:ext cx="1556608" cy="1341904"/>
            </a:xfrm>
            <a:prstGeom prst="hexagon">
              <a:avLst/>
            </a:prstGeom>
            <a:solidFill>
              <a:schemeClr val="accent3">
                <a:lumMod val="60000"/>
                <a:lumOff val="40000"/>
              </a:schemeClr>
            </a:solidFill>
            <a:ln w="57150">
              <a:solidFill>
                <a:schemeClr val="bg1"/>
              </a:solidFill>
              <a:round/>
            </a:ln>
          </p:spPr>
          <p:txBody>
            <a:bodyPr rot="0" spcFirstLastPara="0" vert="vert270" wrap="none" lIns="121872" tIns="60936" rIns="121872" bIns="60936" anchor="ctr" anchorCtr="1" forceAA="0" compatLnSpc="1">
              <a:prstTxWarp prst="textNoShape">
                <a:avLst/>
              </a:prstTxWarp>
              <a:normAutofit/>
            </a:bodyPr>
            <a:lstStyle/>
            <a:p>
              <a:pPr algn="ctr" defTabSz="914341" fontAlgn="base">
                <a:spcBef>
                  <a:spcPct val="0"/>
                </a:spcBef>
                <a:spcAft>
                  <a:spcPct val="0"/>
                </a:spcAft>
              </a:pPr>
              <a:r>
                <a:rPr lang="zh-CN" altLang="en-US" sz="2100" b="1">
                  <a:solidFill>
                    <a:prstClr val="white"/>
                  </a:solidFill>
                  <a:cs typeface="+mn-ea"/>
                  <a:sym typeface="+mn-lt"/>
                </a:rPr>
                <a:t>标题文本预设</a:t>
              </a:r>
            </a:p>
          </p:txBody>
        </p:sp>
        <p:sp>
          <p:nvSpPr>
            <p:cNvPr id="25" name="TextBox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575895A-64BA-4AF9-8348-E77870BE23AE}"/>
                </a:ext>
              </a:extLst>
            </p:cNvPr>
            <p:cNvSpPr txBox="1"/>
            <p:nvPr/>
          </p:nvSpPr>
          <p:spPr bwMode="auto">
            <a:xfrm>
              <a:off x="758047" y="3553799"/>
              <a:ext cx="1722285" cy="43067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defTabSz="914341" fontAlgn="base">
                <a:lnSpc>
                  <a:spcPct val="120000"/>
                </a:lnSpc>
                <a:spcBef>
                  <a:spcPct val="0"/>
                </a:spcBef>
                <a:spcAft>
                  <a:spcPct val="0"/>
                </a:spcAft>
                <a:defRPr/>
              </a:pPr>
              <a:r>
                <a:rPr lang="zh-CN" altLang="en-US" sz="1200" dirty="0">
                  <a:solidFill>
                    <a:prstClr val="black"/>
                  </a:solidFill>
                  <a:cs typeface="+mn-ea"/>
                  <a:sym typeface="+mn-lt"/>
                </a:rPr>
                <a:t>此部分内容作为文字排版占位显示 </a:t>
              </a:r>
              <a:br>
                <a:rPr lang="zh-CN" altLang="en-US" sz="1200" dirty="0">
                  <a:solidFill>
                    <a:prstClr val="black"/>
                  </a:solidFill>
                  <a:cs typeface="+mn-ea"/>
                  <a:sym typeface="+mn-lt"/>
                </a:rPr>
              </a:br>
              <a:r>
                <a:rPr lang="zh-CN" altLang="en-US" sz="1200" dirty="0">
                  <a:solidFill>
                    <a:prstClr val="black"/>
                  </a:solidFill>
                  <a:cs typeface="+mn-ea"/>
                  <a:sym typeface="+mn-lt"/>
                </a:rPr>
                <a:t>（建议使用主题字体）</a:t>
              </a:r>
            </a:p>
          </p:txBody>
        </p:sp>
      </p:grpSp>
      <p:grpSp>
        <p:nvGrpSpPr>
          <p:cNvPr id="26" name="组合 2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7F8E15E-A610-47D1-B859-3319E7DCAF3E}"/>
              </a:ext>
            </a:extLst>
          </p:cNvPr>
          <p:cNvGrpSpPr/>
          <p:nvPr/>
        </p:nvGrpSpPr>
        <p:grpSpPr>
          <a:xfrm>
            <a:off x="3709959" y="2205346"/>
            <a:ext cx="2327037" cy="3106551"/>
            <a:chOff x="2782855" y="1653649"/>
            <a:chExt cx="1746641" cy="2330823"/>
          </a:xfrm>
        </p:grpSpPr>
        <p:sp>
          <p:nvSpPr>
            <p:cNvPr id="27" name="Hexagon 1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3C7A930-0FF4-44BA-BE87-ADC0C155235C}"/>
                </a:ext>
              </a:extLst>
            </p:cNvPr>
            <p:cNvSpPr/>
            <p:nvPr/>
          </p:nvSpPr>
          <p:spPr bwMode="auto">
            <a:xfrm rot="5400000">
              <a:off x="2864440" y="1761001"/>
              <a:ext cx="1556608" cy="1341904"/>
            </a:xfrm>
            <a:prstGeom prst="hexagon">
              <a:avLst/>
            </a:prstGeom>
            <a:solidFill>
              <a:schemeClr val="accent3">
                <a:lumMod val="60000"/>
                <a:lumOff val="40000"/>
              </a:schemeClr>
            </a:solidFill>
            <a:ln w="57150">
              <a:solidFill>
                <a:schemeClr val="bg1"/>
              </a:solidFill>
              <a:round/>
            </a:ln>
          </p:spPr>
          <p:txBody>
            <a:bodyPr rot="0" spcFirstLastPara="0" vert="vert270" wrap="none" lIns="121872" tIns="60936" rIns="121872" bIns="60936" anchor="ctr" anchorCtr="1" forceAA="0" compatLnSpc="1">
              <a:prstTxWarp prst="textNoShape">
                <a:avLst/>
              </a:prstTxWarp>
              <a:normAutofit/>
            </a:bodyPr>
            <a:lstStyle/>
            <a:p>
              <a:pPr algn="ctr" defTabSz="914341" fontAlgn="base">
                <a:spcBef>
                  <a:spcPct val="0"/>
                </a:spcBef>
                <a:spcAft>
                  <a:spcPct val="0"/>
                </a:spcAft>
              </a:pPr>
              <a:r>
                <a:rPr lang="zh-CN" altLang="en-US" sz="2100" b="1">
                  <a:solidFill>
                    <a:prstClr val="white"/>
                  </a:solidFill>
                  <a:cs typeface="+mn-ea"/>
                  <a:sym typeface="+mn-lt"/>
                </a:rPr>
                <a:t>标题文本预设</a:t>
              </a:r>
            </a:p>
          </p:txBody>
        </p:sp>
        <p:sp>
          <p:nvSpPr>
            <p:cNvPr id="28" name="TextBox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94BD94B-2AE8-4297-BF4F-0C2E2BD9F659}"/>
                </a:ext>
              </a:extLst>
            </p:cNvPr>
            <p:cNvSpPr txBox="1"/>
            <p:nvPr/>
          </p:nvSpPr>
          <p:spPr bwMode="auto">
            <a:xfrm>
              <a:off x="2782855" y="3553800"/>
              <a:ext cx="1746641" cy="43067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defPPr>
                <a:defRPr lang="zh-CN"/>
              </a:defPPr>
              <a:lvl1pPr algn="ctr">
                <a:lnSpc>
                  <a:spcPct val="120000"/>
                </a:lnSpc>
                <a:defRPr sz="1200">
                  <a:latin typeface="+mn-lt"/>
                  <a:ea typeface="+mn-ea"/>
                  <a:cs typeface="+mn-ea"/>
                </a:defRPr>
              </a:lvl1pPr>
            </a:lstStyle>
            <a:p>
              <a:pPr defTabSz="914341" fontAlgn="base">
                <a:spcBef>
                  <a:spcPct val="0"/>
                </a:spcBef>
                <a:spcAft>
                  <a:spcPct val="0"/>
                </a:spcAft>
              </a:pPr>
              <a:r>
                <a:rPr lang="zh-CN" altLang="en-US" dirty="0">
                  <a:solidFill>
                    <a:prstClr val="black"/>
                  </a:solidFill>
                  <a:sym typeface="+mn-lt"/>
                </a:rPr>
                <a:t>此部分内容作为文字排版占位显示 </a:t>
              </a:r>
              <a:br>
                <a:rPr lang="zh-CN" altLang="en-US" dirty="0">
                  <a:solidFill>
                    <a:prstClr val="black"/>
                  </a:solidFill>
                  <a:sym typeface="+mn-lt"/>
                </a:rPr>
              </a:br>
              <a:r>
                <a:rPr lang="zh-CN" altLang="en-US" dirty="0">
                  <a:solidFill>
                    <a:prstClr val="black"/>
                  </a:solidFill>
                  <a:sym typeface="+mn-lt"/>
                </a:rPr>
                <a:t>（建议使用主题字体）</a:t>
              </a:r>
            </a:p>
          </p:txBody>
        </p:sp>
      </p:grpSp>
      <p:grpSp>
        <p:nvGrpSpPr>
          <p:cNvPr id="29" name="组合 2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94CA50A-A9BE-4EE1-A8D6-1426D4C82DCA}"/>
              </a:ext>
            </a:extLst>
          </p:cNvPr>
          <p:cNvGrpSpPr/>
          <p:nvPr/>
        </p:nvGrpSpPr>
        <p:grpSpPr>
          <a:xfrm>
            <a:off x="6430158" y="2205346"/>
            <a:ext cx="2327037" cy="3106551"/>
            <a:chOff x="4824599" y="1653649"/>
            <a:chExt cx="1746641" cy="2330823"/>
          </a:xfrm>
        </p:grpSpPr>
        <p:sp>
          <p:nvSpPr>
            <p:cNvPr id="30" name="Hexagon 1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13C7B4E-FC76-4281-8577-804AB2E66444}"/>
                </a:ext>
              </a:extLst>
            </p:cNvPr>
            <p:cNvSpPr/>
            <p:nvPr/>
          </p:nvSpPr>
          <p:spPr bwMode="auto">
            <a:xfrm rot="5400000">
              <a:off x="4852675" y="1761001"/>
              <a:ext cx="1556608" cy="1341904"/>
            </a:xfrm>
            <a:prstGeom prst="hexagon">
              <a:avLst/>
            </a:prstGeom>
            <a:solidFill>
              <a:schemeClr val="accent3">
                <a:lumMod val="60000"/>
                <a:lumOff val="40000"/>
              </a:schemeClr>
            </a:solidFill>
            <a:ln w="57150">
              <a:solidFill>
                <a:schemeClr val="bg1"/>
              </a:solidFill>
              <a:round/>
            </a:ln>
          </p:spPr>
          <p:txBody>
            <a:bodyPr rot="0" spcFirstLastPara="0" vert="vert270" wrap="none" lIns="121872" tIns="60936" rIns="121872" bIns="60936" anchor="ctr" anchorCtr="1" forceAA="0" compatLnSpc="1">
              <a:prstTxWarp prst="textNoShape">
                <a:avLst/>
              </a:prstTxWarp>
              <a:normAutofit/>
            </a:bodyPr>
            <a:lstStyle/>
            <a:p>
              <a:pPr algn="ctr" defTabSz="914341" fontAlgn="base">
                <a:spcBef>
                  <a:spcPct val="0"/>
                </a:spcBef>
                <a:spcAft>
                  <a:spcPct val="0"/>
                </a:spcAft>
              </a:pPr>
              <a:r>
                <a:rPr lang="zh-CN" altLang="en-US" sz="2100" b="1">
                  <a:solidFill>
                    <a:prstClr val="white"/>
                  </a:solidFill>
                  <a:cs typeface="+mn-ea"/>
                  <a:sym typeface="+mn-lt"/>
                </a:rPr>
                <a:t>标题文本预设</a:t>
              </a:r>
            </a:p>
          </p:txBody>
        </p:sp>
        <p:sp>
          <p:nvSpPr>
            <p:cNvPr id="31" name="TextBox 1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90FC5C3-725B-4C30-BF67-E3B0FA6A2039}"/>
                </a:ext>
              </a:extLst>
            </p:cNvPr>
            <p:cNvSpPr txBox="1"/>
            <p:nvPr/>
          </p:nvSpPr>
          <p:spPr bwMode="auto">
            <a:xfrm>
              <a:off x="4824599" y="3553800"/>
              <a:ext cx="1746641" cy="43067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defPPr>
                <a:defRPr lang="zh-CN"/>
              </a:defPPr>
              <a:lvl1pPr algn="ctr">
                <a:lnSpc>
                  <a:spcPct val="120000"/>
                </a:lnSpc>
                <a:defRPr sz="1200">
                  <a:latin typeface="+mn-lt"/>
                  <a:ea typeface="+mn-ea"/>
                  <a:cs typeface="+mn-ea"/>
                </a:defRPr>
              </a:lvl1pPr>
            </a:lstStyle>
            <a:p>
              <a:pPr defTabSz="914341" fontAlgn="base">
                <a:spcBef>
                  <a:spcPct val="0"/>
                </a:spcBef>
                <a:spcAft>
                  <a:spcPct val="0"/>
                </a:spcAft>
              </a:pPr>
              <a:r>
                <a:rPr lang="zh-CN" altLang="en-US" dirty="0">
                  <a:solidFill>
                    <a:prstClr val="black"/>
                  </a:solidFill>
                  <a:sym typeface="+mn-lt"/>
                </a:rPr>
                <a:t>此部分内容作为文字排版占位显示 </a:t>
              </a:r>
              <a:br>
                <a:rPr lang="zh-CN" altLang="en-US" dirty="0">
                  <a:solidFill>
                    <a:prstClr val="black"/>
                  </a:solidFill>
                  <a:sym typeface="+mn-lt"/>
                </a:rPr>
              </a:br>
              <a:r>
                <a:rPr lang="zh-CN" altLang="en-US" dirty="0">
                  <a:solidFill>
                    <a:prstClr val="black"/>
                  </a:solidFill>
                  <a:sym typeface="+mn-lt"/>
                </a:rPr>
                <a:t>（建议使用主题字体）</a:t>
              </a:r>
            </a:p>
          </p:txBody>
        </p:sp>
      </p:grpSp>
      <p:grpSp>
        <p:nvGrpSpPr>
          <p:cNvPr id="32" name="组合 3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379DA79-DDDE-4C25-9F5E-70C65A6234E6}"/>
              </a:ext>
            </a:extLst>
          </p:cNvPr>
          <p:cNvGrpSpPr/>
          <p:nvPr/>
        </p:nvGrpSpPr>
        <p:grpSpPr>
          <a:xfrm>
            <a:off x="9150361" y="2205350"/>
            <a:ext cx="2327037" cy="3090673"/>
            <a:chOff x="6866343" y="1653650"/>
            <a:chExt cx="1746641" cy="2318910"/>
          </a:xfrm>
          <a:solidFill>
            <a:schemeClr val="accent3">
              <a:lumMod val="60000"/>
              <a:lumOff val="40000"/>
            </a:schemeClr>
          </a:solidFill>
        </p:grpSpPr>
        <p:sp>
          <p:nvSpPr>
            <p:cNvPr id="33" name="Hexagon 1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60B6A0B-1F61-4107-8B19-0632E751349F}"/>
                </a:ext>
              </a:extLst>
            </p:cNvPr>
            <p:cNvSpPr/>
            <p:nvPr/>
          </p:nvSpPr>
          <p:spPr bwMode="auto">
            <a:xfrm rot="5400000">
              <a:off x="6840911" y="1761002"/>
              <a:ext cx="1556608" cy="1341904"/>
            </a:xfrm>
            <a:prstGeom prst="hexagon">
              <a:avLst/>
            </a:prstGeom>
            <a:grpFill/>
            <a:ln w="57150">
              <a:solidFill>
                <a:schemeClr val="bg1"/>
              </a:solidFill>
              <a:round/>
            </a:ln>
          </p:spPr>
          <p:txBody>
            <a:bodyPr rot="0" spcFirstLastPara="0" vert="vert270" wrap="none" lIns="121872" tIns="60936" rIns="121872" bIns="60936" anchor="ctr" anchorCtr="1" forceAA="0" compatLnSpc="1">
              <a:prstTxWarp prst="textNoShape">
                <a:avLst/>
              </a:prstTxWarp>
              <a:normAutofit/>
            </a:bodyPr>
            <a:lstStyle/>
            <a:p>
              <a:pPr algn="ctr" defTabSz="914341" fontAlgn="base">
                <a:spcBef>
                  <a:spcPct val="0"/>
                </a:spcBef>
                <a:spcAft>
                  <a:spcPct val="0"/>
                </a:spcAft>
              </a:pPr>
              <a:r>
                <a:rPr lang="zh-CN" altLang="en-US" sz="2100" b="1">
                  <a:solidFill>
                    <a:prstClr val="white"/>
                  </a:solidFill>
                  <a:cs typeface="+mn-ea"/>
                  <a:sym typeface="+mn-lt"/>
                </a:rPr>
                <a:t>标题文本预设</a:t>
              </a:r>
            </a:p>
          </p:txBody>
        </p:sp>
        <p:sp>
          <p:nvSpPr>
            <p:cNvPr id="34" name="TextBox 1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8C10C0AF-7E21-4447-96B0-C84F506B5225}"/>
                </a:ext>
              </a:extLst>
            </p:cNvPr>
            <p:cNvSpPr txBox="1"/>
            <p:nvPr/>
          </p:nvSpPr>
          <p:spPr bwMode="auto">
            <a:xfrm>
              <a:off x="6866343" y="3541888"/>
              <a:ext cx="1746641" cy="43067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defPPr>
                <a:defRPr lang="zh-CN"/>
              </a:defPPr>
              <a:lvl1pPr algn="ctr">
                <a:lnSpc>
                  <a:spcPct val="120000"/>
                </a:lnSpc>
                <a:defRPr sz="1200">
                  <a:latin typeface="+mn-lt"/>
                  <a:ea typeface="+mn-ea"/>
                  <a:cs typeface="+mn-ea"/>
                </a:defRPr>
              </a:lvl1pPr>
            </a:lstStyle>
            <a:p>
              <a:pPr defTabSz="914341" fontAlgn="base">
                <a:spcBef>
                  <a:spcPct val="0"/>
                </a:spcBef>
                <a:spcAft>
                  <a:spcPct val="0"/>
                </a:spcAft>
              </a:pPr>
              <a:r>
                <a:rPr lang="zh-CN" altLang="en-US" dirty="0">
                  <a:solidFill>
                    <a:prstClr val="black"/>
                  </a:solidFill>
                  <a:sym typeface="+mn-lt"/>
                </a:rPr>
                <a:t>此部分内容作为文字排版占位显示 </a:t>
              </a:r>
              <a:br>
                <a:rPr lang="zh-CN" altLang="en-US" dirty="0">
                  <a:solidFill>
                    <a:prstClr val="black"/>
                  </a:solidFill>
                  <a:sym typeface="+mn-lt"/>
                </a:rPr>
              </a:br>
              <a:r>
                <a:rPr lang="zh-CN" altLang="en-US" dirty="0">
                  <a:solidFill>
                    <a:prstClr val="black"/>
                  </a:solidFill>
                  <a:sym typeface="+mn-lt"/>
                </a:rPr>
                <a:t>（建议使用主题字体）</a:t>
              </a:r>
            </a:p>
          </p:txBody>
        </p:sp>
      </p:grpSp>
    </p:spTree>
    <p:extLst>
      <p:ext uri="{BB962C8B-B14F-4D97-AF65-F5344CB8AC3E}">
        <p14:creationId xmlns:p14="http://schemas.microsoft.com/office/powerpoint/2010/main" val="99505145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25" name="TextBox 24"/>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5" name="组合 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7FDFBAB-BBE4-4632-94C4-44073BEF668D}"/>
              </a:ext>
            </a:extLst>
          </p:cNvPr>
          <p:cNvGrpSpPr/>
          <p:nvPr/>
        </p:nvGrpSpPr>
        <p:grpSpPr>
          <a:xfrm>
            <a:off x="1076329" y="2312086"/>
            <a:ext cx="10056913" cy="1725078"/>
            <a:chOff x="1076746" y="2312085"/>
            <a:chExt cx="10060842" cy="1725078"/>
          </a:xfrm>
        </p:grpSpPr>
        <p:grpSp>
          <p:nvGrpSpPr>
            <p:cNvPr id="30" name="2"/>
            <p:cNvGrpSpPr/>
            <p:nvPr/>
          </p:nvGrpSpPr>
          <p:grpSpPr>
            <a:xfrm>
              <a:off x="2458870" y="2493556"/>
              <a:ext cx="8678718" cy="1362137"/>
              <a:chOff x="2097181" y="1130300"/>
              <a:chExt cx="8819920" cy="1384300"/>
            </a:xfrm>
          </p:grpSpPr>
          <p:sp>
            <p:nvSpPr>
              <p:cNvPr id="31" name="22"/>
              <p:cNvSpPr txBox="1"/>
              <p:nvPr/>
            </p:nvSpPr>
            <p:spPr>
              <a:xfrm>
                <a:off x="2097181" y="1130300"/>
                <a:ext cx="2423819" cy="1384300"/>
              </a:xfrm>
              <a:prstGeom prst="rect">
                <a:avLst/>
              </a:prstGeom>
              <a:noFill/>
              <a:ln>
                <a:noFill/>
              </a:ln>
            </p:spPr>
            <p:txBody>
              <a:bodyPr wrap="none" lIns="91440" tIns="45720" rIns="91440" bIns="45720" anchor="ctr" anchorCtr="0">
                <a:normAutofit/>
              </a:bodyPr>
              <a:lstStyle/>
              <a:p>
                <a:pPr algn="ctr" defTabSz="914341" fontAlgn="base">
                  <a:spcBef>
                    <a:spcPct val="0"/>
                  </a:spcBef>
                  <a:spcAft>
                    <a:spcPct val="0"/>
                  </a:spcAft>
                  <a:buSzPct val="25000"/>
                </a:pPr>
                <a:r>
                  <a:rPr lang="zh-CN" altLang="en-US" sz="2400" b="1" dirty="0">
                    <a:solidFill>
                      <a:prstClr val="black"/>
                    </a:solidFill>
                    <a:cs typeface="+mn-ea"/>
                    <a:sym typeface="+mn-lt"/>
                  </a:rPr>
                  <a:t>输入文本</a:t>
                </a:r>
                <a:endParaRPr lang="de-DE" sz="2400" b="1" dirty="0">
                  <a:solidFill>
                    <a:prstClr val="black"/>
                  </a:solidFill>
                  <a:cs typeface="+mn-ea"/>
                  <a:sym typeface="+mn-lt"/>
                </a:endParaRPr>
              </a:p>
            </p:txBody>
          </p:sp>
          <p:cxnSp>
            <p:nvCxnSpPr>
              <p:cNvPr id="32" name="直接连接符 31"/>
              <p:cNvCxnSpPr/>
              <p:nvPr/>
            </p:nvCxnSpPr>
            <p:spPr>
              <a:xfrm>
                <a:off x="4611000" y="1130300"/>
                <a:ext cx="0" cy="13843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3" name="21"/>
              <p:cNvSpPr txBox="1"/>
              <p:nvPr/>
            </p:nvSpPr>
            <p:spPr>
              <a:xfrm>
                <a:off x="5106000" y="1130300"/>
                <a:ext cx="5811101" cy="1384300"/>
              </a:xfrm>
              <a:prstGeom prst="rect">
                <a:avLst/>
              </a:prstGeom>
              <a:noFill/>
              <a:ln>
                <a:noFill/>
              </a:ln>
            </p:spPr>
            <p:txBody>
              <a:bodyPr lIns="91440" tIns="45720" rIns="91440" bIns="45720" anchor="ctr" anchorCtr="0">
                <a:noAutofit/>
              </a:bodyPr>
              <a:lstStyle/>
              <a:p>
                <a:pPr defTabSz="914341" fontAlgn="base">
                  <a:lnSpc>
                    <a:spcPct val="150000"/>
                  </a:lnSpc>
                  <a:spcBef>
                    <a:spcPct val="0"/>
                  </a:spcBef>
                  <a:spcAft>
                    <a:spcPct val="0"/>
                  </a:spcAft>
                </a:pPr>
                <a:r>
                  <a:rPr lang="zh-CN" altLang="en-US" sz="1400" dirty="0">
                    <a:solidFill>
                      <a:prstClr val="black"/>
                    </a:solidFill>
                    <a:cs typeface="+mn-ea"/>
                    <a:sym typeface="+mn-lt"/>
                  </a:rPr>
                  <a:t>您的内容打在这里，或者通过复制您的文本后，在此框中选择粘贴，并选择只保留文字。</a:t>
                </a:r>
              </a:p>
            </p:txBody>
          </p:sp>
        </p:grpSp>
        <p:pic>
          <p:nvPicPr>
            <p:cNvPr id="3" name="图片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5F60FD5-B2E6-4382-AE45-DDD0610806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746" y="2312085"/>
              <a:ext cx="1790100" cy="1725078"/>
            </a:xfrm>
            <a:prstGeom prst="rect">
              <a:avLst/>
            </a:prstGeom>
          </p:spPr>
        </p:pic>
      </p:grpSp>
      <p:grpSp>
        <p:nvGrpSpPr>
          <p:cNvPr id="4" name="组合 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D51D88E-16F1-49D9-97FE-691FCB7248CE}"/>
              </a:ext>
            </a:extLst>
          </p:cNvPr>
          <p:cNvGrpSpPr/>
          <p:nvPr/>
        </p:nvGrpSpPr>
        <p:grpSpPr>
          <a:xfrm>
            <a:off x="1057177" y="4095987"/>
            <a:ext cx="10517205" cy="1725078"/>
            <a:chOff x="1057587" y="4095986"/>
            <a:chExt cx="10521313" cy="1725078"/>
          </a:xfrm>
        </p:grpSpPr>
        <p:grpSp>
          <p:nvGrpSpPr>
            <p:cNvPr id="22" name="组合 21"/>
            <p:cNvGrpSpPr/>
            <p:nvPr/>
          </p:nvGrpSpPr>
          <p:grpSpPr>
            <a:xfrm>
              <a:off x="1057587" y="4270077"/>
              <a:ext cx="8417148" cy="1369517"/>
              <a:chOff x="1057587" y="4270057"/>
              <a:chExt cx="7948943" cy="1293337"/>
            </a:xfrm>
          </p:grpSpPr>
          <p:sp>
            <p:nvSpPr>
              <p:cNvPr id="26" name="12"/>
              <p:cNvSpPr txBox="1"/>
              <p:nvPr/>
            </p:nvSpPr>
            <p:spPr>
              <a:xfrm>
                <a:off x="1057587" y="4270057"/>
                <a:ext cx="2252348" cy="1286368"/>
              </a:xfrm>
              <a:prstGeom prst="rect">
                <a:avLst/>
              </a:prstGeom>
              <a:noFill/>
              <a:ln>
                <a:noFill/>
              </a:ln>
            </p:spPr>
            <p:txBody>
              <a:bodyPr wrap="none" lIns="91440" tIns="45720" rIns="91440" bIns="45720" anchor="ctr" anchorCtr="0">
                <a:normAutofit/>
              </a:bodyPr>
              <a:lstStyle/>
              <a:p>
                <a:pPr algn="ctr" defTabSz="914341" fontAlgn="base">
                  <a:spcBef>
                    <a:spcPct val="0"/>
                  </a:spcBef>
                  <a:spcAft>
                    <a:spcPct val="0"/>
                  </a:spcAft>
                  <a:buSzPct val="25000"/>
                </a:pPr>
                <a:r>
                  <a:rPr lang="zh-CN" altLang="en-US" sz="2400" b="1">
                    <a:solidFill>
                      <a:prstClr val="black"/>
                    </a:solidFill>
                    <a:cs typeface="+mn-ea"/>
                    <a:sym typeface="+mn-lt"/>
                  </a:rPr>
                  <a:t>输入文本</a:t>
                </a:r>
                <a:endParaRPr lang="de-DE" sz="2400" b="1" dirty="0">
                  <a:solidFill>
                    <a:prstClr val="black"/>
                  </a:solidFill>
                  <a:cs typeface="+mn-ea"/>
                  <a:sym typeface="+mn-lt"/>
                </a:endParaRPr>
              </a:p>
            </p:txBody>
          </p:sp>
          <p:sp>
            <p:nvSpPr>
              <p:cNvPr id="27" name="11"/>
              <p:cNvSpPr txBox="1"/>
              <p:nvPr/>
            </p:nvSpPr>
            <p:spPr>
              <a:xfrm>
                <a:off x="3606530" y="4277026"/>
                <a:ext cx="5400000" cy="1286368"/>
              </a:xfrm>
              <a:prstGeom prst="rect">
                <a:avLst/>
              </a:prstGeom>
              <a:noFill/>
              <a:ln>
                <a:noFill/>
              </a:ln>
            </p:spPr>
            <p:txBody>
              <a:bodyPr lIns="91440" tIns="45720" rIns="91440" bIns="45720" anchor="ctr" anchorCtr="0">
                <a:noAutofit/>
              </a:bodyPr>
              <a:lstStyle/>
              <a:p>
                <a:pPr defTabSz="914341" fontAlgn="base">
                  <a:lnSpc>
                    <a:spcPct val="150000"/>
                  </a:lnSpc>
                  <a:spcBef>
                    <a:spcPct val="0"/>
                  </a:spcBef>
                  <a:spcAft>
                    <a:spcPct val="0"/>
                  </a:spcAft>
                </a:pPr>
                <a:r>
                  <a:rPr lang="zh-CN" altLang="en-US" sz="1400" dirty="0">
                    <a:solidFill>
                      <a:prstClr val="black"/>
                    </a:solidFill>
                    <a:cs typeface="+mn-ea"/>
                    <a:sym typeface="+mn-lt"/>
                  </a:rPr>
                  <a:t>您的内容打在这里，或者通过复制您的文本后，在此框中选择粘贴，并选择只保留文字。</a:t>
                </a:r>
              </a:p>
            </p:txBody>
          </p:sp>
          <p:cxnSp>
            <p:nvCxnSpPr>
              <p:cNvPr id="28" name="直接连接符 27"/>
              <p:cNvCxnSpPr/>
              <p:nvPr/>
            </p:nvCxnSpPr>
            <p:spPr>
              <a:xfrm>
                <a:off x="3265313" y="4277026"/>
                <a:ext cx="0" cy="1286368"/>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8" name="图片 1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ACDD097-7DB2-44DD-BB7A-9CB3442CE0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800" y="4095986"/>
              <a:ext cx="1790100" cy="1725078"/>
            </a:xfrm>
            <a:prstGeom prst="rect">
              <a:avLst/>
            </a:prstGeom>
          </p:spPr>
        </p:pic>
      </p:grpSp>
    </p:spTree>
    <p:extLst>
      <p:ext uri="{BB962C8B-B14F-4D97-AF65-F5344CB8AC3E}">
        <p14:creationId xmlns:p14="http://schemas.microsoft.com/office/powerpoint/2010/main" val="275824867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46" name="TextBox 45"/>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3" name="组合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986B97F-B1B7-470A-8DA6-2535C85FF9FE}"/>
              </a:ext>
            </a:extLst>
          </p:cNvPr>
          <p:cNvGrpSpPr/>
          <p:nvPr/>
        </p:nvGrpSpPr>
        <p:grpSpPr>
          <a:xfrm>
            <a:off x="687119" y="2260762"/>
            <a:ext cx="3934828" cy="1064039"/>
            <a:chOff x="687387" y="2260759"/>
            <a:chExt cx="3936365" cy="1064039"/>
          </a:xfrm>
        </p:grpSpPr>
        <p:sp>
          <p:nvSpPr>
            <p:cNvPr id="12" name="文本框 47"/>
            <p:cNvSpPr txBox="1"/>
            <p:nvPr/>
          </p:nvSpPr>
          <p:spPr>
            <a:xfrm>
              <a:off x="687387" y="2678467"/>
              <a:ext cx="3936365"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defTabSz="914341">
                <a:lnSpc>
                  <a:spcPct val="150000"/>
                </a:lnSpc>
              </a:pPr>
              <a:r>
                <a:rPr lang="zh-CN" altLang="en-US" sz="1200" dirty="0">
                  <a:solidFill>
                    <a:prstClr val="black"/>
                  </a:solidFill>
                  <a:cs typeface="+mn-ea"/>
                  <a:sym typeface="+mn-lt"/>
                </a:rPr>
                <a:t>您的内容打在这里，或者通过复制您的文本后，在此框中选择粘贴，并选择只保留文字。</a:t>
              </a:r>
            </a:p>
          </p:txBody>
        </p:sp>
        <p:sp>
          <p:nvSpPr>
            <p:cNvPr id="13" name="矩形 18"/>
            <p:cNvSpPr/>
            <p:nvPr/>
          </p:nvSpPr>
          <p:spPr>
            <a:xfrm>
              <a:off x="1056640" y="2260759"/>
              <a:ext cx="2297748" cy="36933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indent="0" defTabSz="914341" eaLnBrk="1" hangingPunct="1">
                <a:spcBef>
                  <a:spcPct val="0"/>
                </a:spcBef>
                <a:buNone/>
              </a:pPr>
              <a:r>
                <a:rPr lang="zh-CN" altLang="en-US" sz="1800" dirty="0">
                  <a:solidFill>
                    <a:prstClr val="black"/>
                  </a:solidFill>
                  <a:cs typeface="+mn-ea"/>
                  <a:sym typeface="+mn-lt"/>
                </a:rPr>
                <a:t>单击此处添加标题</a:t>
              </a:r>
            </a:p>
          </p:txBody>
        </p:sp>
      </p:grpSp>
      <p:grpSp>
        <p:nvGrpSpPr>
          <p:cNvPr id="4" name="组合 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A8F1749-2BBD-4F27-9D48-63470C746D15}"/>
              </a:ext>
            </a:extLst>
          </p:cNvPr>
          <p:cNvGrpSpPr/>
          <p:nvPr/>
        </p:nvGrpSpPr>
        <p:grpSpPr>
          <a:xfrm>
            <a:off x="687119" y="4100357"/>
            <a:ext cx="3934828" cy="1065749"/>
            <a:chOff x="687387" y="4100354"/>
            <a:chExt cx="3936365" cy="1065749"/>
          </a:xfrm>
        </p:grpSpPr>
        <p:sp>
          <p:nvSpPr>
            <p:cNvPr id="14" name="文本框 47"/>
            <p:cNvSpPr txBox="1"/>
            <p:nvPr/>
          </p:nvSpPr>
          <p:spPr>
            <a:xfrm>
              <a:off x="687387" y="4519772"/>
              <a:ext cx="3936365"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defTabSz="914341">
                <a:lnSpc>
                  <a:spcPct val="150000"/>
                </a:lnSpc>
              </a:pPr>
              <a:r>
                <a:rPr lang="zh-CN" altLang="en-US" sz="1200" dirty="0">
                  <a:solidFill>
                    <a:prstClr val="black"/>
                  </a:solidFill>
                  <a:cs typeface="+mn-ea"/>
                  <a:sym typeface="+mn-lt"/>
                </a:rPr>
                <a:t>您的内容打在这里，或者通过复制您的文本后，在此框中选择粘贴，并选择只保留文字。</a:t>
              </a:r>
            </a:p>
          </p:txBody>
        </p:sp>
        <p:sp>
          <p:nvSpPr>
            <p:cNvPr id="15" name="矩形 18"/>
            <p:cNvSpPr/>
            <p:nvPr/>
          </p:nvSpPr>
          <p:spPr>
            <a:xfrm>
              <a:off x="1056640" y="4100354"/>
              <a:ext cx="2297748" cy="36933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indent="0" defTabSz="914341" eaLnBrk="1" hangingPunct="1">
                <a:spcBef>
                  <a:spcPct val="0"/>
                </a:spcBef>
                <a:buNone/>
              </a:pPr>
              <a:r>
                <a:rPr lang="zh-CN" altLang="en-US" sz="1800" dirty="0">
                  <a:solidFill>
                    <a:prstClr val="black"/>
                  </a:solidFill>
                  <a:cs typeface="+mn-ea"/>
                  <a:sym typeface="+mn-lt"/>
                </a:rPr>
                <a:t>单击此处添加标题</a:t>
              </a:r>
            </a:p>
          </p:txBody>
        </p:sp>
      </p:grpSp>
      <p:cxnSp>
        <p:nvCxnSpPr>
          <p:cNvPr id="16" name="直接连接符 15"/>
          <p:cNvCxnSpPr/>
          <p:nvPr/>
        </p:nvCxnSpPr>
        <p:spPr>
          <a:xfrm>
            <a:off x="5595974" y="2241074"/>
            <a:ext cx="0" cy="341376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C9DBF62-AE00-48E3-BE21-9FCBC1B0CC62}"/>
              </a:ext>
            </a:extLst>
          </p:cNvPr>
          <p:cNvGrpSpPr/>
          <p:nvPr/>
        </p:nvGrpSpPr>
        <p:grpSpPr>
          <a:xfrm>
            <a:off x="6200260" y="2241074"/>
            <a:ext cx="4933928" cy="3474720"/>
            <a:chOff x="6202680" y="2241074"/>
            <a:chExt cx="4935856" cy="3474720"/>
          </a:xfrm>
        </p:grpSpPr>
        <p:sp>
          <p:nvSpPr>
            <p:cNvPr id="17" name="矩形 16"/>
            <p:cNvSpPr/>
            <p:nvPr/>
          </p:nvSpPr>
          <p:spPr>
            <a:xfrm>
              <a:off x="6202680" y="2241074"/>
              <a:ext cx="4922520" cy="347472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black">
                    <a:lumMod val="75000"/>
                    <a:lumOff val="25000"/>
                  </a:prstClr>
                </a:solidFill>
                <a:cs typeface="+mn-ea"/>
                <a:sym typeface="+mn-lt"/>
              </a:endParaRPr>
            </a:p>
          </p:txBody>
        </p:sp>
        <p:sp>
          <p:nvSpPr>
            <p:cNvPr id="18" name="矩形 1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3A3F19B-4777-47EA-A89F-A6F6FC9ECD22}"/>
                </a:ext>
              </a:extLst>
            </p:cNvPr>
            <p:cNvSpPr/>
            <p:nvPr/>
          </p:nvSpPr>
          <p:spPr>
            <a:xfrm>
              <a:off x="6202680" y="2241074"/>
              <a:ext cx="4935856" cy="3474720"/>
            </a:xfrm>
            <a:prstGeom prst="rect">
              <a:avLst/>
            </a:prstGeom>
            <a:solidFill>
              <a:schemeClr val="accent2">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spTree>
    <p:extLst>
      <p:ext uri="{BB962C8B-B14F-4D97-AF65-F5344CB8AC3E}">
        <p14:creationId xmlns:p14="http://schemas.microsoft.com/office/powerpoint/2010/main" val="90478450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485847" y="3759846"/>
            <a:ext cx="5246310" cy="738646"/>
          </a:xfrm>
          <a:prstGeom prst="rect">
            <a:avLst/>
          </a:prstGeom>
        </p:spPr>
        <p:txBody>
          <a:bodyPr vert="horz" wrap="square" lIns="91424" tIns="45711" rIns="91424" bIns="45711">
            <a:spAutoFit/>
          </a:bodyPr>
          <a:lstStyle/>
          <a:p>
            <a:pPr defTabSz="914341" fontAlgn="base">
              <a:lnSpc>
                <a:spcPct val="150000"/>
              </a:lnSpc>
              <a:spcBef>
                <a:spcPct val="0"/>
              </a:spcBef>
              <a:spcAft>
                <a:spcPct val="0"/>
              </a:spcAft>
            </a:pPr>
            <a:r>
              <a:rPr lang="zh-CN" altLang="en-US" sz="1400" dirty="0">
                <a:solidFill>
                  <a:prstClr val="black">
                    <a:lumMod val="65000"/>
                    <a:lumOff val="35000"/>
                  </a:prstClr>
                </a:solidFill>
                <a:cs typeface="+mn-ea"/>
                <a:sym typeface="+mn-lt"/>
              </a:rPr>
              <a:t>您的内容打在这里，或者通过复制您的文本后，在此框中选择粘贴，并选择只保留文字。</a:t>
            </a:r>
          </a:p>
        </p:txBody>
      </p:sp>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60181-467D-419C-AEB1-B5D23D5B2F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570842" cy="6859588"/>
          </a:xfrm>
          <a:prstGeom prst="rect">
            <a:avLst/>
          </a:prstGeom>
        </p:spPr>
      </p:pic>
      <p:grpSp>
        <p:nvGrpSpPr>
          <p:cNvPr id="2" name="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F73506-4608-449E-A979-FDCC9E297EA8}"/>
              </a:ext>
            </a:extLst>
          </p:cNvPr>
          <p:cNvGrpSpPr/>
          <p:nvPr/>
        </p:nvGrpSpPr>
        <p:grpSpPr>
          <a:xfrm>
            <a:off x="6063470" y="557860"/>
            <a:ext cx="3598594" cy="2719535"/>
            <a:chOff x="6065837" y="557858"/>
            <a:chExt cx="3600000" cy="2719535"/>
          </a:xfrm>
        </p:grpSpPr>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12A574-18EA-47FB-8E0D-76830A4A4ACF}"/>
                </a:ext>
              </a:extLst>
            </p:cNvPr>
            <p:cNvGrpSpPr/>
            <p:nvPr/>
          </p:nvGrpSpPr>
          <p:grpSpPr>
            <a:xfrm rot="16200000">
              <a:off x="6506069" y="117626"/>
              <a:ext cx="2719535" cy="3600000"/>
              <a:chOff x="9162290" y="1629794"/>
              <a:chExt cx="2299500" cy="3600000"/>
            </a:xfrm>
          </p:grpSpPr>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FC54BB-C1FD-4701-AF1A-08B2C38AC6E7}"/>
                  </a:ext>
                </a:extLst>
              </p:cNvPr>
              <p:cNvGrpSpPr/>
              <p:nvPr userDrawn="1"/>
            </p:nvGrpSpPr>
            <p:grpSpPr>
              <a:xfrm>
                <a:off x="9162290" y="1629794"/>
                <a:ext cx="2299500" cy="3600000"/>
                <a:chOff x="9162290" y="1629794"/>
                <a:chExt cx="2299500" cy="3600000"/>
              </a:xfrm>
            </p:grpSpPr>
            <p:sp>
              <p:nvSpPr>
                <p:cNvPr id="13" name="图文框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16BD71-D57D-462E-B070-E948B0EF7FB5}"/>
                    </a:ext>
                  </a:extLst>
                </p:cNvPr>
                <p:cNvSpPr/>
                <p:nvPr/>
              </p:nvSpPr>
              <p:spPr>
                <a:xfrm>
                  <a:off x="9162290" y="1629794"/>
                  <a:ext cx="1656000" cy="3600000"/>
                </a:xfrm>
                <a:prstGeom prst="frame">
                  <a:avLst>
                    <a:gd name="adj1" fmla="val 3455"/>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black"/>
                    </a:solidFill>
                    <a:cs typeface="+mn-ea"/>
                    <a:sym typeface="+mn-lt"/>
                  </a:endParaRPr>
                </a:p>
              </p:txBody>
            </p:sp>
            <p:sp useBgFill="1">
              <p:nvSpPr>
                <p:cNvPr id="14" name="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BB73C7-B767-4C83-8B02-88002052B342}"/>
                    </a:ext>
                  </a:extLst>
                </p:cNvPr>
                <p:cNvSpPr/>
                <p:nvPr/>
              </p:nvSpPr>
              <p:spPr>
                <a:xfrm>
                  <a:off x="10174790" y="3207954"/>
                  <a:ext cx="1287000" cy="1400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FF95E4-D1FD-4AF6-B723-8A2725B855C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flipH="1">
                <a:off x="10225785" y="3186505"/>
                <a:ext cx="1185011" cy="1209705"/>
              </a:xfrm>
              <a:prstGeom prst="rect">
                <a:avLst/>
              </a:prstGeom>
            </p:spPr>
          </p:pic>
        </p:grpSp>
        <p:sp>
          <p:nvSpPr>
            <p:cNvPr id="8" name="01"/>
            <p:cNvSpPr txBox="1"/>
            <p:nvPr>
              <p:custDataLst>
                <p:tags r:id="rId1"/>
              </p:custDataLst>
            </p:nvPr>
          </p:nvSpPr>
          <p:spPr>
            <a:xfrm>
              <a:off x="6099925" y="1562960"/>
              <a:ext cx="3565912" cy="1440000"/>
            </a:xfrm>
            <a:prstGeom prst="rect">
              <a:avLst/>
            </a:prstGeom>
            <a:noFill/>
            <a:ln>
              <a:noFill/>
            </a:ln>
          </p:spPr>
          <p:txBody>
            <a:bodyPr vert="horz" wrap="square" lIns="0" tIns="0" rIns="0" bIns="0" rtlCol="0" anchor="ctr" anchorCtr="0">
              <a:noAutofit/>
            </a:bodyPr>
            <a:lstStyle/>
            <a:p>
              <a:pPr algn="ctr" defTabSz="914341" fontAlgn="base">
                <a:spcBef>
                  <a:spcPct val="0"/>
                </a:spcBef>
                <a:spcAft>
                  <a:spcPct val="0"/>
                </a:spcAft>
              </a:pPr>
              <a:r>
                <a:rPr lang="zh-CN" altLang="en-US" sz="4800" spc="600" dirty="0">
                  <a:solidFill>
                    <a:srgbClr val="231815"/>
                  </a:solidFill>
                  <a:cs typeface="+mn-ea"/>
                  <a:sym typeface="+mn-lt"/>
                </a:rPr>
                <a:t>活动效果</a:t>
              </a:r>
            </a:p>
          </p:txBody>
        </p:sp>
        <p:sp>
          <p:nvSpPr>
            <p:cNvPr id="6" name="矩形 5"/>
            <p:cNvSpPr/>
            <p:nvPr/>
          </p:nvSpPr>
          <p:spPr>
            <a:xfrm rot="16200000">
              <a:off x="7737717" y="1689838"/>
              <a:ext cx="282592" cy="2343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tIns="108000" rtlCol="0" anchor="ctr" anchorCtr="1"/>
            <a:lstStyle/>
            <a:p>
              <a:pPr defTabSz="914341" fontAlgn="base">
                <a:spcBef>
                  <a:spcPct val="0"/>
                </a:spcBef>
                <a:spcAft>
                  <a:spcPct val="0"/>
                </a:spcAft>
              </a:pPr>
              <a:r>
                <a:rPr lang="en-US" altLang="zh-CN" sz="2400" spc="600" dirty="0">
                  <a:solidFill>
                    <a:srgbClr val="231815"/>
                  </a:solidFill>
                  <a:cs typeface="+mn-ea"/>
                  <a:sym typeface="+mn-lt"/>
                </a:rPr>
                <a:t>PART04</a:t>
              </a:r>
              <a:endParaRPr lang="zh-CN" altLang="en-US" sz="2400" spc="600" dirty="0">
                <a:solidFill>
                  <a:srgbClr val="231815"/>
                </a:solidFill>
                <a:cs typeface="+mn-ea"/>
                <a:sym typeface="+mn-lt"/>
              </a:endParaRPr>
            </a:p>
          </p:txBody>
        </p:sp>
      </p:grpSp>
    </p:spTree>
    <p:extLst>
      <p:ext uri="{BB962C8B-B14F-4D97-AF65-F5344CB8AC3E}">
        <p14:creationId xmlns:p14="http://schemas.microsoft.com/office/powerpoint/2010/main" val="246605940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D29F"/>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69E4FDB-832D-4EE2-BFD5-DE73D247394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933" y="-25880"/>
            <a:ext cx="2874772" cy="2897143"/>
          </a:xfrm>
          <a:prstGeom prst="rect">
            <a:avLst/>
          </a:prstGeom>
        </p:spPr>
      </p:pic>
      <p:grpSp>
        <p:nvGrpSpPr>
          <p:cNvPr id="16" name="组合 1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75E15A9-A7F0-4542-A58B-2245EA6FD6C9}"/>
              </a:ext>
            </a:extLst>
          </p:cNvPr>
          <p:cNvGrpSpPr/>
          <p:nvPr/>
        </p:nvGrpSpPr>
        <p:grpSpPr>
          <a:xfrm>
            <a:off x="2866839" y="838994"/>
            <a:ext cx="5681572" cy="1323439"/>
            <a:chOff x="2867959" y="838994"/>
            <a:chExt cx="5683791" cy="1323438"/>
          </a:xfrm>
        </p:grpSpPr>
        <p:sp>
          <p:nvSpPr>
            <p:cNvPr id="47" name="TextBox 46"/>
            <p:cNvSpPr txBox="1"/>
            <p:nvPr/>
          </p:nvSpPr>
          <p:spPr>
            <a:xfrm>
              <a:off x="2867959" y="838994"/>
              <a:ext cx="2705855" cy="1323438"/>
            </a:xfrm>
            <a:prstGeom prst="rect">
              <a:avLst/>
            </a:prstGeom>
            <a:noFill/>
          </p:spPr>
          <p:txBody>
            <a:bodyPr vert="horz" wrap="square" lIns="144000" rIns="90000" rtlCol="0" anchor="t" anchorCtr="0">
              <a:spAutoFit/>
            </a:bodyPr>
            <a:lstStyle/>
            <a:p>
              <a:pPr defTabSz="914341" fontAlgn="base">
                <a:spcBef>
                  <a:spcPct val="0"/>
                </a:spcBef>
                <a:spcAft>
                  <a:spcPct val="0"/>
                </a:spcAft>
              </a:pPr>
              <a:r>
                <a:rPr lang="zh-CN" altLang="en-US" sz="8000" spc="600" dirty="0">
                  <a:ln w="28575">
                    <a:noFill/>
                  </a:ln>
                  <a:solidFill>
                    <a:srgbClr val="231815"/>
                  </a:solidFill>
                  <a:cs typeface="+mn-ea"/>
                  <a:sym typeface="+mn-lt"/>
                </a:rPr>
                <a:t>目录</a:t>
              </a:r>
            </a:p>
          </p:txBody>
        </p:sp>
        <p:sp>
          <p:nvSpPr>
            <p:cNvPr id="48" name="TextBox 47"/>
            <p:cNvSpPr txBox="1"/>
            <p:nvPr/>
          </p:nvSpPr>
          <p:spPr>
            <a:xfrm>
              <a:off x="5305347" y="1322707"/>
              <a:ext cx="3246403" cy="538609"/>
            </a:xfrm>
            <a:prstGeom prst="rect">
              <a:avLst/>
            </a:prstGeom>
            <a:noFill/>
          </p:spPr>
          <p:txBody>
            <a:bodyPr wrap="square" rtlCol="0">
              <a:spAutoFit/>
            </a:bodyPr>
            <a:lstStyle/>
            <a:p>
              <a:pPr defTabSz="914341" fontAlgn="base">
                <a:spcBef>
                  <a:spcPct val="0"/>
                </a:spcBef>
                <a:spcAft>
                  <a:spcPct val="0"/>
                </a:spcAft>
              </a:pPr>
              <a:r>
                <a:rPr lang="en-US" altLang="zh-CN" sz="2900" dirty="0">
                  <a:solidFill>
                    <a:srgbClr val="231815"/>
                  </a:solidFill>
                  <a:cs typeface="+mn-ea"/>
                  <a:sym typeface="+mn-lt"/>
                </a:rPr>
                <a:t>CONTENTS</a:t>
              </a:r>
              <a:endParaRPr lang="zh-CN" altLang="en-US" sz="2900" dirty="0">
                <a:solidFill>
                  <a:srgbClr val="231815"/>
                </a:solidFill>
                <a:cs typeface="+mn-ea"/>
                <a:sym typeface="+mn-lt"/>
              </a:endParaRPr>
            </a:p>
          </p:txBody>
        </p:sp>
      </p:grpSp>
      <p:grpSp>
        <p:nvGrpSpPr>
          <p:cNvPr id="7" name="组合 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D97151B-D756-4E21-B60F-0FDD641B6465}"/>
              </a:ext>
            </a:extLst>
          </p:cNvPr>
          <p:cNvGrpSpPr/>
          <p:nvPr/>
        </p:nvGrpSpPr>
        <p:grpSpPr>
          <a:xfrm>
            <a:off x="2058184" y="2774659"/>
            <a:ext cx="3357292" cy="1071582"/>
            <a:chOff x="2058987" y="2774659"/>
            <a:chExt cx="3358603" cy="1071582"/>
          </a:xfrm>
        </p:grpSpPr>
        <p:sp>
          <p:nvSpPr>
            <p:cNvPr id="43" name="01"/>
            <p:cNvSpPr txBox="1"/>
            <p:nvPr>
              <p:custDataLst>
                <p:tags r:id="rId4"/>
              </p:custDataLst>
            </p:nvPr>
          </p:nvSpPr>
          <p:spPr>
            <a:xfrm>
              <a:off x="2491593" y="2923007"/>
              <a:ext cx="2925997" cy="833300"/>
            </a:xfrm>
            <a:prstGeom prst="rect">
              <a:avLst/>
            </a:prstGeom>
            <a:noFill/>
            <a:ln>
              <a:solidFill>
                <a:srgbClr val="231815"/>
              </a:solidFill>
            </a:ln>
          </p:spPr>
          <p:txBody>
            <a:bodyPr vert="horz" wrap="square" lIns="0" tIns="0" rIns="0" bIns="0" rtlCol="0" anchor="ctr" anchorCtr="0">
              <a:noAutofit/>
            </a:bodyPr>
            <a:lstStyle/>
            <a:p>
              <a:pPr algn="ctr" defTabSz="914341" fontAlgn="base">
                <a:spcBef>
                  <a:spcPct val="0"/>
                </a:spcBef>
                <a:spcAft>
                  <a:spcPct val="0"/>
                </a:spcAft>
              </a:pPr>
              <a:r>
                <a:rPr lang="zh-CN" altLang="en-US" sz="3600" spc="600" dirty="0">
                  <a:solidFill>
                    <a:srgbClr val="231815"/>
                  </a:solidFill>
                  <a:cs typeface="+mn-ea"/>
                  <a:sym typeface="+mn-lt"/>
                </a:rPr>
                <a:t>  活动流程</a:t>
              </a:r>
            </a:p>
          </p:txBody>
        </p:sp>
        <p:pic>
          <p:nvPicPr>
            <p:cNvPr id="11" name="图片 1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0FDF39D-44EC-4304-ABBE-B829E60F13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7482010">
              <a:off x="2034847" y="2798799"/>
              <a:ext cx="1071582" cy="1023302"/>
            </a:xfrm>
            <a:prstGeom prst="rect">
              <a:avLst/>
            </a:prstGeom>
          </p:spPr>
        </p:pic>
      </p:grpSp>
      <p:grpSp>
        <p:nvGrpSpPr>
          <p:cNvPr id="10" name="组合 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FA526BB-822D-4F39-B082-DD5626A1FD67}"/>
              </a:ext>
            </a:extLst>
          </p:cNvPr>
          <p:cNvGrpSpPr/>
          <p:nvPr/>
        </p:nvGrpSpPr>
        <p:grpSpPr>
          <a:xfrm>
            <a:off x="2058185" y="4107655"/>
            <a:ext cx="3357290" cy="1071582"/>
            <a:chOff x="2058988" y="4107655"/>
            <a:chExt cx="3358601" cy="1071582"/>
          </a:xfrm>
        </p:grpSpPr>
        <p:sp>
          <p:nvSpPr>
            <p:cNvPr id="44" name="01"/>
            <p:cNvSpPr txBox="1"/>
            <p:nvPr>
              <p:custDataLst>
                <p:tags r:id="rId3"/>
              </p:custDataLst>
            </p:nvPr>
          </p:nvSpPr>
          <p:spPr>
            <a:xfrm>
              <a:off x="2491593" y="4293765"/>
              <a:ext cx="2925996" cy="820405"/>
            </a:xfrm>
            <a:prstGeom prst="rect">
              <a:avLst/>
            </a:prstGeom>
            <a:noFill/>
            <a:ln>
              <a:solidFill>
                <a:srgbClr val="231815"/>
              </a:solidFill>
            </a:ln>
          </p:spPr>
          <p:txBody>
            <a:bodyPr vert="horz" wrap="square" lIns="0" tIns="0" rIns="0" bIns="0" rtlCol="0" anchor="ctr" anchorCtr="0">
              <a:noAutofit/>
            </a:bodyPr>
            <a:lstStyle/>
            <a:p>
              <a:pPr algn="ctr" defTabSz="914341" fontAlgn="base">
                <a:spcBef>
                  <a:spcPct val="0"/>
                </a:spcBef>
                <a:spcAft>
                  <a:spcPct val="0"/>
                </a:spcAft>
              </a:pPr>
              <a:r>
                <a:rPr lang="zh-CN" altLang="en-US" sz="3600" spc="600" dirty="0">
                  <a:solidFill>
                    <a:srgbClr val="231815"/>
                  </a:solidFill>
                  <a:cs typeface="+mn-ea"/>
                  <a:sym typeface="+mn-lt"/>
                </a:rPr>
                <a:t>   细节管理</a:t>
              </a:r>
            </a:p>
          </p:txBody>
        </p:sp>
        <p:pic>
          <p:nvPicPr>
            <p:cNvPr id="13" name="图片 1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30B3E78-AC0F-4F7F-91E0-2F3209FF8E1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7482010">
              <a:off x="2034848" y="4131795"/>
              <a:ext cx="1071582" cy="1023302"/>
            </a:xfrm>
            <a:prstGeom prst="rect">
              <a:avLst/>
            </a:prstGeom>
          </p:spPr>
        </p:pic>
      </p:grpSp>
      <p:grpSp>
        <p:nvGrpSpPr>
          <p:cNvPr id="8" name="组合 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5880FBE-D240-4C96-A5D6-00E784B4E43B}"/>
              </a:ext>
            </a:extLst>
          </p:cNvPr>
          <p:cNvGrpSpPr/>
          <p:nvPr/>
        </p:nvGrpSpPr>
        <p:grpSpPr>
          <a:xfrm>
            <a:off x="6387374" y="2736897"/>
            <a:ext cx="3436306" cy="1071582"/>
            <a:chOff x="6389869" y="2736897"/>
            <a:chExt cx="3437648" cy="1071582"/>
          </a:xfrm>
        </p:grpSpPr>
        <p:sp>
          <p:nvSpPr>
            <p:cNvPr id="45" name="01"/>
            <p:cNvSpPr txBox="1"/>
            <p:nvPr>
              <p:custDataLst>
                <p:tags r:id="rId2"/>
              </p:custDataLst>
            </p:nvPr>
          </p:nvSpPr>
          <p:spPr>
            <a:xfrm>
              <a:off x="6901521" y="2893800"/>
              <a:ext cx="2925996" cy="833300"/>
            </a:xfrm>
            <a:prstGeom prst="rect">
              <a:avLst/>
            </a:prstGeom>
            <a:noFill/>
            <a:ln>
              <a:solidFill>
                <a:srgbClr val="231815"/>
              </a:solidFill>
            </a:ln>
          </p:spPr>
          <p:txBody>
            <a:bodyPr vert="horz" wrap="square" lIns="0" tIns="0" rIns="0" bIns="0" rtlCol="0" anchor="ctr" anchorCtr="0">
              <a:noAutofit/>
            </a:bodyPr>
            <a:lstStyle/>
            <a:p>
              <a:pPr algn="ctr" defTabSz="914341" fontAlgn="base">
                <a:spcBef>
                  <a:spcPct val="0"/>
                </a:spcBef>
                <a:spcAft>
                  <a:spcPct val="0"/>
                </a:spcAft>
              </a:pPr>
              <a:r>
                <a:rPr lang="zh-CN" altLang="en-US" sz="3600" spc="600" dirty="0">
                  <a:solidFill>
                    <a:srgbClr val="231815"/>
                  </a:solidFill>
                  <a:cs typeface="+mn-ea"/>
                  <a:sym typeface="+mn-lt"/>
                </a:rPr>
                <a:t>  活动目标</a:t>
              </a:r>
            </a:p>
          </p:txBody>
        </p:sp>
        <p:pic>
          <p:nvPicPr>
            <p:cNvPr id="14" name="图片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1F2A251-6444-40E2-8CE9-6F6E488B6A4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7313817">
              <a:off x="6365729" y="2761037"/>
              <a:ext cx="1071582" cy="1023302"/>
            </a:xfrm>
            <a:prstGeom prst="rect">
              <a:avLst/>
            </a:prstGeom>
          </p:spPr>
        </p:pic>
      </p:grpSp>
      <p:grpSp>
        <p:nvGrpSpPr>
          <p:cNvPr id="12" name="组合 1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CA62650-0CC3-4D31-8B17-09B5D89BF686}"/>
              </a:ext>
            </a:extLst>
          </p:cNvPr>
          <p:cNvGrpSpPr/>
          <p:nvPr/>
        </p:nvGrpSpPr>
        <p:grpSpPr>
          <a:xfrm>
            <a:off x="6387376" y="4168175"/>
            <a:ext cx="3436305" cy="1071582"/>
            <a:chOff x="6389870" y="4168175"/>
            <a:chExt cx="3437647" cy="1071582"/>
          </a:xfrm>
        </p:grpSpPr>
        <p:sp>
          <p:nvSpPr>
            <p:cNvPr id="46" name="01"/>
            <p:cNvSpPr txBox="1"/>
            <p:nvPr>
              <p:custDataLst>
                <p:tags r:id="rId1"/>
              </p:custDataLst>
            </p:nvPr>
          </p:nvSpPr>
          <p:spPr>
            <a:xfrm>
              <a:off x="6901521" y="4293764"/>
              <a:ext cx="2925996" cy="820405"/>
            </a:xfrm>
            <a:prstGeom prst="rect">
              <a:avLst/>
            </a:prstGeom>
            <a:noFill/>
            <a:ln>
              <a:solidFill>
                <a:srgbClr val="231815"/>
              </a:solidFill>
            </a:ln>
          </p:spPr>
          <p:txBody>
            <a:bodyPr vert="horz" wrap="square" lIns="0" tIns="0" rIns="0" bIns="0" rtlCol="0" anchor="ctr" anchorCtr="0">
              <a:noAutofit/>
            </a:bodyPr>
            <a:lstStyle/>
            <a:p>
              <a:pPr algn="ctr" defTabSz="914341" fontAlgn="base">
                <a:spcBef>
                  <a:spcPct val="0"/>
                </a:spcBef>
                <a:spcAft>
                  <a:spcPct val="0"/>
                </a:spcAft>
              </a:pPr>
              <a:r>
                <a:rPr lang="zh-CN" altLang="en-US" sz="3600" spc="600" dirty="0">
                  <a:solidFill>
                    <a:srgbClr val="231815"/>
                  </a:solidFill>
                  <a:cs typeface="+mn-ea"/>
                  <a:sym typeface="+mn-lt"/>
                </a:rPr>
                <a:t>  活动效果</a:t>
              </a:r>
            </a:p>
          </p:txBody>
        </p:sp>
        <p:pic>
          <p:nvPicPr>
            <p:cNvPr id="15" name="图片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23DDF45-1836-4976-A17A-40DB2366556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7313817">
              <a:off x="6365730" y="4192315"/>
              <a:ext cx="1071582" cy="1023302"/>
            </a:xfrm>
            <a:prstGeom prst="rect">
              <a:avLst/>
            </a:prstGeom>
          </p:spPr>
        </p:pic>
      </p:grpSp>
    </p:spTree>
    <p:extLst>
      <p:ext uri="{BB962C8B-B14F-4D97-AF65-F5344CB8AC3E}">
        <p14:creationId xmlns:p14="http://schemas.microsoft.com/office/powerpoint/2010/main" val="306219372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366310" y="3525482"/>
            <a:ext cx="2698946" cy="2700000"/>
          </a:xfrm>
          <a:prstGeom prst="rect">
            <a:avLst/>
          </a:prstGeom>
        </p:spPr>
      </p:pic>
      <p:sp>
        <p:nvSpPr>
          <p:cNvPr id="23"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24" name="TextBox 23"/>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2" name="组合 1"/>
          <p:cNvGrpSpPr/>
          <p:nvPr/>
        </p:nvGrpSpPr>
        <p:grpSpPr>
          <a:xfrm>
            <a:off x="2863141" y="2568497"/>
            <a:ext cx="7678460" cy="2880000"/>
            <a:chOff x="-3494295" y="3918496"/>
            <a:chExt cx="7681461" cy="2880000"/>
          </a:xfrm>
        </p:grpSpPr>
        <p:sp>
          <p:nvSpPr>
            <p:cNvPr id="9" name="文本框 6"/>
            <p:cNvSpPr txBox="1"/>
            <p:nvPr/>
          </p:nvSpPr>
          <p:spPr>
            <a:xfrm>
              <a:off x="-3494295" y="3918496"/>
              <a:ext cx="6766033" cy="2880000"/>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500" dirty="0">
                  <a:solidFill>
                    <a:prstClr val="black"/>
                  </a:solidFill>
                  <a:cs typeface="+mn-ea"/>
                  <a:sym typeface="+mn-lt"/>
                </a:rPr>
                <a:t>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内容点击此处输入相关主题文字内容点击此处输入相关主题文字</a:t>
              </a:r>
            </a:p>
            <a:p>
              <a:pPr defTabSz="914341" fontAlgn="base">
                <a:lnSpc>
                  <a:spcPct val="150000"/>
                </a:lnSpc>
                <a:spcBef>
                  <a:spcPct val="0"/>
                </a:spcBef>
                <a:spcAft>
                  <a:spcPct val="0"/>
                </a:spcAft>
              </a:pPr>
              <a:endParaRPr lang="zh-CN" altLang="en-US" sz="1500" dirty="0">
                <a:solidFill>
                  <a:prstClr val="black"/>
                </a:solidFill>
                <a:cs typeface="+mn-ea"/>
                <a:sym typeface="+mn-lt"/>
              </a:endParaRPr>
            </a:p>
            <a:p>
              <a:pPr defTabSz="914341" fontAlgn="base">
                <a:lnSpc>
                  <a:spcPct val="150000"/>
                </a:lnSpc>
                <a:spcBef>
                  <a:spcPct val="0"/>
                </a:spcBef>
                <a:spcAft>
                  <a:spcPct val="0"/>
                </a:spcAft>
              </a:pPr>
              <a:endParaRPr lang="zh-CN" altLang="en-US" sz="1500" dirty="0">
                <a:solidFill>
                  <a:prstClr val="black"/>
                </a:solidFill>
                <a:cs typeface="+mn-ea"/>
                <a:sym typeface="+mn-lt"/>
              </a:endParaRPr>
            </a:p>
          </p:txBody>
        </p:sp>
        <p:sp>
          <p:nvSpPr>
            <p:cNvPr id="10" name="文本框 7"/>
            <p:cNvSpPr txBox="1"/>
            <p:nvPr/>
          </p:nvSpPr>
          <p:spPr>
            <a:xfrm>
              <a:off x="3632951" y="3978000"/>
              <a:ext cx="554215" cy="2628000"/>
            </a:xfrm>
            <a:prstGeom prst="rect">
              <a:avLst/>
            </a:prstGeom>
            <a:solidFill>
              <a:schemeClr val="accent4"/>
            </a:solidFill>
          </p:spPr>
          <p:txBody>
            <a:bodyPr vert="eaVert" wrap="square" rtlCol="0">
              <a:spAutoFit/>
            </a:bodyPr>
            <a:lstStyle/>
            <a:p>
              <a:pPr algn="ctr" defTabSz="914341" fontAlgn="base">
                <a:spcBef>
                  <a:spcPct val="0"/>
                </a:spcBef>
                <a:spcAft>
                  <a:spcPct val="0"/>
                </a:spcAft>
              </a:pPr>
              <a:r>
                <a:rPr lang="zh-CN" altLang="en-US" sz="2400" dirty="0">
                  <a:solidFill>
                    <a:prstClr val="white"/>
                  </a:solidFill>
                  <a:cs typeface="+mn-ea"/>
                  <a:sym typeface="+mn-lt"/>
                </a:rPr>
                <a:t>标题文本</a:t>
              </a:r>
            </a:p>
          </p:txBody>
        </p:sp>
      </p:grpSp>
    </p:spTree>
    <p:extLst>
      <p:ext uri="{BB962C8B-B14F-4D97-AF65-F5344CB8AC3E}">
        <p14:creationId xmlns:p14="http://schemas.microsoft.com/office/powerpoint/2010/main" val="98512999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50" name="TextBox 49"/>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22" name="组合 21">
            <a:extLst>
              <a:ext uri="{FF2B5EF4-FFF2-40B4-BE49-F238E27FC236}">
                <a16:creationId xmlns:a16="http://schemas.microsoft.com/office/drawing/2014/main" xmlns:p14="http://schemas.microsoft.com/office/powerpoint/2010/main" xmlns:mc="http://schemas.openxmlformats.org/markup-compatibility/2006" xmlns="" id="{22EF9DFE-A0A0-42B0-B127-1B70012E8AE5}"/>
              </a:ext>
            </a:extLst>
          </p:cNvPr>
          <p:cNvGrpSpPr/>
          <p:nvPr/>
        </p:nvGrpSpPr>
        <p:grpSpPr>
          <a:xfrm>
            <a:off x="841144" y="1555292"/>
            <a:ext cx="5216516" cy="4152081"/>
            <a:chOff x="90140" y="1194594"/>
            <a:chExt cx="5707063" cy="4468813"/>
          </a:xfrm>
          <a:solidFill>
            <a:schemeClr val="accent2">
              <a:lumMod val="75000"/>
            </a:schemeClr>
          </a:solidFill>
        </p:grpSpPr>
        <p:sp>
          <p:nvSpPr>
            <p:cNvPr id="23" name="任意多边形: 形状 22">
              <a:extLst>
                <a:ext uri="{FF2B5EF4-FFF2-40B4-BE49-F238E27FC236}">
                  <a16:creationId xmlns:a16="http://schemas.microsoft.com/office/drawing/2014/main" xmlns:p14="http://schemas.microsoft.com/office/powerpoint/2010/main" xmlns:mc="http://schemas.openxmlformats.org/markup-compatibility/2006" xmlns="" id="{6B658DF7-C1E9-441C-9D5A-472455B50A59}"/>
                </a:ext>
              </a:extLst>
            </p:cNvPr>
            <p:cNvSpPr/>
            <p:nvPr/>
          </p:nvSpPr>
          <p:spPr bwMode="auto">
            <a:xfrm>
              <a:off x="1879253" y="4277519"/>
              <a:ext cx="277813" cy="422275"/>
            </a:xfrm>
            <a:custGeom>
              <a:avLst/>
              <a:gdLst>
                <a:gd name="T0" fmla="*/ 58 w 175"/>
                <a:gd name="T1" fmla="*/ 0 h 266"/>
                <a:gd name="T2" fmla="*/ 61 w 175"/>
                <a:gd name="T3" fmla="*/ 2 h 266"/>
                <a:gd name="T4" fmla="*/ 66 w 175"/>
                <a:gd name="T5" fmla="*/ 3 h 266"/>
                <a:gd name="T6" fmla="*/ 74 w 175"/>
                <a:gd name="T7" fmla="*/ 7 h 266"/>
                <a:gd name="T8" fmla="*/ 84 w 175"/>
                <a:gd name="T9" fmla="*/ 12 h 266"/>
                <a:gd name="T10" fmla="*/ 96 w 175"/>
                <a:gd name="T11" fmla="*/ 18 h 266"/>
                <a:gd name="T12" fmla="*/ 109 w 175"/>
                <a:gd name="T13" fmla="*/ 28 h 266"/>
                <a:gd name="T14" fmla="*/ 122 w 175"/>
                <a:gd name="T15" fmla="*/ 38 h 266"/>
                <a:gd name="T16" fmla="*/ 135 w 175"/>
                <a:gd name="T17" fmla="*/ 51 h 266"/>
                <a:gd name="T18" fmla="*/ 148 w 175"/>
                <a:gd name="T19" fmla="*/ 65 h 266"/>
                <a:gd name="T20" fmla="*/ 158 w 175"/>
                <a:gd name="T21" fmla="*/ 82 h 266"/>
                <a:gd name="T22" fmla="*/ 167 w 175"/>
                <a:gd name="T23" fmla="*/ 100 h 266"/>
                <a:gd name="T24" fmla="*/ 173 w 175"/>
                <a:gd name="T25" fmla="*/ 121 h 266"/>
                <a:gd name="T26" fmla="*/ 175 w 175"/>
                <a:gd name="T27" fmla="*/ 146 h 266"/>
                <a:gd name="T28" fmla="*/ 174 w 175"/>
                <a:gd name="T29" fmla="*/ 172 h 266"/>
                <a:gd name="T30" fmla="*/ 167 w 175"/>
                <a:gd name="T31" fmla="*/ 200 h 266"/>
                <a:gd name="T32" fmla="*/ 157 w 175"/>
                <a:gd name="T33" fmla="*/ 233 h 266"/>
                <a:gd name="T34" fmla="*/ 140 w 175"/>
                <a:gd name="T35" fmla="*/ 266 h 266"/>
                <a:gd name="T36" fmla="*/ 137 w 175"/>
                <a:gd name="T37" fmla="*/ 266 h 266"/>
                <a:gd name="T38" fmla="*/ 131 w 175"/>
                <a:gd name="T39" fmla="*/ 264 h 266"/>
                <a:gd name="T40" fmla="*/ 122 w 175"/>
                <a:gd name="T41" fmla="*/ 260 h 266"/>
                <a:gd name="T42" fmla="*/ 110 w 175"/>
                <a:gd name="T43" fmla="*/ 255 h 266"/>
                <a:gd name="T44" fmla="*/ 96 w 175"/>
                <a:gd name="T45" fmla="*/ 247 h 266"/>
                <a:gd name="T46" fmla="*/ 80 w 175"/>
                <a:gd name="T47" fmla="*/ 238 h 266"/>
                <a:gd name="T48" fmla="*/ 65 w 175"/>
                <a:gd name="T49" fmla="*/ 226 h 266"/>
                <a:gd name="T50" fmla="*/ 49 w 175"/>
                <a:gd name="T51" fmla="*/ 214 h 266"/>
                <a:gd name="T52" fmla="*/ 35 w 175"/>
                <a:gd name="T53" fmla="*/ 199 h 266"/>
                <a:gd name="T54" fmla="*/ 22 w 175"/>
                <a:gd name="T55" fmla="*/ 183 h 266"/>
                <a:gd name="T56" fmla="*/ 11 w 175"/>
                <a:gd name="T57" fmla="*/ 164 h 266"/>
                <a:gd name="T58" fmla="*/ 4 w 175"/>
                <a:gd name="T59" fmla="*/ 144 h 266"/>
                <a:gd name="T60" fmla="*/ 0 w 175"/>
                <a:gd name="T61" fmla="*/ 121 h 266"/>
                <a:gd name="T62" fmla="*/ 0 w 175"/>
                <a:gd name="T63" fmla="*/ 96 h 266"/>
                <a:gd name="T64" fmla="*/ 6 w 175"/>
                <a:gd name="T65" fmla="*/ 70 h 266"/>
                <a:gd name="T66" fmla="*/ 18 w 175"/>
                <a:gd name="T67" fmla="*/ 41 h 266"/>
                <a:gd name="T68" fmla="*/ 36 w 175"/>
                <a:gd name="T69" fmla="*/ 9 h 266"/>
                <a:gd name="T70" fmla="*/ 35 w 175"/>
                <a:gd name="T71" fmla="*/ 13 h 266"/>
                <a:gd name="T72" fmla="*/ 32 w 175"/>
                <a:gd name="T73" fmla="*/ 21 h 266"/>
                <a:gd name="T74" fmla="*/ 30 w 175"/>
                <a:gd name="T75" fmla="*/ 33 h 266"/>
                <a:gd name="T76" fmla="*/ 26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50 h 266"/>
                <a:gd name="T90" fmla="*/ 46 w 175"/>
                <a:gd name="T91" fmla="*/ 142 h 266"/>
                <a:gd name="T92" fmla="*/ 43 w 175"/>
                <a:gd name="T93" fmla="*/ 127 h 266"/>
                <a:gd name="T94" fmla="*/ 40 w 175"/>
                <a:gd name="T95" fmla="*/ 109 h 266"/>
                <a:gd name="T96" fmla="*/ 37 w 175"/>
                <a:gd name="T97" fmla="*/ 89 h 266"/>
                <a:gd name="T98" fmla="*/ 37 w 175"/>
                <a:gd name="T99" fmla="*/ 66 h 266"/>
                <a:gd name="T100" fmla="*/ 40 w 175"/>
                <a:gd name="T101" fmla="*/ 44 h 266"/>
                <a:gd name="T102" fmla="*/ 46 w 175"/>
                <a:gd name="T103" fmla="*/ 22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2"/>
                  </a:lnTo>
                  <a:lnTo>
                    <a:pt x="66" y="3"/>
                  </a:lnTo>
                  <a:lnTo>
                    <a:pt x="74" y="7"/>
                  </a:lnTo>
                  <a:lnTo>
                    <a:pt x="84" y="12"/>
                  </a:lnTo>
                  <a:lnTo>
                    <a:pt x="96" y="18"/>
                  </a:lnTo>
                  <a:lnTo>
                    <a:pt x="109" y="28"/>
                  </a:lnTo>
                  <a:lnTo>
                    <a:pt x="122" y="38"/>
                  </a:lnTo>
                  <a:lnTo>
                    <a:pt x="135" y="51"/>
                  </a:lnTo>
                  <a:lnTo>
                    <a:pt x="148" y="65"/>
                  </a:lnTo>
                  <a:lnTo>
                    <a:pt x="158" y="82"/>
                  </a:lnTo>
                  <a:lnTo>
                    <a:pt x="167" y="100"/>
                  </a:lnTo>
                  <a:lnTo>
                    <a:pt x="173" y="121"/>
                  </a:lnTo>
                  <a:lnTo>
                    <a:pt x="175" y="146"/>
                  </a:lnTo>
                  <a:lnTo>
                    <a:pt x="174" y="172"/>
                  </a:lnTo>
                  <a:lnTo>
                    <a:pt x="167" y="200"/>
                  </a:lnTo>
                  <a:lnTo>
                    <a:pt x="157" y="233"/>
                  </a:lnTo>
                  <a:lnTo>
                    <a:pt x="140" y="266"/>
                  </a:lnTo>
                  <a:lnTo>
                    <a:pt x="137" y="266"/>
                  </a:lnTo>
                  <a:lnTo>
                    <a:pt x="131" y="264"/>
                  </a:lnTo>
                  <a:lnTo>
                    <a:pt x="122" y="260"/>
                  </a:lnTo>
                  <a:lnTo>
                    <a:pt x="110" y="255"/>
                  </a:lnTo>
                  <a:lnTo>
                    <a:pt x="96" y="247"/>
                  </a:lnTo>
                  <a:lnTo>
                    <a:pt x="80" y="238"/>
                  </a:lnTo>
                  <a:lnTo>
                    <a:pt x="65" y="226"/>
                  </a:lnTo>
                  <a:lnTo>
                    <a:pt x="49" y="214"/>
                  </a:lnTo>
                  <a:lnTo>
                    <a:pt x="35" y="199"/>
                  </a:lnTo>
                  <a:lnTo>
                    <a:pt x="22" y="183"/>
                  </a:lnTo>
                  <a:lnTo>
                    <a:pt x="11" y="164"/>
                  </a:lnTo>
                  <a:lnTo>
                    <a:pt x="4" y="144"/>
                  </a:lnTo>
                  <a:lnTo>
                    <a:pt x="0" y="121"/>
                  </a:lnTo>
                  <a:lnTo>
                    <a:pt x="0" y="96"/>
                  </a:lnTo>
                  <a:lnTo>
                    <a:pt x="6" y="70"/>
                  </a:lnTo>
                  <a:lnTo>
                    <a:pt x="18" y="41"/>
                  </a:lnTo>
                  <a:lnTo>
                    <a:pt x="36" y="9"/>
                  </a:lnTo>
                  <a:lnTo>
                    <a:pt x="35" y="13"/>
                  </a:lnTo>
                  <a:lnTo>
                    <a:pt x="32" y="21"/>
                  </a:lnTo>
                  <a:lnTo>
                    <a:pt x="30" y="33"/>
                  </a:lnTo>
                  <a:lnTo>
                    <a:pt x="26" y="48"/>
                  </a:lnTo>
                  <a:lnTo>
                    <a:pt x="24" y="66"/>
                  </a:lnTo>
                  <a:lnTo>
                    <a:pt x="26" y="87"/>
                  </a:lnTo>
                  <a:lnTo>
                    <a:pt x="30" y="109"/>
                  </a:lnTo>
                  <a:lnTo>
                    <a:pt x="37" y="131"/>
                  </a:lnTo>
                  <a:lnTo>
                    <a:pt x="50" y="153"/>
                  </a:lnTo>
                  <a:lnTo>
                    <a:pt x="49" y="150"/>
                  </a:lnTo>
                  <a:lnTo>
                    <a:pt x="46" y="142"/>
                  </a:lnTo>
                  <a:lnTo>
                    <a:pt x="43" y="127"/>
                  </a:lnTo>
                  <a:lnTo>
                    <a:pt x="40" y="109"/>
                  </a:lnTo>
                  <a:lnTo>
                    <a:pt x="37" y="89"/>
                  </a:lnTo>
                  <a:lnTo>
                    <a:pt x="37" y="66"/>
                  </a:lnTo>
                  <a:lnTo>
                    <a:pt x="40" y="44"/>
                  </a:lnTo>
                  <a:lnTo>
                    <a:pt x="46" y="22"/>
                  </a:lnTo>
                  <a:lnTo>
                    <a:pt x="58"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24" name="任意多边形: 形状 23">
              <a:extLst>
                <a:ext uri="{FF2B5EF4-FFF2-40B4-BE49-F238E27FC236}">
                  <a16:creationId xmlns:a16="http://schemas.microsoft.com/office/drawing/2014/main" xmlns:p14="http://schemas.microsoft.com/office/powerpoint/2010/main" xmlns:mc="http://schemas.openxmlformats.org/markup-compatibility/2006" xmlns="" id="{F567628B-AA87-455E-AB1A-07FD6DECCCB5}"/>
                </a:ext>
              </a:extLst>
            </p:cNvPr>
            <p:cNvSpPr/>
            <p:nvPr/>
          </p:nvSpPr>
          <p:spPr bwMode="auto">
            <a:xfrm>
              <a:off x="1469678" y="4490244"/>
              <a:ext cx="279400" cy="422275"/>
            </a:xfrm>
            <a:custGeom>
              <a:avLst/>
              <a:gdLst>
                <a:gd name="T0" fmla="*/ 60 w 176"/>
                <a:gd name="T1" fmla="*/ 0 h 266"/>
                <a:gd name="T2" fmla="*/ 61 w 176"/>
                <a:gd name="T3" fmla="*/ 0 h 266"/>
                <a:gd name="T4" fmla="*/ 67 w 176"/>
                <a:gd name="T5" fmla="*/ 3 h 266"/>
                <a:gd name="T6" fmla="*/ 74 w 176"/>
                <a:gd name="T7" fmla="*/ 6 h 266"/>
                <a:gd name="T8" fmla="*/ 85 w 176"/>
                <a:gd name="T9" fmla="*/ 12 h 266"/>
                <a:gd name="T10" fmla="*/ 98 w 176"/>
                <a:gd name="T11" fmla="*/ 18 h 266"/>
                <a:gd name="T12" fmla="*/ 110 w 176"/>
                <a:gd name="T13" fmla="*/ 26 h 266"/>
                <a:gd name="T14" fmla="*/ 124 w 176"/>
                <a:gd name="T15" fmla="*/ 36 h 266"/>
                <a:gd name="T16" fmla="*/ 137 w 176"/>
                <a:gd name="T17" fmla="*/ 49 h 266"/>
                <a:gd name="T18" fmla="*/ 149 w 176"/>
                <a:gd name="T19" fmla="*/ 64 h 266"/>
                <a:gd name="T20" fmla="*/ 159 w 176"/>
                <a:gd name="T21" fmla="*/ 80 h 266"/>
                <a:gd name="T22" fmla="*/ 168 w 176"/>
                <a:gd name="T23" fmla="*/ 100 h 266"/>
                <a:gd name="T24" fmla="*/ 173 w 176"/>
                <a:gd name="T25" fmla="*/ 121 h 266"/>
                <a:gd name="T26" fmla="*/ 176 w 176"/>
                <a:gd name="T27" fmla="*/ 144 h 266"/>
                <a:gd name="T28" fmla="*/ 175 w 176"/>
                <a:gd name="T29" fmla="*/ 171 h 266"/>
                <a:gd name="T30" fmla="*/ 169 w 176"/>
                <a:gd name="T31" fmla="*/ 200 h 266"/>
                <a:gd name="T32" fmla="*/ 158 w 176"/>
                <a:gd name="T33" fmla="*/ 231 h 266"/>
                <a:gd name="T34" fmla="*/ 141 w 176"/>
                <a:gd name="T35" fmla="*/ 266 h 266"/>
                <a:gd name="T36" fmla="*/ 139 w 176"/>
                <a:gd name="T37" fmla="*/ 265 h 266"/>
                <a:gd name="T38" fmla="*/ 133 w 176"/>
                <a:gd name="T39" fmla="*/ 264 h 266"/>
                <a:gd name="T40" fmla="*/ 123 w 176"/>
                <a:gd name="T41" fmla="*/ 258 h 266"/>
                <a:gd name="T42" fmla="*/ 111 w 176"/>
                <a:gd name="T43" fmla="*/ 253 h 266"/>
                <a:gd name="T44" fmla="*/ 97 w 176"/>
                <a:gd name="T45" fmla="*/ 245 h 266"/>
                <a:gd name="T46" fmla="*/ 81 w 176"/>
                <a:gd name="T47" fmla="*/ 236 h 266"/>
                <a:gd name="T48" fmla="*/ 65 w 176"/>
                <a:gd name="T49" fmla="*/ 226 h 266"/>
                <a:gd name="T50" fmla="*/ 50 w 176"/>
                <a:gd name="T51" fmla="*/ 213 h 266"/>
                <a:gd name="T52" fmla="*/ 35 w 176"/>
                <a:gd name="T53" fmla="*/ 199 h 266"/>
                <a:gd name="T54" fmla="*/ 22 w 176"/>
                <a:gd name="T55" fmla="*/ 182 h 266"/>
                <a:gd name="T56" fmla="*/ 12 w 176"/>
                <a:gd name="T57" fmla="*/ 164 h 266"/>
                <a:gd name="T58" fmla="*/ 4 w 176"/>
                <a:gd name="T59" fmla="*/ 143 h 266"/>
                <a:gd name="T60" fmla="*/ 0 w 176"/>
                <a:gd name="T61" fmla="*/ 121 h 266"/>
                <a:gd name="T62" fmla="*/ 2 w 176"/>
                <a:gd name="T63" fmla="*/ 96 h 266"/>
                <a:gd name="T64" fmla="*/ 7 w 176"/>
                <a:gd name="T65" fmla="*/ 69 h 266"/>
                <a:gd name="T66" fmla="*/ 19 w 176"/>
                <a:gd name="T67" fmla="*/ 40 h 266"/>
                <a:gd name="T68" fmla="*/ 37 w 176"/>
                <a:gd name="T69" fmla="*/ 9 h 266"/>
                <a:gd name="T70" fmla="*/ 35 w 176"/>
                <a:gd name="T71" fmla="*/ 12 h 266"/>
                <a:gd name="T72" fmla="*/ 33 w 176"/>
                <a:gd name="T73" fmla="*/ 19 h 266"/>
                <a:gd name="T74" fmla="*/ 30 w 176"/>
                <a:gd name="T75" fmla="*/ 32 h 266"/>
                <a:gd name="T76" fmla="*/ 28 w 176"/>
                <a:gd name="T77" fmla="*/ 48 h 266"/>
                <a:gd name="T78" fmla="*/ 25 w 176"/>
                <a:gd name="T79" fmla="*/ 66 h 266"/>
                <a:gd name="T80" fmla="*/ 26 w 176"/>
                <a:gd name="T81" fmla="*/ 87 h 266"/>
                <a:gd name="T82" fmla="*/ 30 w 176"/>
                <a:gd name="T83" fmla="*/ 108 h 266"/>
                <a:gd name="T84" fmla="*/ 38 w 176"/>
                <a:gd name="T85" fmla="*/ 131 h 266"/>
                <a:gd name="T86" fmla="*/ 51 w 176"/>
                <a:gd name="T87" fmla="*/ 152 h 266"/>
                <a:gd name="T88" fmla="*/ 50 w 176"/>
                <a:gd name="T89" fmla="*/ 149 h 266"/>
                <a:gd name="T90" fmla="*/ 47 w 176"/>
                <a:gd name="T91" fmla="*/ 140 h 266"/>
                <a:gd name="T92" fmla="*/ 43 w 176"/>
                <a:gd name="T93" fmla="*/ 126 h 266"/>
                <a:gd name="T94" fmla="*/ 41 w 176"/>
                <a:gd name="T95" fmla="*/ 109 h 266"/>
                <a:gd name="T96" fmla="*/ 38 w 176"/>
                <a:gd name="T97" fmla="*/ 88 h 266"/>
                <a:gd name="T98" fmla="*/ 38 w 176"/>
                <a:gd name="T99" fmla="*/ 66 h 266"/>
                <a:gd name="T100" fmla="*/ 41 w 176"/>
                <a:gd name="T101" fmla="*/ 43 h 266"/>
                <a:gd name="T102" fmla="*/ 48 w 176"/>
                <a:gd name="T103" fmla="*/ 21 h 266"/>
                <a:gd name="T104" fmla="*/ 60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60" y="0"/>
                  </a:moveTo>
                  <a:lnTo>
                    <a:pt x="61" y="0"/>
                  </a:lnTo>
                  <a:lnTo>
                    <a:pt x="67" y="3"/>
                  </a:lnTo>
                  <a:lnTo>
                    <a:pt x="74" y="6"/>
                  </a:lnTo>
                  <a:lnTo>
                    <a:pt x="85" y="12"/>
                  </a:lnTo>
                  <a:lnTo>
                    <a:pt x="98" y="18"/>
                  </a:lnTo>
                  <a:lnTo>
                    <a:pt x="110" y="26"/>
                  </a:lnTo>
                  <a:lnTo>
                    <a:pt x="124" y="36"/>
                  </a:lnTo>
                  <a:lnTo>
                    <a:pt x="137" y="49"/>
                  </a:lnTo>
                  <a:lnTo>
                    <a:pt x="149" y="64"/>
                  </a:lnTo>
                  <a:lnTo>
                    <a:pt x="159" y="80"/>
                  </a:lnTo>
                  <a:lnTo>
                    <a:pt x="168" y="100"/>
                  </a:lnTo>
                  <a:lnTo>
                    <a:pt x="173" y="121"/>
                  </a:lnTo>
                  <a:lnTo>
                    <a:pt x="176" y="144"/>
                  </a:lnTo>
                  <a:lnTo>
                    <a:pt x="175" y="171"/>
                  </a:lnTo>
                  <a:lnTo>
                    <a:pt x="169" y="200"/>
                  </a:lnTo>
                  <a:lnTo>
                    <a:pt x="158" y="231"/>
                  </a:lnTo>
                  <a:lnTo>
                    <a:pt x="141" y="266"/>
                  </a:lnTo>
                  <a:lnTo>
                    <a:pt x="139" y="265"/>
                  </a:lnTo>
                  <a:lnTo>
                    <a:pt x="133" y="264"/>
                  </a:lnTo>
                  <a:lnTo>
                    <a:pt x="123" y="258"/>
                  </a:lnTo>
                  <a:lnTo>
                    <a:pt x="111" y="253"/>
                  </a:lnTo>
                  <a:lnTo>
                    <a:pt x="97" y="245"/>
                  </a:lnTo>
                  <a:lnTo>
                    <a:pt x="81" y="236"/>
                  </a:lnTo>
                  <a:lnTo>
                    <a:pt x="65" y="226"/>
                  </a:lnTo>
                  <a:lnTo>
                    <a:pt x="50" y="213"/>
                  </a:lnTo>
                  <a:lnTo>
                    <a:pt x="35" y="199"/>
                  </a:lnTo>
                  <a:lnTo>
                    <a:pt x="22" y="182"/>
                  </a:lnTo>
                  <a:lnTo>
                    <a:pt x="12" y="164"/>
                  </a:lnTo>
                  <a:lnTo>
                    <a:pt x="4" y="143"/>
                  </a:lnTo>
                  <a:lnTo>
                    <a:pt x="0" y="121"/>
                  </a:lnTo>
                  <a:lnTo>
                    <a:pt x="2" y="96"/>
                  </a:lnTo>
                  <a:lnTo>
                    <a:pt x="7" y="69"/>
                  </a:lnTo>
                  <a:lnTo>
                    <a:pt x="19" y="40"/>
                  </a:lnTo>
                  <a:lnTo>
                    <a:pt x="37" y="9"/>
                  </a:lnTo>
                  <a:lnTo>
                    <a:pt x="35" y="12"/>
                  </a:lnTo>
                  <a:lnTo>
                    <a:pt x="33" y="19"/>
                  </a:lnTo>
                  <a:lnTo>
                    <a:pt x="30" y="32"/>
                  </a:lnTo>
                  <a:lnTo>
                    <a:pt x="28" y="48"/>
                  </a:lnTo>
                  <a:lnTo>
                    <a:pt x="25" y="66"/>
                  </a:lnTo>
                  <a:lnTo>
                    <a:pt x="26" y="87"/>
                  </a:lnTo>
                  <a:lnTo>
                    <a:pt x="30" y="108"/>
                  </a:lnTo>
                  <a:lnTo>
                    <a:pt x="38" y="131"/>
                  </a:lnTo>
                  <a:lnTo>
                    <a:pt x="51" y="152"/>
                  </a:lnTo>
                  <a:lnTo>
                    <a:pt x="50" y="149"/>
                  </a:lnTo>
                  <a:lnTo>
                    <a:pt x="47" y="140"/>
                  </a:lnTo>
                  <a:lnTo>
                    <a:pt x="43" y="126"/>
                  </a:lnTo>
                  <a:lnTo>
                    <a:pt x="41" y="109"/>
                  </a:lnTo>
                  <a:lnTo>
                    <a:pt x="38" y="88"/>
                  </a:lnTo>
                  <a:lnTo>
                    <a:pt x="38" y="66"/>
                  </a:lnTo>
                  <a:lnTo>
                    <a:pt x="41" y="43"/>
                  </a:lnTo>
                  <a:lnTo>
                    <a:pt x="48" y="21"/>
                  </a:lnTo>
                  <a:lnTo>
                    <a:pt x="60"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25" name="任意多边形: 形状 24">
              <a:extLst>
                <a:ext uri="{FF2B5EF4-FFF2-40B4-BE49-F238E27FC236}">
                  <a16:creationId xmlns:a16="http://schemas.microsoft.com/office/drawing/2014/main" xmlns:p14="http://schemas.microsoft.com/office/powerpoint/2010/main" xmlns:mc="http://schemas.openxmlformats.org/markup-compatibility/2006" xmlns="" id="{BC35CE08-D8F5-42EB-A9CF-2D32F70B780C}"/>
                </a:ext>
              </a:extLst>
            </p:cNvPr>
            <p:cNvSpPr/>
            <p:nvPr/>
          </p:nvSpPr>
          <p:spPr bwMode="auto">
            <a:xfrm>
              <a:off x="783878" y="4561681"/>
              <a:ext cx="279400" cy="404813"/>
            </a:xfrm>
            <a:custGeom>
              <a:avLst/>
              <a:gdLst>
                <a:gd name="T0" fmla="*/ 133 w 176"/>
                <a:gd name="T1" fmla="*/ 0 h 255"/>
                <a:gd name="T2" fmla="*/ 131 w 176"/>
                <a:gd name="T3" fmla="*/ 2 h 255"/>
                <a:gd name="T4" fmla="*/ 124 w 176"/>
                <a:gd name="T5" fmla="*/ 4 h 255"/>
                <a:gd name="T6" fmla="*/ 113 w 176"/>
                <a:gd name="T7" fmla="*/ 11 h 255"/>
                <a:gd name="T8" fmla="*/ 100 w 176"/>
                <a:gd name="T9" fmla="*/ 20 h 255"/>
                <a:gd name="T10" fmla="*/ 85 w 176"/>
                <a:gd name="T11" fmla="*/ 32 h 255"/>
                <a:gd name="T12" fmla="*/ 72 w 176"/>
                <a:gd name="T13" fmla="*/ 47 h 255"/>
                <a:gd name="T14" fmla="*/ 59 w 176"/>
                <a:gd name="T15" fmla="*/ 65 h 255"/>
                <a:gd name="T16" fmla="*/ 49 w 176"/>
                <a:gd name="T17" fmla="*/ 86 h 255"/>
                <a:gd name="T18" fmla="*/ 42 w 176"/>
                <a:gd name="T19" fmla="*/ 111 h 255"/>
                <a:gd name="T20" fmla="*/ 44 w 176"/>
                <a:gd name="T21" fmla="*/ 108 h 255"/>
                <a:gd name="T22" fmla="*/ 49 w 176"/>
                <a:gd name="T23" fmla="*/ 100 h 255"/>
                <a:gd name="T24" fmla="*/ 55 w 176"/>
                <a:gd name="T25" fmla="*/ 87 h 255"/>
                <a:gd name="T26" fmla="*/ 66 w 176"/>
                <a:gd name="T27" fmla="*/ 73 h 255"/>
                <a:gd name="T28" fmla="*/ 79 w 176"/>
                <a:gd name="T29" fmla="*/ 58 h 255"/>
                <a:gd name="T30" fmla="*/ 94 w 176"/>
                <a:gd name="T31" fmla="*/ 42 h 255"/>
                <a:gd name="T32" fmla="*/ 113 w 176"/>
                <a:gd name="T33" fmla="*/ 28 h 255"/>
                <a:gd name="T34" fmla="*/ 133 w 176"/>
                <a:gd name="T35" fmla="*/ 16 h 255"/>
                <a:gd name="T36" fmla="*/ 157 w 176"/>
                <a:gd name="T37" fmla="*/ 10 h 255"/>
                <a:gd name="T38" fmla="*/ 158 w 176"/>
                <a:gd name="T39" fmla="*/ 12 h 255"/>
                <a:gd name="T40" fmla="*/ 161 w 176"/>
                <a:gd name="T41" fmla="*/ 17 h 255"/>
                <a:gd name="T42" fmla="*/ 163 w 176"/>
                <a:gd name="T43" fmla="*/ 26 h 255"/>
                <a:gd name="T44" fmla="*/ 167 w 176"/>
                <a:gd name="T45" fmla="*/ 39 h 255"/>
                <a:gd name="T46" fmla="*/ 171 w 176"/>
                <a:gd name="T47" fmla="*/ 54 h 255"/>
                <a:gd name="T48" fmla="*/ 175 w 176"/>
                <a:gd name="T49" fmla="*/ 71 h 255"/>
                <a:gd name="T50" fmla="*/ 176 w 176"/>
                <a:gd name="T51" fmla="*/ 89 h 255"/>
                <a:gd name="T52" fmla="*/ 175 w 176"/>
                <a:gd name="T53" fmla="*/ 108 h 255"/>
                <a:gd name="T54" fmla="*/ 172 w 176"/>
                <a:gd name="T55" fmla="*/ 129 h 255"/>
                <a:gd name="T56" fmla="*/ 166 w 176"/>
                <a:gd name="T57" fmla="*/ 148 h 255"/>
                <a:gd name="T58" fmla="*/ 156 w 176"/>
                <a:gd name="T59" fmla="*/ 169 h 255"/>
                <a:gd name="T60" fmla="*/ 141 w 176"/>
                <a:gd name="T61" fmla="*/ 190 h 255"/>
                <a:gd name="T62" fmla="*/ 122 w 176"/>
                <a:gd name="T63" fmla="*/ 208 h 255"/>
                <a:gd name="T64" fmla="*/ 96 w 176"/>
                <a:gd name="T65" fmla="*/ 226 h 255"/>
                <a:gd name="T66" fmla="*/ 65 w 176"/>
                <a:gd name="T67" fmla="*/ 242 h 255"/>
                <a:gd name="T68" fmla="*/ 26 w 176"/>
                <a:gd name="T69" fmla="*/ 255 h 255"/>
                <a:gd name="T70" fmla="*/ 24 w 176"/>
                <a:gd name="T71" fmla="*/ 254 h 255"/>
                <a:gd name="T72" fmla="*/ 22 w 176"/>
                <a:gd name="T73" fmla="*/ 247 h 255"/>
                <a:gd name="T74" fmla="*/ 18 w 176"/>
                <a:gd name="T75" fmla="*/ 238 h 255"/>
                <a:gd name="T76" fmla="*/ 14 w 176"/>
                <a:gd name="T77" fmla="*/ 225 h 255"/>
                <a:gd name="T78" fmla="*/ 9 w 176"/>
                <a:gd name="T79" fmla="*/ 209 h 255"/>
                <a:gd name="T80" fmla="*/ 5 w 176"/>
                <a:gd name="T81" fmla="*/ 193 h 255"/>
                <a:gd name="T82" fmla="*/ 1 w 176"/>
                <a:gd name="T83" fmla="*/ 173 h 255"/>
                <a:gd name="T84" fmla="*/ 0 w 176"/>
                <a:gd name="T85" fmla="*/ 154 h 255"/>
                <a:gd name="T86" fmla="*/ 0 w 176"/>
                <a:gd name="T87" fmla="*/ 133 h 255"/>
                <a:gd name="T88" fmla="*/ 2 w 176"/>
                <a:gd name="T89" fmla="*/ 112 h 255"/>
                <a:gd name="T90" fmla="*/ 7 w 176"/>
                <a:gd name="T91" fmla="*/ 91 h 255"/>
                <a:gd name="T92" fmla="*/ 16 w 176"/>
                <a:gd name="T93" fmla="*/ 72 h 255"/>
                <a:gd name="T94" fmla="*/ 29 w 176"/>
                <a:gd name="T95" fmla="*/ 52 h 255"/>
                <a:gd name="T96" fmla="*/ 48 w 176"/>
                <a:gd name="T97" fmla="*/ 35 h 255"/>
                <a:gd name="T98" fmla="*/ 71 w 176"/>
                <a:gd name="T99" fmla="*/ 21 h 255"/>
                <a:gd name="T100" fmla="*/ 100 w 176"/>
                <a:gd name="T101" fmla="*/ 10 h 255"/>
                <a:gd name="T102" fmla="*/ 133 w 176"/>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55">
                  <a:moveTo>
                    <a:pt x="133" y="0"/>
                  </a:moveTo>
                  <a:lnTo>
                    <a:pt x="131" y="2"/>
                  </a:lnTo>
                  <a:lnTo>
                    <a:pt x="124" y="4"/>
                  </a:lnTo>
                  <a:lnTo>
                    <a:pt x="113" y="11"/>
                  </a:lnTo>
                  <a:lnTo>
                    <a:pt x="100" y="20"/>
                  </a:lnTo>
                  <a:lnTo>
                    <a:pt x="85" y="32"/>
                  </a:lnTo>
                  <a:lnTo>
                    <a:pt x="72" y="47"/>
                  </a:lnTo>
                  <a:lnTo>
                    <a:pt x="59" y="65"/>
                  </a:lnTo>
                  <a:lnTo>
                    <a:pt x="49" y="86"/>
                  </a:lnTo>
                  <a:lnTo>
                    <a:pt x="42" y="111"/>
                  </a:lnTo>
                  <a:lnTo>
                    <a:pt x="44" y="108"/>
                  </a:lnTo>
                  <a:lnTo>
                    <a:pt x="49" y="100"/>
                  </a:lnTo>
                  <a:lnTo>
                    <a:pt x="55" y="87"/>
                  </a:lnTo>
                  <a:lnTo>
                    <a:pt x="66" y="73"/>
                  </a:lnTo>
                  <a:lnTo>
                    <a:pt x="79" y="58"/>
                  </a:lnTo>
                  <a:lnTo>
                    <a:pt x="94" y="42"/>
                  </a:lnTo>
                  <a:lnTo>
                    <a:pt x="113" y="28"/>
                  </a:lnTo>
                  <a:lnTo>
                    <a:pt x="133" y="16"/>
                  </a:lnTo>
                  <a:lnTo>
                    <a:pt x="157" y="10"/>
                  </a:lnTo>
                  <a:lnTo>
                    <a:pt x="158" y="12"/>
                  </a:lnTo>
                  <a:lnTo>
                    <a:pt x="161" y="17"/>
                  </a:lnTo>
                  <a:lnTo>
                    <a:pt x="163" y="26"/>
                  </a:lnTo>
                  <a:lnTo>
                    <a:pt x="167" y="39"/>
                  </a:lnTo>
                  <a:lnTo>
                    <a:pt x="171" y="54"/>
                  </a:lnTo>
                  <a:lnTo>
                    <a:pt x="175" y="71"/>
                  </a:lnTo>
                  <a:lnTo>
                    <a:pt x="176" y="89"/>
                  </a:lnTo>
                  <a:lnTo>
                    <a:pt x="175" y="108"/>
                  </a:lnTo>
                  <a:lnTo>
                    <a:pt x="172" y="129"/>
                  </a:lnTo>
                  <a:lnTo>
                    <a:pt x="166" y="148"/>
                  </a:lnTo>
                  <a:lnTo>
                    <a:pt x="156" y="169"/>
                  </a:lnTo>
                  <a:lnTo>
                    <a:pt x="141" y="190"/>
                  </a:lnTo>
                  <a:lnTo>
                    <a:pt x="122" y="208"/>
                  </a:lnTo>
                  <a:lnTo>
                    <a:pt x="96" y="226"/>
                  </a:lnTo>
                  <a:lnTo>
                    <a:pt x="65" y="242"/>
                  </a:lnTo>
                  <a:lnTo>
                    <a:pt x="26" y="255"/>
                  </a:lnTo>
                  <a:lnTo>
                    <a:pt x="24" y="254"/>
                  </a:lnTo>
                  <a:lnTo>
                    <a:pt x="22" y="247"/>
                  </a:lnTo>
                  <a:lnTo>
                    <a:pt x="18" y="238"/>
                  </a:lnTo>
                  <a:lnTo>
                    <a:pt x="14" y="225"/>
                  </a:lnTo>
                  <a:lnTo>
                    <a:pt x="9" y="209"/>
                  </a:lnTo>
                  <a:lnTo>
                    <a:pt x="5" y="193"/>
                  </a:lnTo>
                  <a:lnTo>
                    <a:pt x="1" y="173"/>
                  </a:lnTo>
                  <a:lnTo>
                    <a:pt x="0" y="154"/>
                  </a:lnTo>
                  <a:lnTo>
                    <a:pt x="0" y="133"/>
                  </a:lnTo>
                  <a:lnTo>
                    <a:pt x="2" y="112"/>
                  </a:lnTo>
                  <a:lnTo>
                    <a:pt x="7" y="91"/>
                  </a:lnTo>
                  <a:lnTo>
                    <a:pt x="16" y="72"/>
                  </a:lnTo>
                  <a:lnTo>
                    <a:pt x="29" y="52"/>
                  </a:lnTo>
                  <a:lnTo>
                    <a:pt x="48" y="35"/>
                  </a:lnTo>
                  <a:lnTo>
                    <a:pt x="71" y="21"/>
                  </a:lnTo>
                  <a:lnTo>
                    <a:pt x="100" y="10"/>
                  </a:lnTo>
                  <a:lnTo>
                    <a:pt x="133"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26" name="任意多边形: 形状 25">
              <a:extLst>
                <a:ext uri="{FF2B5EF4-FFF2-40B4-BE49-F238E27FC236}">
                  <a16:creationId xmlns:a16="http://schemas.microsoft.com/office/drawing/2014/main" xmlns:p14="http://schemas.microsoft.com/office/powerpoint/2010/main" xmlns:mc="http://schemas.openxmlformats.org/markup-compatibility/2006" xmlns="" id="{5BD63E44-23FC-4EFF-9B3B-E9AEED314B43}"/>
                </a:ext>
              </a:extLst>
            </p:cNvPr>
            <p:cNvSpPr/>
            <p:nvPr/>
          </p:nvSpPr>
          <p:spPr bwMode="auto">
            <a:xfrm>
              <a:off x="620365" y="4071144"/>
              <a:ext cx="406400" cy="280988"/>
            </a:xfrm>
            <a:custGeom>
              <a:avLst/>
              <a:gdLst>
                <a:gd name="T0" fmla="*/ 103 w 256"/>
                <a:gd name="T1" fmla="*/ 0 h 177"/>
                <a:gd name="T2" fmla="*/ 123 w 256"/>
                <a:gd name="T3" fmla="*/ 0 h 177"/>
                <a:gd name="T4" fmla="*/ 144 w 256"/>
                <a:gd name="T5" fmla="*/ 3 h 177"/>
                <a:gd name="T6" fmla="*/ 165 w 256"/>
                <a:gd name="T7" fmla="*/ 8 h 177"/>
                <a:gd name="T8" fmla="*/ 184 w 256"/>
                <a:gd name="T9" fmla="*/ 19 h 177"/>
                <a:gd name="T10" fmla="*/ 203 w 256"/>
                <a:gd name="T11" fmla="*/ 32 h 177"/>
                <a:gd name="T12" fmla="*/ 220 w 256"/>
                <a:gd name="T13" fmla="*/ 48 h 177"/>
                <a:gd name="T14" fmla="*/ 235 w 256"/>
                <a:gd name="T15" fmla="*/ 72 h 177"/>
                <a:gd name="T16" fmla="*/ 247 w 256"/>
                <a:gd name="T17" fmla="*/ 100 h 177"/>
                <a:gd name="T18" fmla="*/ 256 w 256"/>
                <a:gd name="T19" fmla="*/ 135 h 177"/>
                <a:gd name="T20" fmla="*/ 255 w 256"/>
                <a:gd name="T21" fmla="*/ 133 h 177"/>
                <a:gd name="T22" fmla="*/ 251 w 256"/>
                <a:gd name="T23" fmla="*/ 125 h 177"/>
                <a:gd name="T24" fmla="*/ 244 w 256"/>
                <a:gd name="T25" fmla="*/ 115 h 177"/>
                <a:gd name="T26" fmla="*/ 235 w 256"/>
                <a:gd name="T27" fmla="*/ 102 h 177"/>
                <a:gd name="T28" fmla="*/ 223 w 256"/>
                <a:gd name="T29" fmla="*/ 87 h 177"/>
                <a:gd name="T30" fmla="*/ 209 w 256"/>
                <a:gd name="T31" fmla="*/ 73 h 177"/>
                <a:gd name="T32" fmla="*/ 191 w 256"/>
                <a:gd name="T33" fmla="*/ 60 h 177"/>
                <a:gd name="T34" fmla="*/ 169 w 256"/>
                <a:gd name="T35" fmla="*/ 51 h 177"/>
                <a:gd name="T36" fmla="*/ 144 w 256"/>
                <a:gd name="T37" fmla="*/ 45 h 177"/>
                <a:gd name="T38" fmla="*/ 147 w 256"/>
                <a:gd name="T39" fmla="*/ 46 h 177"/>
                <a:gd name="T40" fmla="*/ 156 w 256"/>
                <a:gd name="T41" fmla="*/ 50 h 177"/>
                <a:gd name="T42" fmla="*/ 168 w 256"/>
                <a:gd name="T43" fmla="*/ 58 h 177"/>
                <a:gd name="T44" fmla="*/ 183 w 256"/>
                <a:gd name="T45" fmla="*/ 68 h 177"/>
                <a:gd name="T46" fmla="*/ 199 w 256"/>
                <a:gd name="T47" fmla="*/ 81 h 177"/>
                <a:gd name="T48" fmla="*/ 214 w 256"/>
                <a:gd name="T49" fmla="*/ 97 h 177"/>
                <a:gd name="T50" fmla="*/ 229 w 256"/>
                <a:gd name="T51" fmla="*/ 115 h 177"/>
                <a:gd name="T52" fmla="*/ 239 w 256"/>
                <a:gd name="T53" fmla="*/ 135 h 177"/>
                <a:gd name="T54" fmla="*/ 247 w 256"/>
                <a:gd name="T55" fmla="*/ 159 h 177"/>
                <a:gd name="T56" fmla="*/ 244 w 256"/>
                <a:gd name="T57" fmla="*/ 159 h 177"/>
                <a:gd name="T58" fmla="*/ 238 w 256"/>
                <a:gd name="T59" fmla="*/ 161 h 177"/>
                <a:gd name="T60" fmla="*/ 229 w 256"/>
                <a:gd name="T61" fmla="*/ 165 h 177"/>
                <a:gd name="T62" fmla="*/ 217 w 256"/>
                <a:gd name="T63" fmla="*/ 169 h 177"/>
                <a:gd name="T64" fmla="*/ 203 w 256"/>
                <a:gd name="T65" fmla="*/ 173 h 177"/>
                <a:gd name="T66" fmla="*/ 186 w 256"/>
                <a:gd name="T67" fmla="*/ 176 h 177"/>
                <a:gd name="T68" fmla="*/ 168 w 256"/>
                <a:gd name="T69" fmla="*/ 177 h 177"/>
                <a:gd name="T70" fmla="*/ 148 w 256"/>
                <a:gd name="T71" fmla="*/ 177 h 177"/>
                <a:gd name="T72" fmla="*/ 127 w 256"/>
                <a:gd name="T73" fmla="*/ 173 h 177"/>
                <a:gd name="T74" fmla="*/ 106 w 256"/>
                <a:gd name="T75" fmla="*/ 168 h 177"/>
                <a:gd name="T76" fmla="*/ 86 w 256"/>
                <a:gd name="T77" fmla="*/ 158 h 177"/>
                <a:gd name="T78" fmla="*/ 66 w 256"/>
                <a:gd name="T79" fmla="*/ 142 h 177"/>
                <a:gd name="T80" fmla="*/ 47 w 256"/>
                <a:gd name="T81" fmla="*/ 122 h 177"/>
                <a:gd name="T82" fmla="*/ 30 w 256"/>
                <a:gd name="T83" fmla="*/ 98 h 177"/>
                <a:gd name="T84" fmla="*/ 14 w 256"/>
                <a:gd name="T85" fmla="*/ 65 h 177"/>
                <a:gd name="T86" fmla="*/ 0 w 256"/>
                <a:gd name="T87" fmla="*/ 28 h 177"/>
                <a:gd name="T88" fmla="*/ 2 w 256"/>
                <a:gd name="T89" fmla="*/ 26 h 177"/>
                <a:gd name="T90" fmla="*/ 9 w 256"/>
                <a:gd name="T91" fmla="*/ 24 h 177"/>
                <a:gd name="T92" fmla="*/ 18 w 256"/>
                <a:gd name="T93" fmla="*/ 20 h 177"/>
                <a:gd name="T94" fmla="*/ 31 w 256"/>
                <a:gd name="T95" fmla="*/ 15 h 177"/>
                <a:gd name="T96" fmla="*/ 45 w 256"/>
                <a:gd name="T97" fmla="*/ 11 h 177"/>
                <a:gd name="T98" fmla="*/ 64 w 256"/>
                <a:gd name="T99" fmla="*/ 6 h 177"/>
                <a:gd name="T100" fmla="*/ 82 w 256"/>
                <a:gd name="T101" fmla="*/ 3 h 177"/>
                <a:gd name="T102" fmla="*/ 103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3" y="0"/>
                  </a:moveTo>
                  <a:lnTo>
                    <a:pt x="123" y="0"/>
                  </a:lnTo>
                  <a:lnTo>
                    <a:pt x="144" y="3"/>
                  </a:lnTo>
                  <a:lnTo>
                    <a:pt x="165" y="8"/>
                  </a:lnTo>
                  <a:lnTo>
                    <a:pt x="184" y="19"/>
                  </a:lnTo>
                  <a:lnTo>
                    <a:pt x="203" y="32"/>
                  </a:lnTo>
                  <a:lnTo>
                    <a:pt x="220" y="48"/>
                  </a:lnTo>
                  <a:lnTo>
                    <a:pt x="235" y="72"/>
                  </a:lnTo>
                  <a:lnTo>
                    <a:pt x="247" y="100"/>
                  </a:lnTo>
                  <a:lnTo>
                    <a:pt x="256" y="135"/>
                  </a:lnTo>
                  <a:lnTo>
                    <a:pt x="255" y="133"/>
                  </a:lnTo>
                  <a:lnTo>
                    <a:pt x="251" y="125"/>
                  </a:lnTo>
                  <a:lnTo>
                    <a:pt x="244" y="115"/>
                  </a:lnTo>
                  <a:lnTo>
                    <a:pt x="235" y="102"/>
                  </a:lnTo>
                  <a:lnTo>
                    <a:pt x="223" y="87"/>
                  </a:lnTo>
                  <a:lnTo>
                    <a:pt x="209" y="73"/>
                  </a:lnTo>
                  <a:lnTo>
                    <a:pt x="191" y="60"/>
                  </a:lnTo>
                  <a:lnTo>
                    <a:pt x="169" y="51"/>
                  </a:lnTo>
                  <a:lnTo>
                    <a:pt x="144" y="45"/>
                  </a:lnTo>
                  <a:lnTo>
                    <a:pt x="147" y="46"/>
                  </a:lnTo>
                  <a:lnTo>
                    <a:pt x="156" y="50"/>
                  </a:lnTo>
                  <a:lnTo>
                    <a:pt x="168" y="58"/>
                  </a:lnTo>
                  <a:lnTo>
                    <a:pt x="183" y="68"/>
                  </a:lnTo>
                  <a:lnTo>
                    <a:pt x="199" y="81"/>
                  </a:lnTo>
                  <a:lnTo>
                    <a:pt x="214" y="97"/>
                  </a:lnTo>
                  <a:lnTo>
                    <a:pt x="229" y="115"/>
                  </a:lnTo>
                  <a:lnTo>
                    <a:pt x="239" y="135"/>
                  </a:lnTo>
                  <a:lnTo>
                    <a:pt x="247" y="159"/>
                  </a:lnTo>
                  <a:lnTo>
                    <a:pt x="244" y="159"/>
                  </a:lnTo>
                  <a:lnTo>
                    <a:pt x="238" y="161"/>
                  </a:lnTo>
                  <a:lnTo>
                    <a:pt x="229" y="165"/>
                  </a:lnTo>
                  <a:lnTo>
                    <a:pt x="217" y="169"/>
                  </a:lnTo>
                  <a:lnTo>
                    <a:pt x="203" y="173"/>
                  </a:lnTo>
                  <a:lnTo>
                    <a:pt x="186" y="176"/>
                  </a:lnTo>
                  <a:lnTo>
                    <a:pt x="168" y="177"/>
                  </a:lnTo>
                  <a:lnTo>
                    <a:pt x="148" y="177"/>
                  </a:lnTo>
                  <a:lnTo>
                    <a:pt x="127" y="173"/>
                  </a:lnTo>
                  <a:lnTo>
                    <a:pt x="106" y="168"/>
                  </a:lnTo>
                  <a:lnTo>
                    <a:pt x="86" y="158"/>
                  </a:lnTo>
                  <a:lnTo>
                    <a:pt x="66" y="142"/>
                  </a:lnTo>
                  <a:lnTo>
                    <a:pt x="47" y="122"/>
                  </a:lnTo>
                  <a:lnTo>
                    <a:pt x="30" y="98"/>
                  </a:lnTo>
                  <a:lnTo>
                    <a:pt x="14" y="65"/>
                  </a:lnTo>
                  <a:lnTo>
                    <a:pt x="0" y="28"/>
                  </a:lnTo>
                  <a:lnTo>
                    <a:pt x="2" y="26"/>
                  </a:lnTo>
                  <a:lnTo>
                    <a:pt x="9" y="24"/>
                  </a:lnTo>
                  <a:lnTo>
                    <a:pt x="18" y="20"/>
                  </a:lnTo>
                  <a:lnTo>
                    <a:pt x="31" y="15"/>
                  </a:lnTo>
                  <a:lnTo>
                    <a:pt x="45" y="11"/>
                  </a:lnTo>
                  <a:lnTo>
                    <a:pt x="64" y="6"/>
                  </a:lnTo>
                  <a:lnTo>
                    <a:pt x="82" y="3"/>
                  </a:lnTo>
                  <a:lnTo>
                    <a:pt x="103"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27" name="任意多边形: 形状 26">
              <a:extLst>
                <a:ext uri="{FF2B5EF4-FFF2-40B4-BE49-F238E27FC236}">
                  <a16:creationId xmlns:a16="http://schemas.microsoft.com/office/drawing/2014/main" xmlns:p14="http://schemas.microsoft.com/office/powerpoint/2010/main" xmlns:mc="http://schemas.openxmlformats.org/markup-compatibility/2006" xmlns="" id="{D48670EC-9AA6-4C24-8B3A-EE50EFD2029C}"/>
                </a:ext>
              </a:extLst>
            </p:cNvPr>
            <p:cNvSpPr/>
            <p:nvPr/>
          </p:nvSpPr>
          <p:spPr bwMode="auto">
            <a:xfrm>
              <a:off x="90140" y="3694906"/>
              <a:ext cx="404813" cy="279400"/>
            </a:xfrm>
            <a:custGeom>
              <a:avLst/>
              <a:gdLst>
                <a:gd name="T0" fmla="*/ 101 w 255"/>
                <a:gd name="T1" fmla="*/ 0 h 176"/>
                <a:gd name="T2" fmla="*/ 122 w 255"/>
                <a:gd name="T3" fmla="*/ 0 h 176"/>
                <a:gd name="T4" fmla="*/ 143 w 255"/>
                <a:gd name="T5" fmla="*/ 2 h 176"/>
                <a:gd name="T6" fmla="*/ 164 w 255"/>
                <a:gd name="T7" fmla="*/ 8 h 176"/>
                <a:gd name="T8" fmla="*/ 183 w 255"/>
                <a:gd name="T9" fmla="*/ 17 h 176"/>
                <a:gd name="T10" fmla="*/ 203 w 255"/>
                <a:gd name="T11" fmla="*/ 30 h 176"/>
                <a:gd name="T12" fmla="*/ 220 w 255"/>
                <a:gd name="T13" fmla="*/ 48 h 176"/>
                <a:gd name="T14" fmla="*/ 234 w 255"/>
                <a:gd name="T15" fmla="*/ 71 h 176"/>
                <a:gd name="T16" fmla="*/ 246 w 255"/>
                <a:gd name="T17" fmla="*/ 100 h 176"/>
                <a:gd name="T18" fmla="*/ 255 w 255"/>
                <a:gd name="T19" fmla="*/ 135 h 176"/>
                <a:gd name="T20" fmla="*/ 255 w 255"/>
                <a:gd name="T21" fmla="*/ 132 h 176"/>
                <a:gd name="T22" fmla="*/ 251 w 255"/>
                <a:gd name="T23" fmla="*/ 125 h 176"/>
                <a:gd name="T24" fmla="*/ 244 w 255"/>
                <a:gd name="T25" fmla="*/ 113 h 176"/>
                <a:gd name="T26" fmla="*/ 235 w 255"/>
                <a:gd name="T27" fmla="*/ 100 h 176"/>
                <a:gd name="T28" fmla="*/ 223 w 255"/>
                <a:gd name="T29" fmla="*/ 86 h 176"/>
                <a:gd name="T30" fmla="*/ 208 w 255"/>
                <a:gd name="T31" fmla="*/ 73 h 176"/>
                <a:gd name="T32" fmla="*/ 190 w 255"/>
                <a:gd name="T33" fmla="*/ 60 h 176"/>
                <a:gd name="T34" fmla="*/ 169 w 255"/>
                <a:gd name="T35" fmla="*/ 49 h 176"/>
                <a:gd name="T36" fmla="*/ 144 w 255"/>
                <a:gd name="T37" fmla="*/ 43 h 176"/>
                <a:gd name="T38" fmla="*/ 147 w 255"/>
                <a:gd name="T39" fmla="*/ 44 h 176"/>
                <a:gd name="T40" fmla="*/ 155 w 255"/>
                <a:gd name="T41" fmla="*/ 49 h 176"/>
                <a:gd name="T42" fmla="*/ 168 w 255"/>
                <a:gd name="T43" fmla="*/ 56 h 176"/>
                <a:gd name="T44" fmla="*/ 182 w 255"/>
                <a:gd name="T45" fmla="*/ 66 h 176"/>
                <a:gd name="T46" fmla="*/ 197 w 255"/>
                <a:gd name="T47" fmla="*/ 79 h 176"/>
                <a:gd name="T48" fmla="*/ 214 w 255"/>
                <a:gd name="T49" fmla="*/ 95 h 176"/>
                <a:gd name="T50" fmla="*/ 227 w 255"/>
                <a:gd name="T51" fmla="*/ 113 h 176"/>
                <a:gd name="T52" fmla="*/ 239 w 255"/>
                <a:gd name="T53" fmla="*/ 134 h 176"/>
                <a:gd name="T54" fmla="*/ 246 w 255"/>
                <a:gd name="T55" fmla="*/ 157 h 176"/>
                <a:gd name="T56" fmla="*/ 243 w 255"/>
                <a:gd name="T57" fmla="*/ 158 h 176"/>
                <a:gd name="T58" fmla="*/ 238 w 255"/>
                <a:gd name="T59" fmla="*/ 161 h 176"/>
                <a:gd name="T60" fmla="*/ 229 w 255"/>
                <a:gd name="T61" fmla="*/ 165 h 176"/>
                <a:gd name="T62" fmla="*/ 217 w 255"/>
                <a:gd name="T63" fmla="*/ 169 h 176"/>
                <a:gd name="T64" fmla="*/ 201 w 255"/>
                <a:gd name="T65" fmla="*/ 171 h 176"/>
                <a:gd name="T66" fmla="*/ 184 w 255"/>
                <a:gd name="T67" fmla="*/ 175 h 176"/>
                <a:gd name="T68" fmla="*/ 166 w 255"/>
                <a:gd name="T69" fmla="*/ 176 h 176"/>
                <a:gd name="T70" fmla="*/ 147 w 255"/>
                <a:gd name="T71" fmla="*/ 175 h 176"/>
                <a:gd name="T72" fmla="*/ 127 w 255"/>
                <a:gd name="T73" fmla="*/ 173 h 176"/>
                <a:gd name="T74" fmla="*/ 106 w 255"/>
                <a:gd name="T75" fmla="*/ 166 h 176"/>
                <a:gd name="T76" fmla="*/ 86 w 255"/>
                <a:gd name="T77" fmla="*/ 156 h 176"/>
                <a:gd name="T78" fmla="*/ 65 w 255"/>
                <a:gd name="T79" fmla="*/ 141 h 176"/>
                <a:gd name="T80" fmla="*/ 47 w 255"/>
                <a:gd name="T81" fmla="*/ 122 h 176"/>
                <a:gd name="T82" fmla="*/ 28 w 255"/>
                <a:gd name="T83" fmla="*/ 96 h 176"/>
                <a:gd name="T84" fmla="*/ 13 w 255"/>
                <a:gd name="T85" fmla="*/ 65 h 176"/>
                <a:gd name="T86" fmla="*/ 0 w 255"/>
                <a:gd name="T87" fmla="*/ 26 h 176"/>
                <a:gd name="T88" fmla="*/ 1 w 255"/>
                <a:gd name="T89" fmla="*/ 26 h 176"/>
                <a:gd name="T90" fmla="*/ 8 w 255"/>
                <a:gd name="T91" fmla="*/ 22 h 176"/>
                <a:gd name="T92" fmla="*/ 18 w 255"/>
                <a:gd name="T93" fmla="*/ 18 h 176"/>
                <a:gd name="T94" fmla="*/ 30 w 255"/>
                <a:gd name="T95" fmla="*/ 14 h 176"/>
                <a:gd name="T96" fmla="*/ 45 w 255"/>
                <a:gd name="T97" fmla="*/ 9 h 176"/>
                <a:gd name="T98" fmla="*/ 62 w 255"/>
                <a:gd name="T99" fmla="*/ 5 h 176"/>
                <a:gd name="T100" fmla="*/ 82 w 255"/>
                <a:gd name="T101" fmla="*/ 1 h 176"/>
                <a:gd name="T102" fmla="*/ 101 w 255"/>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6">
                  <a:moveTo>
                    <a:pt x="101" y="0"/>
                  </a:moveTo>
                  <a:lnTo>
                    <a:pt x="122" y="0"/>
                  </a:lnTo>
                  <a:lnTo>
                    <a:pt x="143" y="2"/>
                  </a:lnTo>
                  <a:lnTo>
                    <a:pt x="164" y="8"/>
                  </a:lnTo>
                  <a:lnTo>
                    <a:pt x="183" y="17"/>
                  </a:lnTo>
                  <a:lnTo>
                    <a:pt x="203" y="30"/>
                  </a:lnTo>
                  <a:lnTo>
                    <a:pt x="220" y="48"/>
                  </a:lnTo>
                  <a:lnTo>
                    <a:pt x="234" y="71"/>
                  </a:lnTo>
                  <a:lnTo>
                    <a:pt x="246" y="100"/>
                  </a:lnTo>
                  <a:lnTo>
                    <a:pt x="255" y="135"/>
                  </a:lnTo>
                  <a:lnTo>
                    <a:pt x="255" y="132"/>
                  </a:lnTo>
                  <a:lnTo>
                    <a:pt x="251" y="125"/>
                  </a:lnTo>
                  <a:lnTo>
                    <a:pt x="244" y="113"/>
                  </a:lnTo>
                  <a:lnTo>
                    <a:pt x="235" y="100"/>
                  </a:lnTo>
                  <a:lnTo>
                    <a:pt x="223" y="86"/>
                  </a:lnTo>
                  <a:lnTo>
                    <a:pt x="208" y="73"/>
                  </a:lnTo>
                  <a:lnTo>
                    <a:pt x="190" y="60"/>
                  </a:lnTo>
                  <a:lnTo>
                    <a:pt x="169" y="49"/>
                  </a:lnTo>
                  <a:lnTo>
                    <a:pt x="144" y="43"/>
                  </a:lnTo>
                  <a:lnTo>
                    <a:pt x="147" y="44"/>
                  </a:lnTo>
                  <a:lnTo>
                    <a:pt x="155" y="49"/>
                  </a:lnTo>
                  <a:lnTo>
                    <a:pt x="168" y="56"/>
                  </a:lnTo>
                  <a:lnTo>
                    <a:pt x="182" y="66"/>
                  </a:lnTo>
                  <a:lnTo>
                    <a:pt x="197" y="79"/>
                  </a:lnTo>
                  <a:lnTo>
                    <a:pt x="214" y="95"/>
                  </a:lnTo>
                  <a:lnTo>
                    <a:pt x="227" y="113"/>
                  </a:lnTo>
                  <a:lnTo>
                    <a:pt x="239" y="134"/>
                  </a:lnTo>
                  <a:lnTo>
                    <a:pt x="246" y="157"/>
                  </a:lnTo>
                  <a:lnTo>
                    <a:pt x="243" y="158"/>
                  </a:lnTo>
                  <a:lnTo>
                    <a:pt x="238" y="161"/>
                  </a:lnTo>
                  <a:lnTo>
                    <a:pt x="229" y="165"/>
                  </a:lnTo>
                  <a:lnTo>
                    <a:pt x="217" y="169"/>
                  </a:lnTo>
                  <a:lnTo>
                    <a:pt x="201" y="171"/>
                  </a:lnTo>
                  <a:lnTo>
                    <a:pt x="184" y="175"/>
                  </a:lnTo>
                  <a:lnTo>
                    <a:pt x="166" y="176"/>
                  </a:lnTo>
                  <a:lnTo>
                    <a:pt x="147" y="175"/>
                  </a:lnTo>
                  <a:lnTo>
                    <a:pt x="127" y="173"/>
                  </a:lnTo>
                  <a:lnTo>
                    <a:pt x="106" y="166"/>
                  </a:lnTo>
                  <a:lnTo>
                    <a:pt x="86" y="156"/>
                  </a:lnTo>
                  <a:lnTo>
                    <a:pt x="65" y="141"/>
                  </a:lnTo>
                  <a:lnTo>
                    <a:pt x="47" y="122"/>
                  </a:lnTo>
                  <a:lnTo>
                    <a:pt x="28" y="96"/>
                  </a:lnTo>
                  <a:lnTo>
                    <a:pt x="13" y="65"/>
                  </a:lnTo>
                  <a:lnTo>
                    <a:pt x="0" y="26"/>
                  </a:lnTo>
                  <a:lnTo>
                    <a:pt x="1" y="26"/>
                  </a:lnTo>
                  <a:lnTo>
                    <a:pt x="8" y="22"/>
                  </a:lnTo>
                  <a:lnTo>
                    <a:pt x="18" y="18"/>
                  </a:lnTo>
                  <a:lnTo>
                    <a:pt x="30" y="14"/>
                  </a:lnTo>
                  <a:lnTo>
                    <a:pt x="45" y="9"/>
                  </a:lnTo>
                  <a:lnTo>
                    <a:pt x="62" y="5"/>
                  </a:lnTo>
                  <a:lnTo>
                    <a:pt x="82" y="1"/>
                  </a:lnTo>
                  <a:lnTo>
                    <a:pt x="101"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28" name="任意多边形: 形状 27">
              <a:extLst>
                <a:ext uri="{FF2B5EF4-FFF2-40B4-BE49-F238E27FC236}">
                  <a16:creationId xmlns:a16="http://schemas.microsoft.com/office/drawing/2014/main" xmlns:p14="http://schemas.microsoft.com/office/powerpoint/2010/main" xmlns:mc="http://schemas.openxmlformats.org/markup-compatibility/2006" xmlns="" id="{9E28C573-9205-43BF-90DE-1A3FF24E2B25}"/>
                </a:ext>
              </a:extLst>
            </p:cNvPr>
            <p:cNvSpPr/>
            <p:nvPr/>
          </p:nvSpPr>
          <p:spPr bwMode="auto">
            <a:xfrm>
              <a:off x="482253" y="3086894"/>
              <a:ext cx="277813" cy="422275"/>
            </a:xfrm>
            <a:custGeom>
              <a:avLst/>
              <a:gdLst>
                <a:gd name="T0" fmla="*/ 35 w 175"/>
                <a:gd name="T1" fmla="*/ 0 h 266"/>
                <a:gd name="T2" fmla="*/ 36 w 175"/>
                <a:gd name="T3" fmla="*/ 1 h 266"/>
                <a:gd name="T4" fmla="*/ 43 w 175"/>
                <a:gd name="T5" fmla="*/ 4 h 266"/>
                <a:gd name="T6" fmla="*/ 53 w 175"/>
                <a:gd name="T7" fmla="*/ 8 h 266"/>
                <a:gd name="T8" fmla="*/ 65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7 h 266"/>
                <a:gd name="T20" fmla="*/ 153 w 175"/>
                <a:gd name="T21" fmla="*/ 84 h 266"/>
                <a:gd name="T22" fmla="*/ 164 w 175"/>
                <a:gd name="T23" fmla="*/ 102 h 266"/>
                <a:gd name="T24" fmla="*/ 171 w 175"/>
                <a:gd name="T25" fmla="*/ 123 h 266"/>
                <a:gd name="T26" fmla="*/ 175 w 175"/>
                <a:gd name="T27" fmla="*/ 145 h 266"/>
                <a:gd name="T28" fmla="*/ 174 w 175"/>
                <a:gd name="T29" fmla="*/ 170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5 w 175"/>
                <a:gd name="T41" fmla="*/ 235 h 266"/>
                <a:gd name="T42" fmla="*/ 148 w 175"/>
                <a:gd name="T43" fmla="*/ 219 h 266"/>
                <a:gd name="T44" fmla="*/ 149 w 175"/>
                <a:gd name="T45" fmla="*/ 200 h 266"/>
                <a:gd name="T46" fmla="*/ 149 w 175"/>
                <a:gd name="T47" fmla="*/ 180 h 266"/>
                <a:gd name="T48" fmla="*/ 145 w 175"/>
                <a:gd name="T49" fmla="*/ 158 h 266"/>
                <a:gd name="T50" fmla="*/ 138 w 175"/>
                <a:gd name="T51" fmla="*/ 136 h 266"/>
                <a:gd name="T52" fmla="*/ 125 w 175"/>
                <a:gd name="T53" fmla="*/ 114 h 266"/>
                <a:gd name="T54" fmla="*/ 126 w 175"/>
                <a:gd name="T55" fmla="*/ 117 h 266"/>
                <a:gd name="T56" fmla="*/ 128 w 175"/>
                <a:gd name="T57" fmla="*/ 126 h 266"/>
                <a:gd name="T58" fmla="*/ 131 w 175"/>
                <a:gd name="T59" fmla="*/ 140 h 266"/>
                <a:gd name="T60" fmla="*/ 135 w 175"/>
                <a:gd name="T61" fmla="*/ 157 h 266"/>
                <a:gd name="T62" fmla="*/ 138 w 175"/>
                <a:gd name="T63" fmla="*/ 178 h 266"/>
                <a:gd name="T64" fmla="*/ 138 w 175"/>
                <a:gd name="T65" fmla="*/ 200 h 266"/>
                <a:gd name="T66" fmla="*/ 134 w 175"/>
                <a:gd name="T67" fmla="*/ 223 h 266"/>
                <a:gd name="T68" fmla="*/ 127 w 175"/>
                <a:gd name="T69" fmla="*/ 245 h 266"/>
                <a:gd name="T70" fmla="*/ 115 w 175"/>
                <a:gd name="T71" fmla="*/ 266 h 266"/>
                <a:gd name="T72" fmla="*/ 114 w 175"/>
                <a:gd name="T73" fmla="*/ 266 h 266"/>
                <a:gd name="T74" fmla="*/ 109 w 175"/>
                <a:gd name="T75" fmla="*/ 263 h 266"/>
                <a:gd name="T76" fmla="*/ 100 w 175"/>
                <a:gd name="T77" fmla="*/ 260 h 266"/>
                <a:gd name="T78" fmla="*/ 89 w 175"/>
                <a:gd name="T79" fmla="*/ 254 h 266"/>
                <a:gd name="T80" fmla="*/ 78 w 175"/>
                <a:gd name="T81" fmla="*/ 248 h 266"/>
                <a:gd name="T82" fmla="*/ 65 w 175"/>
                <a:gd name="T83" fmla="*/ 240 h 266"/>
                <a:gd name="T84" fmla="*/ 52 w 175"/>
                <a:gd name="T85" fmla="*/ 230 h 266"/>
                <a:gd name="T86" fmla="*/ 39 w 175"/>
                <a:gd name="T87" fmla="*/ 217 h 266"/>
                <a:gd name="T88" fmla="*/ 27 w 175"/>
                <a:gd name="T89" fmla="*/ 202 h 266"/>
                <a:gd name="T90" fmla="*/ 17 w 175"/>
                <a:gd name="T91" fmla="*/ 186 h 266"/>
                <a:gd name="T92" fmla="*/ 8 w 175"/>
                <a:gd name="T93" fmla="*/ 167 h 266"/>
                <a:gd name="T94" fmla="*/ 2 w 175"/>
                <a:gd name="T95" fmla="*/ 145 h 266"/>
                <a:gd name="T96" fmla="*/ 0 w 175"/>
                <a:gd name="T97" fmla="*/ 122 h 266"/>
                <a:gd name="T98" fmla="*/ 1 w 175"/>
                <a:gd name="T99" fmla="*/ 96 h 266"/>
                <a:gd name="T100" fmla="*/ 6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6" y="1"/>
                  </a:lnTo>
                  <a:lnTo>
                    <a:pt x="43" y="4"/>
                  </a:lnTo>
                  <a:lnTo>
                    <a:pt x="53" y="8"/>
                  </a:lnTo>
                  <a:lnTo>
                    <a:pt x="65" y="13"/>
                  </a:lnTo>
                  <a:lnTo>
                    <a:pt x="79" y="21"/>
                  </a:lnTo>
                  <a:lnTo>
                    <a:pt x="95" y="30"/>
                  </a:lnTo>
                  <a:lnTo>
                    <a:pt x="110" y="40"/>
                  </a:lnTo>
                  <a:lnTo>
                    <a:pt x="126" y="53"/>
                  </a:lnTo>
                  <a:lnTo>
                    <a:pt x="140" y="67"/>
                  </a:lnTo>
                  <a:lnTo>
                    <a:pt x="153" y="84"/>
                  </a:lnTo>
                  <a:lnTo>
                    <a:pt x="164" y="102"/>
                  </a:lnTo>
                  <a:lnTo>
                    <a:pt x="171" y="123"/>
                  </a:lnTo>
                  <a:lnTo>
                    <a:pt x="175" y="145"/>
                  </a:lnTo>
                  <a:lnTo>
                    <a:pt x="174" y="170"/>
                  </a:lnTo>
                  <a:lnTo>
                    <a:pt x="169" y="197"/>
                  </a:lnTo>
                  <a:lnTo>
                    <a:pt x="157" y="226"/>
                  </a:lnTo>
                  <a:lnTo>
                    <a:pt x="139" y="257"/>
                  </a:lnTo>
                  <a:lnTo>
                    <a:pt x="140" y="254"/>
                  </a:lnTo>
                  <a:lnTo>
                    <a:pt x="143" y="247"/>
                  </a:lnTo>
                  <a:lnTo>
                    <a:pt x="145" y="235"/>
                  </a:lnTo>
                  <a:lnTo>
                    <a:pt x="148" y="219"/>
                  </a:lnTo>
                  <a:lnTo>
                    <a:pt x="149" y="200"/>
                  </a:lnTo>
                  <a:lnTo>
                    <a:pt x="149" y="180"/>
                  </a:lnTo>
                  <a:lnTo>
                    <a:pt x="145" y="158"/>
                  </a:lnTo>
                  <a:lnTo>
                    <a:pt x="138" y="136"/>
                  </a:lnTo>
                  <a:lnTo>
                    <a:pt x="125" y="114"/>
                  </a:lnTo>
                  <a:lnTo>
                    <a:pt x="126" y="117"/>
                  </a:lnTo>
                  <a:lnTo>
                    <a:pt x="128" y="126"/>
                  </a:lnTo>
                  <a:lnTo>
                    <a:pt x="131" y="140"/>
                  </a:lnTo>
                  <a:lnTo>
                    <a:pt x="135" y="157"/>
                  </a:lnTo>
                  <a:lnTo>
                    <a:pt x="138" y="178"/>
                  </a:lnTo>
                  <a:lnTo>
                    <a:pt x="138" y="200"/>
                  </a:lnTo>
                  <a:lnTo>
                    <a:pt x="134" y="223"/>
                  </a:lnTo>
                  <a:lnTo>
                    <a:pt x="127" y="245"/>
                  </a:lnTo>
                  <a:lnTo>
                    <a:pt x="115" y="266"/>
                  </a:lnTo>
                  <a:lnTo>
                    <a:pt x="114" y="266"/>
                  </a:lnTo>
                  <a:lnTo>
                    <a:pt x="109" y="263"/>
                  </a:lnTo>
                  <a:lnTo>
                    <a:pt x="100" y="260"/>
                  </a:lnTo>
                  <a:lnTo>
                    <a:pt x="89" y="254"/>
                  </a:lnTo>
                  <a:lnTo>
                    <a:pt x="78" y="248"/>
                  </a:lnTo>
                  <a:lnTo>
                    <a:pt x="65" y="240"/>
                  </a:lnTo>
                  <a:lnTo>
                    <a:pt x="52" y="230"/>
                  </a:lnTo>
                  <a:lnTo>
                    <a:pt x="39" y="217"/>
                  </a:lnTo>
                  <a:lnTo>
                    <a:pt x="27" y="202"/>
                  </a:lnTo>
                  <a:lnTo>
                    <a:pt x="17" y="186"/>
                  </a:lnTo>
                  <a:lnTo>
                    <a:pt x="8" y="167"/>
                  </a:lnTo>
                  <a:lnTo>
                    <a:pt x="2" y="145"/>
                  </a:lnTo>
                  <a:lnTo>
                    <a:pt x="0" y="122"/>
                  </a:lnTo>
                  <a:lnTo>
                    <a:pt x="1" y="96"/>
                  </a:lnTo>
                  <a:lnTo>
                    <a:pt x="6" y="66"/>
                  </a:lnTo>
                  <a:lnTo>
                    <a:pt x="18" y="35"/>
                  </a:lnTo>
                  <a:lnTo>
                    <a:pt x="3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29" name="任意多边形: 形状 28">
              <a:extLst>
                <a:ext uri="{FF2B5EF4-FFF2-40B4-BE49-F238E27FC236}">
                  <a16:creationId xmlns:a16="http://schemas.microsoft.com/office/drawing/2014/main" xmlns:p14="http://schemas.microsoft.com/office/powerpoint/2010/main" xmlns:mc="http://schemas.openxmlformats.org/markup-compatibility/2006" xmlns="" id="{504F7F64-4D19-45EE-B7CD-C03FDC1A720A}"/>
                </a:ext>
              </a:extLst>
            </p:cNvPr>
            <p:cNvSpPr/>
            <p:nvPr/>
          </p:nvSpPr>
          <p:spPr bwMode="auto">
            <a:xfrm>
              <a:off x="977553" y="3031331"/>
              <a:ext cx="277813" cy="422275"/>
            </a:xfrm>
            <a:custGeom>
              <a:avLst/>
              <a:gdLst>
                <a:gd name="T0" fmla="*/ 35 w 175"/>
                <a:gd name="T1" fmla="*/ 0 h 266"/>
                <a:gd name="T2" fmla="*/ 37 w 175"/>
                <a:gd name="T3" fmla="*/ 1 h 266"/>
                <a:gd name="T4" fmla="*/ 44 w 175"/>
                <a:gd name="T5" fmla="*/ 4 h 266"/>
                <a:gd name="T6" fmla="*/ 53 w 175"/>
                <a:gd name="T7" fmla="*/ 8 h 266"/>
                <a:gd name="T8" fmla="*/ 66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9 h 266"/>
                <a:gd name="T20" fmla="*/ 153 w 175"/>
                <a:gd name="T21" fmla="*/ 84 h 266"/>
                <a:gd name="T22" fmla="*/ 165 w 175"/>
                <a:gd name="T23" fmla="*/ 104 h 266"/>
                <a:gd name="T24" fmla="*/ 171 w 175"/>
                <a:gd name="T25" fmla="*/ 123 h 266"/>
                <a:gd name="T26" fmla="*/ 175 w 175"/>
                <a:gd name="T27" fmla="*/ 147 h 266"/>
                <a:gd name="T28" fmla="*/ 175 w 175"/>
                <a:gd name="T29" fmla="*/ 171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7 w 175"/>
                <a:gd name="T41" fmla="*/ 235 h 266"/>
                <a:gd name="T42" fmla="*/ 149 w 175"/>
                <a:gd name="T43" fmla="*/ 219 h 266"/>
                <a:gd name="T44" fmla="*/ 150 w 175"/>
                <a:gd name="T45" fmla="*/ 200 h 266"/>
                <a:gd name="T46" fmla="*/ 150 w 175"/>
                <a:gd name="T47" fmla="*/ 180 h 266"/>
                <a:gd name="T48" fmla="*/ 147 w 175"/>
                <a:gd name="T49" fmla="*/ 158 h 266"/>
                <a:gd name="T50" fmla="*/ 137 w 175"/>
                <a:gd name="T51" fmla="*/ 136 h 266"/>
                <a:gd name="T52" fmla="*/ 125 w 175"/>
                <a:gd name="T53" fmla="*/ 114 h 266"/>
                <a:gd name="T54" fmla="*/ 126 w 175"/>
                <a:gd name="T55" fmla="*/ 117 h 266"/>
                <a:gd name="T56" fmla="*/ 128 w 175"/>
                <a:gd name="T57" fmla="*/ 126 h 266"/>
                <a:gd name="T58" fmla="*/ 132 w 175"/>
                <a:gd name="T59" fmla="*/ 140 h 266"/>
                <a:gd name="T60" fmla="*/ 136 w 175"/>
                <a:gd name="T61" fmla="*/ 158 h 266"/>
                <a:gd name="T62" fmla="*/ 137 w 175"/>
                <a:gd name="T63" fmla="*/ 178 h 266"/>
                <a:gd name="T64" fmla="*/ 137 w 175"/>
                <a:gd name="T65" fmla="*/ 200 h 266"/>
                <a:gd name="T66" fmla="*/ 135 w 175"/>
                <a:gd name="T67" fmla="*/ 223 h 266"/>
                <a:gd name="T68" fmla="*/ 128 w 175"/>
                <a:gd name="T69" fmla="*/ 245 h 266"/>
                <a:gd name="T70" fmla="*/ 117 w 175"/>
                <a:gd name="T71" fmla="*/ 266 h 266"/>
                <a:gd name="T72" fmla="*/ 114 w 175"/>
                <a:gd name="T73" fmla="*/ 266 h 266"/>
                <a:gd name="T74" fmla="*/ 109 w 175"/>
                <a:gd name="T75" fmla="*/ 263 h 266"/>
                <a:gd name="T76" fmla="*/ 101 w 175"/>
                <a:gd name="T77" fmla="*/ 261 h 266"/>
                <a:gd name="T78" fmla="*/ 91 w 175"/>
                <a:gd name="T79" fmla="*/ 256 h 266"/>
                <a:gd name="T80" fmla="*/ 79 w 175"/>
                <a:gd name="T81" fmla="*/ 248 h 266"/>
                <a:gd name="T82" fmla="*/ 66 w 175"/>
                <a:gd name="T83" fmla="*/ 240 h 266"/>
                <a:gd name="T84" fmla="*/ 53 w 175"/>
                <a:gd name="T85" fmla="*/ 230 h 266"/>
                <a:gd name="T86" fmla="*/ 40 w 175"/>
                <a:gd name="T87" fmla="*/ 217 h 266"/>
                <a:gd name="T88" fmla="*/ 27 w 175"/>
                <a:gd name="T89" fmla="*/ 202 h 266"/>
                <a:gd name="T90" fmla="*/ 17 w 175"/>
                <a:gd name="T91" fmla="*/ 186 h 266"/>
                <a:gd name="T92" fmla="*/ 9 w 175"/>
                <a:gd name="T93" fmla="*/ 167 h 266"/>
                <a:gd name="T94" fmla="*/ 2 w 175"/>
                <a:gd name="T95" fmla="*/ 145 h 266"/>
                <a:gd name="T96" fmla="*/ 0 w 175"/>
                <a:gd name="T97" fmla="*/ 122 h 266"/>
                <a:gd name="T98" fmla="*/ 1 w 175"/>
                <a:gd name="T99" fmla="*/ 96 h 266"/>
                <a:gd name="T100" fmla="*/ 8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7" y="1"/>
                  </a:lnTo>
                  <a:lnTo>
                    <a:pt x="44" y="4"/>
                  </a:lnTo>
                  <a:lnTo>
                    <a:pt x="53" y="8"/>
                  </a:lnTo>
                  <a:lnTo>
                    <a:pt x="66" y="13"/>
                  </a:lnTo>
                  <a:lnTo>
                    <a:pt x="79" y="21"/>
                  </a:lnTo>
                  <a:lnTo>
                    <a:pt x="95" y="30"/>
                  </a:lnTo>
                  <a:lnTo>
                    <a:pt x="110" y="40"/>
                  </a:lnTo>
                  <a:lnTo>
                    <a:pt x="126" y="53"/>
                  </a:lnTo>
                  <a:lnTo>
                    <a:pt x="140" y="69"/>
                  </a:lnTo>
                  <a:lnTo>
                    <a:pt x="153" y="84"/>
                  </a:lnTo>
                  <a:lnTo>
                    <a:pt x="165" y="104"/>
                  </a:lnTo>
                  <a:lnTo>
                    <a:pt x="171" y="123"/>
                  </a:lnTo>
                  <a:lnTo>
                    <a:pt x="175" y="147"/>
                  </a:lnTo>
                  <a:lnTo>
                    <a:pt x="175" y="171"/>
                  </a:lnTo>
                  <a:lnTo>
                    <a:pt x="169" y="197"/>
                  </a:lnTo>
                  <a:lnTo>
                    <a:pt x="157" y="226"/>
                  </a:lnTo>
                  <a:lnTo>
                    <a:pt x="139" y="257"/>
                  </a:lnTo>
                  <a:lnTo>
                    <a:pt x="140" y="254"/>
                  </a:lnTo>
                  <a:lnTo>
                    <a:pt x="143" y="247"/>
                  </a:lnTo>
                  <a:lnTo>
                    <a:pt x="147" y="235"/>
                  </a:lnTo>
                  <a:lnTo>
                    <a:pt x="149" y="219"/>
                  </a:lnTo>
                  <a:lnTo>
                    <a:pt x="150" y="200"/>
                  </a:lnTo>
                  <a:lnTo>
                    <a:pt x="150" y="180"/>
                  </a:lnTo>
                  <a:lnTo>
                    <a:pt x="147" y="158"/>
                  </a:lnTo>
                  <a:lnTo>
                    <a:pt x="137" y="136"/>
                  </a:lnTo>
                  <a:lnTo>
                    <a:pt x="125" y="114"/>
                  </a:lnTo>
                  <a:lnTo>
                    <a:pt x="126" y="117"/>
                  </a:lnTo>
                  <a:lnTo>
                    <a:pt x="128" y="126"/>
                  </a:lnTo>
                  <a:lnTo>
                    <a:pt x="132" y="140"/>
                  </a:lnTo>
                  <a:lnTo>
                    <a:pt x="136" y="158"/>
                  </a:lnTo>
                  <a:lnTo>
                    <a:pt x="137" y="178"/>
                  </a:lnTo>
                  <a:lnTo>
                    <a:pt x="137" y="200"/>
                  </a:lnTo>
                  <a:lnTo>
                    <a:pt x="135" y="223"/>
                  </a:lnTo>
                  <a:lnTo>
                    <a:pt x="128" y="245"/>
                  </a:lnTo>
                  <a:lnTo>
                    <a:pt x="117" y="266"/>
                  </a:lnTo>
                  <a:lnTo>
                    <a:pt x="114" y="266"/>
                  </a:lnTo>
                  <a:lnTo>
                    <a:pt x="109" y="263"/>
                  </a:lnTo>
                  <a:lnTo>
                    <a:pt x="101" y="261"/>
                  </a:lnTo>
                  <a:lnTo>
                    <a:pt x="91" y="256"/>
                  </a:lnTo>
                  <a:lnTo>
                    <a:pt x="79" y="248"/>
                  </a:lnTo>
                  <a:lnTo>
                    <a:pt x="66" y="240"/>
                  </a:lnTo>
                  <a:lnTo>
                    <a:pt x="53" y="230"/>
                  </a:lnTo>
                  <a:lnTo>
                    <a:pt x="40" y="217"/>
                  </a:lnTo>
                  <a:lnTo>
                    <a:pt x="27" y="202"/>
                  </a:lnTo>
                  <a:lnTo>
                    <a:pt x="17" y="186"/>
                  </a:lnTo>
                  <a:lnTo>
                    <a:pt x="9" y="167"/>
                  </a:lnTo>
                  <a:lnTo>
                    <a:pt x="2" y="145"/>
                  </a:lnTo>
                  <a:lnTo>
                    <a:pt x="0" y="122"/>
                  </a:lnTo>
                  <a:lnTo>
                    <a:pt x="1" y="96"/>
                  </a:lnTo>
                  <a:lnTo>
                    <a:pt x="8" y="66"/>
                  </a:lnTo>
                  <a:lnTo>
                    <a:pt x="18" y="35"/>
                  </a:lnTo>
                  <a:lnTo>
                    <a:pt x="3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0" name="任意多边形: 形状 29">
              <a:extLst>
                <a:ext uri="{FF2B5EF4-FFF2-40B4-BE49-F238E27FC236}">
                  <a16:creationId xmlns:a16="http://schemas.microsoft.com/office/drawing/2014/main" xmlns:p14="http://schemas.microsoft.com/office/powerpoint/2010/main" xmlns:mc="http://schemas.openxmlformats.org/markup-compatibility/2006" xmlns="" id="{38DA171B-4F87-4F91-9F63-427DF2B79FFC}"/>
                </a:ext>
              </a:extLst>
            </p:cNvPr>
            <p:cNvSpPr/>
            <p:nvPr/>
          </p:nvSpPr>
          <p:spPr bwMode="auto">
            <a:xfrm>
              <a:off x="1525240" y="3032919"/>
              <a:ext cx="280988" cy="406400"/>
            </a:xfrm>
            <a:custGeom>
              <a:avLst/>
              <a:gdLst>
                <a:gd name="T0" fmla="*/ 150 w 177"/>
                <a:gd name="T1" fmla="*/ 0 h 256"/>
                <a:gd name="T2" fmla="*/ 151 w 177"/>
                <a:gd name="T3" fmla="*/ 3 h 256"/>
                <a:gd name="T4" fmla="*/ 154 w 177"/>
                <a:gd name="T5" fmla="*/ 8 h 256"/>
                <a:gd name="T6" fmla="*/ 158 w 177"/>
                <a:gd name="T7" fmla="*/ 18 h 256"/>
                <a:gd name="T8" fmla="*/ 163 w 177"/>
                <a:gd name="T9" fmla="*/ 30 h 256"/>
                <a:gd name="T10" fmla="*/ 167 w 177"/>
                <a:gd name="T11" fmla="*/ 46 h 256"/>
                <a:gd name="T12" fmla="*/ 172 w 177"/>
                <a:gd name="T13" fmla="*/ 62 h 256"/>
                <a:gd name="T14" fmla="*/ 175 w 177"/>
                <a:gd name="T15" fmla="*/ 82 h 256"/>
                <a:gd name="T16" fmla="*/ 177 w 177"/>
                <a:gd name="T17" fmla="*/ 101 h 256"/>
                <a:gd name="T18" fmla="*/ 177 w 177"/>
                <a:gd name="T19" fmla="*/ 122 h 256"/>
                <a:gd name="T20" fmla="*/ 175 w 177"/>
                <a:gd name="T21" fmla="*/ 143 h 256"/>
                <a:gd name="T22" fmla="*/ 168 w 177"/>
                <a:gd name="T23" fmla="*/ 164 h 256"/>
                <a:gd name="T24" fmla="*/ 159 w 177"/>
                <a:gd name="T25" fmla="*/ 185 h 256"/>
                <a:gd name="T26" fmla="*/ 146 w 177"/>
                <a:gd name="T27" fmla="*/ 203 h 256"/>
                <a:gd name="T28" fmla="*/ 128 w 177"/>
                <a:gd name="T29" fmla="*/ 220 h 256"/>
                <a:gd name="T30" fmla="*/ 106 w 177"/>
                <a:gd name="T31" fmla="*/ 234 h 256"/>
                <a:gd name="T32" fmla="*/ 77 w 177"/>
                <a:gd name="T33" fmla="*/ 247 h 256"/>
                <a:gd name="T34" fmla="*/ 42 w 177"/>
                <a:gd name="T35" fmla="*/ 256 h 256"/>
                <a:gd name="T36" fmla="*/ 45 w 177"/>
                <a:gd name="T37" fmla="*/ 255 h 256"/>
                <a:gd name="T38" fmla="*/ 52 w 177"/>
                <a:gd name="T39" fmla="*/ 251 h 256"/>
                <a:gd name="T40" fmla="*/ 63 w 177"/>
                <a:gd name="T41" fmla="*/ 244 h 256"/>
                <a:gd name="T42" fmla="*/ 76 w 177"/>
                <a:gd name="T43" fmla="*/ 235 h 256"/>
                <a:gd name="T44" fmla="*/ 90 w 177"/>
                <a:gd name="T45" fmla="*/ 223 h 256"/>
                <a:gd name="T46" fmla="*/ 104 w 177"/>
                <a:gd name="T47" fmla="*/ 208 h 256"/>
                <a:gd name="T48" fmla="*/ 116 w 177"/>
                <a:gd name="T49" fmla="*/ 190 h 256"/>
                <a:gd name="T50" fmla="*/ 127 w 177"/>
                <a:gd name="T51" fmla="*/ 169 h 256"/>
                <a:gd name="T52" fmla="*/ 133 w 177"/>
                <a:gd name="T53" fmla="*/ 144 h 256"/>
                <a:gd name="T54" fmla="*/ 132 w 177"/>
                <a:gd name="T55" fmla="*/ 147 h 256"/>
                <a:gd name="T56" fmla="*/ 128 w 177"/>
                <a:gd name="T57" fmla="*/ 156 h 256"/>
                <a:gd name="T58" fmla="*/ 120 w 177"/>
                <a:gd name="T59" fmla="*/ 168 h 256"/>
                <a:gd name="T60" fmla="*/ 110 w 177"/>
                <a:gd name="T61" fmla="*/ 182 h 256"/>
                <a:gd name="T62" fmla="*/ 97 w 177"/>
                <a:gd name="T63" fmla="*/ 199 h 256"/>
                <a:gd name="T64" fmla="*/ 81 w 177"/>
                <a:gd name="T65" fmla="*/ 214 h 256"/>
                <a:gd name="T66" fmla="*/ 63 w 177"/>
                <a:gd name="T67" fmla="*/ 229 h 256"/>
                <a:gd name="T68" fmla="*/ 42 w 177"/>
                <a:gd name="T69" fmla="*/ 239 h 256"/>
                <a:gd name="T70" fmla="*/ 19 w 177"/>
                <a:gd name="T71" fmla="*/ 246 h 256"/>
                <a:gd name="T72" fmla="*/ 19 w 177"/>
                <a:gd name="T73" fmla="*/ 244 h 256"/>
                <a:gd name="T74" fmla="*/ 16 w 177"/>
                <a:gd name="T75" fmla="*/ 238 h 256"/>
                <a:gd name="T76" fmla="*/ 12 w 177"/>
                <a:gd name="T77" fmla="*/ 229 h 256"/>
                <a:gd name="T78" fmla="*/ 8 w 177"/>
                <a:gd name="T79" fmla="*/ 217 h 256"/>
                <a:gd name="T80" fmla="*/ 4 w 177"/>
                <a:gd name="T81" fmla="*/ 201 h 256"/>
                <a:gd name="T82" fmla="*/ 2 w 177"/>
                <a:gd name="T83" fmla="*/ 186 h 256"/>
                <a:gd name="T84" fmla="*/ 0 w 177"/>
                <a:gd name="T85" fmla="*/ 166 h 256"/>
                <a:gd name="T86" fmla="*/ 0 w 177"/>
                <a:gd name="T87" fmla="*/ 147 h 256"/>
                <a:gd name="T88" fmla="*/ 3 w 177"/>
                <a:gd name="T89" fmla="*/ 127 h 256"/>
                <a:gd name="T90" fmla="*/ 10 w 177"/>
                <a:gd name="T91" fmla="*/ 107 h 256"/>
                <a:gd name="T92" fmla="*/ 20 w 177"/>
                <a:gd name="T93" fmla="*/ 86 h 256"/>
                <a:gd name="T94" fmla="*/ 36 w 177"/>
                <a:gd name="T95" fmla="*/ 66 h 256"/>
                <a:gd name="T96" fmla="*/ 55 w 177"/>
                <a:gd name="T97" fmla="*/ 47 h 256"/>
                <a:gd name="T98" fmla="*/ 80 w 177"/>
                <a:gd name="T99" fmla="*/ 29 h 256"/>
                <a:gd name="T100" fmla="*/ 111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8"/>
                  </a:lnTo>
                  <a:lnTo>
                    <a:pt x="158" y="18"/>
                  </a:lnTo>
                  <a:lnTo>
                    <a:pt x="163" y="30"/>
                  </a:lnTo>
                  <a:lnTo>
                    <a:pt x="167" y="46"/>
                  </a:lnTo>
                  <a:lnTo>
                    <a:pt x="172" y="62"/>
                  </a:lnTo>
                  <a:lnTo>
                    <a:pt x="175" y="82"/>
                  </a:lnTo>
                  <a:lnTo>
                    <a:pt x="177" y="101"/>
                  </a:lnTo>
                  <a:lnTo>
                    <a:pt x="177" y="122"/>
                  </a:lnTo>
                  <a:lnTo>
                    <a:pt x="175" y="143"/>
                  </a:lnTo>
                  <a:lnTo>
                    <a:pt x="168" y="164"/>
                  </a:lnTo>
                  <a:lnTo>
                    <a:pt x="159" y="185"/>
                  </a:lnTo>
                  <a:lnTo>
                    <a:pt x="146" y="203"/>
                  </a:lnTo>
                  <a:lnTo>
                    <a:pt x="128" y="220"/>
                  </a:lnTo>
                  <a:lnTo>
                    <a:pt x="106" y="234"/>
                  </a:lnTo>
                  <a:lnTo>
                    <a:pt x="77" y="247"/>
                  </a:lnTo>
                  <a:lnTo>
                    <a:pt x="42" y="256"/>
                  </a:lnTo>
                  <a:lnTo>
                    <a:pt x="45" y="255"/>
                  </a:lnTo>
                  <a:lnTo>
                    <a:pt x="52" y="251"/>
                  </a:lnTo>
                  <a:lnTo>
                    <a:pt x="63" y="244"/>
                  </a:lnTo>
                  <a:lnTo>
                    <a:pt x="76" y="235"/>
                  </a:lnTo>
                  <a:lnTo>
                    <a:pt x="90" y="223"/>
                  </a:lnTo>
                  <a:lnTo>
                    <a:pt x="104" y="208"/>
                  </a:lnTo>
                  <a:lnTo>
                    <a:pt x="116" y="190"/>
                  </a:lnTo>
                  <a:lnTo>
                    <a:pt x="127" y="169"/>
                  </a:lnTo>
                  <a:lnTo>
                    <a:pt x="133" y="144"/>
                  </a:lnTo>
                  <a:lnTo>
                    <a:pt x="132" y="147"/>
                  </a:lnTo>
                  <a:lnTo>
                    <a:pt x="128" y="156"/>
                  </a:lnTo>
                  <a:lnTo>
                    <a:pt x="120" y="168"/>
                  </a:lnTo>
                  <a:lnTo>
                    <a:pt x="110" y="182"/>
                  </a:lnTo>
                  <a:lnTo>
                    <a:pt x="97" y="199"/>
                  </a:lnTo>
                  <a:lnTo>
                    <a:pt x="81" y="214"/>
                  </a:lnTo>
                  <a:lnTo>
                    <a:pt x="63" y="229"/>
                  </a:lnTo>
                  <a:lnTo>
                    <a:pt x="42" y="239"/>
                  </a:lnTo>
                  <a:lnTo>
                    <a:pt x="19" y="246"/>
                  </a:lnTo>
                  <a:lnTo>
                    <a:pt x="19" y="244"/>
                  </a:lnTo>
                  <a:lnTo>
                    <a:pt x="16" y="238"/>
                  </a:lnTo>
                  <a:lnTo>
                    <a:pt x="12" y="229"/>
                  </a:lnTo>
                  <a:lnTo>
                    <a:pt x="8" y="217"/>
                  </a:lnTo>
                  <a:lnTo>
                    <a:pt x="4" y="201"/>
                  </a:lnTo>
                  <a:lnTo>
                    <a:pt x="2" y="186"/>
                  </a:lnTo>
                  <a:lnTo>
                    <a:pt x="0" y="166"/>
                  </a:lnTo>
                  <a:lnTo>
                    <a:pt x="0" y="147"/>
                  </a:lnTo>
                  <a:lnTo>
                    <a:pt x="3" y="127"/>
                  </a:lnTo>
                  <a:lnTo>
                    <a:pt x="10" y="107"/>
                  </a:lnTo>
                  <a:lnTo>
                    <a:pt x="20" y="86"/>
                  </a:lnTo>
                  <a:lnTo>
                    <a:pt x="36" y="66"/>
                  </a:lnTo>
                  <a:lnTo>
                    <a:pt x="55" y="47"/>
                  </a:lnTo>
                  <a:lnTo>
                    <a:pt x="80" y="29"/>
                  </a:lnTo>
                  <a:lnTo>
                    <a:pt x="111" y="13"/>
                  </a:lnTo>
                  <a:lnTo>
                    <a:pt x="150"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1" name="任意多边形: 形状 30">
              <a:extLst>
                <a:ext uri="{FF2B5EF4-FFF2-40B4-BE49-F238E27FC236}">
                  <a16:creationId xmlns:a16="http://schemas.microsoft.com/office/drawing/2014/main" xmlns:p14="http://schemas.microsoft.com/office/powerpoint/2010/main" xmlns:mc="http://schemas.openxmlformats.org/markup-compatibility/2006" xmlns="" id="{DEA6552C-B76A-414E-83FF-CDCC093A3D87}"/>
                </a:ext>
              </a:extLst>
            </p:cNvPr>
            <p:cNvSpPr/>
            <p:nvPr/>
          </p:nvSpPr>
          <p:spPr bwMode="auto">
            <a:xfrm>
              <a:off x="1703040" y="3596481"/>
              <a:ext cx="423863" cy="277813"/>
            </a:xfrm>
            <a:custGeom>
              <a:avLst/>
              <a:gdLst>
                <a:gd name="T0" fmla="*/ 144 w 267"/>
                <a:gd name="T1" fmla="*/ 0 h 175"/>
                <a:gd name="T2" fmla="*/ 172 w 267"/>
                <a:gd name="T3" fmla="*/ 1 h 175"/>
                <a:gd name="T4" fmla="*/ 200 w 267"/>
                <a:gd name="T5" fmla="*/ 6 h 175"/>
                <a:gd name="T6" fmla="*/ 232 w 267"/>
                <a:gd name="T7" fmla="*/ 18 h 175"/>
                <a:gd name="T8" fmla="*/ 267 w 267"/>
                <a:gd name="T9" fmla="*/ 35 h 175"/>
                <a:gd name="T10" fmla="*/ 265 w 267"/>
                <a:gd name="T11" fmla="*/ 36 h 175"/>
                <a:gd name="T12" fmla="*/ 264 w 267"/>
                <a:gd name="T13" fmla="*/ 42 h 175"/>
                <a:gd name="T14" fmla="*/ 259 w 267"/>
                <a:gd name="T15" fmla="*/ 53 h 175"/>
                <a:gd name="T16" fmla="*/ 254 w 267"/>
                <a:gd name="T17" fmla="*/ 64 h 175"/>
                <a:gd name="T18" fmla="*/ 246 w 267"/>
                <a:gd name="T19" fmla="*/ 79 h 175"/>
                <a:gd name="T20" fmla="*/ 237 w 267"/>
                <a:gd name="T21" fmla="*/ 94 h 175"/>
                <a:gd name="T22" fmla="*/ 226 w 267"/>
                <a:gd name="T23" fmla="*/ 110 h 175"/>
                <a:gd name="T24" fmla="*/ 213 w 267"/>
                <a:gd name="T25" fmla="*/ 125 h 175"/>
                <a:gd name="T26" fmla="*/ 199 w 267"/>
                <a:gd name="T27" fmla="*/ 140 h 175"/>
                <a:gd name="T28" fmla="*/ 182 w 267"/>
                <a:gd name="T29" fmla="*/ 153 h 175"/>
                <a:gd name="T30" fmla="*/ 164 w 267"/>
                <a:gd name="T31" fmla="*/ 163 h 175"/>
                <a:gd name="T32" fmla="*/ 143 w 267"/>
                <a:gd name="T33" fmla="*/ 171 h 175"/>
                <a:gd name="T34" fmla="*/ 121 w 267"/>
                <a:gd name="T35" fmla="*/ 175 h 175"/>
                <a:gd name="T36" fmla="*/ 96 w 267"/>
                <a:gd name="T37" fmla="*/ 174 h 175"/>
                <a:gd name="T38" fmla="*/ 69 w 267"/>
                <a:gd name="T39" fmla="*/ 168 h 175"/>
                <a:gd name="T40" fmla="*/ 41 w 267"/>
                <a:gd name="T41" fmla="*/ 157 h 175"/>
                <a:gd name="T42" fmla="*/ 9 w 267"/>
                <a:gd name="T43" fmla="*/ 138 h 175"/>
                <a:gd name="T44" fmla="*/ 12 w 267"/>
                <a:gd name="T45" fmla="*/ 140 h 175"/>
                <a:gd name="T46" fmla="*/ 20 w 267"/>
                <a:gd name="T47" fmla="*/ 142 h 175"/>
                <a:gd name="T48" fmla="*/ 33 w 267"/>
                <a:gd name="T49" fmla="*/ 145 h 175"/>
                <a:gd name="T50" fmla="*/ 48 w 267"/>
                <a:gd name="T51" fmla="*/ 148 h 175"/>
                <a:gd name="T52" fmla="*/ 67 w 267"/>
                <a:gd name="T53" fmla="*/ 150 h 175"/>
                <a:gd name="T54" fmla="*/ 87 w 267"/>
                <a:gd name="T55" fmla="*/ 149 h 175"/>
                <a:gd name="T56" fmla="*/ 108 w 267"/>
                <a:gd name="T57" fmla="*/ 145 h 175"/>
                <a:gd name="T58" fmla="*/ 131 w 267"/>
                <a:gd name="T59" fmla="*/ 137 h 175"/>
                <a:gd name="T60" fmla="*/ 154 w 267"/>
                <a:gd name="T61" fmla="*/ 124 h 175"/>
                <a:gd name="T62" fmla="*/ 150 w 267"/>
                <a:gd name="T63" fmla="*/ 125 h 175"/>
                <a:gd name="T64" fmla="*/ 141 w 267"/>
                <a:gd name="T65" fmla="*/ 128 h 175"/>
                <a:gd name="T66" fmla="*/ 126 w 267"/>
                <a:gd name="T67" fmla="*/ 131 h 175"/>
                <a:gd name="T68" fmla="*/ 109 w 267"/>
                <a:gd name="T69" fmla="*/ 135 h 175"/>
                <a:gd name="T70" fmla="*/ 89 w 267"/>
                <a:gd name="T71" fmla="*/ 137 h 175"/>
                <a:gd name="T72" fmla="*/ 67 w 267"/>
                <a:gd name="T73" fmla="*/ 137 h 175"/>
                <a:gd name="T74" fmla="*/ 43 w 267"/>
                <a:gd name="T75" fmla="*/ 133 h 175"/>
                <a:gd name="T76" fmla="*/ 21 w 267"/>
                <a:gd name="T77" fmla="*/ 127 h 175"/>
                <a:gd name="T78" fmla="*/ 0 w 267"/>
                <a:gd name="T79" fmla="*/ 115 h 175"/>
                <a:gd name="T80" fmla="*/ 0 w 267"/>
                <a:gd name="T81" fmla="*/ 114 h 175"/>
                <a:gd name="T82" fmla="*/ 3 w 267"/>
                <a:gd name="T83" fmla="*/ 109 h 175"/>
                <a:gd name="T84" fmla="*/ 7 w 267"/>
                <a:gd name="T85" fmla="*/ 100 h 175"/>
                <a:gd name="T86" fmla="*/ 12 w 267"/>
                <a:gd name="T87" fmla="*/ 90 h 175"/>
                <a:gd name="T88" fmla="*/ 18 w 267"/>
                <a:gd name="T89" fmla="*/ 77 h 175"/>
                <a:gd name="T90" fmla="*/ 26 w 267"/>
                <a:gd name="T91" fmla="*/ 64 h 175"/>
                <a:gd name="T92" fmla="*/ 38 w 267"/>
                <a:gd name="T93" fmla="*/ 52 h 175"/>
                <a:gd name="T94" fmla="*/ 50 w 267"/>
                <a:gd name="T95" fmla="*/ 39 h 175"/>
                <a:gd name="T96" fmla="*/ 64 w 267"/>
                <a:gd name="T97" fmla="*/ 27 h 175"/>
                <a:gd name="T98" fmla="*/ 81 w 267"/>
                <a:gd name="T99" fmla="*/ 16 h 175"/>
                <a:gd name="T100" fmla="*/ 100 w 267"/>
                <a:gd name="T101" fmla="*/ 7 h 175"/>
                <a:gd name="T102" fmla="*/ 121 w 267"/>
                <a:gd name="T103" fmla="*/ 2 h 175"/>
                <a:gd name="T104" fmla="*/ 144 w 267"/>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5">
                  <a:moveTo>
                    <a:pt x="144" y="0"/>
                  </a:moveTo>
                  <a:lnTo>
                    <a:pt x="172" y="1"/>
                  </a:lnTo>
                  <a:lnTo>
                    <a:pt x="200" y="6"/>
                  </a:lnTo>
                  <a:lnTo>
                    <a:pt x="232" y="18"/>
                  </a:lnTo>
                  <a:lnTo>
                    <a:pt x="267" y="35"/>
                  </a:lnTo>
                  <a:lnTo>
                    <a:pt x="265" y="36"/>
                  </a:lnTo>
                  <a:lnTo>
                    <a:pt x="264" y="42"/>
                  </a:lnTo>
                  <a:lnTo>
                    <a:pt x="259" y="53"/>
                  </a:lnTo>
                  <a:lnTo>
                    <a:pt x="254" y="64"/>
                  </a:lnTo>
                  <a:lnTo>
                    <a:pt x="246" y="79"/>
                  </a:lnTo>
                  <a:lnTo>
                    <a:pt x="237" y="94"/>
                  </a:lnTo>
                  <a:lnTo>
                    <a:pt x="226" y="110"/>
                  </a:lnTo>
                  <a:lnTo>
                    <a:pt x="213" y="125"/>
                  </a:lnTo>
                  <a:lnTo>
                    <a:pt x="199" y="140"/>
                  </a:lnTo>
                  <a:lnTo>
                    <a:pt x="182" y="153"/>
                  </a:lnTo>
                  <a:lnTo>
                    <a:pt x="164" y="163"/>
                  </a:lnTo>
                  <a:lnTo>
                    <a:pt x="143" y="171"/>
                  </a:lnTo>
                  <a:lnTo>
                    <a:pt x="121" y="175"/>
                  </a:lnTo>
                  <a:lnTo>
                    <a:pt x="96" y="174"/>
                  </a:lnTo>
                  <a:lnTo>
                    <a:pt x="69" y="168"/>
                  </a:lnTo>
                  <a:lnTo>
                    <a:pt x="41" y="157"/>
                  </a:lnTo>
                  <a:lnTo>
                    <a:pt x="9" y="138"/>
                  </a:lnTo>
                  <a:lnTo>
                    <a:pt x="12" y="140"/>
                  </a:lnTo>
                  <a:lnTo>
                    <a:pt x="20" y="142"/>
                  </a:lnTo>
                  <a:lnTo>
                    <a:pt x="33" y="145"/>
                  </a:lnTo>
                  <a:lnTo>
                    <a:pt x="48" y="148"/>
                  </a:lnTo>
                  <a:lnTo>
                    <a:pt x="67" y="150"/>
                  </a:lnTo>
                  <a:lnTo>
                    <a:pt x="87" y="149"/>
                  </a:lnTo>
                  <a:lnTo>
                    <a:pt x="108" y="145"/>
                  </a:lnTo>
                  <a:lnTo>
                    <a:pt x="131" y="137"/>
                  </a:lnTo>
                  <a:lnTo>
                    <a:pt x="154" y="124"/>
                  </a:lnTo>
                  <a:lnTo>
                    <a:pt x="150" y="125"/>
                  </a:lnTo>
                  <a:lnTo>
                    <a:pt x="141" y="128"/>
                  </a:lnTo>
                  <a:lnTo>
                    <a:pt x="126" y="131"/>
                  </a:lnTo>
                  <a:lnTo>
                    <a:pt x="109" y="135"/>
                  </a:lnTo>
                  <a:lnTo>
                    <a:pt x="89" y="137"/>
                  </a:lnTo>
                  <a:lnTo>
                    <a:pt x="67" y="137"/>
                  </a:lnTo>
                  <a:lnTo>
                    <a:pt x="43" y="133"/>
                  </a:lnTo>
                  <a:lnTo>
                    <a:pt x="21" y="127"/>
                  </a:lnTo>
                  <a:lnTo>
                    <a:pt x="0" y="115"/>
                  </a:lnTo>
                  <a:lnTo>
                    <a:pt x="0" y="114"/>
                  </a:lnTo>
                  <a:lnTo>
                    <a:pt x="3" y="109"/>
                  </a:lnTo>
                  <a:lnTo>
                    <a:pt x="7" y="100"/>
                  </a:lnTo>
                  <a:lnTo>
                    <a:pt x="12" y="90"/>
                  </a:lnTo>
                  <a:lnTo>
                    <a:pt x="18" y="77"/>
                  </a:lnTo>
                  <a:lnTo>
                    <a:pt x="26" y="64"/>
                  </a:lnTo>
                  <a:lnTo>
                    <a:pt x="38" y="52"/>
                  </a:lnTo>
                  <a:lnTo>
                    <a:pt x="50" y="39"/>
                  </a:lnTo>
                  <a:lnTo>
                    <a:pt x="64" y="27"/>
                  </a:lnTo>
                  <a:lnTo>
                    <a:pt x="81" y="16"/>
                  </a:lnTo>
                  <a:lnTo>
                    <a:pt x="100" y="7"/>
                  </a:lnTo>
                  <a:lnTo>
                    <a:pt x="121" y="2"/>
                  </a:lnTo>
                  <a:lnTo>
                    <a:pt x="144"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2" name="任意多边形: 形状 31">
              <a:extLst>
                <a:ext uri="{FF2B5EF4-FFF2-40B4-BE49-F238E27FC236}">
                  <a16:creationId xmlns:a16="http://schemas.microsoft.com/office/drawing/2014/main" xmlns:p14="http://schemas.microsoft.com/office/powerpoint/2010/main" xmlns:mc="http://schemas.openxmlformats.org/markup-compatibility/2006" xmlns="" id="{69266DBC-0EA4-45D1-B640-53EBBD0B7CA1}"/>
                </a:ext>
              </a:extLst>
            </p:cNvPr>
            <p:cNvSpPr/>
            <p:nvPr/>
          </p:nvSpPr>
          <p:spPr bwMode="auto">
            <a:xfrm>
              <a:off x="1122015" y="2429669"/>
              <a:ext cx="422275" cy="277813"/>
            </a:xfrm>
            <a:custGeom>
              <a:avLst/>
              <a:gdLst>
                <a:gd name="T0" fmla="*/ 145 w 266"/>
                <a:gd name="T1" fmla="*/ 0 h 175"/>
                <a:gd name="T2" fmla="*/ 170 w 266"/>
                <a:gd name="T3" fmla="*/ 0 h 175"/>
                <a:gd name="T4" fmla="*/ 197 w 266"/>
                <a:gd name="T5" fmla="*/ 6 h 175"/>
                <a:gd name="T6" fmla="*/ 226 w 266"/>
                <a:gd name="T7" fmla="*/ 18 h 175"/>
                <a:gd name="T8" fmla="*/ 257 w 266"/>
                <a:gd name="T9" fmla="*/ 36 h 175"/>
                <a:gd name="T10" fmla="*/ 254 w 266"/>
                <a:gd name="T11" fmla="*/ 35 h 175"/>
                <a:gd name="T12" fmla="*/ 247 w 266"/>
                <a:gd name="T13" fmla="*/ 32 h 175"/>
                <a:gd name="T14" fmla="*/ 235 w 266"/>
                <a:gd name="T15" fmla="*/ 30 h 175"/>
                <a:gd name="T16" fmla="*/ 218 w 266"/>
                <a:gd name="T17" fmla="*/ 26 h 175"/>
                <a:gd name="T18" fmla="*/ 200 w 266"/>
                <a:gd name="T19" fmla="*/ 24 h 175"/>
                <a:gd name="T20" fmla="*/ 179 w 266"/>
                <a:gd name="T21" fmla="*/ 26 h 175"/>
                <a:gd name="T22" fmla="*/ 158 w 266"/>
                <a:gd name="T23" fmla="*/ 30 h 175"/>
                <a:gd name="T24" fmla="*/ 136 w 266"/>
                <a:gd name="T25" fmla="*/ 37 h 175"/>
                <a:gd name="T26" fmla="*/ 114 w 266"/>
                <a:gd name="T27" fmla="*/ 50 h 175"/>
                <a:gd name="T28" fmla="*/ 117 w 266"/>
                <a:gd name="T29" fmla="*/ 49 h 175"/>
                <a:gd name="T30" fmla="*/ 126 w 266"/>
                <a:gd name="T31" fmla="*/ 47 h 175"/>
                <a:gd name="T32" fmla="*/ 140 w 266"/>
                <a:gd name="T33" fmla="*/ 43 h 175"/>
                <a:gd name="T34" fmla="*/ 157 w 266"/>
                <a:gd name="T35" fmla="*/ 40 h 175"/>
                <a:gd name="T36" fmla="*/ 178 w 266"/>
                <a:gd name="T37" fmla="*/ 37 h 175"/>
                <a:gd name="T38" fmla="*/ 200 w 266"/>
                <a:gd name="T39" fmla="*/ 37 h 175"/>
                <a:gd name="T40" fmla="*/ 223 w 266"/>
                <a:gd name="T41" fmla="*/ 40 h 175"/>
                <a:gd name="T42" fmla="*/ 245 w 266"/>
                <a:gd name="T43" fmla="*/ 48 h 175"/>
                <a:gd name="T44" fmla="*/ 266 w 266"/>
                <a:gd name="T45" fmla="*/ 58 h 175"/>
                <a:gd name="T46" fmla="*/ 266 w 266"/>
                <a:gd name="T47" fmla="*/ 61 h 175"/>
                <a:gd name="T48" fmla="*/ 264 w 266"/>
                <a:gd name="T49" fmla="*/ 66 h 175"/>
                <a:gd name="T50" fmla="*/ 260 w 266"/>
                <a:gd name="T51" fmla="*/ 74 h 175"/>
                <a:gd name="T52" fmla="*/ 254 w 266"/>
                <a:gd name="T53" fmla="*/ 84 h 175"/>
                <a:gd name="T54" fmla="*/ 248 w 266"/>
                <a:gd name="T55" fmla="*/ 96 h 175"/>
                <a:gd name="T56" fmla="*/ 240 w 266"/>
                <a:gd name="T57" fmla="*/ 109 h 175"/>
                <a:gd name="T58" fmla="*/ 230 w 266"/>
                <a:gd name="T59" fmla="*/ 123 h 175"/>
                <a:gd name="T60" fmla="*/ 217 w 266"/>
                <a:gd name="T61" fmla="*/ 136 h 175"/>
                <a:gd name="T62" fmla="*/ 202 w 266"/>
                <a:gd name="T63" fmla="*/ 148 h 175"/>
                <a:gd name="T64" fmla="*/ 186 w 266"/>
                <a:gd name="T65" fmla="*/ 158 h 175"/>
                <a:gd name="T66" fmla="*/ 166 w 266"/>
                <a:gd name="T67" fmla="*/ 167 h 175"/>
                <a:gd name="T68" fmla="*/ 145 w 266"/>
                <a:gd name="T69" fmla="*/ 172 h 175"/>
                <a:gd name="T70" fmla="*/ 122 w 266"/>
                <a:gd name="T71" fmla="*/ 175 h 175"/>
                <a:gd name="T72" fmla="*/ 96 w 266"/>
                <a:gd name="T73" fmla="*/ 174 h 175"/>
                <a:gd name="T74" fmla="*/ 66 w 266"/>
                <a:gd name="T75" fmla="*/ 169 h 175"/>
                <a:gd name="T76" fmla="*/ 35 w 266"/>
                <a:gd name="T77" fmla="*/ 157 h 175"/>
                <a:gd name="T78" fmla="*/ 0 w 266"/>
                <a:gd name="T79" fmla="*/ 140 h 175"/>
                <a:gd name="T80" fmla="*/ 1 w 266"/>
                <a:gd name="T81" fmla="*/ 137 h 175"/>
                <a:gd name="T82" fmla="*/ 4 w 266"/>
                <a:gd name="T83" fmla="*/ 132 h 175"/>
                <a:gd name="T84" fmla="*/ 8 w 266"/>
                <a:gd name="T85" fmla="*/ 122 h 175"/>
                <a:gd name="T86" fmla="*/ 13 w 266"/>
                <a:gd name="T87" fmla="*/ 110 h 175"/>
                <a:gd name="T88" fmla="*/ 21 w 266"/>
                <a:gd name="T89" fmla="*/ 96 h 175"/>
                <a:gd name="T90" fmla="*/ 30 w 266"/>
                <a:gd name="T91" fmla="*/ 80 h 175"/>
                <a:gd name="T92" fmla="*/ 40 w 266"/>
                <a:gd name="T93" fmla="*/ 65 h 175"/>
                <a:gd name="T94" fmla="*/ 53 w 266"/>
                <a:gd name="T95" fmla="*/ 49 h 175"/>
                <a:gd name="T96" fmla="*/ 67 w 266"/>
                <a:gd name="T97" fmla="*/ 35 h 175"/>
                <a:gd name="T98" fmla="*/ 84 w 266"/>
                <a:gd name="T99" fmla="*/ 22 h 175"/>
                <a:gd name="T100" fmla="*/ 102 w 266"/>
                <a:gd name="T101" fmla="*/ 11 h 175"/>
                <a:gd name="T102" fmla="*/ 123 w 266"/>
                <a:gd name="T103" fmla="*/ 4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0" y="0"/>
                  </a:lnTo>
                  <a:lnTo>
                    <a:pt x="197" y="6"/>
                  </a:lnTo>
                  <a:lnTo>
                    <a:pt x="226" y="18"/>
                  </a:lnTo>
                  <a:lnTo>
                    <a:pt x="257" y="36"/>
                  </a:lnTo>
                  <a:lnTo>
                    <a:pt x="254" y="35"/>
                  </a:lnTo>
                  <a:lnTo>
                    <a:pt x="247" y="32"/>
                  </a:lnTo>
                  <a:lnTo>
                    <a:pt x="235" y="30"/>
                  </a:lnTo>
                  <a:lnTo>
                    <a:pt x="218" y="26"/>
                  </a:lnTo>
                  <a:lnTo>
                    <a:pt x="200" y="24"/>
                  </a:lnTo>
                  <a:lnTo>
                    <a:pt x="179" y="26"/>
                  </a:lnTo>
                  <a:lnTo>
                    <a:pt x="158" y="30"/>
                  </a:lnTo>
                  <a:lnTo>
                    <a:pt x="136" y="37"/>
                  </a:lnTo>
                  <a:lnTo>
                    <a:pt x="114" y="50"/>
                  </a:lnTo>
                  <a:lnTo>
                    <a:pt x="117" y="49"/>
                  </a:lnTo>
                  <a:lnTo>
                    <a:pt x="126" y="47"/>
                  </a:lnTo>
                  <a:lnTo>
                    <a:pt x="140" y="43"/>
                  </a:lnTo>
                  <a:lnTo>
                    <a:pt x="157" y="40"/>
                  </a:lnTo>
                  <a:lnTo>
                    <a:pt x="178" y="37"/>
                  </a:lnTo>
                  <a:lnTo>
                    <a:pt x="200" y="37"/>
                  </a:lnTo>
                  <a:lnTo>
                    <a:pt x="223" y="40"/>
                  </a:lnTo>
                  <a:lnTo>
                    <a:pt x="245" y="48"/>
                  </a:lnTo>
                  <a:lnTo>
                    <a:pt x="266" y="58"/>
                  </a:lnTo>
                  <a:lnTo>
                    <a:pt x="266" y="61"/>
                  </a:lnTo>
                  <a:lnTo>
                    <a:pt x="264" y="66"/>
                  </a:lnTo>
                  <a:lnTo>
                    <a:pt x="260" y="74"/>
                  </a:lnTo>
                  <a:lnTo>
                    <a:pt x="254" y="84"/>
                  </a:lnTo>
                  <a:lnTo>
                    <a:pt x="248" y="96"/>
                  </a:lnTo>
                  <a:lnTo>
                    <a:pt x="240" y="109"/>
                  </a:lnTo>
                  <a:lnTo>
                    <a:pt x="230" y="123"/>
                  </a:lnTo>
                  <a:lnTo>
                    <a:pt x="217" y="136"/>
                  </a:lnTo>
                  <a:lnTo>
                    <a:pt x="202" y="148"/>
                  </a:lnTo>
                  <a:lnTo>
                    <a:pt x="186" y="158"/>
                  </a:lnTo>
                  <a:lnTo>
                    <a:pt x="166" y="167"/>
                  </a:lnTo>
                  <a:lnTo>
                    <a:pt x="145" y="172"/>
                  </a:lnTo>
                  <a:lnTo>
                    <a:pt x="122" y="175"/>
                  </a:lnTo>
                  <a:lnTo>
                    <a:pt x="96" y="174"/>
                  </a:lnTo>
                  <a:lnTo>
                    <a:pt x="66" y="169"/>
                  </a:lnTo>
                  <a:lnTo>
                    <a:pt x="35" y="157"/>
                  </a:lnTo>
                  <a:lnTo>
                    <a:pt x="0" y="140"/>
                  </a:lnTo>
                  <a:lnTo>
                    <a:pt x="1" y="137"/>
                  </a:lnTo>
                  <a:lnTo>
                    <a:pt x="4" y="132"/>
                  </a:lnTo>
                  <a:lnTo>
                    <a:pt x="8" y="122"/>
                  </a:lnTo>
                  <a:lnTo>
                    <a:pt x="13" y="110"/>
                  </a:lnTo>
                  <a:lnTo>
                    <a:pt x="21" y="96"/>
                  </a:lnTo>
                  <a:lnTo>
                    <a:pt x="30" y="80"/>
                  </a:lnTo>
                  <a:lnTo>
                    <a:pt x="40" y="65"/>
                  </a:lnTo>
                  <a:lnTo>
                    <a:pt x="53" y="49"/>
                  </a:lnTo>
                  <a:lnTo>
                    <a:pt x="67" y="35"/>
                  </a:lnTo>
                  <a:lnTo>
                    <a:pt x="84" y="22"/>
                  </a:lnTo>
                  <a:lnTo>
                    <a:pt x="102" y="11"/>
                  </a:lnTo>
                  <a:lnTo>
                    <a:pt x="123" y="4"/>
                  </a:lnTo>
                  <a:lnTo>
                    <a:pt x="14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3" name="任意多边形: 形状 32">
              <a:extLst>
                <a:ext uri="{FF2B5EF4-FFF2-40B4-BE49-F238E27FC236}">
                  <a16:creationId xmlns:a16="http://schemas.microsoft.com/office/drawing/2014/main" xmlns:p14="http://schemas.microsoft.com/office/powerpoint/2010/main" xmlns:mc="http://schemas.openxmlformats.org/markup-compatibility/2006" xmlns="" id="{DE26A624-E884-4FAD-B95A-3E25556CEC3B}"/>
                </a:ext>
              </a:extLst>
            </p:cNvPr>
            <p:cNvSpPr/>
            <p:nvPr/>
          </p:nvSpPr>
          <p:spPr bwMode="auto">
            <a:xfrm>
              <a:off x="1171228" y="1870869"/>
              <a:ext cx="404813" cy="280988"/>
            </a:xfrm>
            <a:custGeom>
              <a:avLst/>
              <a:gdLst>
                <a:gd name="T0" fmla="*/ 101 w 255"/>
                <a:gd name="T1" fmla="*/ 0 h 177"/>
                <a:gd name="T2" fmla="*/ 122 w 255"/>
                <a:gd name="T3" fmla="*/ 0 h 177"/>
                <a:gd name="T4" fmla="*/ 143 w 255"/>
                <a:gd name="T5" fmla="*/ 3 h 177"/>
                <a:gd name="T6" fmla="*/ 164 w 255"/>
                <a:gd name="T7" fmla="*/ 8 h 177"/>
                <a:gd name="T8" fmla="*/ 183 w 255"/>
                <a:gd name="T9" fmla="*/ 17 h 177"/>
                <a:gd name="T10" fmla="*/ 201 w 255"/>
                <a:gd name="T11" fmla="*/ 31 h 177"/>
                <a:gd name="T12" fmla="*/ 220 w 255"/>
                <a:gd name="T13" fmla="*/ 48 h 177"/>
                <a:gd name="T14" fmla="*/ 234 w 255"/>
                <a:gd name="T15" fmla="*/ 71 h 177"/>
                <a:gd name="T16" fmla="*/ 246 w 255"/>
                <a:gd name="T17" fmla="*/ 100 h 177"/>
                <a:gd name="T18" fmla="*/ 255 w 255"/>
                <a:gd name="T19" fmla="*/ 135 h 177"/>
                <a:gd name="T20" fmla="*/ 253 w 255"/>
                <a:gd name="T21" fmla="*/ 132 h 177"/>
                <a:gd name="T22" fmla="*/ 249 w 255"/>
                <a:gd name="T23" fmla="*/ 125 h 177"/>
                <a:gd name="T24" fmla="*/ 244 w 255"/>
                <a:gd name="T25" fmla="*/ 114 h 177"/>
                <a:gd name="T26" fmla="*/ 235 w 255"/>
                <a:gd name="T27" fmla="*/ 101 h 177"/>
                <a:gd name="T28" fmla="*/ 222 w 255"/>
                <a:gd name="T29" fmla="*/ 87 h 177"/>
                <a:gd name="T30" fmla="*/ 208 w 255"/>
                <a:gd name="T31" fmla="*/ 73 h 177"/>
                <a:gd name="T32" fmla="*/ 190 w 255"/>
                <a:gd name="T33" fmla="*/ 60 h 177"/>
                <a:gd name="T34" fmla="*/ 168 w 255"/>
                <a:gd name="T35" fmla="*/ 49 h 177"/>
                <a:gd name="T36" fmla="*/ 143 w 255"/>
                <a:gd name="T37" fmla="*/ 44 h 177"/>
                <a:gd name="T38" fmla="*/ 147 w 255"/>
                <a:gd name="T39" fmla="*/ 45 h 177"/>
                <a:gd name="T40" fmla="*/ 155 w 255"/>
                <a:gd name="T41" fmla="*/ 49 h 177"/>
                <a:gd name="T42" fmla="*/ 168 w 255"/>
                <a:gd name="T43" fmla="*/ 57 h 177"/>
                <a:gd name="T44" fmla="*/ 182 w 255"/>
                <a:gd name="T45" fmla="*/ 68 h 177"/>
                <a:gd name="T46" fmla="*/ 197 w 255"/>
                <a:gd name="T47" fmla="*/ 80 h 177"/>
                <a:gd name="T48" fmla="*/ 213 w 255"/>
                <a:gd name="T49" fmla="*/ 96 h 177"/>
                <a:gd name="T50" fmla="*/ 227 w 255"/>
                <a:gd name="T51" fmla="*/ 114 h 177"/>
                <a:gd name="T52" fmla="*/ 239 w 255"/>
                <a:gd name="T53" fmla="*/ 135 h 177"/>
                <a:gd name="T54" fmla="*/ 246 w 255"/>
                <a:gd name="T55" fmla="*/ 157 h 177"/>
                <a:gd name="T56" fmla="*/ 243 w 255"/>
                <a:gd name="T57" fmla="*/ 158 h 177"/>
                <a:gd name="T58" fmla="*/ 238 w 255"/>
                <a:gd name="T59" fmla="*/ 161 h 177"/>
                <a:gd name="T60" fmla="*/ 229 w 255"/>
                <a:gd name="T61" fmla="*/ 165 h 177"/>
                <a:gd name="T62" fmla="*/ 216 w 255"/>
                <a:gd name="T63" fmla="*/ 169 h 177"/>
                <a:gd name="T64" fmla="*/ 201 w 255"/>
                <a:gd name="T65" fmla="*/ 173 h 177"/>
                <a:gd name="T66" fmla="*/ 184 w 255"/>
                <a:gd name="T67" fmla="*/ 175 h 177"/>
                <a:gd name="T68" fmla="*/ 166 w 255"/>
                <a:gd name="T69" fmla="*/ 177 h 177"/>
                <a:gd name="T70" fmla="*/ 147 w 255"/>
                <a:gd name="T71" fmla="*/ 177 h 177"/>
                <a:gd name="T72" fmla="*/ 126 w 255"/>
                <a:gd name="T73" fmla="*/ 173 h 177"/>
                <a:gd name="T74" fmla="*/ 105 w 255"/>
                <a:gd name="T75" fmla="*/ 166 h 177"/>
                <a:gd name="T76" fmla="*/ 86 w 255"/>
                <a:gd name="T77" fmla="*/ 157 h 177"/>
                <a:gd name="T78" fmla="*/ 65 w 255"/>
                <a:gd name="T79" fmla="*/ 141 h 177"/>
                <a:gd name="T80" fmla="*/ 47 w 255"/>
                <a:gd name="T81" fmla="*/ 122 h 177"/>
                <a:gd name="T82" fmla="*/ 28 w 255"/>
                <a:gd name="T83" fmla="*/ 97 h 177"/>
                <a:gd name="T84" fmla="*/ 13 w 255"/>
                <a:gd name="T85" fmla="*/ 65 h 177"/>
                <a:gd name="T86" fmla="*/ 0 w 255"/>
                <a:gd name="T87" fmla="*/ 27 h 177"/>
                <a:gd name="T88" fmla="*/ 1 w 255"/>
                <a:gd name="T89" fmla="*/ 26 h 177"/>
                <a:gd name="T90" fmla="*/ 8 w 255"/>
                <a:gd name="T91" fmla="*/ 23 h 177"/>
                <a:gd name="T92" fmla="*/ 17 w 255"/>
                <a:gd name="T93" fmla="*/ 19 h 177"/>
                <a:gd name="T94" fmla="*/ 30 w 255"/>
                <a:gd name="T95" fmla="*/ 14 h 177"/>
                <a:gd name="T96" fmla="*/ 45 w 255"/>
                <a:gd name="T97" fmla="*/ 10 h 177"/>
                <a:gd name="T98" fmla="*/ 62 w 255"/>
                <a:gd name="T99" fmla="*/ 5 h 177"/>
                <a:gd name="T100" fmla="*/ 82 w 255"/>
                <a:gd name="T101" fmla="*/ 3 h 177"/>
                <a:gd name="T102" fmla="*/ 101 w 255"/>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7">
                  <a:moveTo>
                    <a:pt x="101" y="0"/>
                  </a:moveTo>
                  <a:lnTo>
                    <a:pt x="122" y="0"/>
                  </a:lnTo>
                  <a:lnTo>
                    <a:pt x="143" y="3"/>
                  </a:lnTo>
                  <a:lnTo>
                    <a:pt x="164" y="8"/>
                  </a:lnTo>
                  <a:lnTo>
                    <a:pt x="183" y="17"/>
                  </a:lnTo>
                  <a:lnTo>
                    <a:pt x="201" y="31"/>
                  </a:lnTo>
                  <a:lnTo>
                    <a:pt x="220" y="48"/>
                  </a:lnTo>
                  <a:lnTo>
                    <a:pt x="234" y="71"/>
                  </a:lnTo>
                  <a:lnTo>
                    <a:pt x="246" y="100"/>
                  </a:lnTo>
                  <a:lnTo>
                    <a:pt x="255" y="135"/>
                  </a:lnTo>
                  <a:lnTo>
                    <a:pt x="253" y="132"/>
                  </a:lnTo>
                  <a:lnTo>
                    <a:pt x="249" y="125"/>
                  </a:lnTo>
                  <a:lnTo>
                    <a:pt x="244" y="114"/>
                  </a:lnTo>
                  <a:lnTo>
                    <a:pt x="235" y="101"/>
                  </a:lnTo>
                  <a:lnTo>
                    <a:pt x="222" y="87"/>
                  </a:lnTo>
                  <a:lnTo>
                    <a:pt x="208" y="73"/>
                  </a:lnTo>
                  <a:lnTo>
                    <a:pt x="190" y="60"/>
                  </a:lnTo>
                  <a:lnTo>
                    <a:pt x="168" y="49"/>
                  </a:lnTo>
                  <a:lnTo>
                    <a:pt x="143" y="44"/>
                  </a:lnTo>
                  <a:lnTo>
                    <a:pt x="147" y="45"/>
                  </a:lnTo>
                  <a:lnTo>
                    <a:pt x="155" y="49"/>
                  </a:lnTo>
                  <a:lnTo>
                    <a:pt x="168" y="57"/>
                  </a:lnTo>
                  <a:lnTo>
                    <a:pt x="182" y="68"/>
                  </a:lnTo>
                  <a:lnTo>
                    <a:pt x="197" y="80"/>
                  </a:lnTo>
                  <a:lnTo>
                    <a:pt x="213" y="96"/>
                  </a:lnTo>
                  <a:lnTo>
                    <a:pt x="227" y="114"/>
                  </a:lnTo>
                  <a:lnTo>
                    <a:pt x="239" y="135"/>
                  </a:lnTo>
                  <a:lnTo>
                    <a:pt x="246" y="157"/>
                  </a:lnTo>
                  <a:lnTo>
                    <a:pt x="243" y="158"/>
                  </a:lnTo>
                  <a:lnTo>
                    <a:pt x="238" y="161"/>
                  </a:lnTo>
                  <a:lnTo>
                    <a:pt x="229" y="165"/>
                  </a:lnTo>
                  <a:lnTo>
                    <a:pt x="216" y="169"/>
                  </a:lnTo>
                  <a:lnTo>
                    <a:pt x="201" y="173"/>
                  </a:lnTo>
                  <a:lnTo>
                    <a:pt x="184" y="175"/>
                  </a:lnTo>
                  <a:lnTo>
                    <a:pt x="166" y="177"/>
                  </a:lnTo>
                  <a:lnTo>
                    <a:pt x="147" y="177"/>
                  </a:lnTo>
                  <a:lnTo>
                    <a:pt x="126" y="173"/>
                  </a:lnTo>
                  <a:lnTo>
                    <a:pt x="105" y="166"/>
                  </a:lnTo>
                  <a:lnTo>
                    <a:pt x="86" y="157"/>
                  </a:lnTo>
                  <a:lnTo>
                    <a:pt x="65" y="141"/>
                  </a:lnTo>
                  <a:lnTo>
                    <a:pt x="47" y="122"/>
                  </a:lnTo>
                  <a:lnTo>
                    <a:pt x="28" y="97"/>
                  </a:lnTo>
                  <a:lnTo>
                    <a:pt x="13" y="65"/>
                  </a:lnTo>
                  <a:lnTo>
                    <a:pt x="0" y="27"/>
                  </a:lnTo>
                  <a:lnTo>
                    <a:pt x="1" y="26"/>
                  </a:lnTo>
                  <a:lnTo>
                    <a:pt x="8" y="23"/>
                  </a:lnTo>
                  <a:lnTo>
                    <a:pt x="17" y="19"/>
                  </a:lnTo>
                  <a:lnTo>
                    <a:pt x="30" y="14"/>
                  </a:lnTo>
                  <a:lnTo>
                    <a:pt x="45" y="10"/>
                  </a:lnTo>
                  <a:lnTo>
                    <a:pt x="62" y="5"/>
                  </a:lnTo>
                  <a:lnTo>
                    <a:pt x="82" y="3"/>
                  </a:lnTo>
                  <a:lnTo>
                    <a:pt x="101"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4" name="任意多边形: 形状 33">
              <a:extLst>
                <a:ext uri="{FF2B5EF4-FFF2-40B4-BE49-F238E27FC236}">
                  <a16:creationId xmlns:a16="http://schemas.microsoft.com/office/drawing/2014/main" xmlns:p14="http://schemas.microsoft.com/office/powerpoint/2010/main" xmlns:mc="http://schemas.openxmlformats.org/markup-compatibility/2006" xmlns="" id="{66F19B7E-39A3-4107-AE06-179EF9E724C0}"/>
                </a:ext>
              </a:extLst>
            </p:cNvPr>
            <p:cNvSpPr/>
            <p:nvPr/>
          </p:nvSpPr>
          <p:spPr bwMode="auto">
            <a:xfrm>
              <a:off x="1645890" y="1396206"/>
              <a:ext cx="277813" cy="423863"/>
            </a:xfrm>
            <a:custGeom>
              <a:avLst/>
              <a:gdLst>
                <a:gd name="T0" fmla="*/ 35 w 175"/>
                <a:gd name="T1" fmla="*/ 0 h 267"/>
                <a:gd name="T2" fmla="*/ 38 w 175"/>
                <a:gd name="T3" fmla="*/ 0 h 267"/>
                <a:gd name="T4" fmla="*/ 44 w 175"/>
                <a:gd name="T5" fmla="*/ 3 h 267"/>
                <a:gd name="T6" fmla="*/ 53 w 175"/>
                <a:gd name="T7" fmla="*/ 7 h 267"/>
                <a:gd name="T8" fmla="*/ 66 w 175"/>
                <a:gd name="T9" fmla="*/ 13 h 267"/>
                <a:gd name="T10" fmla="*/ 79 w 175"/>
                <a:gd name="T11" fmla="*/ 20 h 267"/>
                <a:gd name="T12" fmla="*/ 95 w 175"/>
                <a:gd name="T13" fmla="*/ 29 h 267"/>
                <a:gd name="T14" fmla="*/ 110 w 175"/>
                <a:gd name="T15" fmla="*/ 41 h 267"/>
                <a:gd name="T16" fmla="*/ 126 w 175"/>
                <a:gd name="T17" fmla="*/ 54 h 267"/>
                <a:gd name="T18" fmla="*/ 140 w 175"/>
                <a:gd name="T19" fmla="*/ 68 h 267"/>
                <a:gd name="T20" fmla="*/ 153 w 175"/>
                <a:gd name="T21" fmla="*/ 85 h 267"/>
                <a:gd name="T22" fmla="*/ 165 w 175"/>
                <a:gd name="T23" fmla="*/ 103 h 267"/>
                <a:gd name="T24" fmla="*/ 171 w 175"/>
                <a:gd name="T25" fmla="*/ 124 h 267"/>
                <a:gd name="T26" fmla="*/ 175 w 175"/>
                <a:gd name="T27" fmla="*/ 146 h 267"/>
                <a:gd name="T28" fmla="*/ 175 w 175"/>
                <a:gd name="T29" fmla="*/ 170 h 267"/>
                <a:gd name="T30" fmla="*/ 169 w 175"/>
                <a:gd name="T31" fmla="*/ 196 h 267"/>
                <a:gd name="T32" fmla="*/ 157 w 175"/>
                <a:gd name="T33" fmla="*/ 226 h 267"/>
                <a:gd name="T34" fmla="*/ 139 w 175"/>
                <a:gd name="T35" fmla="*/ 257 h 267"/>
                <a:gd name="T36" fmla="*/ 140 w 175"/>
                <a:gd name="T37" fmla="*/ 255 h 267"/>
                <a:gd name="T38" fmla="*/ 143 w 175"/>
                <a:gd name="T39" fmla="*/ 246 h 267"/>
                <a:gd name="T40" fmla="*/ 147 w 175"/>
                <a:gd name="T41" fmla="*/ 234 h 267"/>
                <a:gd name="T42" fmla="*/ 149 w 175"/>
                <a:gd name="T43" fmla="*/ 219 h 267"/>
                <a:gd name="T44" fmla="*/ 151 w 175"/>
                <a:gd name="T45" fmla="*/ 200 h 267"/>
                <a:gd name="T46" fmla="*/ 151 w 175"/>
                <a:gd name="T47" fmla="*/ 180 h 267"/>
                <a:gd name="T48" fmla="*/ 147 w 175"/>
                <a:gd name="T49" fmla="*/ 157 h 267"/>
                <a:gd name="T50" fmla="*/ 138 w 175"/>
                <a:gd name="T51" fmla="*/ 135 h 267"/>
                <a:gd name="T52" fmla="*/ 125 w 175"/>
                <a:gd name="T53" fmla="*/ 113 h 267"/>
                <a:gd name="T54" fmla="*/ 126 w 175"/>
                <a:gd name="T55" fmla="*/ 117 h 267"/>
                <a:gd name="T56" fmla="*/ 129 w 175"/>
                <a:gd name="T57" fmla="*/ 126 h 267"/>
                <a:gd name="T58" fmla="*/ 132 w 175"/>
                <a:gd name="T59" fmla="*/ 139 h 267"/>
                <a:gd name="T60" fmla="*/ 136 w 175"/>
                <a:gd name="T61" fmla="*/ 157 h 267"/>
                <a:gd name="T62" fmla="*/ 138 w 175"/>
                <a:gd name="T63" fmla="*/ 178 h 267"/>
                <a:gd name="T64" fmla="*/ 138 w 175"/>
                <a:gd name="T65" fmla="*/ 200 h 267"/>
                <a:gd name="T66" fmla="*/ 135 w 175"/>
                <a:gd name="T67" fmla="*/ 222 h 267"/>
                <a:gd name="T68" fmla="*/ 129 w 175"/>
                <a:gd name="T69" fmla="*/ 244 h 267"/>
                <a:gd name="T70" fmla="*/ 117 w 175"/>
                <a:gd name="T71" fmla="*/ 267 h 267"/>
                <a:gd name="T72" fmla="*/ 114 w 175"/>
                <a:gd name="T73" fmla="*/ 265 h 267"/>
                <a:gd name="T74" fmla="*/ 109 w 175"/>
                <a:gd name="T75" fmla="*/ 264 h 267"/>
                <a:gd name="T76" fmla="*/ 101 w 175"/>
                <a:gd name="T77" fmla="*/ 260 h 267"/>
                <a:gd name="T78" fmla="*/ 91 w 175"/>
                <a:gd name="T79" fmla="*/ 255 h 267"/>
                <a:gd name="T80" fmla="*/ 79 w 175"/>
                <a:gd name="T81" fmla="*/ 248 h 267"/>
                <a:gd name="T82" fmla="*/ 66 w 175"/>
                <a:gd name="T83" fmla="*/ 239 h 267"/>
                <a:gd name="T84" fmla="*/ 53 w 175"/>
                <a:gd name="T85" fmla="*/ 229 h 267"/>
                <a:gd name="T86" fmla="*/ 40 w 175"/>
                <a:gd name="T87" fmla="*/ 217 h 267"/>
                <a:gd name="T88" fmla="*/ 27 w 175"/>
                <a:gd name="T89" fmla="*/ 202 h 267"/>
                <a:gd name="T90" fmla="*/ 17 w 175"/>
                <a:gd name="T91" fmla="*/ 186 h 267"/>
                <a:gd name="T92" fmla="*/ 9 w 175"/>
                <a:gd name="T93" fmla="*/ 167 h 267"/>
                <a:gd name="T94" fmla="*/ 2 w 175"/>
                <a:gd name="T95" fmla="*/ 146 h 267"/>
                <a:gd name="T96" fmla="*/ 0 w 175"/>
                <a:gd name="T97" fmla="*/ 121 h 267"/>
                <a:gd name="T98" fmla="*/ 1 w 175"/>
                <a:gd name="T99" fmla="*/ 95 h 267"/>
                <a:gd name="T100" fmla="*/ 8 w 175"/>
                <a:gd name="T101" fmla="*/ 67 h 267"/>
                <a:gd name="T102" fmla="*/ 18 w 175"/>
                <a:gd name="T103" fmla="*/ 34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8" y="0"/>
                  </a:lnTo>
                  <a:lnTo>
                    <a:pt x="44" y="3"/>
                  </a:lnTo>
                  <a:lnTo>
                    <a:pt x="53" y="7"/>
                  </a:lnTo>
                  <a:lnTo>
                    <a:pt x="66" y="13"/>
                  </a:lnTo>
                  <a:lnTo>
                    <a:pt x="79" y="20"/>
                  </a:lnTo>
                  <a:lnTo>
                    <a:pt x="95" y="29"/>
                  </a:lnTo>
                  <a:lnTo>
                    <a:pt x="110" y="41"/>
                  </a:lnTo>
                  <a:lnTo>
                    <a:pt x="126" y="54"/>
                  </a:lnTo>
                  <a:lnTo>
                    <a:pt x="140" y="68"/>
                  </a:lnTo>
                  <a:lnTo>
                    <a:pt x="153" y="85"/>
                  </a:lnTo>
                  <a:lnTo>
                    <a:pt x="165" y="103"/>
                  </a:lnTo>
                  <a:lnTo>
                    <a:pt x="171" y="124"/>
                  </a:lnTo>
                  <a:lnTo>
                    <a:pt x="175" y="146"/>
                  </a:lnTo>
                  <a:lnTo>
                    <a:pt x="175" y="170"/>
                  </a:lnTo>
                  <a:lnTo>
                    <a:pt x="169" y="196"/>
                  </a:lnTo>
                  <a:lnTo>
                    <a:pt x="157" y="226"/>
                  </a:lnTo>
                  <a:lnTo>
                    <a:pt x="139" y="257"/>
                  </a:lnTo>
                  <a:lnTo>
                    <a:pt x="140" y="255"/>
                  </a:lnTo>
                  <a:lnTo>
                    <a:pt x="143" y="246"/>
                  </a:lnTo>
                  <a:lnTo>
                    <a:pt x="147" y="234"/>
                  </a:lnTo>
                  <a:lnTo>
                    <a:pt x="149" y="219"/>
                  </a:lnTo>
                  <a:lnTo>
                    <a:pt x="151" y="200"/>
                  </a:lnTo>
                  <a:lnTo>
                    <a:pt x="151" y="180"/>
                  </a:lnTo>
                  <a:lnTo>
                    <a:pt x="147" y="157"/>
                  </a:lnTo>
                  <a:lnTo>
                    <a:pt x="138" y="135"/>
                  </a:lnTo>
                  <a:lnTo>
                    <a:pt x="125" y="113"/>
                  </a:lnTo>
                  <a:lnTo>
                    <a:pt x="126" y="117"/>
                  </a:lnTo>
                  <a:lnTo>
                    <a:pt x="129" y="126"/>
                  </a:lnTo>
                  <a:lnTo>
                    <a:pt x="132" y="139"/>
                  </a:lnTo>
                  <a:lnTo>
                    <a:pt x="136" y="157"/>
                  </a:lnTo>
                  <a:lnTo>
                    <a:pt x="138" y="178"/>
                  </a:lnTo>
                  <a:lnTo>
                    <a:pt x="138" y="200"/>
                  </a:lnTo>
                  <a:lnTo>
                    <a:pt x="135" y="222"/>
                  </a:lnTo>
                  <a:lnTo>
                    <a:pt x="129" y="244"/>
                  </a:lnTo>
                  <a:lnTo>
                    <a:pt x="117" y="267"/>
                  </a:lnTo>
                  <a:lnTo>
                    <a:pt x="114" y="265"/>
                  </a:lnTo>
                  <a:lnTo>
                    <a:pt x="109" y="264"/>
                  </a:lnTo>
                  <a:lnTo>
                    <a:pt x="101" y="260"/>
                  </a:lnTo>
                  <a:lnTo>
                    <a:pt x="91" y="255"/>
                  </a:lnTo>
                  <a:lnTo>
                    <a:pt x="79" y="248"/>
                  </a:lnTo>
                  <a:lnTo>
                    <a:pt x="66" y="239"/>
                  </a:lnTo>
                  <a:lnTo>
                    <a:pt x="53" y="229"/>
                  </a:lnTo>
                  <a:lnTo>
                    <a:pt x="40" y="217"/>
                  </a:lnTo>
                  <a:lnTo>
                    <a:pt x="27" y="202"/>
                  </a:lnTo>
                  <a:lnTo>
                    <a:pt x="17" y="186"/>
                  </a:lnTo>
                  <a:lnTo>
                    <a:pt x="9" y="167"/>
                  </a:lnTo>
                  <a:lnTo>
                    <a:pt x="2" y="146"/>
                  </a:lnTo>
                  <a:lnTo>
                    <a:pt x="0" y="121"/>
                  </a:lnTo>
                  <a:lnTo>
                    <a:pt x="1" y="95"/>
                  </a:lnTo>
                  <a:lnTo>
                    <a:pt x="8" y="67"/>
                  </a:lnTo>
                  <a:lnTo>
                    <a:pt x="18" y="34"/>
                  </a:lnTo>
                  <a:lnTo>
                    <a:pt x="3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5" name="任意多边形: 形状 34">
              <a:extLst>
                <a:ext uri="{FF2B5EF4-FFF2-40B4-BE49-F238E27FC236}">
                  <a16:creationId xmlns:a16="http://schemas.microsoft.com/office/drawing/2014/main" xmlns:p14="http://schemas.microsoft.com/office/powerpoint/2010/main" xmlns:mc="http://schemas.openxmlformats.org/markup-compatibility/2006" xmlns="" id="{3A95D2D6-69FF-4C7E-A6B0-3F6108D17916}"/>
                </a:ext>
              </a:extLst>
            </p:cNvPr>
            <p:cNvSpPr/>
            <p:nvPr/>
          </p:nvSpPr>
          <p:spPr bwMode="auto">
            <a:xfrm>
              <a:off x="2157065" y="1499394"/>
              <a:ext cx="280988" cy="406400"/>
            </a:xfrm>
            <a:custGeom>
              <a:avLst/>
              <a:gdLst>
                <a:gd name="T0" fmla="*/ 150 w 177"/>
                <a:gd name="T1" fmla="*/ 0 h 256"/>
                <a:gd name="T2" fmla="*/ 151 w 177"/>
                <a:gd name="T3" fmla="*/ 3 h 256"/>
                <a:gd name="T4" fmla="*/ 154 w 177"/>
                <a:gd name="T5" fmla="*/ 9 h 256"/>
                <a:gd name="T6" fmla="*/ 157 w 177"/>
                <a:gd name="T7" fmla="*/ 18 h 256"/>
                <a:gd name="T8" fmla="*/ 163 w 177"/>
                <a:gd name="T9" fmla="*/ 31 h 256"/>
                <a:gd name="T10" fmla="*/ 167 w 177"/>
                <a:gd name="T11" fmla="*/ 47 h 256"/>
                <a:gd name="T12" fmla="*/ 172 w 177"/>
                <a:gd name="T13" fmla="*/ 64 h 256"/>
                <a:gd name="T14" fmla="*/ 174 w 177"/>
                <a:gd name="T15" fmla="*/ 82 h 256"/>
                <a:gd name="T16" fmla="*/ 177 w 177"/>
                <a:gd name="T17" fmla="*/ 103 h 256"/>
                <a:gd name="T18" fmla="*/ 177 w 177"/>
                <a:gd name="T19" fmla="*/ 124 h 256"/>
                <a:gd name="T20" fmla="*/ 174 w 177"/>
                <a:gd name="T21" fmla="*/ 144 h 256"/>
                <a:gd name="T22" fmla="*/ 169 w 177"/>
                <a:gd name="T23" fmla="*/ 165 h 256"/>
                <a:gd name="T24" fmla="*/ 159 w 177"/>
                <a:gd name="T25" fmla="*/ 185 h 256"/>
                <a:gd name="T26" fmla="*/ 146 w 177"/>
                <a:gd name="T27" fmla="*/ 203 h 256"/>
                <a:gd name="T28" fmla="*/ 129 w 177"/>
                <a:gd name="T29" fmla="*/ 220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3 w 177"/>
                <a:gd name="T41" fmla="*/ 244 h 256"/>
                <a:gd name="T42" fmla="*/ 76 w 177"/>
                <a:gd name="T43" fmla="*/ 235 h 256"/>
                <a:gd name="T44" fmla="*/ 90 w 177"/>
                <a:gd name="T45" fmla="*/ 224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8 w 177"/>
                <a:gd name="T57" fmla="*/ 156 h 256"/>
                <a:gd name="T58" fmla="*/ 120 w 177"/>
                <a:gd name="T59" fmla="*/ 168 h 256"/>
                <a:gd name="T60" fmla="*/ 109 w 177"/>
                <a:gd name="T61" fmla="*/ 183 h 256"/>
                <a:gd name="T62" fmla="*/ 96 w 177"/>
                <a:gd name="T63" fmla="*/ 199 h 256"/>
                <a:gd name="T64" fmla="*/ 81 w 177"/>
                <a:gd name="T65" fmla="*/ 215 h 256"/>
                <a:gd name="T66" fmla="*/ 63 w 177"/>
                <a:gd name="T67" fmla="*/ 229 h 256"/>
                <a:gd name="T68" fmla="*/ 42 w 177"/>
                <a:gd name="T69" fmla="*/ 240 h 256"/>
                <a:gd name="T70" fmla="*/ 20 w 177"/>
                <a:gd name="T71" fmla="*/ 247 h 256"/>
                <a:gd name="T72" fmla="*/ 18 w 177"/>
                <a:gd name="T73" fmla="*/ 244 h 256"/>
                <a:gd name="T74" fmla="*/ 16 w 177"/>
                <a:gd name="T75" fmla="*/ 239 h 256"/>
                <a:gd name="T76" fmla="*/ 12 w 177"/>
                <a:gd name="T77" fmla="*/ 229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8 h 256"/>
                <a:gd name="T90" fmla="*/ 9 w 177"/>
                <a:gd name="T91" fmla="*/ 107 h 256"/>
                <a:gd name="T92" fmla="*/ 20 w 177"/>
                <a:gd name="T93" fmla="*/ 86 h 256"/>
                <a:gd name="T94" fmla="*/ 35 w 177"/>
                <a:gd name="T95" fmla="*/ 67 h 256"/>
                <a:gd name="T96" fmla="*/ 55 w 177"/>
                <a:gd name="T97" fmla="*/ 47 h 256"/>
                <a:gd name="T98" fmla="*/ 79 w 177"/>
                <a:gd name="T99" fmla="*/ 30 h 256"/>
                <a:gd name="T100" fmla="*/ 112 w 177"/>
                <a:gd name="T101" fmla="*/ 15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9"/>
                  </a:lnTo>
                  <a:lnTo>
                    <a:pt x="157" y="18"/>
                  </a:lnTo>
                  <a:lnTo>
                    <a:pt x="163" y="31"/>
                  </a:lnTo>
                  <a:lnTo>
                    <a:pt x="167" y="47"/>
                  </a:lnTo>
                  <a:lnTo>
                    <a:pt x="172" y="64"/>
                  </a:lnTo>
                  <a:lnTo>
                    <a:pt x="174" y="82"/>
                  </a:lnTo>
                  <a:lnTo>
                    <a:pt x="177" y="103"/>
                  </a:lnTo>
                  <a:lnTo>
                    <a:pt x="177" y="124"/>
                  </a:lnTo>
                  <a:lnTo>
                    <a:pt x="174" y="144"/>
                  </a:lnTo>
                  <a:lnTo>
                    <a:pt x="169" y="165"/>
                  </a:lnTo>
                  <a:lnTo>
                    <a:pt x="159" y="185"/>
                  </a:lnTo>
                  <a:lnTo>
                    <a:pt x="146" y="203"/>
                  </a:lnTo>
                  <a:lnTo>
                    <a:pt x="129" y="220"/>
                  </a:lnTo>
                  <a:lnTo>
                    <a:pt x="105" y="235"/>
                  </a:lnTo>
                  <a:lnTo>
                    <a:pt x="77" y="247"/>
                  </a:lnTo>
                  <a:lnTo>
                    <a:pt x="42" y="256"/>
                  </a:lnTo>
                  <a:lnTo>
                    <a:pt x="44" y="255"/>
                  </a:lnTo>
                  <a:lnTo>
                    <a:pt x="52" y="251"/>
                  </a:lnTo>
                  <a:lnTo>
                    <a:pt x="63" y="244"/>
                  </a:lnTo>
                  <a:lnTo>
                    <a:pt x="76" y="235"/>
                  </a:lnTo>
                  <a:lnTo>
                    <a:pt x="90" y="224"/>
                  </a:lnTo>
                  <a:lnTo>
                    <a:pt x="104" y="209"/>
                  </a:lnTo>
                  <a:lnTo>
                    <a:pt x="117" y="191"/>
                  </a:lnTo>
                  <a:lnTo>
                    <a:pt x="126" y="169"/>
                  </a:lnTo>
                  <a:lnTo>
                    <a:pt x="133" y="144"/>
                  </a:lnTo>
                  <a:lnTo>
                    <a:pt x="131" y="148"/>
                  </a:lnTo>
                  <a:lnTo>
                    <a:pt x="128" y="156"/>
                  </a:lnTo>
                  <a:lnTo>
                    <a:pt x="120" y="168"/>
                  </a:lnTo>
                  <a:lnTo>
                    <a:pt x="109" y="183"/>
                  </a:lnTo>
                  <a:lnTo>
                    <a:pt x="96" y="199"/>
                  </a:lnTo>
                  <a:lnTo>
                    <a:pt x="81" y="215"/>
                  </a:lnTo>
                  <a:lnTo>
                    <a:pt x="63" y="229"/>
                  </a:lnTo>
                  <a:lnTo>
                    <a:pt x="42" y="240"/>
                  </a:lnTo>
                  <a:lnTo>
                    <a:pt x="20" y="247"/>
                  </a:lnTo>
                  <a:lnTo>
                    <a:pt x="18" y="244"/>
                  </a:lnTo>
                  <a:lnTo>
                    <a:pt x="16" y="239"/>
                  </a:lnTo>
                  <a:lnTo>
                    <a:pt x="12" y="229"/>
                  </a:lnTo>
                  <a:lnTo>
                    <a:pt x="8" y="217"/>
                  </a:lnTo>
                  <a:lnTo>
                    <a:pt x="4" y="203"/>
                  </a:lnTo>
                  <a:lnTo>
                    <a:pt x="1" y="186"/>
                  </a:lnTo>
                  <a:lnTo>
                    <a:pt x="0" y="168"/>
                  </a:lnTo>
                  <a:lnTo>
                    <a:pt x="0" y="148"/>
                  </a:lnTo>
                  <a:lnTo>
                    <a:pt x="4" y="128"/>
                  </a:lnTo>
                  <a:lnTo>
                    <a:pt x="9" y="107"/>
                  </a:lnTo>
                  <a:lnTo>
                    <a:pt x="20" y="86"/>
                  </a:lnTo>
                  <a:lnTo>
                    <a:pt x="35" y="67"/>
                  </a:lnTo>
                  <a:lnTo>
                    <a:pt x="55" y="47"/>
                  </a:lnTo>
                  <a:lnTo>
                    <a:pt x="79" y="30"/>
                  </a:lnTo>
                  <a:lnTo>
                    <a:pt x="112" y="15"/>
                  </a:lnTo>
                  <a:lnTo>
                    <a:pt x="150"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6" name="任意多边形: 形状 35">
              <a:extLst>
                <a:ext uri="{FF2B5EF4-FFF2-40B4-BE49-F238E27FC236}">
                  <a16:creationId xmlns:a16="http://schemas.microsoft.com/office/drawing/2014/main" xmlns:p14="http://schemas.microsoft.com/office/powerpoint/2010/main" xmlns:mc="http://schemas.openxmlformats.org/markup-compatibility/2006" xmlns="" id="{40425261-7249-421E-A7E6-B0BB314B4879}"/>
                </a:ext>
              </a:extLst>
            </p:cNvPr>
            <p:cNvSpPr/>
            <p:nvPr/>
          </p:nvSpPr>
          <p:spPr bwMode="auto">
            <a:xfrm>
              <a:off x="2596803" y="1775619"/>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7" name="任意多边形: 形状 36">
              <a:extLst>
                <a:ext uri="{FF2B5EF4-FFF2-40B4-BE49-F238E27FC236}">
                  <a16:creationId xmlns:a16="http://schemas.microsoft.com/office/drawing/2014/main" xmlns:p14="http://schemas.microsoft.com/office/powerpoint/2010/main" xmlns:mc="http://schemas.openxmlformats.org/markup-compatibility/2006" xmlns="" id="{0ED3DE3E-A57B-44A8-9301-81983168684D}"/>
                </a:ext>
              </a:extLst>
            </p:cNvPr>
            <p:cNvSpPr/>
            <p:nvPr/>
          </p:nvSpPr>
          <p:spPr bwMode="auto">
            <a:xfrm>
              <a:off x="2987328" y="1288256"/>
              <a:ext cx="279400" cy="422275"/>
            </a:xfrm>
            <a:custGeom>
              <a:avLst/>
              <a:gdLst>
                <a:gd name="T0" fmla="*/ 35 w 176"/>
                <a:gd name="T1" fmla="*/ 0 h 266"/>
                <a:gd name="T2" fmla="*/ 37 w 176"/>
                <a:gd name="T3" fmla="*/ 1 h 266"/>
                <a:gd name="T4" fmla="*/ 44 w 176"/>
                <a:gd name="T5" fmla="*/ 4 h 266"/>
                <a:gd name="T6" fmla="*/ 53 w 176"/>
                <a:gd name="T7" fmla="*/ 7 h 266"/>
                <a:gd name="T8" fmla="*/ 66 w 176"/>
                <a:gd name="T9" fmla="*/ 13 h 266"/>
                <a:gd name="T10" fmla="*/ 80 w 176"/>
                <a:gd name="T11" fmla="*/ 20 h 266"/>
                <a:gd name="T12" fmla="*/ 95 w 176"/>
                <a:gd name="T13" fmla="*/ 29 h 266"/>
                <a:gd name="T14" fmla="*/ 110 w 176"/>
                <a:gd name="T15" fmla="*/ 40 h 266"/>
                <a:gd name="T16" fmla="*/ 126 w 176"/>
                <a:gd name="T17" fmla="*/ 53 h 266"/>
                <a:gd name="T18" fmla="*/ 141 w 176"/>
                <a:gd name="T19" fmla="*/ 68 h 266"/>
                <a:gd name="T20" fmla="*/ 154 w 176"/>
                <a:gd name="T21" fmla="*/ 84 h 266"/>
                <a:gd name="T22" fmla="*/ 165 w 176"/>
                <a:gd name="T23" fmla="*/ 103 h 266"/>
                <a:gd name="T24" fmla="*/ 173 w 176"/>
                <a:gd name="T25" fmla="*/ 123 h 266"/>
                <a:gd name="T26" fmla="*/ 176 w 176"/>
                <a:gd name="T27" fmla="*/ 146 h 266"/>
                <a:gd name="T28" fmla="*/ 175 w 176"/>
                <a:gd name="T29" fmla="*/ 171 h 266"/>
                <a:gd name="T30" fmla="*/ 170 w 176"/>
                <a:gd name="T31" fmla="*/ 197 h 266"/>
                <a:gd name="T32" fmla="*/ 158 w 176"/>
                <a:gd name="T33" fmla="*/ 225 h 266"/>
                <a:gd name="T34" fmla="*/ 140 w 176"/>
                <a:gd name="T35" fmla="*/ 257 h 266"/>
                <a:gd name="T36" fmla="*/ 140 w 176"/>
                <a:gd name="T37" fmla="*/ 254 h 266"/>
                <a:gd name="T38" fmla="*/ 143 w 176"/>
                <a:gd name="T39" fmla="*/ 246 h 266"/>
                <a:gd name="T40" fmla="*/ 147 w 176"/>
                <a:gd name="T41" fmla="*/ 235 h 266"/>
                <a:gd name="T42" fmla="*/ 149 w 176"/>
                <a:gd name="T43" fmla="*/ 219 h 266"/>
                <a:gd name="T44" fmla="*/ 150 w 176"/>
                <a:gd name="T45" fmla="*/ 201 h 266"/>
                <a:gd name="T46" fmla="*/ 150 w 176"/>
                <a:gd name="T47" fmla="*/ 180 h 266"/>
                <a:gd name="T48" fmla="*/ 147 w 176"/>
                <a:gd name="T49" fmla="*/ 158 h 266"/>
                <a:gd name="T50" fmla="*/ 139 w 176"/>
                <a:gd name="T51" fmla="*/ 136 h 266"/>
                <a:gd name="T52" fmla="*/ 126 w 176"/>
                <a:gd name="T53" fmla="*/ 114 h 266"/>
                <a:gd name="T54" fmla="*/ 127 w 176"/>
                <a:gd name="T55" fmla="*/ 116 h 266"/>
                <a:gd name="T56" fmla="*/ 130 w 176"/>
                <a:gd name="T57" fmla="*/ 126 h 266"/>
                <a:gd name="T58" fmla="*/ 132 w 176"/>
                <a:gd name="T59" fmla="*/ 140 h 266"/>
                <a:gd name="T60" fmla="*/ 136 w 176"/>
                <a:gd name="T61" fmla="*/ 158 h 266"/>
                <a:gd name="T62" fmla="*/ 137 w 176"/>
                <a:gd name="T63" fmla="*/ 177 h 266"/>
                <a:gd name="T64" fmla="*/ 137 w 176"/>
                <a:gd name="T65" fmla="*/ 200 h 266"/>
                <a:gd name="T66" fmla="*/ 135 w 176"/>
                <a:gd name="T67" fmla="*/ 223 h 266"/>
                <a:gd name="T68" fmla="*/ 128 w 176"/>
                <a:gd name="T69" fmla="*/ 245 h 266"/>
                <a:gd name="T70" fmla="*/ 117 w 176"/>
                <a:gd name="T71" fmla="*/ 266 h 266"/>
                <a:gd name="T72" fmla="*/ 115 w 176"/>
                <a:gd name="T73" fmla="*/ 266 h 266"/>
                <a:gd name="T74" fmla="*/ 109 w 176"/>
                <a:gd name="T75" fmla="*/ 263 h 266"/>
                <a:gd name="T76" fmla="*/ 101 w 176"/>
                <a:gd name="T77" fmla="*/ 261 h 266"/>
                <a:gd name="T78" fmla="*/ 91 w 176"/>
                <a:gd name="T79" fmla="*/ 255 h 266"/>
                <a:gd name="T80" fmla="*/ 79 w 176"/>
                <a:gd name="T81" fmla="*/ 248 h 266"/>
                <a:gd name="T82" fmla="*/ 66 w 176"/>
                <a:gd name="T83" fmla="*/ 240 h 266"/>
                <a:gd name="T84" fmla="*/ 53 w 176"/>
                <a:gd name="T85" fmla="*/ 229 h 266"/>
                <a:gd name="T86" fmla="*/ 40 w 176"/>
                <a:gd name="T87" fmla="*/ 216 h 266"/>
                <a:gd name="T88" fmla="*/ 28 w 176"/>
                <a:gd name="T89" fmla="*/ 202 h 266"/>
                <a:gd name="T90" fmla="*/ 17 w 176"/>
                <a:gd name="T91" fmla="*/ 185 h 266"/>
                <a:gd name="T92" fmla="*/ 9 w 176"/>
                <a:gd name="T93" fmla="*/ 167 h 266"/>
                <a:gd name="T94" fmla="*/ 2 w 176"/>
                <a:gd name="T95" fmla="*/ 145 h 266"/>
                <a:gd name="T96" fmla="*/ 0 w 176"/>
                <a:gd name="T97" fmla="*/ 122 h 266"/>
                <a:gd name="T98" fmla="*/ 1 w 176"/>
                <a:gd name="T99" fmla="*/ 96 h 266"/>
                <a:gd name="T100" fmla="*/ 7 w 176"/>
                <a:gd name="T101" fmla="*/ 66 h 266"/>
                <a:gd name="T102" fmla="*/ 18 w 176"/>
                <a:gd name="T103" fmla="*/ 35 h 266"/>
                <a:gd name="T104" fmla="*/ 35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35" y="0"/>
                  </a:moveTo>
                  <a:lnTo>
                    <a:pt x="37" y="1"/>
                  </a:lnTo>
                  <a:lnTo>
                    <a:pt x="44" y="4"/>
                  </a:lnTo>
                  <a:lnTo>
                    <a:pt x="53" y="7"/>
                  </a:lnTo>
                  <a:lnTo>
                    <a:pt x="66" y="13"/>
                  </a:lnTo>
                  <a:lnTo>
                    <a:pt x="80" y="20"/>
                  </a:lnTo>
                  <a:lnTo>
                    <a:pt x="95" y="29"/>
                  </a:lnTo>
                  <a:lnTo>
                    <a:pt x="110" y="40"/>
                  </a:lnTo>
                  <a:lnTo>
                    <a:pt x="126" y="53"/>
                  </a:lnTo>
                  <a:lnTo>
                    <a:pt x="141" y="68"/>
                  </a:lnTo>
                  <a:lnTo>
                    <a:pt x="154" y="84"/>
                  </a:lnTo>
                  <a:lnTo>
                    <a:pt x="165" y="103"/>
                  </a:lnTo>
                  <a:lnTo>
                    <a:pt x="173" y="123"/>
                  </a:lnTo>
                  <a:lnTo>
                    <a:pt x="176" y="146"/>
                  </a:lnTo>
                  <a:lnTo>
                    <a:pt x="175" y="171"/>
                  </a:lnTo>
                  <a:lnTo>
                    <a:pt x="170" y="197"/>
                  </a:lnTo>
                  <a:lnTo>
                    <a:pt x="158" y="225"/>
                  </a:lnTo>
                  <a:lnTo>
                    <a:pt x="140" y="257"/>
                  </a:lnTo>
                  <a:lnTo>
                    <a:pt x="140" y="254"/>
                  </a:lnTo>
                  <a:lnTo>
                    <a:pt x="143" y="246"/>
                  </a:lnTo>
                  <a:lnTo>
                    <a:pt x="147" y="235"/>
                  </a:lnTo>
                  <a:lnTo>
                    <a:pt x="149" y="219"/>
                  </a:lnTo>
                  <a:lnTo>
                    <a:pt x="150" y="201"/>
                  </a:lnTo>
                  <a:lnTo>
                    <a:pt x="150" y="180"/>
                  </a:lnTo>
                  <a:lnTo>
                    <a:pt x="147" y="158"/>
                  </a:lnTo>
                  <a:lnTo>
                    <a:pt x="139" y="136"/>
                  </a:lnTo>
                  <a:lnTo>
                    <a:pt x="126" y="114"/>
                  </a:lnTo>
                  <a:lnTo>
                    <a:pt x="127" y="116"/>
                  </a:lnTo>
                  <a:lnTo>
                    <a:pt x="130" y="126"/>
                  </a:lnTo>
                  <a:lnTo>
                    <a:pt x="132" y="140"/>
                  </a:lnTo>
                  <a:lnTo>
                    <a:pt x="136" y="158"/>
                  </a:lnTo>
                  <a:lnTo>
                    <a:pt x="137" y="177"/>
                  </a:lnTo>
                  <a:lnTo>
                    <a:pt x="137" y="200"/>
                  </a:lnTo>
                  <a:lnTo>
                    <a:pt x="135" y="223"/>
                  </a:lnTo>
                  <a:lnTo>
                    <a:pt x="128" y="245"/>
                  </a:lnTo>
                  <a:lnTo>
                    <a:pt x="117" y="266"/>
                  </a:lnTo>
                  <a:lnTo>
                    <a:pt x="115" y="266"/>
                  </a:lnTo>
                  <a:lnTo>
                    <a:pt x="109" y="263"/>
                  </a:lnTo>
                  <a:lnTo>
                    <a:pt x="101" y="261"/>
                  </a:lnTo>
                  <a:lnTo>
                    <a:pt x="91" y="255"/>
                  </a:lnTo>
                  <a:lnTo>
                    <a:pt x="79" y="248"/>
                  </a:lnTo>
                  <a:lnTo>
                    <a:pt x="66" y="240"/>
                  </a:lnTo>
                  <a:lnTo>
                    <a:pt x="53" y="229"/>
                  </a:lnTo>
                  <a:lnTo>
                    <a:pt x="40" y="216"/>
                  </a:lnTo>
                  <a:lnTo>
                    <a:pt x="28" y="202"/>
                  </a:lnTo>
                  <a:lnTo>
                    <a:pt x="17" y="185"/>
                  </a:lnTo>
                  <a:lnTo>
                    <a:pt x="9" y="167"/>
                  </a:lnTo>
                  <a:lnTo>
                    <a:pt x="2" y="145"/>
                  </a:lnTo>
                  <a:lnTo>
                    <a:pt x="0" y="122"/>
                  </a:lnTo>
                  <a:lnTo>
                    <a:pt x="1" y="96"/>
                  </a:lnTo>
                  <a:lnTo>
                    <a:pt x="7" y="66"/>
                  </a:lnTo>
                  <a:lnTo>
                    <a:pt x="18" y="35"/>
                  </a:lnTo>
                  <a:lnTo>
                    <a:pt x="3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8" name="任意多边形: 形状 37">
              <a:extLst>
                <a:ext uri="{FF2B5EF4-FFF2-40B4-BE49-F238E27FC236}">
                  <a16:creationId xmlns:a16="http://schemas.microsoft.com/office/drawing/2014/main" xmlns:p14="http://schemas.microsoft.com/office/powerpoint/2010/main" xmlns:mc="http://schemas.openxmlformats.org/markup-compatibility/2006" xmlns="" id="{CF478A9E-D0B4-42B1-B590-2E6189E37D14}"/>
                </a:ext>
              </a:extLst>
            </p:cNvPr>
            <p:cNvSpPr/>
            <p:nvPr/>
          </p:nvSpPr>
          <p:spPr bwMode="auto">
            <a:xfrm>
              <a:off x="2904778" y="2055019"/>
              <a:ext cx="277813" cy="423863"/>
            </a:xfrm>
            <a:custGeom>
              <a:avLst/>
              <a:gdLst>
                <a:gd name="T0" fmla="*/ 35 w 175"/>
                <a:gd name="T1" fmla="*/ 0 h 267"/>
                <a:gd name="T2" fmla="*/ 36 w 175"/>
                <a:gd name="T3" fmla="*/ 1 h 267"/>
                <a:gd name="T4" fmla="*/ 43 w 175"/>
                <a:gd name="T5" fmla="*/ 3 h 267"/>
                <a:gd name="T6" fmla="*/ 53 w 175"/>
                <a:gd name="T7" fmla="*/ 7 h 267"/>
                <a:gd name="T8" fmla="*/ 65 w 175"/>
                <a:gd name="T9" fmla="*/ 13 h 267"/>
                <a:gd name="T10" fmla="*/ 79 w 175"/>
                <a:gd name="T11" fmla="*/ 20 h 267"/>
                <a:gd name="T12" fmla="*/ 95 w 175"/>
                <a:gd name="T13" fmla="*/ 29 h 267"/>
                <a:gd name="T14" fmla="*/ 110 w 175"/>
                <a:gd name="T15" fmla="*/ 41 h 267"/>
                <a:gd name="T16" fmla="*/ 126 w 175"/>
                <a:gd name="T17" fmla="*/ 53 h 267"/>
                <a:gd name="T18" fmla="*/ 140 w 175"/>
                <a:gd name="T19" fmla="*/ 68 h 267"/>
                <a:gd name="T20" fmla="*/ 153 w 175"/>
                <a:gd name="T21" fmla="*/ 84 h 267"/>
                <a:gd name="T22" fmla="*/ 163 w 175"/>
                <a:gd name="T23" fmla="*/ 103 h 267"/>
                <a:gd name="T24" fmla="*/ 171 w 175"/>
                <a:gd name="T25" fmla="*/ 123 h 267"/>
                <a:gd name="T26" fmla="*/ 175 w 175"/>
                <a:gd name="T27" fmla="*/ 146 h 267"/>
                <a:gd name="T28" fmla="*/ 174 w 175"/>
                <a:gd name="T29" fmla="*/ 171 h 267"/>
                <a:gd name="T30" fmla="*/ 169 w 175"/>
                <a:gd name="T31" fmla="*/ 197 h 267"/>
                <a:gd name="T32" fmla="*/ 157 w 175"/>
                <a:gd name="T33" fmla="*/ 225 h 267"/>
                <a:gd name="T34" fmla="*/ 139 w 175"/>
                <a:gd name="T35" fmla="*/ 257 h 267"/>
                <a:gd name="T36" fmla="*/ 140 w 175"/>
                <a:gd name="T37" fmla="*/ 254 h 267"/>
                <a:gd name="T38" fmla="*/ 143 w 175"/>
                <a:gd name="T39" fmla="*/ 246 h 267"/>
                <a:gd name="T40" fmla="*/ 145 w 175"/>
                <a:gd name="T41" fmla="*/ 235 h 267"/>
                <a:gd name="T42" fmla="*/ 148 w 175"/>
                <a:gd name="T43" fmla="*/ 219 h 267"/>
                <a:gd name="T44" fmla="*/ 150 w 175"/>
                <a:gd name="T45" fmla="*/ 201 h 267"/>
                <a:gd name="T46" fmla="*/ 149 w 175"/>
                <a:gd name="T47" fmla="*/ 180 h 267"/>
                <a:gd name="T48" fmla="*/ 145 w 175"/>
                <a:gd name="T49" fmla="*/ 158 h 267"/>
                <a:gd name="T50" fmla="*/ 137 w 175"/>
                <a:gd name="T51" fmla="*/ 136 h 267"/>
                <a:gd name="T52" fmla="*/ 124 w 175"/>
                <a:gd name="T53" fmla="*/ 114 h 267"/>
                <a:gd name="T54" fmla="*/ 126 w 175"/>
                <a:gd name="T55" fmla="*/ 116 h 267"/>
                <a:gd name="T56" fmla="*/ 128 w 175"/>
                <a:gd name="T57" fmla="*/ 125 h 267"/>
                <a:gd name="T58" fmla="*/ 132 w 175"/>
                <a:gd name="T59" fmla="*/ 140 h 267"/>
                <a:gd name="T60" fmla="*/ 135 w 175"/>
                <a:gd name="T61" fmla="*/ 158 h 267"/>
                <a:gd name="T62" fmla="*/ 137 w 175"/>
                <a:gd name="T63" fmla="*/ 177 h 267"/>
                <a:gd name="T64" fmla="*/ 137 w 175"/>
                <a:gd name="T65" fmla="*/ 199 h 267"/>
                <a:gd name="T66" fmla="*/ 134 w 175"/>
                <a:gd name="T67" fmla="*/ 223 h 267"/>
                <a:gd name="T68" fmla="*/ 127 w 175"/>
                <a:gd name="T69" fmla="*/ 245 h 267"/>
                <a:gd name="T70" fmla="*/ 115 w 175"/>
                <a:gd name="T71" fmla="*/ 267 h 267"/>
                <a:gd name="T72" fmla="*/ 114 w 175"/>
                <a:gd name="T73" fmla="*/ 266 h 267"/>
                <a:gd name="T74" fmla="*/ 109 w 175"/>
                <a:gd name="T75" fmla="*/ 263 h 267"/>
                <a:gd name="T76" fmla="*/ 101 w 175"/>
                <a:gd name="T77" fmla="*/ 260 h 267"/>
                <a:gd name="T78" fmla="*/ 91 w 175"/>
                <a:gd name="T79" fmla="*/ 255 h 267"/>
                <a:gd name="T80" fmla="*/ 78 w 175"/>
                <a:gd name="T81" fmla="*/ 249 h 267"/>
                <a:gd name="T82" fmla="*/ 65 w 175"/>
                <a:gd name="T83" fmla="*/ 240 h 267"/>
                <a:gd name="T84" fmla="*/ 52 w 175"/>
                <a:gd name="T85" fmla="*/ 229 h 267"/>
                <a:gd name="T86" fmla="*/ 39 w 175"/>
                <a:gd name="T87" fmla="*/ 216 h 267"/>
                <a:gd name="T88" fmla="*/ 27 w 175"/>
                <a:gd name="T89" fmla="*/ 202 h 267"/>
                <a:gd name="T90" fmla="*/ 17 w 175"/>
                <a:gd name="T91" fmla="*/ 185 h 267"/>
                <a:gd name="T92" fmla="*/ 7 w 175"/>
                <a:gd name="T93" fmla="*/ 167 h 267"/>
                <a:gd name="T94" fmla="*/ 2 w 175"/>
                <a:gd name="T95" fmla="*/ 145 h 267"/>
                <a:gd name="T96" fmla="*/ 0 w 175"/>
                <a:gd name="T97" fmla="*/ 122 h 267"/>
                <a:gd name="T98" fmla="*/ 1 w 175"/>
                <a:gd name="T99" fmla="*/ 96 h 267"/>
                <a:gd name="T100" fmla="*/ 6 w 175"/>
                <a:gd name="T101" fmla="*/ 67 h 267"/>
                <a:gd name="T102" fmla="*/ 18 w 175"/>
                <a:gd name="T103" fmla="*/ 35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6" y="1"/>
                  </a:lnTo>
                  <a:lnTo>
                    <a:pt x="43" y="3"/>
                  </a:lnTo>
                  <a:lnTo>
                    <a:pt x="53" y="7"/>
                  </a:lnTo>
                  <a:lnTo>
                    <a:pt x="65" y="13"/>
                  </a:lnTo>
                  <a:lnTo>
                    <a:pt x="79" y="20"/>
                  </a:lnTo>
                  <a:lnTo>
                    <a:pt x="95" y="29"/>
                  </a:lnTo>
                  <a:lnTo>
                    <a:pt x="110" y="41"/>
                  </a:lnTo>
                  <a:lnTo>
                    <a:pt x="126" y="53"/>
                  </a:lnTo>
                  <a:lnTo>
                    <a:pt x="140" y="68"/>
                  </a:lnTo>
                  <a:lnTo>
                    <a:pt x="153" y="84"/>
                  </a:lnTo>
                  <a:lnTo>
                    <a:pt x="163" y="103"/>
                  </a:lnTo>
                  <a:lnTo>
                    <a:pt x="171" y="123"/>
                  </a:lnTo>
                  <a:lnTo>
                    <a:pt x="175" y="146"/>
                  </a:lnTo>
                  <a:lnTo>
                    <a:pt x="174" y="171"/>
                  </a:lnTo>
                  <a:lnTo>
                    <a:pt x="169" y="197"/>
                  </a:lnTo>
                  <a:lnTo>
                    <a:pt x="157" y="225"/>
                  </a:lnTo>
                  <a:lnTo>
                    <a:pt x="139" y="257"/>
                  </a:lnTo>
                  <a:lnTo>
                    <a:pt x="140" y="254"/>
                  </a:lnTo>
                  <a:lnTo>
                    <a:pt x="143" y="246"/>
                  </a:lnTo>
                  <a:lnTo>
                    <a:pt x="145" y="235"/>
                  </a:lnTo>
                  <a:lnTo>
                    <a:pt x="148" y="219"/>
                  </a:lnTo>
                  <a:lnTo>
                    <a:pt x="150" y="201"/>
                  </a:lnTo>
                  <a:lnTo>
                    <a:pt x="149" y="180"/>
                  </a:lnTo>
                  <a:lnTo>
                    <a:pt x="145" y="158"/>
                  </a:lnTo>
                  <a:lnTo>
                    <a:pt x="137" y="136"/>
                  </a:lnTo>
                  <a:lnTo>
                    <a:pt x="124" y="114"/>
                  </a:lnTo>
                  <a:lnTo>
                    <a:pt x="126" y="116"/>
                  </a:lnTo>
                  <a:lnTo>
                    <a:pt x="128" y="125"/>
                  </a:lnTo>
                  <a:lnTo>
                    <a:pt x="132" y="140"/>
                  </a:lnTo>
                  <a:lnTo>
                    <a:pt x="135" y="158"/>
                  </a:lnTo>
                  <a:lnTo>
                    <a:pt x="137" y="177"/>
                  </a:lnTo>
                  <a:lnTo>
                    <a:pt x="137" y="199"/>
                  </a:lnTo>
                  <a:lnTo>
                    <a:pt x="134" y="223"/>
                  </a:lnTo>
                  <a:lnTo>
                    <a:pt x="127" y="245"/>
                  </a:lnTo>
                  <a:lnTo>
                    <a:pt x="115" y="267"/>
                  </a:lnTo>
                  <a:lnTo>
                    <a:pt x="114" y="266"/>
                  </a:lnTo>
                  <a:lnTo>
                    <a:pt x="109" y="263"/>
                  </a:lnTo>
                  <a:lnTo>
                    <a:pt x="101" y="260"/>
                  </a:lnTo>
                  <a:lnTo>
                    <a:pt x="91" y="255"/>
                  </a:lnTo>
                  <a:lnTo>
                    <a:pt x="78" y="249"/>
                  </a:lnTo>
                  <a:lnTo>
                    <a:pt x="65" y="240"/>
                  </a:lnTo>
                  <a:lnTo>
                    <a:pt x="52" y="229"/>
                  </a:lnTo>
                  <a:lnTo>
                    <a:pt x="39" y="216"/>
                  </a:lnTo>
                  <a:lnTo>
                    <a:pt x="27" y="202"/>
                  </a:lnTo>
                  <a:lnTo>
                    <a:pt x="17" y="185"/>
                  </a:lnTo>
                  <a:lnTo>
                    <a:pt x="7" y="167"/>
                  </a:lnTo>
                  <a:lnTo>
                    <a:pt x="2" y="145"/>
                  </a:lnTo>
                  <a:lnTo>
                    <a:pt x="0" y="122"/>
                  </a:lnTo>
                  <a:lnTo>
                    <a:pt x="1" y="96"/>
                  </a:lnTo>
                  <a:lnTo>
                    <a:pt x="6" y="67"/>
                  </a:lnTo>
                  <a:lnTo>
                    <a:pt x="18" y="35"/>
                  </a:lnTo>
                  <a:lnTo>
                    <a:pt x="3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39" name="任意多边形: 形状 38">
              <a:extLst>
                <a:ext uri="{FF2B5EF4-FFF2-40B4-BE49-F238E27FC236}">
                  <a16:creationId xmlns:a16="http://schemas.microsoft.com/office/drawing/2014/main" xmlns:p14="http://schemas.microsoft.com/office/powerpoint/2010/main" xmlns:mc="http://schemas.openxmlformats.org/markup-compatibility/2006" xmlns="" id="{E11378D6-6E2D-4369-94F0-DBECB615C67C}"/>
                </a:ext>
              </a:extLst>
            </p:cNvPr>
            <p:cNvSpPr/>
            <p:nvPr/>
          </p:nvSpPr>
          <p:spPr bwMode="auto">
            <a:xfrm>
              <a:off x="3512790" y="1194594"/>
              <a:ext cx="280988" cy="406400"/>
            </a:xfrm>
            <a:custGeom>
              <a:avLst/>
              <a:gdLst>
                <a:gd name="T0" fmla="*/ 150 w 177"/>
                <a:gd name="T1" fmla="*/ 0 h 256"/>
                <a:gd name="T2" fmla="*/ 151 w 177"/>
                <a:gd name="T3" fmla="*/ 3 h 256"/>
                <a:gd name="T4" fmla="*/ 153 w 177"/>
                <a:gd name="T5" fmla="*/ 8 h 256"/>
                <a:gd name="T6" fmla="*/ 157 w 177"/>
                <a:gd name="T7" fmla="*/ 18 h 256"/>
                <a:gd name="T8" fmla="*/ 163 w 177"/>
                <a:gd name="T9" fmla="*/ 30 h 256"/>
                <a:gd name="T10" fmla="*/ 168 w 177"/>
                <a:gd name="T11" fmla="*/ 46 h 256"/>
                <a:gd name="T12" fmla="*/ 172 w 177"/>
                <a:gd name="T13" fmla="*/ 63 h 256"/>
                <a:gd name="T14" fmla="*/ 174 w 177"/>
                <a:gd name="T15" fmla="*/ 82 h 256"/>
                <a:gd name="T16" fmla="*/ 177 w 177"/>
                <a:gd name="T17" fmla="*/ 101 h 256"/>
                <a:gd name="T18" fmla="*/ 177 w 177"/>
                <a:gd name="T19" fmla="*/ 122 h 256"/>
                <a:gd name="T20" fmla="*/ 174 w 177"/>
                <a:gd name="T21" fmla="*/ 143 h 256"/>
                <a:gd name="T22" fmla="*/ 169 w 177"/>
                <a:gd name="T23" fmla="*/ 164 h 256"/>
                <a:gd name="T24" fmla="*/ 160 w 177"/>
                <a:gd name="T25" fmla="*/ 183 h 256"/>
                <a:gd name="T26" fmla="*/ 147 w 177"/>
                <a:gd name="T27" fmla="*/ 203 h 256"/>
                <a:gd name="T28" fmla="*/ 129 w 177"/>
                <a:gd name="T29" fmla="*/ 220 h 256"/>
                <a:gd name="T30" fmla="*/ 105 w 177"/>
                <a:gd name="T31" fmla="*/ 234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8 h 256"/>
                <a:gd name="T48" fmla="*/ 117 w 177"/>
                <a:gd name="T49" fmla="*/ 190 h 256"/>
                <a:gd name="T50" fmla="*/ 127 w 177"/>
                <a:gd name="T51" fmla="*/ 169 h 256"/>
                <a:gd name="T52" fmla="*/ 134 w 177"/>
                <a:gd name="T53" fmla="*/ 144 h 256"/>
                <a:gd name="T54" fmla="*/ 131 w 177"/>
                <a:gd name="T55" fmla="*/ 147 h 256"/>
                <a:gd name="T56" fmla="*/ 127 w 177"/>
                <a:gd name="T57" fmla="*/ 155 h 256"/>
                <a:gd name="T58" fmla="*/ 120 w 177"/>
                <a:gd name="T59" fmla="*/ 168 h 256"/>
                <a:gd name="T60" fmla="*/ 109 w 177"/>
                <a:gd name="T61" fmla="*/ 182 h 256"/>
                <a:gd name="T62" fmla="*/ 96 w 177"/>
                <a:gd name="T63" fmla="*/ 199 h 256"/>
                <a:gd name="T64" fmla="*/ 81 w 177"/>
                <a:gd name="T65" fmla="*/ 214 h 256"/>
                <a:gd name="T66" fmla="*/ 62 w 177"/>
                <a:gd name="T67" fmla="*/ 227 h 256"/>
                <a:gd name="T68" fmla="*/ 42 w 177"/>
                <a:gd name="T69" fmla="*/ 239 h 256"/>
                <a:gd name="T70" fmla="*/ 20 w 177"/>
                <a:gd name="T71" fmla="*/ 246 h 256"/>
                <a:gd name="T72" fmla="*/ 18 w 177"/>
                <a:gd name="T73" fmla="*/ 244 h 256"/>
                <a:gd name="T74" fmla="*/ 16 w 177"/>
                <a:gd name="T75" fmla="*/ 238 h 256"/>
                <a:gd name="T76" fmla="*/ 12 w 177"/>
                <a:gd name="T77" fmla="*/ 229 h 256"/>
                <a:gd name="T78" fmla="*/ 8 w 177"/>
                <a:gd name="T79" fmla="*/ 217 h 256"/>
                <a:gd name="T80" fmla="*/ 4 w 177"/>
                <a:gd name="T81" fmla="*/ 201 h 256"/>
                <a:gd name="T82" fmla="*/ 1 w 177"/>
                <a:gd name="T83" fmla="*/ 185 h 256"/>
                <a:gd name="T84" fmla="*/ 0 w 177"/>
                <a:gd name="T85" fmla="*/ 166 h 256"/>
                <a:gd name="T86" fmla="*/ 0 w 177"/>
                <a:gd name="T87" fmla="*/ 147 h 256"/>
                <a:gd name="T88" fmla="*/ 4 w 177"/>
                <a:gd name="T89" fmla="*/ 127 h 256"/>
                <a:gd name="T90" fmla="*/ 10 w 177"/>
                <a:gd name="T91" fmla="*/ 107 h 256"/>
                <a:gd name="T92" fmla="*/ 21 w 177"/>
                <a:gd name="T93" fmla="*/ 86 h 256"/>
                <a:gd name="T94" fmla="*/ 35 w 177"/>
                <a:gd name="T95" fmla="*/ 66 h 256"/>
                <a:gd name="T96" fmla="*/ 55 w 177"/>
                <a:gd name="T97" fmla="*/ 47 h 256"/>
                <a:gd name="T98" fmla="*/ 79 w 177"/>
                <a:gd name="T99" fmla="*/ 29 h 256"/>
                <a:gd name="T100" fmla="*/ 112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3" y="8"/>
                  </a:lnTo>
                  <a:lnTo>
                    <a:pt x="157" y="18"/>
                  </a:lnTo>
                  <a:lnTo>
                    <a:pt x="163" y="30"/>
                  </a:lnTo>
                  <a:lnTo>
                    <a:pt x="168" y="46"/>
                  </a:lnTo>
                  <a:lnTo>
                    <a:pt x="172" y="63"/>
                  </a:lnTo>
                  <a:lnTo>
                    <a:pt x="174" y="82"/>
                  </a:lnTo>
                  <a:lnTo>
                    <a:pt x="177" y="101"/>
                  </a:lnTo>
                  <a:lnTo>
                    <a:pt x="177" y="122"/>
                  </a:lnTo>
                  <a:lnTo>
                    <a:pt x="174" y="143"/>
                  </a:lnTo>
                  <a:lnTo>
                    <a:pt x="169" y="164"/>
                  </a:lnTo>
                  <a:lnTo>
                    <a:pt x="160" y="183"/>
                  </a:lnTo>
                  <a:lnTo>
                    <a:pt x="147" y="203"/>
                  </a:lnTo>
                  <a:lnTo>
                    <a:pt x="129" y="220"/>
                  </a:lnTo>
                  <a:lnTo>
                    <a:pt x="105" y="234"/>
                  </a:lnTo>
                  <a:lnTo>
                    <a:pt x="77" y="247"/>
                  </a:lnTo>
                  <a:lnTo>
                    <a:pt x="42" y="256"/>
                  </a:lnTo>
                  <a:lnTo>
                    <a:pt x="44" y="255"/>
                  </a:lnTo>
                  <a:lnTo>
                    <a:pt x="52" y="251"/>
                  </a:lnTo>
                  <a:lnTo>
                    <a:pt x="62" y="244"/>
                  </a:lnTo>
                  <a:lnTo>
                    <a:pt x="75" y="235"/>
                  </a:lnTo>
                  <a:lnTo>
                    <a:pt x="90" y="223"/>
                  </a:lnTo>
                  <a:lnTo>
                    <a:pt x="104" y="208"/>
                  </a:lnTo>
                  <a:lnTo>
                    <a:pt x="117" y="190"/>
                  </a:lnTo>
                  <a:lnTo>
                    <a:pt x="127" y="169"/>
                  </a:lnTo>
                  <a:lnTo>
                    <a:pt x="134" y="144"/>
                  </a:lnTo>
                  <a:lnTo>
                    <a:pt x="131" y="147"/>
                  </a:lnTo>
                  <a:lnTo>
                    <a:pt x="127" y="155"/>
                  </a:lnTo>
                  <a:lnTo>
                    <a:pt x="120" y="168"/>
                  </a:lnTo>
                  <a:lnTo>
                    <a:pt x="109" y="182"/>
                  </a:lnTo>
                  <a:lnTo>
                    <a:pt x="96" y="199"/>
                  </a:lnTo>
                  <a:lnTo>
                    <a:pt x="81" y="214"/>
                  </a:lnTo>
                  <a:lnTo>
                    <a:pt x="62" y="227"/>
                  </a:lnTo>
                  <a:lnTo>
                    <a:pt x="42" y="239"/>
                  </a:lnTo>
                  <a:lnTo>
                    <a:pt x="20" y="246"/>
                  </a:lnTo>
                  <a:lnTo>
                    <a:pt x="18" y="244"/>
                  </a:lnTo>
                  <a:lnTo>
                    <a:pt x="16" y="238"/>
                  </a:lnTo>
                  <a:lnTo>
                    <a:pt x="12" y="229"/>
                  </a:lnTo>
                  <a:lnTo>
                    <a:pt x="8" y="217"/>
                  </a:lnTo>
                  <a:lnTo>
                    <a:pt x="4" y="201"/>
                  </a:lnTo>
                  <a:lnTo>
                    <a:pt x="1" y="185"/>
                  </a:lnTo>
                  <a:lnTo>
                    <a:pt x="0" y="166"/>
                  </a:lnTo>
                  <a:lnTo>
                    <a:pt x="0" y="147"/>
                  </a:lnTo>
                  <a:lnTo>
                    <a:pt x="4" y="127"/>
                  </a:lnTo>
                  <a:lnTo>
                    <a:pt x="10" y="107"/>
                  </a:lnTo>
                  <a:lnTo>
                    <a:pt x="21" y="86"/>
                  </a:lnTo>
                  <a:lnTo>
                    <a:pt x="35" y="66"/>
                  </a:lnTo>
                  <a:lnTo>
                    <a:pt x="55" y="47"/>
                  </a:lnTo>
                  <a:lnTo>
                    <a:pt x="79" y="29"/>
                  </a:lnTo>
                  <a:lnTo>
                    <a:pt x="112" y="13"/>
                  </a:lnTo>
                  <a:lnTo>
                    <a:pt x="150"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0" name="任意多边形: 形状 39">
              <a:extLst>
                <a:ext uri="{FF2B5EF4-FFF2-40B4-BE49-F238E27FC236}">
                  <a16:creationId xmlns:a16="http://schemas.microsoft.com/office/drawing/2014/main" xmlns:p14="http://schemas.microsoft.com/office/powerpoint/2010/main" xmlns:mc="http://schemas.openxmlformats.org/markup-compatibility/2006" xmlns="" id="{C11BECD1-E5EB-4332-AE6E-0597EEDFF1CE}"/>
                </a:ext>
              </a:extLst>
            </p:cNvPr>
            <p:cNvSpPr/>
            <p:nvPr/>
          </p:nvSpPr>
          <p:spPr bwMode="auto">
            <a:xfrm>
              <a:off x="3541365" y="1831181"/>
              <a:ext cx="423863" cy="279400"/>
            </a:xfrm>
            <a:custGeom>
              <a:avLst/>
              <a:gdLst>
                <a:gd name="T0" fmla="*/ 145 w 267"/>
                <a:gd name="T1" fmla="*/ 0 h 176"/>
                <a:gd name="T2" fmla="*/ 171 w 267"/>
                <a:gd name="T3" fmla="*/ 2 h 176"/>
                <a:gd name="T4" fmla="*/ 200 w 267"/>
                <a:gd name="T5" fmla="*/ 7 h 176"/>
                <a:gd name="T6" fmla="*/ 232 w 267"/>
                <a:gd name="T7" fmla="*/ 19 h 176"/>
                <a:gd name="T8" fmla="*/ 267 w 267"/>
                <a:gd name="T9" fmla="*/ 35 h 176"/>
                <a:gd name="T10" fmla="*/ 265 w 267"/>
                <a:gd name="T11" fmla="*/ 37 h 176"/>
                <a:gd name="T12" fmla="*/ 263 w 267"/>
                <a:gd name="T13" fmla="*/ 43 h 176"/>
                <a:gd name="T14" fmla="*/ 259 w 267"/>
                <a:gd name="T15" fmla="*/ 54 h 176"/>
                <a:gd name="T16" fmla="*/ 254 w 267"/>
                <a:gd name="T17" fmla="*/ 65 h 176"/>
                <a:gd name="T18" fmla="*/ 246 w 267"/>
                <a:gd name="T19" fmla="*/ 80 h 176"/>
                <a:gd name="T20" fmla="*/ 237 w 267"/>
                <a:gd name="T21" fmla="*/ 94 h 176"/>
                <a:gd name="T22" fmla="*/ 226 w 267"/>
                <a:gd name="T23" fmla="*/ 111 h 176"/>
                <a:gd name="T24" fmla="*/ 213 w 267"/>
                <a:gd name="T25" fmla="*/ 126 h 176"/>
                <a:gd name="T26" fmla="*/ 199 w 267"/>
                <a:gd name="T27" fmla="*/ 141 h 176"/>
                <a:gd name="T28" fmla="*/ 182 w 267"/>
                <a:gd name="T29" fmla="*/ 154 h 176"/>
                <a:gd name="T30" fmla="*/ 164 w 267"/>
                <a:gd name="T31" fmla="*/ 164 h 176"/>
                <a:gd name="T32" fmla="*/ 143 w 267"/>
                <a:gd name="T33" fmla="*/ 172 h 176"/>
                <a:gd name="T34" fmla="*/ 121 w 267"/>
                <a:gd name="T35" fmla="*/ 176 h 176"/>
                <a:gd name="T36" fmla="*/ 96 w 267"/>
                <a:gd name="T37" fmla="*/ 174 h 176"/>
                <a:gd name="T38" fmla="*/ 69 w 267"/>
                <a:gd name="T39" fmla="*/ 169 h 176"/>
                <a:gd name="T40" fmla="*/ 41 w 267"/>
                <a:gd name="T41" fmla="*/ 157 h 176"/>
                <a:gd name="T42" fmla="*/ 9 w 267"/>
                <a:gd name="T43" fmla="*/ 139 h 176"/>
                <a:gd name="T44" fmla="*/ 12 w 267"/>
                <a:gd name="T45" fmla="*/ 141 h 176"/>
                <a:gd name="T46" fmla="*/ 20 w 267"/>
                <a:gd name="T47" fmla="*/ 143 h 176"/>
                <a:gd name="T48" fmla="*/ 31 w 267"/>
                <a:gd name="T49" fmla="*/ 146 h 176"/>
                <a:gd name="T50" fmla="*/ 48 w 267"/>
                <a:gd name="T51" fmla="*/ 148 h 176"/>
                <a:gd name="T52" fmla="*/ 67 w 267"/>
                <a:gd name="T53" fmla="*/ 150 h 176"/>
                <a:gd name="T54" fmla="*/ 87 w 267"/>
                <a:gd name="T55" fmla="*/ 150 h 176"/>
                <a:gd name="T56" fmla="*/ 108 w 267"/>
                <a:gd name="T57" fmla="*/ 146 h 176"/>
                <a:gd name="T58" fmla="*/ 130 w 267"/>
                <a:gd name="T59" fmla="*/ 138 h 176"/>
                <a:gd name="T60" fmla="*/ 152 w 267"/>
                <a:gd name="T61" fmla="*/ 125 h 176"/>
                <a:gd name="T62" fmla="*/ 150 w 267"/>
                <a:gd name="T63" fmla="*/ 126 h 176"/>
                <a:gd name="T64" fmla="*/ 141 w 267"/>
                <a:gd name="T65" fmla="*/ 129 h 176"/>
                <a:gd name="T66" fmla="*/ 126 w 267"/>
                <a:gd name="T67" fmla="*/ 131 h 176"/>
                <a:gd name="T68" fmla="*/ 109 w 267"/>
                <a:gd name="T69" fmla="*/ 135 h 176"/>
                <a:gd name="T70" fmla="*/ 89 w 267"/>
                <a:gd name="T71" fmla="*/ 138 h 176"/>
                <a:gd name="T72" fmla="*/ 67 w 267"/>
                <a:gd name="T73" fmla="*/ 138 h 176"/>
                <a:gd name="T74" fmla="*/ 43 w 267"/>
                <a:gd name="T75" fmla="*/ 134 h 176"/>
                <a:gd name="T76" fmla="*/ 21 w 267"/>
                <a:gd name="T77" fmla="*/ 128 h 176"/>
                <a:gd name="T78" fmla="*/ 0 w 267"/>
                <a:gd name="T79" fmla="*/ 116 h 176"/>
                <a:gd name="T80" fmla="*/ 0 w 267"/>
                <a:gd name="T81" fmla="*/ 115 h 176"/>
                <a:gd name="T82" fmla="*/ 3 w 267"/>
                <a:gd name="T83" fmla="*/ 109 h 176"/>
                <a:gd name="T84" fmla="*/ 7 w 267"/>
                <a:gd name="T85" fmla="*/ 100 h 176"/>
                <a:gd name="T86" fmla="*/ 12 w 267"/>
                <a:gd name="T87" fmla="*/ 90 h 176"/>
                <a:gd name="T88" fmla="*/ 18 w 267"/>
                <a:gd name="T89" fmla="*/ 78 h 176"/>
                <a:gd name="T90" fmla="*/ 26 w 267"/>
                <a:gd name="T91" fmla="*/ 65 h 176"/>
                <a:gd name="T92" fmla="*/ 37 w 267"/>
                <a:gd name="T93" fmla="*/ 52 h 176"/>
                <a:gd name="T94" fmla="*/ 50 w 267"/>
                <a:gd name="T95" fmla="*/ 39 h 176"/>
                <a:gd name="T96" fmla="*/ 64 w 267"/>
                <a:gd name="T97" fmla="*/ 28 h 176"/>
                <a:gd name="T98" fmla="*/ 81 w 267"/>
                <a:gd name="T99" fmla="*/ 17 h 176"/>
                <a:gd name="T100" fmla="*/ 100 w 267"/>
                <a:gd name="T101" fmla="*/ 8 h 176"/>
                <a:gd name="T102" fmla="*/ 121 w 267"/>
                <a:gd name="T103" fmla="*/ 3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0" y="7"/>
                  </a:lnTo>
                  <a:lnTo>
                    <a:pt x="232" y="19"/>
                  </a:lnTo>
                  <a:lnTo>
                    <a:pt x="267" y="35"/>
                  </a:lnTo>
                  <a:lnTo>
                    <a:pt x="265" y="37"/>
                  </a:lnTo>
                  <a:lnTo>
                    <a:pt x="263" y="43"/>
                  </a:lnTo>
                  <a:lnTo>
                    <a:pt x="259" y="54"/>
                  </a:lnTo>
                  <a:lnTo>
                    <a:pt x="254" y="65"/>
                  </a:lnTo>
                  <a:lnTo>
                    <a:pt x="246" y="80"/>
                  </a:lnTo>
                  <a:lnTo>
                    <a:pt x="237" y="94"/>
                  </a:lnTo>
                  <a:lnTo>
                    <a:pt x="226" y="111"/>
                  </a:lnTo>
                  <a:lnTo>
                    <a:pt x="213" y="126"/>
                  </a:lnTo>
                  <a:lnTo>
                    <a:pt x="199" y="141"/>
                  </a:lnTo>
                  <a:lnTo>
                    <a:pt x="182" y="154"/>
                  </a:lnTo>
                  <a:lnTo>
                    <a:pt x="164" y="164"/>
                  </a:lnTo>
                  <a:lnTo>
                    <a:pt x="143" y="172"/>
                  </a:lnTo>
                  <a:lnTo>
                    <a:pt x="121" y="176"/>
                  </a:lnTo>
                  <a:lnTo>
                    <a:pt x="96" y="174"/>
                  </a:lnTo>
                  <a:lnTo>
                    <a:pt x="69" y="169"/>
                  </a:lnTo>
                  <a:lnTo>
                    <a:pt x="41" y="157"/>
                  </a:lnTo>
                  <a:lnTo>
                    <a:pt x="9" y="139"/>
                  </a:lnTo>
                  <a:lnTo>
                    <a:pt x="12" y="141"/>
                  </a:lnTo>
                  <a:lnTo>
                    <a:pt x="20" y="143"/>
                  </a:lnTo>
                  <a:lnTo>
                    <a:pt x="31" y="146"/>
                  </a:lnTo>
                  <a:lnTo>
                    <a:pt x="48" y="148"/>
                  </a:lnTo>
                  <a:lnTo>
                    <a:pt x="67" y="150"/>
                  </a:lnTo>
                  <a:lnTo>
                    <a:pt x="87" y="150"/>
                  </a:lnTo>
                  <a:lnTo>
                    <a:pt x="108" y="146"/>
                  </a:lnTo>
                  <a:lnTo>
                    <a:pt x="130" y="138"/>
                  </a:lnTo>
                  <a:lnTo>
                    <a:pt x="152" y="125"/>
                  </a:lnTo>
                  <a:lnTo>
                    <a:pt x="150" y="126"/>
                  </a:lnTo>
                  <a:lnTo>
                    <a:pt x="141" y="129"/>
                  </a:lnTo>
                  <a:lnTo>
                    <a:pt x="126" y="131"/>
                  </a:lnTo>
                  <a:lnTo>
                    <a:pt x="109" y="135"/>
                  </a:lnTo>
                  <a:lnTo>
                    <a:pt x="89" y="138"/>
                  </a:lnTo>
                  <a:lnTo>
                    <a:pt x="67" y="138"/>
                  </a:lnTo>
                  <a:lnTo>
                    <a:pt x="43" y="134"/>
                  </a:lnTo>
                  <a:lnTo>
                    <a:pt x="21" y="128"/>
                  </a:lnTo>
                  <a:lnTo>
                    <a:pt x="0" y="116"/>
                  </a:lnTo>
                  <a:lnTo>
                    <a:pt x="0" y="115"/>
                  </a:lnTo>
                  <a:lnTo>
                    <a:pt x="3" y="109"/>
                  </a:lnTo>
                  <a:lnTo>
                    <a:pt x="7" y="100"/>
                  </a:lnTo>
                  <a:lnTo>
                    <a:pt x="12" y="90"/>
                  </a:lnTo>
                  <a:lnTo>
                    <a:pt x="18" y="78"/>
                  </a:lnTo>
                  <a:lnTo>
                    <a:pt x="26" y="65"/>
                  </a:lnTo>
                  <a:lnTo>
                    <a:pt x="37" y="52"/>
                  </a:lnTo>
                  <a:lnTo>
                    <a:pt x="50" y="39"/>
                  </a:lnTo>
                  <a:lnTo>
                    <a:pt x="64" y="28"/>
                  </a:lnTo>
                  <a:lnTo>
                    <a:pt x="81" y="17"/>
                  </a:lnTo>
                  <a:lnTo>
                    <a:pt x="100" y="8"/>
                  </a:lnTo>
                  <a:lnTo>
                    <a:pt x="121" y="3"/>
                  </a:lnTo>
                  <a:lnTo>
                    <a:pt x="14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1" name="任意多边形: 形状 40">
              <a:extLst>
                <a:ext uri="{FF2B5EF4-FFF2-40B4-BE49-F238E27FC236}">
                  <a16:creationId xmlns:a16="http://schemas.microsoft.com/office/drawing/2014/main" xmlns:p14="http://schemas.microsoft.com/office/powerpoint/2010/main" xmlns:mc="http://schemas.openxmlformats.org/markup-compatibility/2006" xmlns="" id="{17FF8C57-24FC-46EB-8298-9B637DB365D1}"/>
                </a:ext>
              </a:extLst>
            </p:cNvPr>
            <p:cNvSpPr/>
            <p:nvPr/>
          </p:nvSpPr>
          <p:spPr bwMode="auto">
            <a:xfrm>
              <a:off x="3631853" y="2258219"/>
              <a:ext cx="423863" cy="280988"/>
            </a:xfrm>
            <a:custGeom>
              <a:avLst/>
              <a:gdLst>
                <a:gd name="T0" fmla="*/ 145 w 267"/>
                <a:gd name="T1" fmla="*/ 0 h 177"/>
                <a:gd name="T2" fmla="*/ 172 w 267"/>
                <a:gd name="T3" fmla="*/ 3 h 177"/>
                <a:gd name="T4" fmla="*/ 201 w 267"/>
                <a:gd name="T5" fmla="*/ 8 h 177"/>
                <a:gd name="T6" fmla="*/ 232 w 267"/>
                <a:gd name="T7" fmla="*/ 20 h 177"/>
                <a:gd name="T8" fmla="*/ 267 w 267"/>
                <a:gd name="T9" fmla="*/ 36 h 177"/>
                <a:gd name="T10" fmla="*/ 267 w 267"/>
                <a:gd name="T11" fmla="*/ 38 h 177"/>
                <a:gd name="T12" fmla="*/ 264 w 267"/>
                <a:gd name="T13" fmla="*/ 44 h 177"/>
                <a:gd name="T14" fmla="*/ 260 w 267"/>
                <a:gd name="T15" fmla="*/ 53 h 177"/>
                <a:gd name="T16" fmla="*/ 254 w 267"/>
                <a:gd name="T17" fmla="*/ 66 h 177"/>
                <a:gd name="T18" fmla="*/ 247 w 267"/>
                <a:gd name="T19" fmla="*/ 81 h 177"/>
                <a:gd name="T20" fmla="*/ 238 w 267"/>
                <a:gd name="T21" fmla="*/ 95 h 177"/>
                <a:gd name="T22" fmla="*/ 227 w 267"/>
                <a:gd name="T23" fmla="*/ 112 h 177"/>
                <a:gd name="T24" fmla="*/ 214 w 267"/>
                <a:gd name="T25" fmla="*/ 127 h 177"/>
                <a:gd name="T26" fmla="*/ 199 w 267"/>
                <a:gd name="T27" fmla="*/ 142 h 177"/>
                <a:gd name="T28" fmla="*/ 182 w 267"/>
                <a:gd name="T29" fmla="*/ 155 h 177"/>
                <a:gd name="T30" fmla="*/ 164 w 267"/>
                <a:gd name="T31" fmla="*/ 165 h 177"/>
                <a:gd name="T32" fmla="*/ 143 w 267"/>
                <a:gd name="T33" fmla="*/ 173 h 177"/>
                <a:gd name="T34" fmla="*/ 121 w 267"/>
                <a:gd name="T35" fmla="*/ 177 h 177"/>
                <a:gd name="T36" fmla="*/ 97 w 267"/>
                <a:gd name="T37" fmla="*/ 175 h 177"/>
                <a:gd name="T38" fmla="*/ 69 w 267"/>
                <a:gd name="T39" fmla="*/ 170 h 177"/>
                <a:gd name="T40" fmla="*/ 41 w 267"/>
                <a:gd name="T41" fmla="*/ 158 h 177"/>
                <a:gd name="T42" fmla="*/ 10 w 267"/>
                <a:gd name="T43" fmla="*/ 140 h 177"/>
                <a:gd name="T44" fmla="*/ 12 w 267"/>
                <a:gd name="T45" fmla="*/ 142 h 177"/>
                <a:gd name="T46" fmla="*/ 20 w 267"/>
                <a:gd name="T47" fmla="*/ 144 h 177"/>
                <a:gd name="T48" fmla="*/ 33 w 267"/>
                <a:gd name="T49" fmla="*/ 147 h 177"/>
                <a:gd name="T50" fmla="*/ 49 w 267"/>
                <a:gd name="T51" fmla="*/ 149 h 177"/>
                <a:gd name="T52" fmla="*/ 67 w 267"/>
                <a:gd name="T53" fmla="*/ 151 h 177"/>
                <a:gd name="T54" fmla="*/ 88 w 267"/>
                <a:gd name="T55" fmla="*/ 151 h 177"/>
                <a:gd name="T56" fmla="*/ 110 w 267"/>
                <a:gd name="T57" fmla="*/ 147 h 177"/>
                <a:gd name="T58" fmla="*/ 132 w 267"/>
                <a:gd name="T59" fmla="*/ 139 h 177"/>
                <a:gd name="T60" fmla="*/ 154 w 267"/>
                <a:gd name="T61" fmla="*/ 126 h 177"/>
                <a:gd name="T62" fmla="*/ 150 w 267"/>
                <a:gd name="T63" fmla="*/ 127 h 177"/>
                <a:gd name="T64" fmla="*/ 141 w 267"/>
                <a:gd name="T65" fmla="*/ 130 h 177"/>
                <a:gd name="T66" fmla="*/ 127 w 267"/>
                <a:gd name="T67" fmla="*/ 132 h 177"/>
                <a:gd name="T68" fmla="*/ 110 w 267"/>
                <a:gd name="T69" fmla="*/ 136 h 177"/>
                <a:gd name="T70" fmla="*/ 89 w 267"/>
                <a:gd name="T71" fmla="*/ 138 h 177"/>
                <a:gd name="T72" fmla="*/ 67 w 267"/>
                <a:gd name="T73" fmla="*/ 139 h 177"/>
                <a:gd name="T74" fmla="*/ 45 w 267"/>
                <a:gd name="T75" fmla="*/ 135 h 177"/>
                <a:gd name="T76" fmla="*/ 21 w 267"/>
                <a:gd name="T77" fmla="*/ 129 h 177"/>
                <a:gd name="T78" fmla="*/ 0 w 267"/>
                <a:gd name="T79" fmla="*/ 117 h 177"/>
                <a:gd name="T80" fmla="*/ 2 w 267"/>
                <a:gd name="T81" fmla="*/ 116 h 177"/>
                <a:gd name="T82" fmla="*/ 3 w 267"/>
                <a:gd name="T83" fmla="*/ 110 h 177"/>
                <a:gd name="T84" fmla="*/ 7 w 267"/>
                <a:gd name="T85" fmla="*/ 101 h 177"/>
                <a:gd name="T86" fmla="*/ 12 w 267"/>
                <a:gd name="T87" fmla="*/ 91 h 177"/>
                <a:gd name="T88" fmla="*/ 19 w 267"/>
                <a:gd name="T89" fmla="*/ 79 h 177"/>
                <a:gd name="T90" fmla="*/ 28 w 267"/>
                <a:gd name="T91" fmla="*/ 66 h 177"/>
                <a:gd name="T92" fmla="*/ 38 w 267"/>
                <a:gd name="T93" fmla="*/ 53 h 177"/>
                <a:gd name="T94" fmla="*/ 50 w 267"/>
                <a:gd name="T95" fmla="*/ 40 h 177"/>
                <a:gd name="T96" fmla="*/ 64 w 267"/>
                <a:gd name="T97" fmla="*/ 29 h 177"/>
                <a:gd name="T98" fmla="*/ 81 w 267"/>
                <a:gd name="T99" fmla="*/ 18 h 177"/>
                <a:gd name="T100" fmla="*/ 101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2" y="3"/>
                  </a:lnTo>
                  <a:lnTo>
                    <a:pt x="201" y="8"/>
                  </a:lnTo>
                  <a:lnTo>
                    <a:pt x="232" y="20"/>
                  </a:lnTo>
                  <a:lnTo>
                    <a:pt x="267" y="36"/>
                  </a:lnTo>
                  <a:lnTo>
                    <a:pt x="267" y="38"/>
                  </a:lnTo>
                  <a:lnTo>
                    <a:pt x="264" y="44"/>
                  </a:lnTo>
                  <a:lnTo>
                    <a:pt x="260" y="53"/>
                  </a:lnTo>
                  <a:lnTo>
                    <a:pt x="254" y="66"/>
                  </a:lnTo>
                  <a:lnTo>
                    <a:pt x="247" y="81"/>
                  </a:lnTo>
                  <a:lnTo>
                    <a:pt x="238" y="95"/>
                  </a:lnTo>
                  <a:lnTo>
                    <a:pt x="227" y="112"/>
                  </a:lnTo>
                  <a:lnTo>
                    <a:pt x="214" y="127"/>
                  </a:lnTo>
                  <a:lnTo>
                    <a:pt x="199" y="142"/>
                  </a:lnTo>
                  <a:lnTo>
                    <a:pt x="182" y="155"/>
                  </a:lnTo>
                  <a:lnTo>
                    <a:pt x="164" y="165"/>
                  </a:lnTo>
                  <a:lnTo>
                    <a:pt x="143" y="173"/>
                  </a:lnTo>
                  <a:lnTo>
                    <a:pt x="121" y="177"/>
                  </a:lnTo>
                  <a:lnTo>
                    <a:pt x="97" y="175"/>
                  </a:lnTo>
                  <a:lnTo>
                    <a:pt x="69" y="170"/>
                  </a:lnTo>
                  <a:lnTo>
                    <a:pt x="41" y="158"/>
                  </a:lnTo>
                  <a:lnTo>
                    <a:pt x="10" y="140"/>
                  </a:lnTo>
                  <a:lnTo>
                    <a:pt x="12" y="142"/>
                  </a:lnTo>
                  <a:lnTo>
                    <a:pt x="20" y="144"/>
                  </a:lnTo>
                  <a:lnTo>
                    <a:pt x="33" y="147"/>
                  </a:lnTo>
                  <a:lnTo>
                    <a:pt x="49" y="149"/>
                  </a:lnTo>
                  <a:lnTo>
                    <a:pt x="67" y="151"/>
                  </a:lnTo>
                  <a:lnTo>
                    <a:pt x="88" y="151"/>
                  </a:lnTo>
                  <a:lnTo>
                    <a:pt x="110" y="147"/>
                  </a:lnTo>
                  <a:lnTo>
                    <a:pt x="132" y="139"/>
                  </a:lnTo>
                  <a:lnTo>
                    <a:pt x="154" y="126"/>
                  </a:lnTo>
                  <a:lnTo>
                    <a:pt x="150" y="127"/>
                  </a:lnTo>
                  <a:lnTo>
                    <a:pt x="141" y="130"/>
                  </a:lnTo>
                  <a:lnTo>
                    <a:pt x="127" y="132"/>
                  </a:lnTo>
                  <a:lnTo>
                    <a:pt x="110" y="136"/>
                  </a:lnTo>
                  <a:lnTo>
                    <a:pt x="89" y="138"/>
                  </a:lnTo>
                  <a:lnTo>
                    <a:pt x="67" y="139"/>
                  </a:lnTo>
                  <a:lnTo>
                    <a:pt x="45" y="135"/>
                  </a:lnTo>
                  <a:lnTo>
                    <a:pt x="21" y="129"/>
                  </a:lnTo>
                  <a:lnTo>
                    <a:pt x="0" y="117"/>
                  </a:lnTo>
                  <a:lnTo>
                    <a:pt x="2" y="116"/>
                  </a:lnTo>
                  <a:lnTo>
                    <a:pt x="3" y="110"/>
                  </a:lnTo>
                  <a:lnTo>
                    <a:pt x="7" y="101"/>
                  </a:lnTo>
                  <a:lnTo>
                    <a:pt x="12" y="91"/>
                  </a:lnTo>
                  <a:lnTo>
                    <a:pt x="19" y="79"/>
                  </a:lnTo>
                  <a:lnTo>
                    <a:pt x="28" y="66"/>
                  </a:lnTo>
                  <a:lnTo>
                    <a:pt x="38" y="53"/>
                  </a:lnTo>
                  <a:lnTo>
                    <a:pt x="50" y="40"/>
                  </a:lnTo>
                  <a:lnTo>
                    <a:pt x="64" y="29"/>
                  </a:lnTo>
                  <a:lnTo>
                    <a:pt x="81" y="18"/>
                  </a:lnTo>
                  <a:lnTo>
                    <a:pt x="101" y="9"/>
                  </a:lnTo>
                  <a:lnTo>
                    <a:pt x="121" y="3"/>
                  </a:lnTo>
                  <a:lnTo>
                    <a:pt x="14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2" name="任意多边形: 形状 41">
              <a:extLst>
                <a:ext uri="{FF2B5EF4-FFF2-40B4-BE49-F238E27FC236}">
                  <a16:creationId xmlns:a16="http://schemas.microsoft.com/office/drawing/2014/main" xmlns:p14="http://schemas.microsoft.com/office/powerpoint/2010/main" xmlns:mc="http://schemas.openxmlformats.org/markup-compatibility/2006" xmlns="" id="{5149F3DA-BFA5-4FF1-B617-D7047C29CABE}"/>
                </a:ext>
              </a:extLst>
            </p:cNvPr>
            <p:cNvSpPr/>
            <p:nvPr/>
          </p:nvSpPr>
          <p:spPr bwMode="auto">
            <a:xfrm>
              <a:off x="4027140" y="2499519"/>
              <a:ext cx="422275" cy="277813"/>
            </a:xfrm>
            <a:custGeom>
              <a:avLst/>
              <a:gdLst>
                <a:gd name="T0" fmla="*/ 145 w 266"/>
                <a:gd name="T1" fmla="*/ 0 h 175"/>
                <a:gd name="T2" fmla="*/ 171 w 266"/>
                <a:gd name="T3" fmla="*/ 1 h 175"/>
                <a:gd name="T4" fmla="*/ 200 w 266"/>
                <a:gd name="T5" fmla="*/ 8 h 175"/>
                <a:gd name="T6" fmla="*/ 232 w 266"/>
                <a:gd name="T7" fmla="*/ 18 h 175"/>
                <a:gd name="T8" fmla="*/ 266 w 266"/>
                <a:gd name="T9" fmla="*/ 35 h 175"/>
                <a:gd name="T10" fmla="*/ 266 w 266"/>
                <a:gd name="T11" fmla="*/ 38 h 175"/>
                <a:gd name="T12" fmla="*/ 264 w 266"/>
                <a:gd name="T13" fmla="*/ 44 h 175"/>
                <a:gd name="T14" fmla="*/ 260 w 266"/>
                <a:gd name="T15" fmla="*/ 53 h 175"/>
                <a:gd name="T16" fmla="*/ 253 w 266"/>
                <a:gd name="T17" fmla="*/ 66 h 175"/>
                <a:gd name="T18" fmla="*/ 247 w 266"/>
                <a:gd name="T19" fmla="*/ 79 h 175"/>
                <a:gd name="T20" fmla="*/ 238 w 266"/>
                <a:gd name="T21" fmla="*/ 95 h 175"/>
                <a:gd name="T22" fmla="*/ 226 w 266"/>
                <a:gd name="T23" fmla="*/ 110 h 175"/>
                <a:gd name="T24" fmla="*/ 213 w 266"/>
                <a:gd name="T25" fmla="*/ 126 h 175"/>
                <a:gd name="T26" fmla="*/ 199 w 266"/>
                <a:gd name="T27" fmla="*/ 141 h 175"/>
                <a:gd name="T28" fmla="*/ 182 w 266"/>
                <a:gd name="T29" fmla="*/ 153 h 175"/>
                <a:gd name="T30" fmla="*/ 163 w 266"/>
                <a:gd name="T31" fmla="*/ 165 h 175"/>
                <a:gd name="T32" fmla="*/ 143 w 266"/>
                <a:gd name="T33" fmla="*/ 173 h 175"/>
                <a:gd name="T34" fmla="*/ 121 w 266"/>
                <a:gd name="T35" fmla="*/ 175 h 175"/>
                <a:gd name="T36" fmla="*/ 96 w 266"/>
                <a:gd name="T37" fmla="*/ 175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7 h 175"/>
                <a:gd name="T50" fmla="*/ 48 w 266"/>
                <a:gd name="T51" fmla="*/ 149 h 175"/>
                <a:gd name="T52" fmla="*/ 66 w 266"/>
                <a:gd name="T53" fmla="*/ 151 h 175"/>
                <a:gd name="T54" fmla="*/ 87 w 266"/>
                <a:gd name="T55" fmla="*/ 151 h 175"/>
                <a:gd name="T56" fmla="*/ 109 w 266"/>
                <a:gd name="T57" fmla="*/ 147 h 175"/>
                <a:gd name="T58" fmla="*/ 131 w 266"/>
                <a:gd name="T59" fmla="*/ 138 h 175"/>
                <a:gd name="T60" fmla="*/ 153 w 266"/>
                <a:gd name="T61" fmla="*/ 125 h 175"/>
                <a:gd name="T62" fmla="*/ 149 w 266"/>
                <a:gd name="T63" fmla="*/ 126 h 175"/>
                <a:gd name="T64" fmla="*/ 140 w 266"/>
                <a:gd name="T65" fmla="*/ 128 h 175"/>
                <a:gd name="T66" fmla="*/ 127 w 266"/>
                <a:gd name="T67" fmla="*/ 132 h 175"/>
                <a:gd name="T68" fmla="*/ 109 w 266"/>
                <a:gd name="T69" fmla="*/ 136 h 175"/>
                <a:gd name="T70" fmla="*/ 88 w 266"/>
                <a:gd name="T71" fmla="*/ 138 h 175"/>
                <a:gd name="T72" fmla="*/ 66 w 266"/>
                <a:gd name="T73" fmla="*/ 138 h 175"/>
                <a:gd name="T74" fmla="*/ 44 w 266"/>
                <a:gd name="T75" fmla="*/ 135 h 175"/>
                <a:gd name="T76" fmla="*/ 22 w 266"/>
                <a:gd name="T77" fmla="*/ 128 h 175"/>
                <a:gd name="T78" fmla="*/ 0 w 266"/>
                <a:gd name="T79" fmla="*/ 117 h 175"/>
                <a:gd name="T80" fmla="*/ 1 w 266"/>
                <a:gd name="T81" fmla="*/ 114 h 175"/>
                <a:gd name="T82" fmla="*/ 2 w 266"/>
                <a:gd name="T83" fmla="*/ 109 h 175"/>
                <a:gd name="T84" fmla="*/ 6 w 266"/>
                <a:gd name="T85" fmla="*/ 101 h 175"/>
                <a:gd name="T86" fmla="*/ 11 w 266"/>
                <a:gd name="T87" fmla="*/ 91 h 175"/>
                <a:gd name="T88" fmla="*/ 18 w 266"/>
                <a:gd name="T89" fmla="*/ 79 h 175"/>
                <a:gd name="T90" fmla="*/ 27 w 266"/>
                <a:gd name="T91" fmla="*/ 66 h 175"/>
                <a:gd name="T92" fmla="*/ 37 w 266"/>
                <a:gd name="T93" fmla="*/ 53 h 175"/>
                <a:gd name="T94" fmla="*/ 49 w 266"/>
                <a:gd name="T95" fmla="*/ 40 h 175"/>
                <a:gd name="T96" fmla="*/ 65 w 266"/>
                <a:gd name="T97" fmla="*/ 27 h 175"/>
                <a:gd name="T98" fmla="*/ 80 w 266"/>
                <a:gd name="T99" fmla="*/ 17 h 175"/>
                <a:gd name="T100" fmla="*/ 100 w 266"/>
                <a:gd name="T101" fmla="*/ 9 h 175"/>
                <a:gd name="T102" fmla="*/ 121 w 266"/>
                <a:gd name="T103" fmla="*/ 3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8"/>
                  </a:lnTo>
                  <a:lnTo>
                    <a:pt x="232" y="18"/>
                  </a:lnTo>
                  <a:lnTo>
                    <a:pt x="266" y="35"/>
                  </a:lnTo>
                  <a:lnTo>
                    <a:pt x="266" y="38"/>
                  </a:lnTo>
                  <a:lnTo>
                    <a:pt x="264" y="44"/>
                  </a:lnTo>
                  <a:lnTo>
                    <a:pt x="260" y="53"/>
                  </a:lnTo>
                  <a:lnTo>
                    <a:pt x="253" y="66"/>
                  </a:lnTo>
                  <a:lnTo>
                    <a:pt x="247" y="79"/>
                  </a:lnTo>
                  <a:lnTo>
                    <a:pt x="238" y="95"/>
                  </a:lnTo>
                  <a:lnTo>
                    <a:pt x="226" y="110"/>
                  </a:lnTo>
                  <a:lnTo>
                    <a:pt x="213" y="126"/>
                  </a:lnTo>
                  <a:lnTo>
                    <a:pt x="199" y="141"/>
                  </a:lnTo>
                  <a:lnTo>
                    <a:pt x="182" y="153"/>
                  </a:lnTo>
                  <a:lnTo>
                    <a:pt x="163" y="165"/>
                  </a:lnTo>
                  <a:lnTo>
                    <a:pt x="143" y="173"/>
                  </a:lnTo>
                  <a:lnTo>
                    <a:pt x="121" y="175"/>
                  </a:lnTo>
                  <a:lnTo>
                    <a:pt x="96" y="175"/>
                  </a:lnTo>
                  <a:lnTo>
                    <a:pt x="70" y="169"/>
                  </a:lnTo>
                  <a:lnTo>
                    <a:pt x="40" y="157"/>
                  </a:lnTo>
                  <a:lnTo>
                    <a:pt x="9" y="139"/>
                  </a:lnTo>
                  <a:lnTo>
                    <a:pt x="13" y="140"/>
                  </a:lnTo>
                  <a:lnTo>
                    <a:pt x="20" y="143"/>
                  </a:lnTo>
                  <a:lnTo>
                    <a:pt x="32" y="147"/>
                  </a:lnTo>
                  <a:lnTo>
                    <a:pt x="48" y="149"/>
                  </a:lnTo>
                  <a:lnTo>
                    <a:pt x="66" y="151"/>
                  </a:lnTo>
                  <a:lnTo>
                    <a:pt x="87" y="151"/>
                  </a:lnTo>
                  <a:lnTo>
                    <a:pt x="109" y="147"/>
                  </a:lnTo>
                  <a:lnTo>
                    <a:pt x="131" y="138"/>
                  </a:lnTo>
                  <a:lnTo>
                    <a:pt x="153" y="125"/>
                  </a:lnTo>
                  <a:lnTo>
                    <a:pt x="149" y="126"/>
                  </a:lnTo>
                  <a:lnTo>
                    <a:pt x="140" y="128"/>
                  </a:lnTo>
                  <a:lnTo>
                    <a:pt x="127" y="132"/>
                  </a:lnTo>
                  <a:lnTo>
                    <a:pt x="109" y="136"/>
                  </a:lnTo>
                  <a:lnTo>
                    <a:pt x="88" y="138"/>
                  </a:lnTo>
                  <a:lnTo>
                    <a:pt x="66" y="138"/>
                  </a:lnTo>
                  <a:lnTo>
                    <a:pt x="44" y="135"/>
                  </a:lnTo>
                  <a:lnTo>
                    <a:pt x="22" y="128"/>
                  </a:lnTo>
                  <a:lnTo>
                    <a:pt x="0" y="117"/>
                  </a:lnTo>
                  <a:lnTo>
                    <a:pt x="1" y="114"/>
                  </a:lnTo>
                  <a:lnTo>
                    <a:pt x="2" y="109"/>
                  </a:lnTo>
                  <a:lnTo>
                    <a:pt x="6" y="101"/>
                  </a:lnTo>
                  <a:lnTo>
                    <a:pt x="11" y="91"/>
                  </a:lnTo>
                  <a:lnTo>
                    <a:pt x="18" y="79"/>
                  </a:lnTo>
                  <a:lnTo>
                    <a:pt x="27" y="66"/>
                  </a:lnTo>
                  <a:lnTo>
                    <a:pt x="37" y="53"/>
                  </a:lnTo>
                  <a:lnTo>
                    <a:pt x="49" y="40"/>
                  </a:lnTo>
                  <a:lnTo>
                    <a:pt x="65" y="27"/>
                  </a:lnTo>
                  <a:lnTo>
                    <a:pt x="80" y="17"/>
                  </a:lnTo>
                  <a:lnTo>
                    <a:pt x="100" y="9"/>
                  </a:lnTo>
                  <a:lnTo>
                    <a:pt x="121" y="3"/>
                  </a:lnTo>
                  <a:lnTo>
                    <a:pt x="14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3" name="任意多边形: 形状 42">
              <a:extLst>
                <a:ext uri="{FF2B5EF4-FFF2-40B4-BE49-F238E27FC236}">
                  <a16:creationId xmlns:a16="http://schemas.microsoft.com/office/drawing/2014/main" xmlns:p14="http://schemas.microsoft.com/office/powerpoint/2010/main" xmlns:mc="http://schemas.openxmlformats.org/markup-compatibility/2006" xmlns="" id="{5A17D508-995D-436A-A3FA-1A008452A26C}"/>
                </a:ext>
              </a:extLst>
            </p:cNvPr>
            <p:cNvSpPr/>
            <p:nvPr/>
          </p:nvSpPr>
          <p:spPr bwMode="auto">
            <a:xfrm>
              <a:off x="4374803" y="1786731"/>
              <a:ext cx="280988" cy="422275"/>
            </a:xfrm>
            <a:custGeom>
              <a:avLst/>
              <a:gdLst>
                <a:gd name="T0" fmla="*/ 35 w 177"/>
                <a:gd name="T1" fmla="*/ 0 h 266"/>
                <a:gd name="T2" fmla="*/ 38 w 177"/>
                <a:gd name="T3" fmla="*/ 1 h 266"/>
                <a:gd name="T4" fmla="*/ 45 w 177"/>
                <a:gd name="T5" fmla="*/ 4 h 266"/>
                <a:gd name="T6" fmla="*/ 54 w 177"/>
                <a:gd name="T7" fmla="*/ 8 h 266"/>
                <a:gd name="T8" fmla="*/ 67 w 177"/>
                <a:gd name="T9" fmla="*/ 13 h 266"/>
                <a:gd name="T10" fmla="*/ 81 w 177"/>
                <a:gd name="T11" fmla="*/ 21 h 266"/>
                <a:gd name="T12" fmla="*/ 95 w 177"/>
                <a:gd name="T13" fmla="*/ 30 h 266"/>
                <a:gd name="T14" fmla="*/ 111 w 177"/>
                <a:gd name="T15" fmla="*/ 40 h 266"/>
                <a:gd name="T16" fmla="*/ 126 w 177"/>
                <a:gd name="T17" fmla="*/ 53 h 266"/>
                <a:gd name="T18" fmla="*/ 142 w 177"/>
                <a:gd name="T19" fmla="*/ 67 h 266"/>
                <a:gd name="T20" fmla="*/ 155 w 177"/>
                <a:gd name="T21" fmla="*/ 84 h 266"/>
                <a:gd name="T22" fmla="*/ 165 w 177"/>
                <a:gd name="T23" fmla="*/ 102 h 266"/>
                <a:gd name="T24" fmla="*/ 173 w 177"/>
                <a:gd name="T25" fmla="*/ 123 h 266"/>
                <a:gd name="T26" fmla="*/ 177 w 177"/>
                <a:gd name="T27" fmla="*/ 146 h 266"/>
                <a:gd name="T28" fmla="*/ 176 w 177"/>
                <a:gd name="T29" fmla="*/ 171 h 266"/>
                <a:gd name="T30" fmla="*/ 171 w 177"/>
                <a:gd name="T31" fmla="*/ 197 h 266"/>
                <a:gd name="T32" fmla="*/ 159 w 177"/>
                <a:gd name="T33" fmla="*/ 226 h 266"/>
                <a:gd name="T34" fmla="*/ 141 w 177"/>
                <a:gd name="T35" fmla="*/ 257 h 266"/>
                <a:gd name="T36" fmla="*/ 141 w 177"/>
                <a:gd name="T37" fmla="*/ 254 h 266"/>
                <a:gd name="T38" fmla="*/ 143 w 177"/>
                <a:gd name="T39" fmla="*/ 246 h 266"/>
                <a:gd name="T40" fmla="*/ 147 w 177"/>
                <a:gd name="T41" fmla="*/ 235 h 266"/>
                <a:gd name="T42" fmla="*/ 150 w 177"/>
                <a:gd name="T43" fmla="*/ 219 h 266"/>
                <a:gd name="T44" fmla="*/ 151 w 177"/>
                <a:gd name="T45" fmla="*/ 200 h 266"/>
                <a:gd name="T46" fmla="*/ 151 w 177"/>
                <a:gd name="T47" fmla="*/ 180 h 266"/>
                <a:gd name="T48" fmla="*/ 147 w 177"/>
                <a:gd name="T49" fmla="*/ 158 h 266"/>
                <a:gd name="T50" fmla="*/ 139 w 177"/>
                <a:gd name="T51" fmla="*/ 136 h 266"/>
                <a:gd name="T52" fmla="*/ 126 w 177"/>
                <a:gd name="T53" fmla="*/ 114 h 266"/>
                <a:gd name="T54" fmla="*/ 128 w 177"/>
                <a:gd name="T55" fmla="*/ 117 h 266"/>
                <a:gd name="T56" fmla="*/ 130 w 177"/>
                <a:gd name="T57" fmla="*/ 126 h 266"/>
                <a:gd name="T58" fmla="*/ 133 w 177"/>
                <a:gd name="T59" fmla="*/ 140 h 266"/>
                <a:gd name="T60" fmla="*/ 137 w 177"/>
                <a:gd name="T61" fmla="*/ 158 h 266"/>
                <a:gd name="T62" fmla="*/ 138 w 177"/>
                <a:gd name="T63" fmla="*/ 178 h 266"/>
                <a:gd name="T64" fmla="*/ 138 w 177"/>
                <a:gd name="T65" fmla="*/ 200 h 266"/>
                <a:gd name="T66" fmla="*/ 136 w 177"/>
                <a:gd name="T67" fmla="*/ 223 h 266"/>
                <a:gd name="T68" fmla="*/ 129 w 177"/>
                <a:gd name="T69" fmla="*/ 245 h 266"/>
                <a:gd name="T70" fmla="*/ 117 w 177"/>
                <a:gd name="T71" fmla="*/ 266 h 266"/>
                <a:gd name="T72" fmla="*/ 116 w 177"/>
                <a:gd name="T73" fmla="*/ 266 h 266"/>
                <a:gd name="T74" fmla="*/ 110 w 177"/>
                <a:gd name="T75" fmla="*/ 263 h 266"/>
                <a:gd name="T76" fmla="*/ 102 w 177"/>
                <a:gd name="T77" fmla="*/ 261 h 266"/>
                <a:gd name="T78" fmla="*/ 91 w 177"/>
                <a:gd name="T79" fmla="*/ 256 h 266"/>
                <a:gd name="T80" fmla="*/ 80 w 177"/>
                <a:gd name="T81" fmla="*/ 248 h 266"/>
                <a:gd name="T82" fmla="*/ 67 w 177"/>
                <a:gd name="T83" fmla="*/ 240 h 266"/>
                <a:gd name="T84" fmla="*/ 54 w 177"/>
                <a:gd name="T85" fmla="*/ 230 h 266"/>
                <a:gd name="T86" fmla="*/ 41 w 177"/>
                <a:gd name="T87" fmla="*/ 217 h 266"/>
                <a:gd name="T88" fmla="*/ 29 w 177"/>
                <a:gd name="T89" fmla="*/ 202 h 266"/>
                <a:gd name="T90" fmla="*/ 17 w 177"/>
                <a:gd name="T91" fmla="*/ 185 h 266"/>
                <a:gd name="T92" fmla="*/ 9 w 177"/>
                <a:gd name="T93" fmla="*/ 167 h 266"/>
                <a:gd name="T94" fmla="*/ 3 w 177"/>
                <a:gd name="T95" fmla="*/ 145 h 266"/>
                <a:gd name="T96" fmla="*/ 0 w 177"/>
                <a:gd name="T97" fmla="*/ 122 h 266"/>
                <a:gd name="T98" fmla="*/ 2 w 177"/>
                <a:gd name="T99" fmla="*/ 96 h 266"/>
                <a:gd name="T100" fmla="*/ 8 w 177"/>
                <a:gd name="T101" fmla="*/ 66 h 266"/>
                <a:gd name="T102" fmla="*/ 19 w 177"/>
                <a:gd name="T103" fmla="*/ 35 h 266"/>
                <a:gd name="T104" fmla="*/ 35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35" y="0"/>
                  </a:moveTo>
                  <a:lnTo>
                    <a:pt x="38" y="1"/>
                  </a:lnTo>
                  <a:lnTo>
                    <a:pt x="45" y="4"/>
                  </a:lnTo>
                  <a:lnTo>
                    <a:pt x="54" y="8"/>
                  </a:lnTo>
                  <a:lnTo>
                    <a:pt x="67" y="13"/>
                  </a:lnTo>
                  <a:lnTo>
                    <a:pt x="81" y="21"/>
                  </a:lnTo>
                  <a:lnTo>
                    <a:pt x="95" y="30"/>
                  </a:lnTo>
                  <a:lnTo>
                    <a:pt x="111" y="40"/>
                  </a:lnTo>
                  <a:lnTo>
                    <a:pt x="126" y="53"/>
                  </a:lnTo>
                  <a:lnTo>
                    <a:pt x="142" y="67"/>
                  </a:lnTo>
                  <a:lnTo>
                    <a:pt x="155" y="84"/>
                  </a:lnTo>
                  <a:lnTo>
                    <a:pt x="165" y="102"/>
                  </a:lnTo>
                  <a:lnTo>
                    <a:pt x="173" y="123"/>
                  </a:lnTo>
                  <a:lnTo>
                    <a:pt x="177" y="146"/>
                  </a:lnTo>
                  <a:lnTo>
                    <a:pt x="176" y="171"/>
                  </a:lnTo>
                  <a:lnTo>
                    <a:pt x="171" y="197"/>
                  </a:lnTo>
                  <a:lnTo>
                    <a:pt x="159" y="226"/>
                  </a:lnTo>
                  <a:lnTo>
                    <a:pt x="141" y="257"/>
                  </a:lnTo>
                  <a:lnTo>
                    <a:pt x="141" y="254"/>
                  </a:lnTo>
                  <a:lnTo>
                    <a:pt x="143" y="246"/>
                  </a:lnTo>
                  <a:lnTo>
                    <a:pt x="147" y="235"/>
                  </a:lnTo>
                  <a:lnTo>
                    <a:pt x="150" y="219"/>
                  </a:lnTo>
                  <a:lnTo>
                    <a:pt x="151" y="200"/>
                  </a:lnTo>
                  <a:lnTo>
                    <a:pt x="151" y="180"/>
                  </a:lnTo>
                  <a:lnTo>
                    <a:pt x="147" y="158"/>
                  </a:lnTo>
                  <a:lnTo>
                    <a:pt x="139" y="136"/>
                  </a:lnTo>
                  <a:lnTo>
                    <a:pt x="126" y="114"/>
                  </a:lnTo>
                  <a:lnTo>
                    <a:pt x="128" y="117"/>
                  </a:lnTo>
                  <a:lnTo>
                    <a:pt x="130" y="126"/>
                  </a:lnTo>
                  <a:lnTo>
                    <a:pt x="133" y="140"/>
                  </a:lnTo>
                  <a:lnTo>
                    <a:pt x="137" y="158"/>
                  </a:lnTo>
                  <a:lnTo>
                    <a:pt x="138" y="178"/>
                  </a:lnTo>
                  <a:lnTo>
                    <a:pt x="138" y="200"/>
                  </a:lnTo>
                  <a:lnTo>
                    <a:pt x="136" y="223"/>
                  </a:lnTo>
                  <a:lnTo>
                    <a:pt x="129" y="245"/>
                  </a:lnTo>
                  <a:lnTo>
                    <a:pt x="117" y="266"/>
                  </a:lnTo>
                  <a:lnTo>
                    <a:pt x="116" y="266"/>
                  </a:lnTo>
                  <a:lnTo>
                    <a:pt x="110" y="263"/>
                  </a:lnTo>
                  <a:lnTo>
                    <a:pt x="102" y="261"/>
                  </a:lnTo>
                  <a:lnTo>
                    <a:pt x="91" y="256"/>
                  </a:lnTo>
                  <a:lnTo>
                    <a:pt x="80" y="248"/>
                  </a:lnTo>
                  <a:lnTo>
                    <a:pt x="67" y="240"/>
                  </a:lnTo>
                  <a:lnTo>
                    <a:pt x="54" y="230"/>
                  </a:lnTo>
                  <a:lnTo>
                    <a:pt x="41" y="217"/>
                  </a:lnTo>
                  <a:lnTo>
                    <a:pt x="29" y="202"/>
                  </a:lnTo>
                  <a:lnTo>
                    <a:pt x="17" y="185"/>
                  </a:lnTo>
                  <a:lnTo>
                    <a:pt x="9" y="167"/>
                  </a:lnTo>
                  <a:lnTo>
                    <a:pt x="3" y="145"/>
                  </a:lnTo>
                  <a:lnTo>
                    <a:pt x="0" y="122"/>
                  </a:lnTo>
                  <a:lnTo>
                    <a:pt x="2" y="96"/>
                  </a:lnTo>
                  <a:lnTo>
                    <a:pt x="8" y="66"/>
                  </a:lnTo>
                  <a:lnTo>
                    <a:pt x="19" y="35"/>
                  </a:lnTo>
                  <a:lnTo>
                    <a:pt x="3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4" name="任意多边形: 形状 43">
              <a:extLst>
                <a:ext uri="{FF2B5EF4-FFF2-40B4-BE49-F238E27FC236}">
                  <a16:creationId xmlns:a16="http://schemas.microsoft.com/office/drawing/2014/main" xmlns:p14="http://schemas.microsoft.com/office/powerpoint/2010/main" xmlns:mc="http://schemas.openxmlformats.org/markup-compatibility/2006" xmlns="" id="{AA449A1B-B51A-44AF-846B-171800EF4DF1}"/>
                </a:ext>
              </a:extLst>
            </p:cNvPr>
            <p:cNvSpPr/>
            <p:nvPr/>
          </p:nvSpPr>
          <p:spPr bwMode="auto">
            <a:xfrm>
              <a:off x="4827240" y="1767681"/>
              <a:ext cx="280988" cy="406400"/>
            </a:xfrm>
            <a:custGeom>
              <a:avLst/>
              <a:gdLst>
                <a:gd name="T0" fmla="*/ 149 w 177"/>
                <a:gd name="T1" fmla="*/ 0 h 256"/>
                <a:gd name="T2" fmla="*/ 151 w 177"/>
                <a:gd name="T3" fmla="*/ 3 h 256"/>
                <a:gd name="T4" fmla="*/ 153 w 177"/>
                <a:gd name="T5" fmla="*/ 9 h 256"/>
                <a:gd name="T6" fmla="*/ 157 w 177"/>
                <a:gd name="T7" fmla="*/ 18 h 256"/>
                <a:gd name="T8" fmla="*/ 162 w 177"/>
                <a:gd name="T9" fmla="*/ 31 h 256"/>
                <a:gd name="T10" fmla="*/ 166 w 177"/>
                <a:gd name="T11" fmla="*/ 47 h 256"/>
                <a:gd name="T12" fmla="*/ 172 w 177"/>
                <a:gd name="T13" fmla="*/ 64 h 256"/>
                <a:gd name="T14" fmla="*/ 174 w 177"/>
                <a:gd name="T15" fmla="*/ 82 h 256"/>
                <a:gd name="T16" fmla="*/ 177 w 177"/>
                <a:gd name="T17" fmla="*/ 103 h 256"/>
                <a:gd name="T18" fmla="*/ 177 w 177"/>
                <a:gd name="T19" fmla="*/ 123 h 256"/>
                <a:gd name="T20" fmla="*/ 174 w 177"/>
                <a:gd name="T21" fmla="*/ 144 h 256"/>
                <a:gd name="T22" fmla="*/ 168 w 177"/>
                <a:gd name="T23" fmla="*/ 165 h 256"/>
                <a:gd name="T24" fmla="*/ 159 w 177"/>
                <a:gd name="T25" fmla="*/ 184 h 256"/>
                <a:gd name="T26" fmla="*/ 146 w 177"/>
                <a:gd name="T27" fmla="*/ 203 h 256"/>
                <a:gd name="T28" fmla="*/ 129 w 177"/>
                <a:gd name="T29" fmla="*/ 219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7 w 177"/>
                <a:gd name="T57" fmla="*/ 156 h 256"/>
                <a:gd name="T58" fmla="*/ 120 w 177"/>
                <a:gd name="T59" fmla="*/ 168 h 256"/>
                <a:gd name="T60" fmla="*/ 109 w 177"/>
                <a:gd name="T61" fmla="*/ 183 h 256"/>
                <a:gd name="T62" fmla="*/ 96 w 177"/>
                <a:gd name="T63" fmla="*/ 199 h 256"/>
                <a:gd name="T64" fmla="*/ 81 w 177"/>
                <a:gd name="T65" fmla="*/ 214 h 256"/>
                <a:gd name="T66" fmla="*/ 62 w 177"/>
                <a:gd name="T67" fmla="*/ 229 h 256"/>
                <a:gd name="T68" fmla="*/ 42 w 177"/>
                <a:gd name="T69" fmla="*/ 240 h 256"/>
                <a:gd name="T70" fmla="*/ 18 w 177"/>
                <a:gd name="T71" fmla="*/ 247 h 256"/>
                <a:gd name="T72" fmla="*/ 18 w 177"/>
                <a:gd name="T73" fmla="*/ 244 h 256"/>
                <a:gd name="T74" fmla="*/ 16 w 177"/>
                <a:gd name="T75" fmla="*/ 239 h 256"/>
                <a:gd name="T76" fmla="*/ 12 w 177"/>
                <a:gd name="T77" fmla="*/ 230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7 h 256"/>
                <a:gd name="T90" fmla="*/ 9 w 177"/>
                <a:gd name="T91" fmla="*/ 107 h 256"/>
                <a:gd name="T92" fmla="*/ 19 w 177"/>
                <a:gd name="T93" fmla="*/ 86 h 256"/>
                <a:gd name="T94" fmla="*/ 35 w 177"/>
                <a:gd name="T95" fmla="*/ 66 h 256"/>
                <a:gd name="T96" fmla="*/ 55 w 177"/>
                <a:gd name="T97" fmla="*/ 47 h 256"/>
                <a:gd name="T98" fmla="*/ 79 w 177"/>
                <a:gd name="T99" fmla="*/ 30 h 256"/>
                <a:gd name="T100" fmla="*/ 112 w 177"/>
                <a:gd name="T101" fmla="*/ 14 h 256"/>
                <a:gd name="T102" fmla="*/ 149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49" y="0"/>
                  </a:moveTo>
                  <a:lnTo>
                    <a:pt x="151" y="3"/>
                  </a:lnTo>
                  <a:lnTo>
                    <a:pt x="153" y="9"/>
                  </a:lnTo>
                  <a:lnTo>
                    <a:pt x="157" y="18"/>
                  </a:lnTo>
                  <a:lnTo>
                    <a:pt x="162" y="31"/>
                  </a:lnTo>
                  <a:lnTo>
                    <a:pt x="166" y="47"/>
                  </a:lnTo>
                  <a:lnTo>
                    <a:pt x="172" y="64"/>
                  </a:lnTo>
                  <a:lnTo>
                    <a:pt x="174" y="82"/>
                  </a:lnTo>
                  <a:lnTo>
                    <a:pt x="177" y="103"/>
                  </a:lnTo>
                  <a:lnTo>
                    <a:pt x="177" y="123"/>
                  </a:lnTo>
                  <a:lnTo>
                    <a:pt x="174" y="144"/>
                  </a:lnTo>
                  <a:lnTo>
                    <a:pt x="168" y="165"/>
                  </a:lnTo>
                  <a:lnTo>
                    <a:pt x="159" y="184"/>
                  </a:lnTo>
                  <a:lnTo>
                    <a:pt x="146" y="203"/>
                  </a:lnTo>
                  <a:lnTo>
                    <a:pt x="129" y="219"/>
                  </a:lnTo>
                  <a:lnTo>
                    <a:pt x="105" y="235"/>
                  </a:lnTo>
                  <a:lnTo>
                    <a:pt x="77" y="247"/>
                  </a:lnTo>
                  <a:lnTo>
                    <a:pt x="42" y="256"/>
                  </a:lnTo>
                  <a:lnTo>
                    <a:pt x="44" y="255"/>
                  </a:lnTo>
                  <a:lnTo>
                    <a:pt x="52" y="251"/>
                  </a:lnTo>
                  <a:lnTo>
                    <a:pt x="62" y="244"/>
                  </a:lnTo>
                  <a:lnTo>
                    <a:pt x="75" y="235"/>
                  </a:lnTo>
                  <a:lnTo>
                    <a:pt x="90" y="223"/>
                  </a:lnTo>
                  <a:lnTo>
                    <a:pt x="104" y="209"/>
                  </a:lnTo>
                  <a:lnTo>
                    <a:pt x="117" y="191"/>
                  </a:lnTo>
                  <a:lnTo>
                    <a:pt x="126" y="169"/>
                  </a:lnTo>
                  <a:lnTo>
                    <a:pt x="133" y="144"/>
                  </a:lnTo>
                  <a:lnTo>
                    <a:pt x="131" y="148"/>
                  </a:lnTo>
                  <a:lnTo>
                    <a:pt x="127" y="156"/>
                  </a:lnTo>
                  <a:lnTo>
                    <a:pt x="120" y="168"/>
                  </a:lnTo>
                  <a:lnTo>
                    <a:pt x="109" y="183"/>
                  </a:lnTo>
                  <a:lnTo>
                    <a:pt x="96" y="199"/>
                  </a:lnTo>
                  <a:lnTo>
                    <a:pt x="81" y="214"/>
                  </a:lnTo>
                  <a:lnTo>
                    <a:pt x="62" y="229"/>
                  </a:lnTo>
                  <a:lnTo>
                    <a:pt x="42" y="240"/>
                  </a:lnTo>
                  <a:lnTo>
                    <a:pt x="18" y="247"/>
                  </a:lnTo>
                  <a:lnTo>
                    <a:pt x="18" y="244"/>
                  </a:lnTo>
                  <a:lnTo>
                    <a:pt x="16" y="239"/>
                  </a:lnTo>
                  <a:lnTo>
                    <a:pt x="12" y="230"/>
                  </a:lnTo>
                  <a:lnTo>
                    <a:pt x="8" y="217"/>
                  </a:lnTo>
                  <a:lnTo>
                    <a:pt x="4" y="203"/>
                  </a:lnTo>
                  <a:lnTo>
                    <a:pt x="1" y="186"/>
                  </a:lnTo>
                  <a:lnTo>
                    <a:pt x="0" y="168"/>
                  </a:lnTo>
                  <a:lnTo>
                    <a:pt x="0" y="148"/>
                  </a:lnTo>
                  <a:lnTo>
                    <a:pt x="4" y="127"/>
                  </a:lnTo>
                  <a:lnTo>
                    <a:pt x="9" y="107"/>
                  </a:lnTo>
                  <a:lnTo>
                    <a:pt x="19" y="86"/>
                  </a:lnTo>
                  <a:lnTo>
                    <a:pt x="35" y="66"/>
                  </a:lnTo>
                  <a:lnTo>
                    <a:pt x="55" y="47"/>
                  </a:lnTo>
                  <a:lnTo>
                    <a:pt x="79" y="30"/>
                  </a:lnTo>
                  <a:lnTo>
                    <a:pt x="112" y="14"/>
                  </a:lnTo>
                  <a:lnTo>
                    <a:pt x="149"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5" name="任意多边形: 形状 44">
              <a:extLst>
                <a:ext uri="{FF2B5EF4-FFF2-40B4-BE49-F238E27FC236}">
                  <a16:creationId xmlns:a16="http://schemas.microsoft.com/office/drawing/2014/main" xmlns:p14="http://schemas.microsoft.com/office/powerpoint/2010/main" xmlns:mc="http://schemas.openxmlformats.org/markup-compatibility/2006" xmlns="" id="{DDA7BF41-8758-459A-AA68-43F38379DCC1}"/>
                </a:ext>
              </a:extLst>
            </p:cNvPr>
            <p:cNvSpPr/>
            <p:nvPr/>
          </p:nvSpPr>
          <p:spPr bwMode="auto">
            <a:xfrm>
              <a:off x="5235228" y="2183606"/>
              <a:ext cx="423863" cy="280988"/>
            </a:xfrm>
            <a:custGeom>
              <a:avLst/>
              <a:gdLst>
                <a:gd name="T0" fmla="*/ 145 w 267"/>
                <a:gd name="T1" fmla="*/ 0 h 177"/>
                <a:gd name="T2" fmla="*/ 171 w 267"/>
                <a:gd name="T3" fmla="*/ 3 h 177"/>
                <a:gd name="T4" fmla="*/ 200 w 267"/>
                <a:gd name="T5" fmla="*/ 8 h 177"/>
                <a:gd name="T6" fmla="*/ 232 w 267"/>
                <a:gd name="T7" fmla="*/ 20 h 177"/>
                <a:gd name="T8" fmla="*/ 267 w 267"/>
                <a:gd name="T9" fmla="*/ 37 h 177"/>
                <a:gd name="T10" fmla="*/ 265 w 267"/>
                <a:gd name="T11" fmla="*/ 38 h 177"/>
                <a:gd name="T12" fmla="*/ 263 w 267"/>
                <a:gd name="T13" fmla="*/ 44 h 177"/>
                <a:gd name="T14" fmla="*/ 259 w 267"/>
                <a:gd name="T15" fmla="*/ 54 h 177"/>
                <a:gd name="T16" fmla="*/ 254 w 267"/>
                <a:gd name="T17" fmla="*/ 67 h 177"/>
                <a:gd name="T18" fmla="*/ 246 w 267"/>
                <a:gd name="T19" fmla="*/ 81 h 177"/>
                <a:gd name="T20" fmla="*/ 237 w 267"/>
                <a:gd name="T21" fmla="*/ 95 h 177"/>
                <a:gd name="T22" fmla="*/ 226 w 267"/>
                <a:gd name="T23" fmla="*/ 112 h 177"/>
                <a:gd name="T24" fmla="*/ 213 w 267"/>
                <a:gd name="T25" fmla="*/ 128 h 177"/>
                <a:gd name="T26" fmla="*/ 198 w 267"/>
                <a:gd name="T27" fmla="*/ 142 h 177"/>
                <a:gd name="T28" fmla="*/ 182 w 267"/>
                <a:gd name="T29" fmla="*/ 155 h 177"/>
                <a:gd name="T30" fmla="*/ 163 w 267"/>
                <a:gd name="T31" fmla="*/ 165 h 177"/>
                <a:gd name="T32" fmla="*/ 143 w 267"/>
                <a:gd name="T33" fmla="*/ 173 h 177"/>
                <a:gd name="T34" fmla="*/ 120 w 267"/>
                <a:gd name="T35" fmla="*/ 177 h 177"/>
                <a:gd name="T36" fmla="*/ 95 w 267"/>
                <a:gd name="T37" fmla="*/ 176 h 177"/>
                <a:gd name="T38" fmla="*/ 69 w 267"/>
                <a:gd name="T39" fmla="*/ 170 h 177"/>
                <a:gd name="T40" fmla="*/ 41 w 267"/>
                <a:gd name="T41" fmla="*/ 159 h 177"/>
                <a:gd name="T42" fmla="*/ 9 w 267"/>
                <a:gd name="T43" fmla="*/ 141 h 177"/>
                <a:gd name="T44" fmla="*/ 12 w 267"/>
                <a:gd name="T45" fmla="*/ 141 h 177"/>
                <a:gd name="T46" fmla="*/ 20 w 267"/>
                <a:gd name="T47" fmla="*/ 143 h 177"/>
                <a:gd name="T48" fmla="*/ 32 w 267"/>
                <a:gd name="T49" fmla="*/ 147 h 177"/>
                <a:gd name="T50" fmla="*/ 47 w 267"/>
                <a:gd name="T51" fmla="*/ 150 h 177"/>
                <a:gd name="T52" fmla="*/ 65 w 267"/>
                <a:gd name="T53" fmla="*/ 151 h 177"/>
                <a:gd name="T54" fmla="*/ 86 w 267"/>
                <a:gd name="T55" fmla="*/ 151 h 177"/>
                <a:gd name="T56" fmla="*/ 108 w 267"/>
                <a:gd name="T57" fmla="*/ 147 h 177"/>
                <a:gd name="T58" fmla="*/ 130 w 267"/>
                <a:gd name="T59" fmla="*/ 139 h 177"/>
                <a:gd name="T60" fmla="*/ 152 w 267"/>
                <a:gd name="T61" fmla="*/ 126 h 177"/>
                <a:gd name="T62" fmla="*/ 150 w 267"/>
                <a:gd name="T63" fmla="*/ 128 h 177"/>
                <a:gd name="T64" fmla="*/ 141 w 267"/>
                <a:gd name="T65" fmla="*/ 130 h 177"/>
                <a:gd name="T66" fmla="*/ 126 w 267"/>
                <a:gd name="T67" fmla="*/ 133 h 177"/>
                <a:gd name="T68" fmla="*/ 108 w 267"/>
                <a:gd name="T69" fmla="*/ 137 h 177"/>
                <a:gd name="T70" fmla="*/ 89 w 267"/>
                <a:gd name="T71" fmla="*/ 138 h 177"/>
                <a:gd name="T72" fmla="*/ 67 w 267"/>
                <a:gd name="T73" fmla="*/ 139 h 177"/>
                <a:gd name="T74" fmla="*/ 43 w 267"/>
                <a:gd name="T75" fmla="*/ 135 h 177"/>
                <a:gd name="T76" fmla="*/ 21 w 267"/>
                <a:gd name="T77" fmla="*/ 129 h 177"/>
                <a:gd name="T78" fmla="*/ 0 w 267"/>
                <a:gd name="T79" fmla="*/ 117 h 177"/>
                <a:gd name="T80" fmla="*/ 0 w 267"/>
                <a:gd name="T81" fmla="*/ 116 h 177"/>
                <a:gd name="T82" fmla="*/ 3 w 267"/>
                <a:gd name="T83" fmla="*/ 111 h 177"/>
                <a:gd name="T84" fmla="*/ 6 w 267"/>
                <a:gd name="T85" fmla="*/ 102 h 177"/>
                <a:gd name="T86" fmla="*/ 11 w 267"/>
                <a:gd name="T87" fmla="*/ 91 h 177"/>
                <a:gd name="T88" fmla="*/ 19 w 267"/>
                <a:gd name="T89" fmla="*/ 80 h 177"/>
                <a:gd name="T90" fmla="*/ 26 w 267"/>
                <a:gd name="T91" fmla="*/ 67 h 177"/>
                <a:gd name="T92" fmla="*/ 37 w 267"/>
                <a:gd name="T93" fmla="*/ 54 h 177"/>
                <a:gd name="T94" fmla="*/ 50 w 267"/>
                <a:gd name="T95" fmla="*/ 41 h 177"/>
                <a:gd name="T96" fmla="*/ 64 w 267"/>
                <a:gd name="T97" fmla="*/ 29 h 177"/>
                <a:gd name="T98" fmla="*/ 81 w 267"/>
                <a:gd name="T99" fmla="*/ 18 h 177"/>
                <a:gd name="T100" fmla="*/ 99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1" y="3"/>
                  </a:lnTo>
                  <a:lnTo>
                    <a:pt x="200" y="8"/>
                  </a:lnTo>
                  <a:lnTo>
                    <a:pt x="232" y="20"/>
                  </a:lnTo>
                  <a:lnTo>
                    <a:pt x="267" y="37"/>
                  </a:lnTo>
                  <a:lnTo>
                    <a:pt x="265" y="38"/>
                  </a:lnTo>
                  <a:lnTo>
                    <a:pt x="263" y="44"/>
                  </a:lnTo>
                  <a:lnTo>
                    <a:pt x="259" y="54"/>
                  </a:lnTo>
                  <a:lnTo>
                    <a:pt x="254" y="67"/>
                  </a:lnTo>
                  <a:lnTo>
                    <a:pt x="246" y="81"/>
                  </a:lnTo>
                  <a:lnTo>
                    <a:pt x="237" y="95"/>
                  </a:lnTo>
                  <a:lnTo>
                    <a:pt x="226" y="112"/>
                  </a:lnTo>
                  <a:lnTo>
                    <a:pt x="213" y="128"/>
                  </a:lnTo>
                  <a:lnTo>
                    <a:pt x="198" y="142"/>
                  </a:lnTo>
                  <a:lnTo>
                    <a:pt x="182" y="155"/>
                  </a:lnTo>
                  <a:lnTo>
                    <a:pt x="163" y="165"/>
                  </a:lnTo>
                  <a:lnTo>
                    <a:pt x="143" y="173"/>
                  </a:lnTo>
                  <a:lnTo>
                    <a:pt x="120" y="177"/>
                  </a:lnTo>
                  <a:lnTo>
                    <a:pt x="95" y="176"/>
                  </a:lnTo>
                  <a:lnTo>
                    <a:pt x="69" y="170"/>
                  </a:lnTo>
                  <a:lnTo>
                    <a:pt x="41" y="159"/>
                  </a:lnTo>
                  <a:lnTo>
                    <a:pt x="9" y="141"/>
                  </a:lnTo>
                  <a:lnTo>
                    <a:pt x="12" y="141"/>
                  </a:lnTo>
                  <a:lnTo>
                    <a:pt x="20" y="143"/>
                  </a:lnTo>
                  <a:lnTo>
                    <a:pt x="32" y="147"/>
                  </a:lnTo>
                  <a:lnTo>
                    <a:pt x="47" y="150"/>
                  </a:lnTo>
                  <a:lnTo>
                    <a:pt x="65" y="151"/>
                  </a:lnTo>
                  <a:lnTo>
                    <a:pt x="86" y="151"/>
                  </a:lnTo>
                  <a:lnTo>
                    <a:pt x="108" y="147"/>
                  </a:lnTo>
                  <a:lnTo>
                    <a:pt x="130" y="139"/>
                  </a:lnTo>
                  <a:lnTo>
                    <a:pt x="152" y="126"/>
                  </a:lnTo>
                  <a:lnTo>
                    <a:pt x="150" y="128"/>
                  </a:lnTo>
                  <a:lnTo>
                    <a:pt x="141" y="130"/>
                  </a:lnTo>
                  <a:lnTo>
                    <a:pt x="126" y="133"/>
                  </a:lnTo>
                  <a:lnTo>
                    <a:pt x="108" y="137"/>
                  </a:lnTo>
                  <a:lnTo>
                    <a:pt x="89" y="138"/>
                  </a:lnTo>
                  <a:lnTo>
                    <a:pt x="67" y="139"/>
                  </a:lnTo>
                  <a:lnTo>
                    <a:pt x="43" y="135"/>
                  </a:lnTo>
                  <a:lnTo>
                    <a:pt x="21" y="129"/>
                  </a:lnTo>
                  <a:lnTo>
                    <a:pt x="0" y="117"/>
                  </a:lnTo>
                  <a:lnTo>
                    <a:pt x="0" y="116"/>
                  </a:lnTo>
                  <a:lnTo>
                    <a:pt x="3" y="111"/>
                  </a:lnTo>
                  <a:lnTo>
                    <a:pt x="6" y="102"/>
                  </a:lnTo>
                  <a:lnTo>
                    <a:pt x="11" y="91"/>
                  </a:lnTo>
                  <a:lnTo>
                    <a:pt x="19" y="80"/>
                  </a:lnTo>
                  <a:lnTo>
                    <a:pt x="26" y="67"/>
                  </a:lnTo>
                  <a:lnTo>
                    <a:pt x="37" y="54"/>
                  </a:lnTo>
                  <a:lnTo>
                    <a:pt x="50" y="41"/>
                  </a:lnTo>
                  <a:lnTo>
                    <a:pt x="64" y="29"/>
                  </a:lnTo>
                  <a:lnTo>
                    <a:pt x="81" y="18"/>
                  </a:lnTo>
                  <a:lnTo>
                    <a:pt x="99" y="9"/>
                  </a:lnTo>
                  <a:lnTo>
                    <a:pt x="121" y="3"/>
                  </a:lnTo>
                  <a:lnTo>
                    <a:pt x="14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6" name="任意多边形: 形状 45">
              <a:extLst>
                <a:ext uri="{FF2B5EF4-FFF2-40B4-BE49-F238E27FC236}">
                  <a16:creationId xmlns:a16="http://schemas.microsoft.com/office/drawing/2014/main" xmlns:p14="http://schemas.microsoft.com/office/powerpoint/2010/main" xmlns:mc="http://schemas.openxmlformats.org/markup-compatibility/2006" xmlns="" id="{D2B4F045-002E-4DD9-A4A9-83C0B537D63E}"/>
                </a:ext>
              </a:extLst>
            </p:cNvPr>
            <p:cNvSpPr/>
            <p:nvPr/>
          </p:nvSpPr>
          <p:spPr bwMode="auto">
            <a:xfrm>
              <a:off x="5162203" y="2720181"/>
              <a:ext cx="422275" cy="277813"/>
            </a:xfrm>
            <a:custGeom>
              <a:avLst/>
              <a:gdLst>
                <a:gd name="T0" fmla="*/ 145 w 266"/>
                <a:gd name="T1" fmla="*/ 0 h 175"/>
                <a:gd name="T2" fmla="*/ 171 w 266"/>
                <a:gd name="T3" fmla="*/ 1 h 175"/>
                <a:gd name="T4" fmla="*/ 200 w 266"/>
                <a:gd name="T5" fmla="*/ 6 h 175"/>
                <a:gd name="T6" fmla="*/ 232 w 266"/>
                <a:gd name="T7" fmla="*/ 18 h 175"/>
                <a:gd name="T8" fmla="*/ 266 w 266"/>
                <a:gd name="T9" fmla="*/ 35 h 175"/>
                <a:gd name="T10" fmla="*/ 266 w 266"/>
                <a:gd name="T11" fmla="*/ 36 h 175"/>
                <a:gd name="T12" fmla="*/ 263 w 266"/>
                <a:gd name="T13" fmla="*/ 43 h 175"/>
                <a:gd name="T14" fmla="*/ 259 w 266"/>
                <a:gd name="T15" fmla="*/ 52 h 175"/>
                <a:gd name="T16" fmla="*/ 253 w 266"/>
                <a:gd name="T17" fmla="*/ 65 h 175"/>
                <a:gd name="T18" fmla="*/ 246 w 266"/>
                <a:gd name="T19" fmla="*/ 79 h 175"/>
                <a:gd name="T20" fmla="*/ 237 w 266"/>
                <a:gd name="T21" fmla="*/ 93 h 175"/>
                <a:gd name="T22" fmla="*/ 226 w 266"/>
                <a:gd name="T23" fmla="*/ 110 h 175"/>
                <a:gd name="T24" fmla="*/ 213 w 266"/>
                <a:gd name="T25" fmla="*/ 126 h 175"/>
                <a:gd name="T26" fmla="*/ 198 w 266"/>
                <a:gd name="T27" fmla="*/ 140 h 175"/>
                <a:gd name="T28" fmla="*/ 181 w 266"/>
                <a:gd name="T29" fmla="*/ 153 h 175"/>
                <a:gd name="T30" fmla="*/ 163 w 266"/>
                <a:gd name="T31" fmla="*/ 163 h 175"/>
                <a:gd name="T32" fmla="*/ 143 w 266"/>
                <a:gd name="T33" fmla="*/ 171 h 175"/>
                <a:gd name="T34" fmla="*/ 120 w 266"/>
                <a:gd name="T35" fmla="*/ 175 h 175"/>
                <a:gd name="T36" fmla="*/ 96 w 266"/>
                <a:gd name="T37" fmla="*/ 174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5 h 175"/>
                <a:gd name="T50" fmla="*/ 48 w 266"/>
                <a:gd name="T51" fmla="*/ 148 h 175"/>
                <a:gd name="T52" fmla="*/ 66 w 266"/>
                <a:gd name="T53" fmla="*/ 149 h 175"/>
                <a:gd name="T54" fmla="*/ 87 w 266"/>
                <a:gd name="T55" fmla="*/ 149 h 175"/>
                <a:gd name="T56" fmla="*/ 109 w 266"/>
                <a:gd name="T57" fmla="*/ 145 h 175"/>
                <a:gd name="T58" fmla="*/ 131 w 266"/>
                <a:gd name="T59" fmla="*/ 137 h 175"/>
                <a:gd name="T60" fmla="*/ 153 w 266"/>
                <a:gd name="T61" fmla="*/ 124 h 175"/>
                <a:gd name="T62" fmla="*/ 149 w 266"/>
                <a:gd name="T63" fmla="*/ 126 h 175"/>
                <a:gd name="T64" fmla="*/ 140 w 266"/>
                <a:gd name="T65" fmla="*/ 128 h 175"/>
                <a:gd name="T66" fmla="*/ 127 w 266"/>
                <a:gd name="T67" fmla="*/ 131 h 175"/>
                <a:gd name="T68" fmla="*/ 109 w 266"/>
                <a:gd name="T69" fmla="*/ 135 h 175"/>
                <a:gd name="T70" fmla="*/ 88 w 266"/>
                <a:gd name="T71" fmla="*/ 137 h 175"/>
                <a:gd name="T72" fmla="*/ 66 w 266"/>
                <a:gd name="T73" fmla="*/ 137 h 175"/>
                <a:gd name="T74" fmla="*/ 44 w 266"/>
                <a:gd name="T75" fmla="*/ 134 h 175"/>
                <a:gd name="T76" fmla="*/ 22 w 266"/>
                <a:gd name="T77" fmla="*/ 127 h 175"/>
                <a:gd name="T78" fmla="*/ 0 w 266"/>
                <a:gd name="T79" fmla="*/ 115 h 175"/>
                <a:gd name="T80" fmla="*/ 1 w 266"/>
                <a:gd name="T81" fmla="*/ 114 h 175"/>
                <a:gd name="T82" fmla="*/ 2 w 266"/>
                <a:gd name="T83" fmla="*/ 109 h 175"/>
                <a:gd name="T84" fmla="*/ 6 w 266"/>
                <a:gd name="T85" fmla="*/ 100 h 175"/>
                <a:gd name="T86" fmla="*/ 11 w 266"/>
                <a:gd name="T87" fmla="*/ 89 h 175"/>
                <a:gd name="T88" fmla="*/ 18 w 266"/>
                <a:gd name="T89" fmla="*/ 78 h 175"/>
                <a:gd name="T90" fmla="*/ 27 w 266"/>
                <a:gd name="T91" fmla="*/ 65 h 175"/>
                <a:gd name="T92" fmla="*/ 37 w 266"/>
                <a:gd name="T93" fmla="*/ 52 h 175"/>
                <a:gd name="T94" fmla="*/ 49 w 266"/>
                <a:gd name="T95" fmla="*/ 39 h 175"/>
                <a:gd name="T96" fmla="*/ 65 w 266"/>
                <a:gd name="T97" fmla="*/ 27 h 175"/>
                <a:gd name="T98" fmla="*/ 80 w 266"/>
                <a:gd name="T99" fmla="*/ 17 h 175"/>
                <a:gd name="T100" fmla="*/ 100 w 266"/>
                <a:gd name="T101" fmla="*/ 8 h 175"/>
                <a:gd name="T102" fmla="*/ 120 w 266"/>
                <a:gd name="T103" fmla="*/ 1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6"/>
                  </a:lnTo>
                  <a:lnTo>
                    <a:pt x="232" y="18"/>
                  </a:lnTo>
                  <a:lnTo>
                    <a:pt x="266" y="35"/>
                  </a:lnTo>
                  <a:lnTo>
                    <a:pt x="266" y="36"/>
                  </a:lnTo>
                  <a:lnTo>
                    <a:pt x="263" y="43"/>
                  </a:lnTo>
                  <a:lnTo>
                    <a:pt x="259" y="52"/>
                  </a:lnTo>
                  <a:lnTo>
                    <a:pt x="253" y="65"/>
                  </a:lnTo>
                  <a:lnTo>
                    <a:pt x="246" y="79"/>
                  </a:lnTo>
                  <a:lnTo>
                    <a:pt x="237" y="93"/>
                  </a:lnTo>
                  <a:lnTo>
                    <a:pt x="226" y="110"/>
                  </a:lnTo>
                  <a:lnTo>
                    <a:pt x="213" y="126"/>
                  </a:lnTo>
                  <a:lnTo>
                    <a:pt x="198" y="140"/>
                  </a:lnTo>
                  <a:lnTo>
                    <a:pt x="181" y="153"/>
                  </a:lnTo>
                  <a:lnTo>
                    <a:pt x="163" y="163"/>
                  </a:lnTo>
                  <a:lnTo>
                    <a:pt x="143" y="171"/>
                  </a:lnTo>
                  <a:lnTo>
                    <a:pt x="120" y="175"/>
                  </a:lnTo>
                  <a:lnTo>
                    <a:pt x="96" y="174"/>
                  </a:lnTo>
                  <a:lnTo>
                    <a:pt x="70" y="169"/>
                  </a:lnTo>
                  <a:lnTo>
                    <a:pt x="40" y="157"/>
                  </a:lnTo>
                  <a:lnTo>
                    <a:pt x="9" y="139"/>
                  </a:lnTo>
                  <a:lnTo>
                    <a:pt x="13" y="140"/>
                  </a:lnTo>
                  <a:lnTo>
                    <a:pt x="20" y="143"/>
                  </a:lnTo>
                  <a:lnTo>
                    <a:pt x="32" y="145"/>
                  </a:lnTo>
                  <a:lnTo>
                    <a:pt x="48" y="148"/>
                  </a:lnTo>
                  <a:lnTo>
                    <a:pt x="66" y="149"/>
                  </a:lnTo>
                  <a:lnTo>
                    <a:pt x="87" y="149"/>
                  </a:lnTo>
                  <a:lnTo>
                    <a:pt x="109" y="145"/>
                  </a:lnTo>
                  <a:lnTo>
                    <a:pt x="131" y="137"/>
                  </a:lnTo>
                  <a:lnTo>
                    <a:pt x="153" y="124"/>
                  </a:lnTo>
                  <a:lnTo>
                    <a:pt x="149" y="126"/>
                  </a:lnTo>
                  <a:lnTo>
                    <a:pt x="140" y="128"/>
                  </a:lnTo>
                  <a:lnTo>
                    <a:pt x="127" y="131"/>
                  </a:lnTo>
                  <a:lnTo>
                    <a:pt x="109" y="135"/>
                  </a:lnTo>
                  <a:lnTo>
                    <a:pt x="88" y="137"/>
                  </a:lnTo>
                  <a:lnTo>
                    <a:pt x="66" y="137"/>
                  </a:lnTo>
                  <a:lnTo>
                    <a:pt x="44" y="134"/>
                  </a:lnTo>
                  <a:lnTo>
                    <a:pt x="22" y="127"/>
                  </a:lnTo>
                  <a:lnTo>
                    <a:pt x="0" y="115"/>
                  </a:lnTo>
                  <a:lnTo>
                    <a:pt x="1" y="114"/>
                  </a:lnTo>
                  <a:lnTo>
                    <a:pt x="2" y="109"/>
                  </a:lnTo>
                  <a:lnTo>
                    <a:pt x="6" y="100"/>
                  </a:lnTo>
                  <a:lnTo>
                    <a:pt x="11" y="89"/>
                  </a:lnTo>
                  <a:lnTo>
                    <a:pt x="18" y="78"/>
                  </a:lnTo>
                  <a:lnTo>
                    <a:pt x="27" y="65"/>
                  </a:lnTo>
                  <a:lnTo>
                    <a:pt x="37" y="52"/>
                  </a:lnTo>
                  <a:lnTo>
                    <a:pt x="49" y="39"/>
                  </a:lnTo>
                  <a:lnTo>
                    <a:pt x="65" y="27"/>
                  </a:lnTo>
                  <a:lnTo>
                    <a:pt x="80" y="17"/>
                  </a:lnTo>
                  <a:lnTo>
                    <a:pt x="100" y="8"/>
                  </a:lnTo>
                  <a:lnTo>
                    <a:pt x="120" y="1"/>
                  </a:lnTo>
                  <a:lnTo>
                    <a:pt x="14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7" name="任意多边形: 形状 46">
              <a:extLst>
                <a:ext uri="{FF2B5EF4-FFF2-40B4-BE49-F238E27FC236}">
                  <a16:creationId xmlns:a16="http://schemas.microsoft.com/office/drawing/2014/main" xmlns:p14="http://schemas.microsoft.com/office/powerpoint/2010/main" xmlns:mc="http://schemas.openxmlformats.org/markup-compatibility/2006" xmlns="" id="{AED3118D-7D6E-4E4F-A74D-E59A68E8FE5C}"/>
                </a:ext>
              </a:extLst>
            </p:cNvPr>
            <p:cNvSpPr/>
            <p:nvPr/>
          </p:nvSpPr>
          <p:spPr bwMode="auto">
            <a:xfrm>
              <a:off x="4836765" y="3088481"/>
              <a:ext cx="280988" cy="404813"/>
            </a:xfrm>
            <a:custGeom>
              <a:avLst/>
              <a:gdLst>
                <a:gd name="T0" fmla="*/ 151 w 177"/>
                <a:gd name="T1" fmla="*/ 0 h 255"/>
                <a:gd name="T2" fmla="*/ 153 w 177"/>
                <a:gd name="T3" fmla="*/ 2 h 255"/>
                <a:gd name="T4" fmla="*/ 155 w 177"/>
                <a:gd name="T5" fmla="*/ 8 h 255"/>
                <a:gd name="T6" fmla="*/ 159 w 177"/>
                <a:gd name="T7" fmla="*/ 18 h 255"/>
                <a:gd name="T8" fmla="*/ 163 w 177"/>
                <a:gd name="T9" fmla="*/ 30 h 255"/>
                <a:gd name="T10" fmla="*/ 168 w 177"/>
                <a:gd name="T11" fmla="*/ 46 h 255"/>
                <a:gd name="T12" fmla="*/ 172 w 177"/>
                <a:gd name="T13" fmla="*/ 63 h 255"/>
                <a:gd name="T14" fmla="*/ 176 w 177"/>
                <a:gd name="T15" fmla="*/ 82 h 255"/>
                <a:gd name="T16" fmla="*/ 177 w 177"/>
                <a:gd name="T17" fmla="*/ 101 h 255"/>
                <a:gd name="T18" fmla="*/ 177 w 177"/>
                <a:gd name="T19" fmla="*/ 122 h 255"/>
                <a:gd name="T20" fmla="*/ 175 w 177"/>
                <a:gd name="T21" fmla="*/ 143 h 255"/>
                <a:gd name="T22" fmla="*/ 169 w 177"/>
                <a:gd name="T23" fmla="*/ 164 h 255"/>
                <a:gd name="T24" fmla="*/ 160 w 177"/>
                <a:gd name="T25" fmla="*/ 183 h 255"/>
                <a:gd name="T26" fmla="*/ 147 w 177"/>
                <a:gd name="T27" fmla="*/ 203 h 255"/>
                <a:gd name="T28" fmla="*/ 129 w 177"/>
                <a:gd name="T29" fmla="*/ 220 h 255"/>
                <a:gd name="T30" fmla="*/ 107 w 177"/>
                <a:gd name="T31" fmla="*/ 234 h 255"/>
                <a:gd name="T32" fmla="*/ 77 w 177"/>
                <a:gd name="T33" fmla="*/ 246 h 255"/>
                <a:gd name="T34" fmla="*/ 43 w 177"/>
                <a:gd name="T35" fmla="*/ 255 h 255"/>
                <a:gd name="T36" fmla="*/ 46 w 177"/>
                <a:gd name="T37" fmla="*/ 255 h 255"/>
                <a:gd name="T38" fmla="*/ 52 w 177"/>
                <a:gd name="T39" fmla="*/ 251 h 255"/>
                <a:gd name="T40" fmla="*/ 64 w 177"/>
                <a:gd name="T41" fmla="*/ 244 h 255"/>
                <a:gd name="T42" fmla="*/ 77 w 177"/>
                <a:gd name="T43" fmla="*/ 235 h 255"/>
                <a:gd name="T44" fmla="*/ 91 w 177"/>
                <a:gd name="T45" fmla="*/ 224 h 255"/>
                <a:gd name="T46" fmla="*/ 104 w 177"/>
                <a:gd name="T47" fmla="*/ 208 h 255"/>
                <a:gd name="T48" fmla="*/ 117 w 177"/>
                <a:gd name="T49" fmla="*/ 190 h 255"/>
                <a:gd name="T50" fmla="*/ 128 w 177"/>
                <a:gd name="T51" fmla="*/ 169 h 255"/>
                <a:gd name="T52" fmla="*/ 134 w 177"/>
                <a:gd name="T53" fmla="*/ 144 h 255"/>
                <a:gd name="T54" fmla="*/ 133 w 177"/>
                <a:gd name="T55" fmla="*/ 147 h 255"/>
                <a:gd name="T56" fmla="*/ 128 w 177"/>
                <a:gd name="T57" fmla="*/ 155 h 255"/>
                <a:gd name="T58" fmla="*/ 121 w 177"/>
                <a:gd name="T59" fmla="*/ 168 h 255"/>
                <a:gd name="T60" fmla="*/ 111 w 177"/>
                <a:gd name="T61" fmla="*/ 182 h 255"/>
                <a:gd name="T62" fmla="*/ 98 w 177"/>
                <a:gd name="T63" fmla="*/ 198 h 255"/>
                <a:gd name="T64" fmla="*/ 82 w 177"/>
                <a:gd name="T65" fmla="*/ 214 h 255"/>
                <a:gd name="T66" fmla="*/ 64 w 177"/>
                <a:gd name="T67" fmla="*/ 227 h 255"/>
                <a:gd name="T68" fmla="*/ 43 w 177"/>
                <a:gd name="T69" fmla="*/ 239 h 255"/>
                <a:gd name="T70" fmla="*/ 20 w 177"/>
                <a:gd name="T71" fmla="*/ 246 h 255"/>
                <a:gd name="T72" fmla="*/ 19 w 177"/>
                <a:gd name="T73" fmla="*/ 243 h 255"/>
                <a:gd name="T74" fmla="*/ 16 w 177"/>
                <a:gd name="T75" fmla="*/ 238 h 255"/>
                <a:gd name="T76" fmla="*/ 13 w 177"/>
                <a:gd name="T77" fmla="*/ 229 h 255"/>
                <a:gd name="T78" fmla="*/ 10 w 177"/>
                <a:gd name="T79" fmla="*/ 217 h 255"/>
                <a:gd name="T80" fmla="*/ 6 w 177"/>
                <a:gd name="T81" fmla="*/ 201 h 255"/>
                <a:gd name="T82" fmla="*/ 2 w 177"/>
                <a:gd name="T83" fmla="*/ 185 h 255"/>
                <a:gd name="T84" fmla="*/ 0 w 177"/>
                <a:gd name="T85" fmla="*/ 166 h 255"/>
                <a:gd name="T86" fmla="*/ 2 w 177"/>
                <a:gd name="T87" fmla="*/ 147 h 255"/>
                <a:gd name="T88" fmla="*/ 4 w 177"/>
                <a:gd name="T89" fmla="*/ 127 h 255"/>
                <a:gd name="T90" fmla="*/ 11 w 177"/>
                <a:gd name="T91" fmla="*/ 107 h 255"/>
                <a:gd name="T92" fmla="*/ 21 w 177"/>
                <a:gd name="T93" fmla="*/ 86 h 255"/>
                <a:gd name="T94" fmla="*/ 36 w 177"/>
                <a:gd name="T95" fmla="*/ 65 h 255"/>
                <a:gd name="T96" fmla="*/ 55 w 177"/>
                <a:gd name="T97" fmla="*/ 47 h 255"/>
                <a:gd name="T98" fmla="*/ 81 w 177"/>
                <a:gd name="T99" fmla="*/ 29 h 255"/>
                <a:gd name="T100" fmla="*/ 112 w 177"/>
                <a:gd name="T101" fmla="*/ 13 h 255"/>
                <a:gd name="T102" fmla="*/ 151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51" y="0"/>
                  </a:moveTo>
                  <a:lnTo>
                    <a:pt x="153" y="2"/>
                  </a:lnTo>
                  <a:lnTo>
                    <a:pt x="155" y="8"/>
                  </a:lnTo>
                  <a:lnTo>
                    <a:pt x="159" y="18"/>
                  </a:lnTo>
                  <a:lnTo>
                    <a:pt x="163" y="30"/>
                  </a:lnTo>
                  <a:lnTo>
                    <a:pt x="168" y="46"/>
                  </a:lnTo>
                  <a:lnTo>
                    <a:pt x="172" y="63"/>
                  </a:lnTo>
                  <a:lnTo>
                    <a:pt x="176" y="82"/>
                  </a:lnTo>
                  <a:lnTo>
                    <a:pt x="177" y="101"/>
                  </a:lnTo>
                  <a:lnTo>
                    <a:pt x="177" y="122"/>
                  </a:lnTo>
                  <a:lnTo>
                    <a:pt x="175" y="143"/>
                  </a:lnTo>
                  <a:lnTo>
                    <a:pt x="169" y="164"/>
                  </a:lnTo>
                  <a:lnTo>
                    <a:pt x="160" y="183"/>
                  </a:lnTo>
                  <a:lnTo>
                    <a:pt x="147" y="203"/>
                  </a:lnTo>
                  <a:lnTo>
                    <a:pt x="129" y="220"/>
                  </a:lnTo>
                  <a:lnTo>
                    <a:pt x="107" y="234"/>
                  </a:lnTo>
                  <a:lnTo>
                    <a:pt x="77" y="246"/>
                  </a:lnTo>
                  <a:lnTo>
                    <a:pt x="43" y="255"/>
                  </a:lnTo>
                  <a:lnTo>
                    <a:pt x="46" y="255"/>
                  </a:lnTo>
                  <a:lnTo>
                    <a:pt x="52" y="251"/>
                  </a:lnTo>
                  <a:lnTo>
                    <a:pt x="64" y="244"/>
                  </a:lnTo>
                  <a:lnTo>
                    <a:pt x="77" y="235"/>
                  </a:lnTo>
                  <a:lnTo>
                    <a:pt x="91" y="224"/>
                  </a:lnTo>
                  <a:lnTo>
                    <a:pt x="104" y="208"/>
                  </a:lnTo>
                  <a:lnTo>
                    <a:pt x="117" y="190"/>
                  </a:lnTo>
                  <a:lnTo>
                    <a:pt x="128" y="169"/>
                  </a:lnTo>
                  <a:lnTo>
                    <a:pt x="134" y="144"/>
                  </a:lnTo>
                  <a:lnTo>
                    <a:pt x="133" y="147"/>
                  </a:lnTo>
                  <a:lnTo>
                    <a:pt x="128" y="155"/>
                  </a:lnTo>
                  <a:lnTo>
                    <a:pt x="121" y="168"/>
                  </a:lnTo>
                  <a:lnTo>
                    <a:pt x="111" y="182"/>
                  </a:lnTo>
                  <a:lnTo>
                    <a:pt x="98" y="198"/>
                  </a:lnTo>
                  <a:lnTo>
                    <a:pt x="82" y="214"/>
                  </a:lnTo>
                  <a:lnTo>
                    <a:pt x="64" y="227"/>
                  </a:lnTo>
                  <a:lnTo>
                    <a:pt x="43" y="239"/>
                  </a:lnTo>
                  <a:lnTo>
                    <a:pt x="20" y="246"/>
                  </a:lnTo>
                  <a:lnTo>
                    <a:pt x="19" y="243"/>
                  </a:lnTo>
                  <a:lnTo>
                    <a:pt x="16" y="238"/>
                  </a:lnTo>
                  <a:lnTo>
                    <a:pt x="13" y="229"/>
                  </a:lnTo>
                  <a:lnTo>
                    <a:pt x="10" y="217"/>
                  </a:lnTo>
                  <a:lnTo>
                    <a:pt x="6" y="201"/>
                  </a:lnTo>
                  <a:lnTo>
                    <a:pt x="2" y="185"/>
                  </a:lnTo>
                  <a:lnTo>
                    <a:pt x="0" y="166"/>
                  </a:lnTo>
                  <a:lnTo>
                    <a:pt x="2" y="147"/>
                  </a:lnTo>
                  <a:lnTo>
                    <a:pt x="4" y="127"/>
                  </a:lnTo>
                  <a:lnTo>
                    <a:pt x="11" y="107"/>
                  </a:lnTo>
                  <a:lnTo>
                    <a:pt x="21" y="86"/>
                  </a:lnTo>
                  <a:lnTo>
                    <a:pt x="36" y="65"/>
                  </a:lnTo>
                  <a:lnTo>
                    <a:pt x="55" y="47"/>
                  </a:lnTo>
                  <a:lnTo>
                    <a:pt x="81" y="29"/>
                  </a:lnTo>
                  <a:lnTo>
                    <a:pt x="112" y="13"/>
                  </a:lnTo>
                  <a:lnTo>
                    <a:pt x="151"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48" name="任意多边形: 形状 47">
              <a:extLst>
                <a:ext uri="{FF2B5EF4-FFF2-40B4-BE49-F238E27FC236}">
                  <a16:creationId xmlns:a16="http://schemas.microsoft.com/office/drawing/2014/main" xmlns:p14="http://schemas.microsoft.com/office/powerpoint/2010/main" xmlns:mc="http://schemas.openxmlformats.org/markup-compatibility/2006" xmlns="" id="{700A9C21-E832-41FE-8B70-B239246E90E5}"/>
                </a:ext>
              </a:extLst>
            </p:cNvPr>
            <p:cNvSpPr/>
            <p:nvPr/>
          </p:nvSpPr>
          <p:spPr bwMode="auto">
            <a:xfrm>
              <a:off x="5373340" y="3369469"/>
              <a:ext cx="423863" cy="279400"/>
            </a:xfrm>
            <a:custGeom>
              <a:avLst/>
              <a:gdLst>
                <a:gd name="T0" fmla="*/ 145 w 267"/>
                <a:gd name="T1" fmla="*/ 0 h 176"/>
                <a:gd name="T2" fmla="*/ 171 w 267"/>
                <a:gd name="T3" fmla="*/ 2 h 176"/>
                <a:gd name="T4" fmla="*/ 201 w 267"/>
                <a:gd name="T5" fmla="*/ 8 h 176"/>
                <a:gd name="T6" fmla="*/ 232 w 267"/>
                <a:gd name="T7" fmla="*/ 19 h 176"/>
                <a:gd name="T8" fmla="*/ 267 w 267"/>
                <a:gd name="T9" fmla="*/ 35 h 176"/>
                <a:gd name="T10" fmla="*/ 266 w 267"/>
                <a:gd name="T11" fmla="*/ 37 h 176"/>
                <a:gd name="T12" fmla="*/ 263 w 267"/>
                <a:gd name="T13" fmla="*/ 44 h 176"/>
                <a:gd name="T14" fmla="*/ 259 w 267"/>
                <a:gd name="T15" fmla="*/ 53 h 176"/>
                <a:gd name="T16" fmla="*/ 254 w 267"/>
                <a:gd name="T17" fmla="*/ 66 h 176"/>
                <a:gd name="T18" fmla="*/ 246 w 267"/>
                <a:gd name="T19" fmla="*/ 80 h 176"/>
                <a:gd name="T20" fmla="*/ 237 w 267"/>
                <a:gd name="T21" fmla="*/ 95 h 176"/>
                <a:gd name="T22" fmla="*/ 227 w 267"/>
                <a:gd name="T23" fmla="*/ 111 h 176"/>
                <a:gd name="T24" fmla="*/ 214 w 267"/>
                <a:gd name="T25" fmla="*/ 127 h 176"/>
                <a:gd name="T26" fmla="*/ 199 w 267"/>
                <a:gd name="T27" fmla="*/ 141 h 176"/>
                <a:gd name="T28" fmla="*/ 182 w 267"/>
                <a:gd name="T29" fmla="*/ 154 h 176"/>
                <a:gd name="T30" fmla="*/ 164 w 267"/>
                <a:gd name="T31" fmla="*/ 165 h 176"/>
                <a:gd name="T32" fmla="*/ 143 w 267"/>
                <a:gd name="T33" fmla="*/ 172 h 176"/>
                <a:gd name="T34" fmla="*/ 121 w 267"/>
                <a:gd name="T35" fmla="*/ 176 h 176"/>
                <a:gd name="T36" fmla="*/ 97 w 267"/>
                <a:gd name="T37" fmla="*/ 175 h 176"/>
                <a:gd name="T38" fmla="*/ 69 w 267"/>
                <a:gd name="T39" fmla="*/ 170 h 176"/>
                <a:gd name="T40" fmla="*/ 41 w 267"/>
                <a:gd name="T41" fmla="*/ 158 h 176"/>
                <a:gd name="T42" fmla="*/ 10 w 267"/>
                <a:gd name="T43" fmla="*/ 140 h 176"/>
                <a:gd name="T44" fmla="*/ 12 w 267"/>
                <a:gd name="T45" fmla="*/ 140 h 176"/>
                <a:gd name="T46" fmla="*/ 20 w 267"/>
                <a:gd name="T47" fmla="*/ 143 h 176"/>
                <a:gd name="T48" fmla="*/ 32 w 267"/>
                <a:gd name="T49" fmla="*/ 146 h 176"/>
                <a:gd name="T50" fmla="*/ 47 w 267"/>
                <a:gd name="T51" fmla="*/ 149 h 176"/>
                <a:gd name="T52" fmla="*/ 67 w 267"/>
                <a:gd name="T53" fmla="*/ 150 h 176"/>
                <a:gd name="T54" fmla="*/ 86 w 267"/>
                <a:gd name="T55" fmla="*/ 150 h 176"/>
                <a:gd name="T56" fmla="*/ 108 w 267"/>
                <a:gd name="T57" fmla="*/ 146 h 176"/>
                <a:gd name="T58" fmla="*/ 130 w 267"/>
                <a:gd name="T59" fmla="*/ 139 h 176"/>
                <a:gd name="T60" fmla="*/ 152 w 267"/>
                <a:gd name="T61" fmla="*/ 126 h 176"/>
                <a:gd name="T62" fmla="*/ 150 w 267"/>
                <a:gd name="T63" fmla="*/ 127 h 176"/>
                <a:gd name="T64" fmla="*/ 141 w 267"/>
                <a:gd name="T65" fmla="*/ 130 h 176"/>
                <a:gd name="T66" fmla="*/ 126 w 267"/>
                <a:gd name="T67" fmla="*/ 132 h 176"/>
                <a:gd name="T68" fmla="*/ 110 w 267"/>
                <a:gd name="T69" fmla="*/ 136 h 176"/>
                <a:gd name="T70" fmla="*/ 89 w 267"/>
                <a:gd name="T71" fmla="*/ 137 h 176"/>
                <a:gd name="T72" fmla="*/ 67 w 267"/>
                <a:gd name="T73" fmla="*/ 137 h 176"/>
                <a:gd name="T74" fmla="*/ 43 w 267"/>
                <a:gd name="T75" fmla="*/ 135 h 176"/>
                <a:gd name="T76" fmla="*/ 21 w 267"/>
                <a:gd name="T77" fmla="*/ 128 h 176"/>
                <a:gd name="T78" fmla="*/ 0 w 267"/>
                <a:gd name="T79" fmla="*/ 117 h 176"/>
                <a:gd name="T80" fmla="*/ 0 w 267"/>
                <a:gd name="T81" fmla="*/ 115 h 176"/>
                <a:gd name="T82" fmla="*/ 3 w 267"/>
                <a:gd name="T83" fmla="*/ 110 h 176"/>
                <a:gd name="T84" fmla="*/ 7 w 267"/>
                <a:gd name="T85" fmla="*/ 101 h 176"/>
                <a:gd name="T86" fmla="*/ 12 w 267"/>
                <a:gd name="T87" fmla="*/ 91 h 176"/>
                <a:gd name="T88" fmla="*/ 19 w 267"/>
                <a:gd name="T89" fmla="*/ 79 h 176"/>
                <a:gd name="T90" fmla="*/ 26 w 267"/>
                <a:gd name="T91" fmla="*/ 66 h 176"/>
                <a:gd name="T92" fmla="*/ 37 w 267"/>
                <a:gd name="T93" fmla="*/ 53 h 176"/>
                <a:gd name="T94" fmla="*/ 50 w 267"/>
                <a:gd name="T95" fmla="*/ 40 h 176"/>
                <a:gd name="T96" fmla="*/ 64 w 267"/>
                <a:gd name="T97" fmla="*/ 28 h 176"/>
                <a:gd name="T98" fmla="*/ 81 w 267"/>
                <a:gd name="T99" fmla="*/ 18 h 176"/>
                <a:gd name="T100" fmla="*/ 99 w 267"/>
                <a:gd name="T101" fmla="*/ 9 h 176"/>
                <a:gd name="T102" fmla="*/ 121 w 267"/>
                <a:gd name="T103" fmla="*/ 2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1" y="8"/>
                  </a:lnTo>
                  <a:lnTo>
                    <a:pt x="232" y="19"/>
                  </a:lnTo>
                  <a:lnTo>
                    <a:pt x="267" y="35"/>
                  </a:lnTo>
                  <a:lnTo>
                    <a:pt x="266" y="37"/>
                  </a:lnTo>
                  <a:lnTo>
                    <a:pt x="263" y="44"/>
                  </a:lnTo>
                  <a:lnTo>
                    <a:pt x="259" y="53"/>
                  </a:lnTo>
                  <a:lnTo>
                    <a:pt x="254" y="66"/>
                  </a:lnTo>
                  <a:lnTo>
                    <a:pt x="246" y="80"/>
                  </a:lnTo>
                  <a:lnTo>
                    <a:pt x="237" y="95"/>
                  </a:lnTo>
                  <a:lnTo>
                    <a:pt x="227" y="111"/>
                  </a:lnTo>
                  <a:lnTo>
                    <a:pt x="214" y="127"/>
                  </a:lnTo>
                  <a:lnTo>
                    <a:pt x="199" y="141"/>
                  </a:lnTo>
                  <a:lnTo>
                    <a:pt x="182" y="154"/>
                  </a:lnTo>
                  <a:lnTo>
                    <a:pt x="164" y="165"/>
                  </a:lnTo>
                  <a:lnTo>
                    <a:pt x="143" y="172"/>
                  </a:lnTo>
                  <a:lnTo>
                    <a:pt x="121" y="176"/>
                  </a:lnTo>
                  <a:lnTo>
                    <a:pt x="97" y="175"/>
                  </a:lnTo>
                  <a:lnTo>
                    <a:pt x="69" y="170"/>
                  </a:lnTo>
                  <a:lnTo>
                    <a:pt x="41" y="158"/>
                  </a:lnTo>
                  <a:lnTo>
                    <a:pt x="10" y="140"/>
                  </a:lnTo>
                  <a:lnTo>
                    <a:pt x="12" y="140"/>
                  </a:lnTo>
                  <a:lnTo>
                    <a:pt x="20" y="143"/>
                  </a:lnTo>
                  <a:lnTo>
                    <a:pt x="32" y="146"/>
                  </a:lnTo>
                  <a:lnTo>
                    <a:pt x="47" y="149"/>
                  </a:lnTo>
                  <a:lnTo>
                    <a:pt x="67" y="150"/>
                  </a:lnTo>
                  <a:lnTo>
                    <a:pt x="86" y="150"/>
                  </a:lnTo>
                  <a:lnTo>
                    <a:pt x="108" y="146"/>
                  </a:lnTo>
                  <a:lnTo>
                    <a:pt x="130" y="139"/>
                  </a:lnTo>
                  <a:lnTo>
                    <a:pt x="152" y="126"/>
                  </a:lnTo>
                  <a:lnTo>
                    <a:pt x="150" y="127"/>
                  </a:lnTo>
                  <a:lnTo>
                    <a:pt x="141" y="130"/>
                  </a:lnTo>
                  <a:lnTo>
                    <a:pt x="126" y="132"/>
                  </a:lnTo>
                  <a:lnTo>
                    <a:pt x="110" y="136"/>
                  </a:lnTo>
                  <a:lnTo>
                    <a:pt x="89" y="137"/>
                  </a:lnTo>
                  <a:lnTo>
                    <a:pt x="67" y="137"/>
                  </a:lnTo>
                  <a:lnTo>
                    <a:pt x="43" y="135"/>
                  </a:lnTo>
                  <a:lnTo>
                    <a:pt x="21" y="128"/>
                  </a:lnTo>
                  <a:lnTo>
                    <a:pt x="0" y="117"/>
                  </a:lnTo>
                  <a:lnTo>
                    <a:pt x="0" y="115"/>
                  </a:lnTo>
                  <a:lnTo>
                    <a:pt x="3" y="110"/>
                  </a:lnTo>
                  <a:lnTo>
                    <a:pt x="7" y="101"/>
                  </a:lnTo>
                  <a:lnTo>
                    <a:pt x="12" y="91"/>
                  </a:lnTo>
                  <a:lnTo>
                    <a:pt x="19" y="79"/>
                  </a:lnTo>
                  <a:lnTo>
                    <a:pt x="26" y="66"/>
                  </a:lnTo>
                  <a:lnTo>
                    <a:pt x="37" y="53"/>
                  </a:lnTo>
                  <a:lnTo>
                    <a:pt x="50" y="40"/>
                  </a:lnTo>
                  <a:lnTo>
                    <a:pt x="64" y="28"/>
                  </a:lnTo>
                  <a:lnTo>
                    <a:pt x="81" y="18"/>
                  </a:lnTo>
                  <a:lnTo>
                    <a:pt x="99" y="9"/>
                  </a:lnTo>
                  <a:lnTo>
                    <a:pt x="121" y="2"/>
                  </a:lnTo>
                  <a:lnTo>
                    <a:pt x="14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51" name="任意多边形: 形状 50">
              <a:extLst>
                <a:ext uri="{FF2B5EF4-FFF2-40B4-BE49-F238E27FC236}">
                  <a16:creationId xmlns:a16="http://schemas.microsoft.com/office/drawing/2014/main" xmlns:p14="http://schemas.microsoft.com/office/powerpoint/2010/main" xmlns:mc="http://schemas.openxmlformats.org/markup-compatibility/2006" xmlns="" id="{8B534DD2-1E94-470E-95E4-56ECCE13BF9E}"/>
                </a:ext>
              </a:extLst>
            </p:cNvPr>
            <p:cNvSpPr/>
            <p:nvPr/>
          </p:nvSpPr>
          <p:spPr bwMode="auto">
            <a:xfrm>
              <a:off x="5046315" y="3877469"/>
              <a:ext cx="406400" cy="280988"/>
            </a:xfrm>
            <a:custGeom>
              <a:avLst/>
              <a:gdLst>
                <a:gd name="T0" fmla="*/ 89 w 256"/>
                <a:gd name="T1" fmla="*/ 0 h 177"/>
                <a:gd name="T2" fmla="*/ 109 w 256"/>
                <a:gd name="T3" fmla="*/ 2 h 177"/>
                <a:gd name="T4" fmla="*/ 128 w 256"/>
                <a:gd name="T5" fmla="*/ 4 h 177"/>
                <a:gd name="T6" fmla="*/ 149 w 256"/>
                <a:gd name="T7" fmla="*/ 11 h 177"/>
                <a:gd name="T8" fmla="*/ 170 w 256"/>
                <a:gd name="T9" fmla="*/ 21 h 177"/>
                <a:gd name="T10" fmla="*/ 190 w 256"/>
                <a:gd name="T11" fmla="*/ 35 h 177"/>
                <a:gd name="T12" fmla="*/ 209 w 256"/>
                <a:gd name="T13" fmla="*/ 55 h 177"/>
                <a:gd name="T14" fmla="*/ 227 w 256"/>
                <a:gd name="T15" fmla="*/ 81 h 177"/>
                <a:gd name="T16" fmla="*/ 243 w 256"/>
                <a:gd name="T17" fmla="*/ 112 h 177"/>
                <a:gd name="T18" fmla="*/ 256 w 256"/>
                <a:gd name="T19" fmla="*/ 151 h 177"/>
                <a:gd name="T20" fmla="*/ 253 w 256"/>
                <a:gd name="T21" fmla="*/ 151 h 177"/>
                <a:gd name="T22" fmla="*/ 248 w 256"/>
                <a:gd name="T23" fmla="*/ 155 h 177"/>
                <a:gd name="T24" fmla="*/ 238 w 256"/>
                <a:gd name="T25" fmla="*/ 159 h 177"/>
                <a:gd name="T26" fmla="*/ 226 w 256"/>
                <a:gd name="T27" fmla="*/ 163 h 177"/>
                <a:gd name="T28" fmla="*/ 210 w 256"/>
                <a:gd name="T29" fmla="*/ 168 h 177"/>
                <a:gd name="T30" fmla="*/ 193 w 256"/>
                <a:gd name="T31" fmla="*/ 172 h 177"/>
                <a:gd name="T32" fmla="*/ 174 w 256"/>
                <a:gd name="T33" fmla="*/ 176 h 177"/>
                <a:gd name="T34" fmla="*/ 154 w 256"/>
                <a:gd name="T35" fmla="*/ 177 h 177"/>
                <a:gd name="T36" fmla="*/ 134 w 256"/>
                <a:gd name="T37" fmla="*/ 177 h 177"/>
                <a:gd name="T38" fmla="*/ 113 w 256"/>
                <a:gd name="T39" fmla="*/ 174 h 177"/>
                <a:gd name="T40" fmla="*/ 92 w 256"/>
                <a:gd name="T41" fmla="*/ 169 h 177"/>
                <a:gd name="T42" fmla="*/ 71 w 256"/>
                <a:gd name="T43" fmla="*/ 160 h 177"/>
                <a:gd name="T44" fmla="*/ 53 w 256"/>
                <a:gd name="T45" fmla="*/ 147 h 177"/>
                <a:gd name="T46" fmla="*/ 36 w 256"/>
                <a:gd name="T47" fmla="*/ 129 h 177"/>
                <a:gd name="T48" fmla="*/ 22 w 256"/>
                <a:gd name="T49" fmla="*/ 106 h 177"/>
                <a:gd name="T50" fmla="*/ 9 w 256"/>
                <a:gd name="T51" fmla="*/ 77 h 177"/>
                <a:gd name="T52" fmla="*/ 0 w 256"/>
                <a:gd name="T53" fmla="*/ 42 h 177"/>
                <a:gd name="T54" fmla="*/ 1 w 256"/>
                <a:gd name="T55" fmla="*/ 45 h 177"/>
                <a:gd name="T56" fmla="*/ 5 w 256"/>
                <a:gd name="T57" fmla="*/ 52 h 177"/>
                <a:gd name="T58" fmla="*/ 11 w 256"/>
                <a:gd name="T59" fmla="*/ 63 h 177"/>
                <a:gd name="T60" fmla="*/ 21 w 256"/>
                <a:gd name="T61" fmla="*/ 77 h 177"/>
                <a:gd name="T62" fmla="*/ 32 w 256"/>
                <a:gd name="T63" fmla="*/ 90 h 177"/>
                <a:gd name="T64" fmla="*/ 48 w 256"/>
                <a:gd name="T65" fmla="*/ 104 h 177"/>
                <a:gd name="T66" fmla="*/ 66 w 256"/>
                <a:gd name="T67" fmla="*/ 117 h 177"/>
                <a:gd name="T68" fmla="*/ 87 w 256"/>
                <a:gd name="T69" fmla="*/ 128 h 177"/>
                <a:gd name="T70" fmla="*/ 112 w 256"/>
                <a:gd name="T71" fmla="*/ 134 h 177"/>
                <a:gd name="T72" fmla="*/ 109 w 256"/>
                <a:gd name="T73" fmla="*/ 133 h 177"/>
                <a:gd name="T74" fmla="*/ 100 w 256"/>
                <a:gd name="T75" fmla="*/ 128 h 177"/>
                <a:gd name="T76" fmla="*/ 88 w 256"/>
                <a:gd name="T77" fmla="*/ 120 h 177"/>
                <a:gd name="T78" fmla="*/ 74 w 256"/>
                <a:gd name="T79" fmla="*/ 111 h 177"/>
                <a:gd name="T80" fmla="*/ 57 w 256"/>
                <a:gd name="T81" fmla="*/ 98 h 177"/>
                <a:gd name="T82" fmla="*/ 41 w 256"/>
                <a:gd name="T83" fmla="*/ 82 h 177"/>
                <a:gd name="T84" fmla="*/ 27 w 256"/>
                <a:gd name="T85" fmla="*/ 64 h 177"/>
                <a:gd name="T86" fmla="*/ 17 w 256"/>
                <a:gd name="T87" fmla="*/ 43 h 177"/>
                <a:gd name="T88" fmla="*/ 10 w 256"/>
                <a:gd name="T89" fmla="*/ 20 h 177"/>
                <a:gd name="T90" fmla="*/ 11 w 256"/>
                <a:gd name="T91" fmla="*/ 19 h 177"/>
                <a:gd name="T92" fmla="*/ 18 w 256"/>
                <a:gd name="T93" fmla="*/ 16 h 177"/>
                <a:gd name="T94" fmla="*/ 27 w 256"/>
                <a:gd name="T95" fmla="*/ 12 h 177"/>
                <a:gd name="T96" fmla="*/ 39 w 256"/>
                <a:gd name="T97" fmla="*/ 8 h 177"/>
                <a:gd name="T98" fmla="*/ 54 w 256"/>
                <a:gd name="T99" fmla="*/ 6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9" y="2"/>
                  </a:lnTo>
                  <a:lnTo>
                    <a:pt x="128" y="4"/>
                  </a:lnTo>
                  <a:lnTo>
                    <a:pt x="149" y="11"/>
                  </a:lnTo>
                  <a:lnTo>
                    <a:pt x="170" y="21"/>
                  </a:lnTo>
                  <a:lnTo>
                    <a:pt x="190" y="35"/>
                  </a:lnTo>
                  <a:lnTo>
                    <a:pt x="209" y="55"/>
                  </a:lnTo>
                  <a:lnTo>
                    <a:pt x="227" y="81"/>
                  </a:lnTo>
                  <a:lnTo>
                    <a:pt x="243" y="112"/>
                  </a:lnTo>
                  <a:lnTo>
                    <a:pt x="256" y="151"/>
                  </a:lnTo>
                  <a:lnTo>
                    <a:pt x="253" y="151"/>
                  </a:lnTo>
                  <a:lnTo>
                    <a:pt x="248" y="155"/>
                  </a:lnTo>
                  <a:lnTo>
                    <a:pt x="238" y="159"/>
                  </a:lnTo>
                  <a:lnTo>
                    <a:pt x="226" y="163"/>
                  </a:lnTo>
                  <a:lnTo>
                    <a:pt x="210" y="168"/>
                  </a:lnTo>
                  <a:lnTo>
                    <a:pt x="193" y="172"/>
                  </a:lnTo>
                  <a:lnTo>
                    <a:pt x="174" y="176"/>
                  </a:lnTo>
                  <a:lnTo>
                    <a:pt x="154" y="177"/>
                  </a:lnTo>
                  <a:lnTo>
                    <a:pt x="134" y="177"/>
                  </a:lnTo>
                  <a:lnTo>
                    <a:pt x="113" y="174"/>
                  </a:lnTo>
                  <a:lnTo>
                    <a:pt x="92" y="169"/>
                  </a:lnTo>
                  <a:lnTo>
                    <a:pt x="71" y="160"/>
                  </a:lnTo>
                  <a:lnTo>
                    <a:pt x="53" y="147"/>
                  </a:lnTo>
                  <a:lnTo>
                    <a:pt x="36" y="129"/>
                  </a:lnTo>
                  <a:lnTo>
                    <a:pt x="22" y="106"/>
                  </a:lnTo>
                  <a:lnTo>
                    <a:pt x="9" y="77"/>
                  </a:lnTo>
                  <a:lnTo>
                    <a:pt x="0" y="42"/>
                  </a:lnTo>
                  <a:lnTo>
                    <a:pt x="1" y="45"/>
                  </a:lnTo>
                  <a:lnTo>
                    <a:pt x="5" y="52"/>
                  </a:lnTo>
                  <a:lnTo>
                    <a:pt x="11" y="63"/>
                  </a:lnTo>
                  <a:lnTo>
                    <a:pt x="21" y="77"/>
                  </a:lnTo>
                  <a:lnTo>
                    <a:pt x="32" y="90"/>
                  </a:lnTo>
                  <a:lnTo>
                    <a:pt x="48" y="104"/>
                  </a:lnTo>
                  <a:lnTo>
                    <a:pt x="66" y="117"/>
                  </a:lnTo>
                  <a:lnTo>
                    <a:pt x="87" y="128"/>
                  </a:lnTo>
                  <a:lnTo>
                    <a:pt x="112" y="134"/>
                  </a:lnTo>
                  <a:lnTo>
                    <a:pt x="109" y="133"/>
                  </a:lnTo>
                  <a:lnTo>
                    <a:pt x="100" y="128"/>
                  </a:lnTo>
                  <a:lnTo>
                    <a:pt x="88" y="120"/>
                  </a:lnTo>
                  <a:lnTo>
                    <a:pt x="74" y="111"/>
                  </a:lnTo>
                  <a:lnTo>
                    <a:pt x="57" y="98"/>
                  </a:lnTo>
                  <a:lnTo>
                    <a:pt x="41" y="82"/>
                  </a:lnTo>
                  <a:lnTo>
                    <a:pt x="27" y="64"/>
                  </a:lnTo>
                  <a:lnTo>
                    <a:pt x="17" y="43"/>
                  </a:lnTo>
                  <a:lnTo>
                    <a:pt x="10" y="20"/>
                  </a:lnTo>
                  <a:lnTo>
                    <a:pt x="11" y="19"/>
                  </a:lnTo>
                  <a:lnTo>
                    <a:pt x="18" y="16"/>
                  </a:lnTo>
                  <a:lnTo>
                    <a:pt x="27" y="12"/>
                  </a:lnTo>
                  <a:lnTo>
                    <a:pt x="39" y="8"/>
                  </a:lnTo>
                  <a:lnTo>
                    <a:pt x="54" y="6"/>
                  </a:lnTo>
                  <a:lnTo>
                    <a:pt x="70" y="2"/>
                  </a:lnTo>
                  <a:lnTo>
                    <a:pt x="89"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52" name="任意多边形: 形状 51">
              <a:extLst>
                <a:ext uri="{FF2B5EF4-FFF2-40B4-BE49-F238E27FC236}">
                  <a16:creationId xmlns:a16="http://schemas.microsoft.com/office/drawing/2014/main" xmlns:p14="http://schemas.microsoft.com/office/powerpoint/2010/main" xmlns:mc="http://schemas.openxmlformats.org/markup-compatibility/2006" xmlns="" id="{FDA8FAC1-A683-469B-8E59-610B3C8A4535}"/>
                </a:ext>
              </a:extLst>
            </p:cNvPr>
            <p:cNvSpPr/>
            <p:nvPr/>
          </p:nvSpPr>
          <p:spPr bwMode="auto">
            <a:xfrm>
              <a:off x="4930428" y="4277519"/>
              <a:ext cx="404813" cy="282575"/>
            </a:xfrm>
            <a:custGeom>
              <a:avLst/>
              <a:gdLst>
                <a:gd name="T0" fmla="*/ 88 w 255"/>
                <a:gd name="T1" fmla="*/ 0 h 178"/>
                <a:gd name="T2" fmla="*/ 108 w 255"/>
                <a:gd name="T3" fmla="*/ 2 h 178"/>
                <a:gd name="T4" fmla="*/ 129 w 255"/>
                <a:gd name="T5" fmla="*/ 4 h 178"/>
                <a:gd name="T6" fmla="*/ 149 w 255"/>
                <a:gd name="T7" fmla="*/ 11 h 178"/>
                <a:gd name="T8" fmla="*/ 169 w 255"/>
                <a:gd name="T9" fmla="*/ 21 h 178"/>
                <a:gd name="T10" fmla="*/ 190 w 255"/>
                <a:gd name="T11" fmla="*/ 35 h 178"/>
                <a:gd name="T12" fmla="*/ 208 w 255"/>
                <a:gd name="T13" fmla="*/ 56 h 178"/>
                <a:gd name="T14" fmla="*/ 226 w 255"/>
                <a:gd name="T15" fmla="*/ 81 h 178"/>
                <a:gd name="T16" fmla="*/ 242 w 255"/>
                <a:gd name="T17" fmla="*/ 112 h 178"/>
                <a:gd name="T18" fmla="*/ 255 w 255"/>
                <a:gd name="T19" fmla="*/ 151 h 178"/>
                <a:gd name="T20" fmla="*/ 253 w 255"/>
                <a:gd name="T21" fmla="*/ 152 h 178"/>
                <a:gd name="T22" fmla="*/ 247 w 255"/>
                <a:gd name="T23" fmla="*/ 155 h 178"/>
                <a:gd name="T24" fmla="*/ 238 w 255"/>
                <a:gd name="T25" fmla="*/ 159 h 178"/>
                <a:gd name="T26" fmla="*/ 225 w 255"/>
                <a:gd name="T27" fmla="*/ 163 h 178"/>
                <a:gd name="T28" fmla="*/ 209 w 255"/>
                <a:gd name="T29" fmla="*/ 168 h 178"/>
                <a:gd name="T30" fmla="*/ 192 w 255"/>
                <a:gd name="T31" fmla="*/ 172 h 178"/>
                <a:gd name="T32" fmla="*/ 173 w 255"/>
                <a:gd name="T33" fmla="*/ 176 h 178"/>
                <a:gd name="T34" fmla="*/ 153 w 255"/>
                <a:gd name="T35" fmla="*/ 178 h 178"/>
                <a:gd name="T36" fmla="*/ 133 w 255"/>
                <a:gd name="T37" fmla="*/ 178 h 178"/>
                <a:gd name="T38" fmla="*/ 112 w 255"/>
                <a:gd name="T39" fmla="*/ 176 h 178"/>
                <a:gd name="T40" fmla="*/ 91 w 255"/>
                <a:gd name="T41" fmla="*/ 169 h 178"/>
                <a:gd name="T42" fmla="*/ 71 w 255"/>
                <a:gd name="T43" fmla="*/ 160 h 178"/>
                <a:gd name="T44" fmla="*/ 52 w 255"/>
                <a:gd name="T45" fmla="*/ 147 h 178"/>
                <a:gd name="T46" fmla="*/ 35 w 255"/>
                <a:gd name="T47" fmla="*/ 129 h 178"/>
                <a:gd name="T48" fmla="*/ 21 w 255"/>
                <a:gd name="T49" fmla="*/ 107 h 178"/>
                <a:gd name="T50" fmla="*/ 9 w 255"/>
                <a:gd name="T51" fmla="*/ 78 h 178"/>
                <a:gd name="T52" fmla="*/ 0 w 255"/>
                <a:gd name="T53" fmla="*/ 43 h 178"/>
                <a:gd name="T54" fmla="*/ 1 w 255"/>
                <a:gd name="T55" fmla="*/ 46 h 178"/>
                <a:gd name="T56" fmla="*/ 5 w 255"/>
                <a:gd name="T57" fmla="*/ 52 h 178"/>
                <a:gd name="T58" fmla="*/ 10 w 255"/>
                <a:gd name="T59" fmla="*/ 64 h 178"/>
                <a:gd name="T60" fmla="*/ 19 w 255"/>
                <a:gd name="T61" fmla="*/ 77 h 178"/>
                <a:gd name="T62" fmla="*/ 32 w 255"/>
                <a:gd name="T63" fmla="*/ 91 h 178"/>
                <a:gd name="T64" fmla="*/ 47 w 255"/>
                <a:gd name="T65" fmla="*/ 105 h 178"/>
                <a:gd name="T66" fmla="*/ 65 w 255"/>
                <a:gd name="T67" fmla="*/ 117 h 178"/>
                <a:gd name="T68" fmla="*/ 87 w 255"/>
                <a:gd name="T69" fmla="*/ 127 h 178"/>
                <a:gd name="T70" fmla="*/ 112 w 255"/>
                <a:gd name="T71" fmla="*/ 134 h 178"/>
                <a:gd name="T72" fmla="*/ 108 w 255"/>
                <a:gd name="T73" fmla="*/ 133 h 178"/>
                <a:gd name="T74" fmla="*/ 100 w 255"/>
                <a:gd name="T75" fmla="*/ 127 h 178"/>
                <a:gd name="T76" fmla="*/ 87 w 255"/>
                <a:gd name="T77" fmla="*/ 121 h 178"/>
                <a:gd name="T78" fmla="*/ 73 w 255"/>
                <a:gd name="T79" fmla="*/ 111 h 178"/>
                <a:gd name="T80" fmla="*/ 57 w 255"/>
                <a:gd name="T81" fmla="*/ 98 h 178"/>
                <a:gd name="T82" fmla="*/ 42 w 255"/>
                <a:gd name="T83" fmla="*/ 82 h 178"/>
                <a:gd name="T84" fmla="*/ 27 w 255"/>
                <a:gd name="T85" fmla="*/ 64 h 178"/>
                <a:gd name="T86" fmla="*/ 16 w 255"/>
                <a:gd name="T87" fmla="*/ 43 h 178"/>
                <a:gd name="T88" fmla="*/ 9 w 255"/>
                <a:gd name="T89" fmla="*/ 20 h 178"/>
                <a:gd name="T90" fmla="*/ 12 w 255"/>
                <a:gd name="T91" fmla="*/ 20 h 178"/>
                <a:gd name="T92" fmla="*/ 17 w 255"/>
                <a:gd name="T93" fmla="*/ 17 h 178"/>
                <a:gd name="T94" fmla="*/ 26 w 255"/>
                <a:gd name="T95" fmla="*/ 13 h 178"/>
                <a:gd name="T96" fmla="*/ 39 w 255"/>
                <a:gd name="T97" fmla="*/ 9 h 178"/>
                <a:gd name="T98" fmla="*/ 53 w 255"/>
                <a:gd name="T99" fmla="*/ 5 h 178"/>
                <a:gd name="T100" fmla="*/ 70 w 255"/>
                <a:gd name="T101" fmla="*/ 3 h 178"/>
                <a:gd name="T102" fmla="*/ 88 w 255"/>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8">
                  <a:moveTo>
                    <a:pt x="88" y="0"/>
                  </a:moveTo>
                  <a:lnTo>
                    <a:pt x="108" y="2"/>
                  </a:lnTo>
                  <a:lnTo>
                    <a:pt x="129" y="4"/>
                  </a:lnTo>
                  <a:lnTo>
                    <a:pt x="149" y="11"/>
                  </a:lnTo>
                  <a:lnTo>
                    <a:pt x="169" y="21"/>
                  </a:lnTo>
                  <a:lnTo>
                    <a:pt x="190" y="35"/>
                  </a:lnTo>
                  <a:lnTo>
                    <a:pt x="208" y="56"/>
                  </a:lnTo>
                  <a:lnTo>
                    <a:pt x="226" y="81"/>
                  </a:lnTo>
                  <a:lnTo>
                    <a:pt x="242" y="112"/>
                  </a:lnTo>
                  <a:lnTo>
                    <a:pt x="255" y="151"/>
                  </a:lnTo>
                  <a:lnTo>
                    <a:pt x="253" y="152"/>
                  </a:lnTo>
                  <a:lnTo>
                    <a:pt x="247" y="155"/>
                  </a:lnTo>
                  <a:lnTo>
                    <a:pt x="238" y="159"/>
                  </a:lnTo>
                  <a:lnTo>
                    <a:pt x="225" y="163"/>
                  </a:lnTo>
                  <a:lnTo>
                    <a:pt x="209" y="168"/>
                  </a:lnTo>
                  <a:lnTo>
                    <a:pt x="192" y="172"/>
                  </a:lnTo>
                  <a:lnTo>
                    <a:pt x="173" y="176"/>
                  </a:lnTo>
                  <a:lnTo>
                    <a:pt x="153" y="178"/>
                  </a:lnTo>
                  <a:lnTo>
                    <a:pt x="133" y="178"/>
                  </a:lnTo>
                  <a:lnTo>
                    <a:pt x="112" y="176"/>
                  </a:lnTo>
                  <a:lnTo>
                    <a:pt x="91" y="169"/>
                  </a:lnTo>
                  <a:lnTo>
                    <a:pt x="71" y="160"/>
                  </a:lnTo>
                  <a:lnTo>
                    <a:pt x="52" y="147"/>
                  </a:lnTo>
                  <a:lnTo>
                    <a:pt x="35" y="129"/>
                  </a:lnTo>
                  <a:lnTo>
                    <a:pt x="21" y="107"/>
                  </a:lnTo>
                  <a:lnTo>
                    <a:pt x="9" y="78"/>
                  </a:lnTo>
                  <a:lnTo>
                    <a:pt x="0" y="43"/>
                  </a:lnTo>
                  <a:lnTo>
                    <a:pt x="1" y="46"/>
                  </a:lnTo>
                  <a:lnTo>
                    <a:pt x="5" y="52"/>
                  </a:lnTo>
                  <a:lnTo>
                    <a:pt x="10" y="64"/>
                  </a:lnTo>
                  <a:lnTo>
                    <a:pt x="19" y="77"/>
                  </a:lnTo>
                  <a:lnTo>
                    <a:pt x="32" y="91"/>
                  </a:lnTo>
                  <a:lnTo>
                    <a:pt x="47" y="105"/>
                  </a:lnTo>
                  <a:lnTo>
                    <a:pt x="65" y="117"/>
                  </a:lnTo>
                  <a:lnTo>
                    <a:pt x="87" y="127"/>
                  </a:lnTo>
                  <a:lnTo>
                    <a:pt x="112" y="134"/>
                  </a:lnTo>
                  <a:lnTo>
                    <a:pt x="108" y="133"/>
                  </a:lnTo>
                  <a:lnTo>
                    <a:pt x="100" y="127"/>
                  </a:lnTo>
                  <a:lnTo>
                    <a:pt x="87" y="121"/>
                  </a:lnTo>
                  <a:lnTo>
                    <a:pt x="73" y="111"/>
                  </a:lnTo>
                  <a:lnTo>
                    <a:pt x="57" y="98"/>
                  </a:lnTo>
                  <a:lnTo>
                    <a:pt x="42" y="82"/>
                  </a:lnTo>
                  <a:lnTo>
                    <a:pt x="27" y="64"/>
                  </a:lnTo>
                  <a:lnTo>
                    <a:pt x="16" y="43"/>
                  </a:lnTo>
                  <a:lnTo>
                    <a:pt x="9" y="20"/>
                  </a:lnTo>
                  <a:lnTo>
                    <a:pt x="12" y="20"/>
                  </a:lnTo>
                  <a:lnTo>
                    <a:pt x="17" y="17"/>
                  </a:lnTo>
                  <a:lnTo>
                    <a:pt x="26" y="13"/>
                  </a:lnTo>
                  <a:lnTo>
                    <a:pt x="39" y="9"/>
                  </a:lnTo>
                  <a:lnTo>
                    <a:pt x="53" y="5"/>
                  </a:lnTo>
                  <a:lnTo>
                    <a:pt x="70" y="3"/>
                  </a:lnTo>
                  <a:lnTo>
                    <a:pt x="88"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53" name="任意多边形: 形状 52">
              <a:extLst>
                <a:ext uri="{FF2B5EF4-FFF2-40B4-BE49-F238E27FC236}">
                  <a16:creationId xmlns:a16="http://schemas.microsoft.com/office/drawing/2014/main" xmlns:p14="http://schemas.microsoft.com/office/powerpoint/2010/main" xmlns:mc="http://schemas.openxmlformats.org/markup-compatibility/2006" xmlns="" id="{1EFDFEC3-C5D2-426A-80D8-80E7812AFA4C}"/>
                </a:ext>
              </a:extLst>
            </p:cNvPr>
            <p:cNvSpPr/>
            <p:nvPr/>
          </p:nvSpPr>
          <p:spPr bwMode="auto">
            <a:xfrm>
              <a:off x="4392265" y="3734594"/>
              <a:ext cx="406400" cy="279400"/>
            </a:xfrm>
            <a:custGeom>
              <a:avLst/>
              <a:gdLst>
                <a:gd name="T0" fmla="*/ 89 w 256"/>
                <a:gd name="T1" fmla="*/ 0 h 176"/>
                <a:gd name="T2" fmla="*/ 109 w 256"/>
                <a:gd name="T3" fmla="*/ 0 h 176"/>
                <a:gd name="T4" fmla="*/ 128 w 256"/>
                <a:gd name="T5" fmla="*/ 3 h 176"/>
                <a:gd name="T6" fmla="*/ 149 w 256"/>
                <a:gd name="T7" fmla="*/ 10 h 176"/>
                <a:gd name="T8" fmla="*/ 170 w 256"/>
                <a:gd name="T9" fmla="*/ 20 h 176"/>
                <a:gd name="T10" fmla="*/ 190 w 256"/>
                <a:gd name="T11" fmla="*/ 35 h 176"/>
                <a:gd name="T12" fmla="*/ 209 w 256"/>
                <a:gd name="T13" fmla="*/ 54 h 176"/>
                <a:gd name="T14" fmla="*/ 226 w 256"/>
                <a:gd name="T15" fmla="*/ 80 h 176"/>
                <a:gd name="T16" fmla="*/ 243 w 256"/>
                <a:gd name="T17" fmla="*/ 111 h 176"/>
                <a:gd name="T18" fmla="*/ 256 w 256"/>
                <a:gd name="T19" fmla="*/ 149 h 176"/>
                <a:gd name="T20" fmla="*/ 253 w 256"/>
                <a:gd name="T21" fmla="*/ 150 h 176"/>
                <a:gd name="T22" fmla="*/ 248 w 256"/>
                <a:gd name="T23" fmla="*/ 153 h 176"/>
                <a:gd name="T24" fmla="*/ 238 w 256"/>
                <a:gd name="T25" fmla="*/ 157 h 176"/>
                <a:gd name="T26" fmla="*/ 225 w 256"/>
                <a:gd name="T27" fmla="*/ 162 h 176"/>
                <a:gd name="T28" fmla="*/ 210 w 256"/>
                <a:gd name="T29" fmla="*/ 167 h 176"/>
                <a:gd name="T30" fmla="*/ 193 w 256"/>
                <a:gd name="T31" fmla="*/ 171 h 176"/>
                <a:gd name="T32" fmla="*/ 174 w 256"/>
                <a:gd name="T33" fmla="*/ 175 h 176"/>
                <a:gd name="T34" fmla="*/ 154 w 256"/>
                <a:gd name="T35" fmla="*/ 176 h 176"/>
                <a:gd name="T36" fmla="*/ 134 w 256"/>
                <a:gd name="T37" fmla="*/ 176 h 176"/>
                <a:gd name="T38" fmla="*/ 113 w 256"/>
                <a:gd name="T39" fmla="*/ 174 h 176"/>
                <a:gd name="T40" fmla="*/ 92 w 256"/>
                <a:gd name="T41" fmla="*/ 168 h 176"/>
                <a:gd name="T42" fmla="*/ 71 w 256"/>
                <a:gd name="T43" fmla="*/ 159 h 176"/>
                <a:gd name="T44" fmla="*/ 53 w 256"/>
                <a:gd name="T45" fmla="*/ 146 h 176"/>
                <a:gd name="T46" fmla="*/ 36 w 256"/>
                <a:gd name="T47" fmla="*/ 128 h 176"/>
                <a:gd name="T48" fmla="*/ 22 w 256"/>
                <a:gd name="T49" fmla="*/ 105 h 176"/>
                <a:gd name="T50" fmla="*/ 9 w 256"/>
                <a:gd name="T51" fmla="*/ 76 h 176"/>
                <a:gd name="T52" fmla="*/ 0 w 256"/>
                <a:gd name="T53" fmla="*/ 41 h 176"/>
                <a:gd name="T54" fmla="*/ 1 w 256"/>
                <a:gd name="T55" fmla="*/ 44 h 176"/>
                <a:gd name="T56" fmla="*/ 5 w 256"/>
                <a:gd name="T57" fmla="*/ 51 h 176"/>
                <a:gd name="T58" fmla="*/ 11 w 256"/>
                <a:gd name="T59" fmla="*/ 62 h 176"/>
                <a:gd name="T60" fmla="*/ 21 w 256"/>
                <a:gd name="T61" fmla="*/ 75 h 176"/>
                <a:gd name="T62" fmla="*/ 32 w 256"/>
                <a:gd name="T63" fmla="*/ 89 h 176"/>
                <a:gd name="T64" fmla="*/ 48 w 256"/>
                <a:gd name="T65" fmla="*/ 103 h 176"/>
                <a:gd name="T66" fmla="*/ 66 w 256"/>
                <a:gd name="T67" fmla="*/ 116 h 176"/>
                <a:gd name="T68" fmla="*/ 87 w 256"/>
                <a:gd name="T69" fmla="*/ 127 h 176"/>
                <a:gd name="T70" fmla="*/ 112 w 256"/>
                <a:gd name="T71" fmla="*/ 133 h 176"/>
                <a:gd name="T72" fmla="*/ 109 w 256"/>
                <a:gd name="T73" fmla="*/ 131 h 176"/>
                <a:gd name="T74" fmla="*/ 100 w 256"/>
                <a:gd name="T75" fmla="*/ 127 h 176"/>
                <a:gd name="T76" fmla="*/ 88 w 256"/>
                <a:gd name="T77" fmla="*/ 119 h 176"/>
                <a:gd name="T78" fmla="*/ 74 w 256"/>
                <a:gd name="T79" fmla="*/ 109 h 176"/>
                <a:gd name="T80" fmla="*/ 57 w 256"/>
                <a:gd name="T81" fmla="*/ 96 h 176"/>
                <a:gd name="T82" fmla="*/ 41 w 256"/>
                <a:gd name="T83" fmla="*/ 80 h 176"/>
                <a:gd name="T84" fmla="*/ 27 w 256"/>
                <a:gd name="T85" fmla="*/ 62 h 176"/>
                <a:gd name="T86" fmla="*/ 17 w 256"/>
                <a:gd name="T87" fmla="*/ 42 h 176"/>
                <a:gd name="T88" fmla="*/ 10 w 256"/>
                <a:gd name="T89" fmla="*/ 19 h 176"/>
                <a:gd name="T90" fmla="*/ 11 w 256"/>
                <a:gd name="T91" fmla="*/ 18 h 176"/>
                <a:gd name="T92" fmla="*/ 18 w 256"/>
                <a:gd name="T93" fmla="*/ 15 h 176"/>
                <a:gd name="T94" fmla="*/ 27 w 256"/>
                <a:gd name="T95" fmla="*/ 11 h 176"/>
                <a:gd name="T96" fmla="*/ 39 w 256"/>
                <a:gd name="T97" fmla="*/ 7 h 176"/>
                <a:gd name="T98" fmla="*/ 54 w 256"/>
                <a:gd name="T99" fmla="*/ 3 h 176"/>
                <a:gd name="T100" fmla="*/ 70 w 256"/>
                <a:gd name="T101" fmla="*/ 1 h 176"/>
                <a:gd name="T102" fmla="*/ 89 w 256"/>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6">
                  <a:moveTo>
                    <a:pt x="89" y="0"/>
                  </a:moveTo>
                  <a:lnTo>
                    <a:pt x="109" y="0"/>
                  </a:lnTo>
                  <a:lnTo>
                    <a:pt x="128" y="3"/>
                  </a:lnTo>
                  <a:lnTo>
                    <a:pt x="149" y="10"/>
                  </a:lnTo>
                  <a:lnTo>
                    <a:pt x="170" y="20"/>
                  </a:lnTo>
                  <a:lnTo>
                    <a:pt x="190" y="35"/>
                  </a:lnTo>
                  <a:lnTo>
                    <a:pt x="209" y="54"/>
                  </a:lnTo>
                  <a:lnTo>
                    <a:pt x="226" y="80"/>
                  </a:lnTo>
                  <a:lnTo>
                    <a:pt x="243" y="111"/>
                  </a:lnTo>
                  <a:lnTo>
                    <a:pt x="256" y="149"/>
                  </a:lnTo>
                  <a:lnTo>
                    <a:pt x="253" y="150"/>
                  </a:lnTo>
                  <a:lnTo>
                    <a:pt x="248" y="153"/>
                  </a:lnTo>
                  <a:lnTo>
                    <a:pt x="238" y="157"/>
                  </a:lnTo>
                  <a:lnTo>
                    <a:pt x="225" y="162"/>
                  </a:lnTo>
                  <a:lnTo>
                    <a:pt x="210" y="167"/>
                  </a:lnTo>
                  <a:lnTo>
                    <a:pt x="193" y="171"/>
                  </a:lnTo>
                  <a:lnTo>
                    <a:pt x="174" y="175"/>
                  </a:lnTo>
                  <a:lnTo>
                    <a:pt x="154" y="176"/>
                  </a:lnTo>
                  <a:lnTo>
                    <a:pt x="134" y="176"/>
                  </a:lnTo>
                  <a:lnTo>
                    <a:pt x="113" y="174"/>
                  </a:lnTo>
                  <a:lnTo>
                    <a:pt x="92" y="168"/>
                  </a:lnTo>
                  <a:lnTo>
                    <a:pt x="71" y="159"/>
                  </a:lnTo>
                  <a:lnTo>
                    <a:pt x="53" y="146"/>
                  </a:lnTo>
                  <a:lnTo>
                    <a:pt x="36" y="128"/>
                  </a:lnTo>
                  <a:lnTo>
                    <a:pt x="22" y="105"/>
                  </a:lnTo>
                  <a:lnTo>
                    <a:pt x="9" y="76"/>
                  </a:lnTo>
                  <a:lnTo>
                    <a:pt x="0" y="41"/>
                  </a:lnTo>
                  <a:lnTo>
                    <a:pt x="1" y="44"/>
                  </a:lnTo>
                  <a:lnTo>
                    <a:pt x="5" y="51"/>
                  </a:lnTo>
                  <a:lnTo>
                    <a:pt x="11" y="62"/>
                  </a:lnTo>
                  <a:lnTo>
                    <a:pt x="21" y="75"/>
                  </a:lnTo>
                  <a:lnTo>
                    <a:pt x="32" y="89"/>
                  </a:lnTo>
                  <a:lnTo>
                    <a:pt x="48" y="103"/>
                  </a:lnTo>
                  <a:lnTo>
                    <a:pt x="66" y="116"/>
                  </a:lnTo>
                  <a:lnTo>
                    <a:pt x="87" y="127"/>
                  </a:lnTo>
                  <a:lnTo>
                    <a:pt x="112" y="133"/>
                  </a:lnTo>
                  <a:lnTo>
                    <a:pt x="109" y="131"/>
                  </a:lnTo>
                  <a:lnTo>
                    <a:pt x="100" y="127"/>
                  </a:lnTo>
                  <a:lnTo>
                    <a:pt x="88" y="119"/>
                  </a:lnTo>
                  <a:lnTo>
                    <a:pt x="74" y="109"/>
                  </a:lnTo>
                  <a:lnTo>
                    <a:pt x="57" y="96"/>
                  </a:lnTo>
                  <a:lnTo>
                    <a:pt x="41" y="80"/>
                  </a:lnTo>
                  <a:lnTo>
                    <a:pt x="27" y="62"/>
                  </a:lnTo>
                  <a:lnTo>
                    <a:pt x="17" y="42"/>
                  </a:lnTo>
                  <a:lnTo>
                    <a:pt x="10" y="19"/>
                  </a:lnTo>
                  <a:lnTo>
                    <a:pt x="11" y="18"/>
                  </a:lnTo>
                  <a:lnTo>
                    <a:pt x="18" y="15"/>
                  </a:lnTo>
                  <a:lnTo>
                    <a:pt x="27" y="11"/>
                  </a:lnTo>
                  <a:lnTo>
                    <a:pt x="39" y="7"/>
                  </a:lnTo>
                  <a:lnTo>
                    <a:pt x="54" y="3"/>
                  </a:lnTo>
                  <a:lnTo>
                    <a:pt x="70" y="1"/>
                  </a:lnTo>
                  <a:lnTo>
                    <a:pt x="89"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54" name="任意多边形: 形状 53">
              <a:extLst>
                <a:ext uri="{FF2B5EF4-FFF2-40B4-BE49-F238E27FC236}">
                  <a16:creationId xmlns:a16="http://schemas.microsoft.com/office/drawing/2014/main" xmlns:p14="http://schemas.microsoft.com/office/powerpoint/2010/main" xmlns:mc="http://schemas.openxmlformats.org/markup-compatibility/2006" xmlns="" id="{846989B0-F654-42FC-B6B2-871BEFACC4C6}"/>
                </a:ext>
              </a:extLst>
            </p:cNvPr>
            <p:cNvSpPr/>
            <p:nvPr/>
          </p:nvSpPr>
          <p:spPr bwMode="auto">
            <a:xfrm>
              <a:off x="3800128" y="3780631"/>
              <a:ext cx="406400" cy="280988"/>
            </a:xfrm>
            <a:custGeom>
              <a:avLst/>
              <a:gdLst>
                <a:gd name="T0" fmla="*/ 101 w 256"/>
                <a:gd name="T1" fmla="*/ 0 h 177"/>
                <a:gd name="T2" fmla="*/ 122 w 256"/>
                <a:gd name="T3" fmla="*/ 0 h 177"/>
                <a:gd name="T4" fmla="*/ 143 w 256"/>
                <a:gd name="T5" fmla="*/ 3 h 177"/>
                <a:gd name="T6" fmla="*/ 163 w 256"/>
                <a:gd name="T7" fmla="*/ 8 h 177"/>
                <a:gd name="T8" fmla="*/ 184 w 256"/>
                <a:gd name="T9" fmla="*/ 17 h 177"/>
                <a:gd name="T10" fmla="*/ 202 w 256"/>
                <a:gd name="T11" fmla="*/ 30 h 177"/>
                <a:gd name="T12" fmla="*/ 219 w 256"/>
                <a:gd name="T13" fmla="*/ 48 h 177"/>
                <a:gd name="T14" fmla="*/ 234 w 256"/>
                <a:gd name="T15" fmla="*/ 72 h 177"/>
                <a:gd name="T16" fmla="*/ 247 w 256"/>
                <a:gd name="T17" fmla="*/ 100 h 177"/>
                <a:gd name="T18" fmla="*/ 256 w 256"/>
                <a:gd name="T19" fmla="*/ 135 h 177"/>
                <a:gd name="T20" fmla="*/ 254 w 256"/>
                <a:gd name="T21" fmla="*/ 133 h 177"/>
                <a:gd name="T22" fmla="*/ 251 w 256"/>
                <a:gd name="T23" fmla="*/ 125 h 177"/>
                <a:gd name="T24" fmla="*/ 244 w 256"/>
                <a:gd name="T25" fmla="*/ 115 h 177"/>
                <a:gd name="T26" fmla="*/ 235 w 256"/>
                <a:gd name="T27" fmla="*/ 102 h 177"/>
                <a:gd name="T28" fmla="*/ 223 w 256"/>
                <a:gd name="T29" fmla="*/ 87 h 177"/>
                <a:gd name="T30" fmla="*/ 208 w 256"/>
                <a:gd name="T31" fmla="*/ 73 h 177"/>
                <a:gd name="T32" fmla="*/ 189 w 256"/>
                <a:gd name="T33" fmla="*/ 60 h 177"/>
                <a:gd name="T34" fmla="*/ 169 w 256"/>
                <a:gd name="T35" fmla="*/ 50 h 177"/>
                <a:gd name="T36" fmla="*/ 144 w 256"/>
                <a:gd name="T37" fmla="*/ 43 h 177"/>
                <a:gd name="T38" fmla="*/ 147 w 256"/>
                <a:gd name="T39" fmla="*/ 46 h 177"/>
                <a:gd name="T40" fmla="*/ 156 w 256"/>
                <a:gd name="T41" fmla="*/ 50 h 177"/>
                <a:gd name="T42" fmla="*/ 167 w 256"/>
                <a:gd name="T43" fmla="*/ 58 h 177"/>
                <a:gd name="T44" fmla="*/ 182 w 256"/>
                <a:gd name="T45" fmla="*/ 68 h 177"/>
                <a:gd name="T46" fmla="*/ 199 w 256"/>
                <a:gd name="T47" fmla="*/ 81 h 177"/>
                <a:gd name="T48" fmla="*/ 214 w 256"/>
                <a:gd name="T49" fmla="*/ 96 h 177"/>
                <a:gd name="T50" fmla="*/ 228 w 256"/>
                <a:gd name="T51" fmla="*/ 115 h 177"/>
                <a:gd name="T52" fmla="*/ 239 w 256"/>
                <a:gd name="T53" fmla="*/ 135 h 177"/>
                <a:gd name="T54" fmla="*/ 245 w 256"/>
                <a:gd name="T55" fmla="*/ 157 h 177"/>
                <a:gd name="T56" fmla="*/ 244 w 256"/>
                <a:gd name="T57" fmla="*/ 159 h 177"/>
                <a:gd name="T58" fmla="*/ 238 w 256"/>
                <a:gd name="T59" fmla="*/ 161 h 177"/>
                <a:gd name="T60" fmla="*/ 228 w 256"/>
                <a:gd name="T61" fmla="*/ 165 h 177"/>
                <a:gd name="T62" fmla="*/ 217 w 256"/>
                <a:gd name="T63" fmla="*/ 169 h 177"/>
                <a:gd name="T64" fmla="*/ 201 w 256"/>
                <a:gd name="T65" fmla="*/ 173 h 177"/>
                <a:gd name="T66" fmla="*/ 186 w 256"/>
                <a:gd name="T67" fmla="*/ 176 h 177"/>
                <a:gd name="T68" fmla="*/ 166 w 256"/>
                <a:gd name="T69" fmla="*/ 177 h 177"/>
                <a:gd name="T70" fmla="*/ 147 w 256"/>
                <a:gd name="T71" fmla="*/ 177 h 177"/>
                <a:gd name="T72" fmla="*/ 127 w 256"/>
                <a:gd name="T73" fmla="*/ 173 h 177"/>
                <a:gd name="T74" fmla="*/ 106 w 256"/>
                <a:gd name="T75" fmla="*/ 167 h 177"/>
                <a:gd name="T76" fmla="*/ 86 w 256"/>
                <a:gd name="T77" fmla="*/ 156 h 177"/>
                <a:gd name="T78" fmla="*/ 66 w 256"/>
                <a:gd name="T79" fmla="*/ 142 h 177"/>
                <a:gd name="T80" fmla="*/ 47 w 256"/>
                <a:gd name="T81" fmla="*/ 122 h 177"/>
                <a:gd name="T82" fmla="*/ 28 w 256"/>
                <a:gd name="T83" fmla="*/ 96 h 177"/>
                <a:gd name="T84" fmla="*/ 13 w 256"/>
                <a:gd name="T85" fmla="*/ 65 h 177"/>
                <a:gd name="T86" fmla="*/ 0 w 256"/>
                <a:gd name="T87" fmla="*/ 28 h 177"/>
                <a:gd name="T88" fmla="*/ 2 w 256"/>
                <a:gd name="T89" fmla="*/ 26 h 177"/>
                <a:gd name="T90" fmla="*/ 8 w 256"/>
                <a:gd name="T91" fmla="*/ 24 h 177"/>
                <a:gd name="T92" fmla="*/ 18 w 256"/>
                <a:gd name="T93" fmla="*/ 20 h 177"/>
                <a:gd name="T94" fmla="*/ 30 w 256"/>
                <a:gd name="T95" fmla="*/ 15 h 177"/>
                <a:gd name="T96" fmla="*/ 45 w 256"/>
                <a:gd name="T97" fmla="*/ 9 h 177"/>
                <a:gd name="T98" fmla="*/ 62 w 256"/>
                <a:gd name="T99" fmla="*/ 6 h 177"/>
                <a:gd name="T100" fmla="*/ 82 w 256"/>
                <a:gd name="T101" fmla="*/ 3 h 177"/>
                <a:gd name="T102" fmla="*/ 101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1" y="0"/>
                  </a:moveTo>
                  <a:lnTo>
                    <a:pt x="122" y="0"/>
                  </a:lnTo>
                  <a:lnTo>
                    <a:pt x="143" y="3"/>
                  </a:lnTo>
                  <a:lnTo>
                    <a:pt x="163" y="8"/>
                  </a:lnTo>
                  <a:lnTo>
                    <a:pt x="184" y="17"/>
                  </a:lnTo>
                  <a:lnTo>
                    <a:pt x="202" y="30"/>
                  </a:lnTo>
                  <a:lnTo>
                    <a:pt x="219" y="48"/>
                  </a:lnTo>
                  <a:lnTo>
                    <a:pt x="234" y="72"/>
                  </a:lnTo>
                  <a:lnTo>
                    <a:pt x="247" y="100"/>
                  </a:lnTo>
                  <a:lnTo>
                    <a:pt x="256" y="135"/>
                  </a:lnTo>
                  <a:lnTo>
                    <a:pt x="254" y="133"/>
                  </a:lnTo>
                  <a:lnTo>
                    <a:pt x="251" y="125"/>
                  </a:lnTo>
                  <a:lnTo>
                    <a:pt x="244" y="115"/>
                  </a:lnTo>
                  <a:lnTo>
                    <a:pt x="235" y="102"/>
                  </a:lnTo>
                  <a:lnTo>
                    <a:pt x="223" y="87"/>
                  </a:lnTo>
                  <a:lnTo>
                    <a:pt x="208" y="73"/>
                  </a:lnTo>
                  <a:lnTo>
                    <a:pt x="189" y="60"/>
                  </a:lnTo>
                  <a:lnTo>
                    <a:pt x="169" y="50"/>
                  </a:lnTo>
                  <a:lnTo>
                    <a:pt x="144" y="43"/>
                  </a:lnTo>
                  <a:lnTo>
                    <a:pt x="147" y="46"/>
                  </a:lnTo>
                  <a:lnTo>
                    <a:pt x="156" y="50"/>
                  </a:lnTo>
                  <a:lnTo>
                    <a:pt x="167" y="58"/>
                  </a:lnTo>
                  <a:lnTo>
                    <a:pt x="182" y="68"/>
                  </a:lnTo>
                  <a:lnTo>
                    <a:pt x="199" y="81"/>
                  </a:lnTo>
                  <a:lnTo>
                    <a:pt x="214" y="96"/>
                  </a:lnTo>
                  <a:lnTo>
                    <a:pt x="228" y="115"/>
                  </a:lnTo>
                  <a:lnTo>
                    <a:pt x="239" y="135"/>
                  </a:lnTo>
                  <a:lnTo>
                    <a:pt x="245" y="157"/>
                  </a:lnTo>
                  <a:lnTo>
                    <a:pt x="244" y="159"/>
                  </a:lnTo>
                  <a:lnTo>
                    <a:pt x="238" y="161"/>
                  </a:lnTo>
                  <a:lnTo>
                    <a:pt x="228" y="165"/>
                  </a:lnTo>
                  <a:lnTo>
                    <a:pt x="217" y="169"/>
                  </a:lnTo>
                  <a:lnTo>
                    <a:pt x="201" y="173"/>
                  </a:lnTo>
                  <a:lnTo>
                    <a:pt x="186" y="176"/>
                  </a:lnTo>
                  <a:lnTo>
                    <a:pt x="166" y="177"/>
                  </a:lnTo>
                  <a:lnTo>
                    <a:pt x="147" y="177"/>
                  </a:lnTo>
                  <a:lnTo>
                    <a:pt x="127" y="173"/>
                  </a:lnTo>
                  <a:lnTo>
                    <a:pt x="106" y="167"/>
                  </a:lnTo>
                  <a:lnTo>
                    <a:pt x="86" y="156"/>
                  </a:lnTo>
                  <a:lnTo>
                    <a:pt x="66" y="142"/>
                  </a:lnTo>
                  <a:lnTo>
                    <a:pt x="47" y="122"/>
                  </a:lnTo>
                  <a:lnTo>
                    <a:pt x="28" y="96"/>
                  </a:lnTo>
                  <a:lnTo>
                    <a:pt x="13" y="65"/>
                  </a:lnTo>
                  <a:lnTo>
                    <a:pt x="0" y="28"/>
                  </a:lnTo>
                  <a:lnTo>
                    <a:pt x="2" y="26"/>
                  </a:lnTo>
                  <a:lnTo>
                    <a:pt x="8" y="24"/>
                  </a:lnTo>
                  <a:lnTo>
                    <a:pt x="18" y="20"/>
                  </a:lnTo>
                  <a:lnTo>
                    <a:pt x="30" y="15"/>
                  </a:lnTo>
                  <a:lnTo>
                    <a:pt x="45" y="9"/>
                  </a:lnTo>
                  <a:lnTo>
                    <a:pt x="62" y="6"/>
                  </a:lnTo>
                  <a:lnTo>
                    <a:pt x="82" y="3"/>
                  </a:lnTo>
                  <a:lnTo>
                    <a:pt x="101"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55" name="任意多边形: 形状 54">
              <a:extLst>
                <a:ext uri="{FF2B5EF4-FFF2-40B4-BE49-F238E27FC236}">
                  <a16:creationId xmlns:a16="http://schemas.microsoft.com/office/drawing/2014/main" xmlns:p14="http://schemas.microsoft.com/office/powerpoint/2010/main" xmlns:mc="http://schemas.openxmlformats.org/markup-compatibility/2006" xmlns="" id="{FF7D36F8-A917-4741-A93C-B80CF2CC5B34}"/>
                </a:ext>
              </a:extLst>
            </p:cNvPr>
            <p:cNvSpPr/>
            <p:nvPr/>
          </p:nvSpPr>
          <p:spPr bwMode="auto">
            <a:xfrm>
              <a:off x="3441353" y="4302919"/>
              <a:ext cx="277813" cy="422275"/>
            </a:xfrm>
            <a:custGeom>
              <a:avLst/>
              <a:gdLst>
                <a:gd name="T0" fmla="*/ 58 w 175"/>
                <a:gd name="T1" fmla="*/ 0 h 266"/>
                <a:gd name="T2" fmla="*/ 61 w 175"/>
                <a:gd name="T3" fmla="*/ 1 h 266"/>
                <a:gd name="T4" fmla="*/ 66 w 175"/>
                <a:gd name="T5" fmla="*/ 2 h 266"/>
                <a:gd name="T6" fmla="*/ 74 w 175"/>
                <a:gd name="T7" fmla="*/ 6 h 266"/>
                <a:gd name="T8" fmla="*/ 84 w 175"/>
                <a:gd name="T9" fmla="*/ 12 h 266"/>
                <a:gd name="T10" fmla="*/ 96 w 175"/>
                <a:gd name="T11" fmla="*/ 18 h 266"/>
                <a:gd name="T12" fmla="*/ 109 w 175"/>
                <a:gd name="T13" fmla="*/ 27 h 266"/>
                <a:gd name="T14" fmla="*/ 122 w 175"/>
                <a:gd name="T15" fmla="*/ 37 h 266"/>
                <a:gd name="T16" fmla="*/ 135 w 175"/>
                <a:gd name="T17" fmla="*/ 49 h 266"/>
                <a:gd name="T18" fmla="*/ 148 w 175"/>
                <a:gd name="T19" fmla="*/ 65 h 266"/>
                <a:gd name="T20" fmla="*/ 158 w 175"/>
                <a:gd name="T21" fmla="*/ 80 h 266"/>
                <a:gd name="T22" fmla="*/ 166 w 175"/>
                <a:gd name="T23" fmla="*/ 100 h 266"/>
                <a:gd name="T24" fmla="*/ 172 w 175"/>
                <a:gd name="T25" fmla="*/ 121 h 266"/>
                <a:gd name="T26" fmla="*/ 175 w 175"/>
                <a:gd name="T27" fmla="*/ 145 h 266"/>
                <a:gd name="T28" fmla="*/ 174 w 175"/>
                <a:gd name="T29" fmla="*/ 171 h 266"/>
                <a:gd name="T30" fmla="*/ 167 w 175"/>
                <a:gd name="T31" fmla="*/ 200 h 266"/>
                <a:gd name="T32" fmla="*/ 157 w 175"/>
                <a:gd name="T33" fmla="*/ 232 h 266"/>
                <a:gd name="T34" fmla="*/ 140 w 175"/>
                <a:gd name="T35" fmla="*/ 266 h 266"/>
                <a:gd name="T36" fmla="*/ 137 w 175"/>
                <a:gd name="T37" fmla="*/ 266 h 266"/>
                <a:gd name="T38" fmla="*/ 131 w 175"/>
                <a:gd name="T39" fmla="*/ 263 h 266"/>
                <a:gd name="T40" fmla="*/ 122 w 175"/>
                <a:gd name="T41" fmla="*/ 259 h 266"/>
                <a:gd name="T42" fmla="*/ 109 w 175"/>
                <a:gd name="T43" fmla="*/ 253 h 266"/>
                <a:gd name="T44" fmla="*/ 96 w 175"/>
                <a:gd name="T45" fmla="*/ 247 h 266"/>
                <a:gd name="T46" fmla="*/ 80 w 175"/>
                <a:gd name="T47" fmla="*/ 237 h 266"/>
                <a:gd name="T48" fmla="*/ 65 w 175"/>
                <a:gd name="T49" fmla="*/ 226 h 266"/>
                <a:gd name="T50" fmla="*/ 49 w 175"/>
                <a:gd name="T51" fmla="*/ 213 h 266"/>
                <a:gd name="T52" fmla="*/ 35 w 175"/>
                <a:gd name="T53" fmla="*/ 198 h 266"/>
                <a:gd name="T54" fmla="*/ 22 w 175"/>
                <a:gd name="T55" fmla="*/ 182 h 266"/>
                <a:gd name="T56" fmla="*/ 10 w 175"/>
                <a:gd name="T57" fmla="*/ 163 h 266"/>
                <a:gd name="T58" fmla="*/ 3 w 175"/>
                <a:gd name="T59" fmla="*/ 143 h 266"/>
                <a:gd name="T60" fmla="*/ 0 w 175"/>
                <a:gd name="T61" fmla="*/ 121 h 266"/>
                <a:gd name="T62" fmla="*/ 0 w 175"/>
                <a:gd name="T63" fmla="*/ 96 h 266"/>
                <a:gd name="T64" fmla="*/ 6 w 175"/>
                <a:gd name="T65" fmla="*/ 70 h 266"/>
                <a:gd name="T66" fmla="*/ 18 w 175"/>
                <a:gd name="T67" fmla="*/ 40 h 266"/>
                <a:gd name="T68" fmla="*/ 36 w 175"/>
                <a:gd name="T69" fmla="*/ 9 h 266"/>
                <a:gd name="T70" fmla="*/ 35 w 175"/>
                <a:gd name="T71" fmla="*/ 13 h 266"/>
                <a:gd name="T72" fmla="*/ 32 w 175"/>
                <a:gd name="T73" fmla="*/ 21 h 266"/>
                <a:gd name="T74" fmla="*/ 28 w 175"/>
                <a:gd name="T75" fmla="*/ 32 h 266"/>
                <a:gd name="T76" fmla="*/ 26 w 175"/>
                <a:gd name="T77" fmla="*/ 48 h 266"/>
                <a:gd name="T78" fmla="*/ 24 w 175"/>
                <a:gd name="T79" fmla="*/ 66 h 266"/>
                <a:gd name="T80" fmla="*/ 24 w 175"/>
                <a:gd name="T81" fmla="*/ 87 h 266"/>
                <a:gd name="T82" fmla="*/ 28 w 175"/>
                <a:gd name="T83" fmla="*/ 109 h 266"/>
                <a:gd name="T84" fmla="*/ 37 w 175"/>
                <a:gd name="T85" fmla="*/ 131 h 266"/>
                <a:gd name="T86" fmla="*/ 50 w 175"/>
                <a:gd name="T87" fmla="*/ 153 h 266"/>
                <a:gd name="T88" fmla="*/ 49 w 175"/>
                <a:gd name="T89" fmla="*/ 149 h 266"/>
                <a:gd name="T90" fmla="*/ 46 w 175"/>
                <a:gd name="T91" fmla="*/ 140 h 266"/>
                <a:gd name="T92" fmla="*/ 42 w 175"/>
                <a:gd name="T93" fmla="*/ 127 h 266"/>
                <a:gd name="T94" fmla="*/ 39 w 175"/>
                <a:gd name="T95" fmla="*/ 109 h 266"/>
                <a:gd name="T96" fmla="*/ 37 w 175"/>
                <a:gd name="T97" fmla="*/ 88 h 266"/>
                <a:gd name="T98" fmla="*/ 37 w 175"/>
                <a:gd name="T99" fmla="*/ 66 h 266"/>
                <a:gd name="T100" fmla="*/ 40 w 175"/>
                <a:gd name="T101" fmla="*/ 44 h 266"/>
                <a:gd name="T102" fmla="*/ 46 w 175"/>
                <a:gd name="T103" fmla="*/ 21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1"/>
                  </a:lnTo>
                  <a:lnTo>
                    <a:pt x="66" y="2"/>
                  </a:lnTo>
                  <a:lnTo>
                    <a:pt x="74" y="6"/>
                  </a:lnTo>
                  <a:lnTo>
                    <a:pt x="84" y="12"/>
                  </a:lnTo>
                  <a:lnTo>
                    <a:pt x="96" y="18"/>
                  </a:lnTo>
                  <a:lnTo>
                    <a:pt x="109" y="27"/>
                  </a:lnTo>
                  <a:lnTo>
                    <a:pt x="122" y="37"/>
                  </a:lnTo>
                  <a:lnTo>
                    <a:pt x="135" y="49"/>
                  </a:lnTo>
                  <a:lnTo>
                    <a:pt x="148" y="65"/>
                  </a:lnTo>
                  <a:lnTo>
                    <a:pt x="158" y="80"/>
                  </a:lnTo>
                  <a:lnTo>
                    <a:pt x="166" y="100"/>
                  </a:lnTo>
                  <a:lnTo>
                    <a:pt x="172" y="121"/>
                  </a:lnTo>
                  <a:lnTo>
                    <a:pt x="175" y="145"/>
                  </a:lnTo>
                  <a:lnTo>
                    <a:pt x="174" y="171"/>
                  </a:lnTo>
                  <a:lnTo>
                    <a:pt x="167" y="200"/>
                  </a:lnTo>
                  <a:lnTo>
                    <a:pt x="157" y="232"/>
                  </a:lnTo>
                  <a:lnTo>
                    <a:pt x="140" y="266"/>
                  </a:lnTo>
                  <a:lnTo>
                    <a:pt x="137" y="266"/>
                  </a:lnTo>
                  <a:lnTo>
                    <a:pt x="131" y="263"/>
                  </a:lnTo>
                  <a:lnTo>
                    <a:pt x="122" y="259"/>
                  </a:lnTo>
                  <a:lnTo>
                    <a:pt x="109" y="253"/>
                  </a:lnTo>
                  <a:lnTo>
                    <a:pt x="96" y="247"/>
                  </a:lnTo>
                  <a:lnTo>
                    <a:pt x="80" y="237"/>
                  </a:lnTo>
                  <a:lnTo>
                    <a:pt x="65" y="226"/>
                  </a:lnTo>
                  <a:lnTo>
                    <a:pt x="49" y="213"/>
                  </a:lnTo>
                  <a:lnTo>
                    <a:pt x="35" y="198"/>
                  </a:lnTo>
                  <a:lnTo>
                    <a:pt x="22" y="182"/>
                  </a:lnTo>
                  <a:lnTo>
                    <a:pt x="10" y="163"/>
                  </a:lnTo>
                  <a:lnTo>
                    <a:pt x="3" y="143"/>
                  </a:lnTo>
                  <a:lnTo>
                    <a:pt x="0" y="121"/>
                  </a:lnTo>
                  <a:lnTo>
                    <a:pt x="0" y="96"/>
                  </a:lnTo>
                  <a:lnTo>
                    <a:pt x="6" y="70"/>
                  </a:lnTo>
                  <a:lnTo>
                    <a:pt x="18" y="40"/>
                  </a:lnTo>
                  <a:lnTo>
                    <a:pt x="36" y="9"/>
                  </a:lnTo>
                  <a:lnTo>
                    <a:pt x="35" y="13"/>
                  </a:lnTo>
                  <a:lnTo>
                    <a:pt x="32" y="21"/>
                  </a:lnTo>
                  <a:lnTo>
                    <a:pt x="28" y="32"/>
                  </a:lnTo>
                  <a:lnTo>
                    <a:pt x="26" y="48"/>
                  </a:lnTo>
                  <a:lnTo>
                    <a:pt x="24" y="66"/>
                  </a:lnTo>
                  <a:lnTo>
                    <a:pt x="24" y="87"/>
                  </a:lnTo>
                  <a:lnTo>
                    <a:pt x="28" y="109"/>
                  </a:lnTo>
                  <a:lnTo>
                    <a:pt x="37" y="131"/>
                  </a:lnTo>
                  <a:lnTo>
                    <a:pt x="50" y="153"/>
                  </a:lnTo>
                  <a:lnTo>
                    <a:pt x="49" y="149"/>
                  </a:lnTo>
                  <a:lnTo>
                    <a:pt x="46" y="140"/>
                  </a:lnTo>
                  <a:lnTo>
                    <a:pt x="42" y="127"/>
                  </a:lnTo>
                  <a:lnTo>
                    <a:pt x="39" y="109"/>
                  </a:lnTo>
                  <a:lnTo>
                    <a:pt x="37" y="88"/>
                  </a:lnTo>
                  <a:lnTo>
                    <a:pt x="37" y="66"/>
                  </a:lnTo>
                  <a:lnTo>
                    <a:pt x="40" y="44"/>
                  </a:lnTo>
                  <a:lnTo>
                    <a:pt x="46" y="21"/>
                  </a:lnTo>
                  <a:lnTo>
                    <a:pt x="58"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56" name="任意多边形: 形状 55">
              <a:extLst>
                <a:ext uri="{FF2B5EF4-FFF2-40B4-BE49-F238E27FC236}">
                  <a16:creationId xmlns:a16="http://schemas.microsoft.com/office/drawing/2014/main" xmlns:p14="http://schemas.microsoft.com/office/powerpoint/2010/main" xmlns:mc="http://schemas.openxmlformats.org/markup-compatibility/2006" xmlns="" id="{E7698036-3FF4-4DC4-8FA3-E205A93AD33C}"/>
                </a:ext>
              </a:extLst>
            </p:cNvPr>
            <p:cNvSpPr/>
            <p:nvPr/>
          </p:nvSpPr>
          <p:spPr bwMode="auto">
            <a:xfrm>
              <a:off x="4566890" y="4553744"/>
              <a:ext cx="406400" cy="280988"/>
            </a:xfrm>
            <a:custGeom>
              <a:avLst/>
              <a:gdLst>
                <a:gd name="T0" fmla="*/ 89 w 256"/>
                <a:gd name="T1" fmla="*/ 0 h 177"/>
                <a:gd name="T2" fmla="*/ 108 w 256"/>
                <a:gd name="T3" fmla="*/ 0 h 177"/>
                <a:gd name="T4" fmla="*/ 129 w 256"/>
                <a:gd name="T5" fmla="*/ 3 h 177"/>
                <a:gd name="T6" fmla="*/ 150 w 256"/>
                <a:gd name="T7" fmla="*/ 9 h 177"/>
                <a:gd name="T8" fmla="*/ 170 w 256"/>
                <a:gd name="T9" fmla="*/ 20 h 177"/>
                <a:gd name="T10" fmla="*/ 190 w 256"/>
                <a:gd name="T11" fmla="*/ 35 h 177"/>
                <a:gd name="T12" fmla="*/ 209 w 256"/>
                <a:gd name="T13" fmla="*/ 55 h 177"/>
                <a:gd name="T14" fmla="*/ 226 w 256"/>
                <a:gd name="T15" fmla="*/ 79 h 177"/>
                <a:gd name="T16" fmla="*/ 242 w 256"/>
                <a:gd name="T17" fmla="*/ 112 h 177"/>
                <a:gd name="T18" fmla="*/ 256 w 256"/>
                <a:gd name="T19" fmla="*/ 150 h 177"/>
                <a:gd name="T20" fmla="*/ 254 w 256"/>
                <a:gd name="T21" fmla="*/ 151 h 177"/>
                <a:gd name="T22" fmla="*/ 247 w 256"/>
                <a:gd name="T23" fmla="*/ 153 h 177"/>
                <a:gd name="T24" fmla="*/ 238 w 256"/>
                <a:gd name="T25" fmla="*/ 157 h 177"/>
                <a:gd name="T26" fmla="*/ 225 w 256"/>
                <a:gd name="T27" fmla="*/ 163 h 177"/>
                <a:gd name="T28" fmla="*/ 211 w 256"/>
                <a:gd name="T29" fmla="*/ 166 h 177"/>
                <a:gd name="T30" fmla="*/ 193 w 256"/>
                <a:gd name="T31" fmla="*/ 172 h 177"/>
                <a:gd name="T32" fmla="*/ 174 w 256"/>
                <a:gd name="T33" fmla="*/ 174 h 177"/>
                <a:gd name="T34" fmla="*/ 154 w 256"/>
                <a:gd name="T35" fmla="*/ 177 h 177"/>
                <a:gd name="T36" fmla="*/ 134 w 256"/>
                <a:gd name="T37" fmla="*/ 177 h 177"/>
                <a:gd name="T38" fmla="*/ 112 w 256"/>
                <a:gd name="T39" fmla="*/ 174 h 177"/>
                <a:gd name="T40" fmla="*/ 92 w 256"/>
                <a:gd name="T41" fmla="*/ 168 h 177"/>
                <a:gd name="T42" fmla="*/ 72 w 256"/>
                <a:gd name="T43" fmla="*/ 159 h 177"/>
                <a:gd name="T44" fmla="*/ 54 w 256"/>
                <a:gd name="T45" fmla="*/ 146 h 177"/>
                <a:gd name="T46" fmla="*/ 37 w 256"/>
                <a:gd name="T47" fmla="*/ 127 h 177"/>
                <a:gd name="T48" fmla="*/ 22 w 256"/>
                <a:gd name="T49" fmla="*/ 105 h 177"/>
                <a:gd name="T50" fmla="*/ 9 w 256"/>
                <a:gd name="T51" fmla="*/ 77 h 177"/>
                <a:gd name="T52" fmla="*/ 0 w 256"/>
                <a:gd name="T53" fmla="*/ 42 h 177"/>
                <a:gd name="T54" fmla="*/ 2 w 256"/>
                <a:gd name="T55" fmla="*/ 44 h 177"/>
                <a:gd name="T56" fmla="*/ 5 w 256"/>
                <a:gd name="T57" fmla="*/ 52 h 177"/>
                <a:gd name="T58" fmla="*/ 12 w 256"/>
                <a:gd name="T59" fmla="*/ 63 h 177"/>
                <a:gd name="T60" fmla="*/ 21 w 256"/>
                <a:gd name="T61" fmla="*/ 76 h 177"/>
                <a:gd name="T62" fmla="*/ 33 w 256"/>
                <a:gd name="T63" fmla="*/ 90 h 177"/>
                <a:gd name="T64" fmla="*/ 48 w 256"/>
                <a:gd name="T65" fmla="*/ 104 h 177"/>
                <a:gd name="T66" fmla="*/ 65 w 256"/>
                <a:gd name="T67" fmla="*/ 117 h 177"/>
                <a:gd name="T68" fmla="*/ 87 w 256"/>
                <a:gd name="T69" fmla="*/ 126 h 177"/>
                <a:gd name="T70" fmla="*/ 112 w 256"/>
                <a:gd name="T71" fmla="*/ 133 h 177"/>
                <a:gd name="T72" fmla="*/ 109 w 256"/>
                <a:gd name="T73" fmla="*/ 131 h 177"/>
                <a:gd name="T74" fmla="*/ 100 w 256"/>
                <a:gd name="T75" fmla="*/ 127 h 177"/>
                <a:gd name="T76" fmla="*/ 89 w 256"/>
                <a:gd name="T77" fmla="*/ 120 h 177"/>
                <a:gd name="T78" fmla="*/ 73 w 256"/>
                <a:gd name="T79" fmla="*/ 109 h 177"/>
                <a:gd name="T80" fmla="*/ 57 w 256"/>
                <a:gd name="T81" fmla="*/ 96 h 177"/>
                <a:gd name="T82" fmla="*/ 42 w 256"/>
                <a:gd name="T83" fmla="*/ 81 h 177"/>
                <a:gd name="T84" fmla="*/ 28 w 256"/>
                <a:gd name="T85" fmla="*/ 63 h 177"/>
                <a:gd name="T86" fmla="*/ 17 w 256"/>
                <a:gd name="T87" fmla="*/ 42 h 177"/>
                <a:gd name="T88" fmla="*/ 11 w 256"/>
                <a:gd name="T89" fmla="*/ 18 h 177"/>
                <a:gd name="T90" fmla="*/ 12 w 256"/>
                <a:gd name="T91" fmla="*/ 18 h 177"/>
                <a:gd name="T92" fmla="*/ 18 w 256"/>
                <a:gd name="T93" fmla="*/ 16 h 177"/>
                <a:gd name="T94" fmla="*/ 28 w 256"/>
                <a:gd name="T95" fmla="*/ 12 h 177"/>
                <a:gd name="T96" fmla="*/ 39 w 256"/>
                <a:gd name="T97" fmla="*/ 8 h 177"/>
                <a:gd name="T98" fmla="*/ 54 w 256"/>
                <a:gd name="T99" fmla="*/ 4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8" y="0"/>
                  </a:lnTo>
                  <a:lnTo>
                    <a:pt x="129" y="3"/>
                  </a:lnTo>
                  <a:lnTo>
                    <a:pt x="150" y="9"/>
                  </a:lnTo>
                  <a:lnTo>
                    <a:pt x="170" y="20"/>
                  </a:lnTo>
                  <a:lnTo>
                    <a:pt x="190" y="35"/>
                  </a:lnTo>
                  <a:lnTo>
                    <a:pt x="209" y="55"/>
                  </a:lnTo>
                  <a:lnTo>
                    <a:pt x="226" y="79"/>
                  </a:lnTo>
                  <a:lnTo>
                    <a:pt x="242" y="112"/>
                  </a:lnTo>
                  <a:lnTo>
                    <a:pt x="256" y="150"/>
                  </a:lnTo>
                  <a:lnTo>
                    <a:pt x="254" y="151"/>
                  </a:lnTo>
                  <a:lnTo>
                    <a:pt x="247" y="153"/>
                  </a:lnTo>
                  <a:lnTo>
                    <a:pt x="238" y="157"/>
                  </a:lnTo>
                  <a:lnTo>
                    <a:pt x="225" y="163"/>
                  </a:lnTo>
                  <a:lnTo>
                    <a:pt x="211" y="166"/>
                  </a:lnTo>
                  <a:lnTo>
                    <a:pt x="193" y="172"/>
                  </a:lnTo>
                  <a:lnTo>
                    <a:pt x="174" y="174"/>
                  </a:lnTo>
                  <a:lnTo>
                    <a:pt x="154" y="177"/>
                  </a:lnTo>
                  <a:lnTo>
                    <a:pt x="134" y="177"/>
                  </a:lnTo>
                  <a:lnTo>
                    <a:pt x="112" y="174"/>
                  </a:lnTo>
                  <a:lnTo>
                    <a:pt x="92" y="168"/>
                  </a:lnTo>
                  <a:lnTo>
                    <a:pt x="72" y="159"/>
                  </a:lnTo>
                  <a:lnTo>
                    <a:pt x="54" y="146"/>
                  </a:lnTo>
                  <a:lnTo>
                    <a:pt x="37" y="127"/>
                  </a:lnTo>
                  <a:lnTo>
                    <a:pt x="22" y="105"/>
                  </a:lnTo>
                  <a:lnTo>
                    <a:pt x="9" y="77"/>
                  </a:lnTo>
                  <a:lnTo>
                    <a:pt x="0" y="42"/>
                  </a:lnTo>
                  <a:lnTo>
                    <a:pt x="2" y="44"/>
                  </a:lnTo>
                  <a:lnTo>
                    <a:pt x="5" y="52"/>
                  </a:lnTo>
                  <a:lnTo>
                    <a:pt x="12" y="63"/>
                  </a:lnTo>
                  <a:lnTo>
                    <a:pt x="21" y="76"/>
                  </a:lnTo>
                  <a:lnTo>
                    <a:pt x="33" y="90"/>
                  </a:lnTo>
                  <a:lnTo>
                    <a:pt x="48" y="104"/>
                  </a:lnTo>
                  <a:lnTo>
                    <a:pt x="65" y="117"/>
                  </a:lnTo>
                  <a:lnTo>
                    <a:pt x="87" y="126"/>
                  </a:lnTo>
                  <a:lnTo>
                    <a:pt x="112" y="133"/>
                  </a:lnTo>
                  <a:lnTo>
                    <a:pt x="109" y="131"/>
                  </a:lnTo>
                  <a:lnTo>
                    <a:pt x="100" y="127"/>
                  </a:lnTo>
                  <a:lnTo>
                    <a:pt x="89" y="120"/>
                  </a:lnTo>
                  <a:lnTo>
                    <a:pt x="73" y="109"/>
                  </a:lnTo>
                  <a:lnTo>
                    <a:pt x="57" y="96"/>
                  </a:lnTo>
                  <a:lnTo>
                    <a:pt x="42" y="81"/>
                  </a:lnTo>
                  <a:lnTo>
                    <a:pt x="28" y="63"/>
                  </a:lnTo>
                  <a:lnTo>
                    <a:pt x="17" y="42"/>
                  </a:lnTo>
                  <a:lnTo>
                    <a:pt x="11" y="18"/>
                  </a:lnTo>
                  <a:lnTo>
                    <a:pt x="12" y="18"/>
                  </a:lnTo>
                  <a:lnTo>
                    <a:pt x="18" y="16"/>
                  </a:lnTo>
                  <a:lnTo>
                    <a:pt x="28" y="12"/>
                  </a:lnTo>
                  <a:lnTo>
                    <a:pt x="39" y="8"/>
                  </a:lnTo>
                  <a:lnTo>
                    <a:pt x="54" y="4"/>
                  </a:lnTo>
                  <a:lnTo>
                    <a:pt x="70" y="2"/>
                  </a:lnTo>
                  <a:lnTo>
                    <a:pt x="89"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57" name="任意多边形: 形状 56">
              <a:extLst>
                <a:ext uri="{FF2B5EF4-FFF2-40B4-BE49-F238E27FC236}">
                  <a16:creationId xmlns:a16="http://schemas.microsoft.com/office/drawing/2014/main" xmlns:p14="http://schemas.microsoft.com/office/powerpoint/2010/main" xmlns:mc="http://schemas.openxmlformats.org/markup-compatibility/2006" xmlns="" id="{037E50B2-EA80-4CAF-858B-03BA61F11465}"/>
                </a:ext>
              </a:extLst>
            </p:cNvPr>
            <p:cNvSpPr/>
            <p:nvPr/>
          </p:nvSpPr>
          <p:spPr bwMode="auto">
            <a:xfrm>
              <a:off x="3925540" y="4442619"/>
              <a:ext cx="280988" cy="422275"/>
            </a:xfrm>
            <a:custGeom>
              <a:avLst/>
              <a:gdLst>
                <a:gd name="T0" fmla="*/ 60 w 177"/>
                <a:gd name="T1" fmla="*/ 0 h 266"/>
                <a:gd name="T2" fmla="*/ 61 w 177"/>
                <a:gd name="T3" fmla="*/ 1 h 266"/>
                <a:gd name="T4" fmla="*/ 66 w 177"/>
                <a:gd name="T5" fmla="*/ 3 h 266"/>
                <a:gd name="T6" fmla="*/ 75 w 177"/>
                <a:gd name="T7" fmla="*/ 7 h 266"/>
                <a:gd name="T8" fmla="*/ 86 w 177"/>
                <a:gd name="T9" fmla="*/ 12 h 266"/>
                <a:gd name="T10" fmla="*/ 97 w 177"/>
                <a:gd name="T11" fmla="*/ 18 h 266"/>
                <a:gd name="T12" fmla="*/ 110 w 177"/>
                <a:gd name="T13" fmla="*/ 27 h 266"/>
                <a:gd name="T14" fmla="*/ 123 w 177"/>
                <a:gd name="T15" fmla="*/ 38 h 266"/>
                <a:gd name="T16" fmla="*/ 136 w 177"/>
                <a:gd name="T17" fmla="*/ 49 h 266"/>
                <a:gd name="T18" fmla="*/ 148 w 177"/>
                <a:gd name="T19" fmla="*/ 64 h 266"/>
                <a:gd name="T20" fmla="*/ 160 w 177"/>
                <a:gd name="T21" fmla="*/ 81 h 266"/>
                <a:gd name="T22" fmla="*/ 168 w 177"/>
                <a:gd name="T23" fmla="*/ 100 h 266"/>
                <a:gd name="T24" fmla="*/ 174 w 177"/>
                <a:gd name="T25" fmla="*/ 121 h 266"/>
                <a:gd name="T26" fmla="*/ 177 w 177"/>
                <a:gd name="T27" fmla="*/ 144 h 266"/>
                <a:gd name="T28" fmla="*/ 175 w 177"/>
                <a:gd name="T29" fmla="*/ 171 h 266"/>
                <a:gd name="T30" fmla="*/ 169 w 177"/>
                <a:gd name="T31" fmla="*/ 200 h 266"/>
                <a:gd name="T32" fmla="*/ 157 w 177"/>
                <a:gd name="T33" fmla="*/ 231 h 266"/>
                <a:gd name="T34" fmla="*/ 142 w 177"/>
                <a:gd name="T35" fmla="*/ 266 h 266"/>
                <a:gd name="T36" fmla="*/ 139 w 177"/>
                <a:gd name="T37" fmla="*/ 265 h 266"/>
                <a:gd name="T38" fmla="*/ 133 w 177"/>
                <a:gd name="T39" fmla="*/ 264 h 266"/>
                <a:gd name="T40" fmla="*/ 123 w 177"/>
                <a:gd name="T41" fmla="*/ 260 h 266"/>
                <a:gd name="T42" fmla="*/ 110 w 177"/>
                <a:gd name="T43" fmla="*/ 253 h 266"/>
                <a:gd name="T44" fmla="*/ 96 w 177"/>
                <a:gd name="T45" fmla="*/ 247 h 266"/>
                <a:gd name="T46" fmla="*/ 82 w 177"/>
                <a:gd name="T47" fmla="*/ 236 h 266"/>
                <a:gd name="T48" fmla="*/ 65 w 177"/>
                <a:gd name="T49" fmla="*/ 226 h 266"/>
                <a:gd name="T50" fmla="*/ 51 w 177"/>
                <a:gd name="T51" fmla="*/ 213 h 266"/>
                <a:gd name="T52" fmla="*/ 35 w 177"/>
                <a:gd name="T53" fmla="*/ 199 h 266"/>
                <a:gd name="T54" fmla="*/ 22 w 177"/>
                <a:gd name="T55" fmla="*/ 182 h 266"/>
                <a:gd name="T56" fmla="*/ 12 w 177"/>
                <a:gd name="T57" fmla="*/ 164 h 266"/>
                <a:gd name="T58" fmla="*/ 4 w 177"/>
                <a:gd name="T59" fmla="*/ 143 h 266"/>
                <a:gd name="T60" fmla="*/ 0 w 177"/>
                <a:gd name="T61" fmla="*/ 121 h 266"/>
                <a:gd name="T62" fmla="*/ 1 w 177"/>
                <a:gd name="T63" fmla="*/ 96 h 266"/>
                <a:gd name="T64" fmla="*/ 7 w 177"/>
                <a:gd name="T65" fmla="*/ 69 h 266"/>
                <a:gd name="T66" fmla="*/ 18 w 177"/>
                <a:gd name="T67" fmla="*/ 40 h 266"/>
                <a:gd name="T68" fmla="*/ 36 w 177"/>
                <a:gd name="T69" fmla="*/ 9 h 266"/>
                <a:gd name="T70" fmla="*/ 36 w 177"/>
                <a:gd name="T71" fmla="*/ 12 h 266"/>
                <a:gd name="T72" fmla="*/ 34 w 177"/>
                <a:gd name="T73" fmla="*/ 20 h 266"/>
                <a:gd name="T74" fmla="*/ 30 w 177"/>
                <a:gd name="T75" fmla="*/ 33 h 266"/>
                <a:gd name="T76" fmla="*/ 27 w 177"/>
                <a:gd name="T77" fmla="*/ 48 h 266"/>
                <a:gd name="T78" fmla="*/ 26 w 177"/>
                <a:gd name="T79" fmla="*/ 66 h 266"/>
                <a:gd name="T80" fmla="*/ 26 w 177"/>
                <a:gd name="T81" fmla="*/ 87 h 266"/>
                <a:gd name="T82" fmla="*/ 30 w 177"/>
                <a:gd name="T83" fmla="*/ 108 h 266"/>
                <a:gd name="T84" fmla="*/ 38 w 177"/>
                <a:gd name="T85" fmla="*/ 131 h 266"/>
                <a:gd name="T86" fmla="*/ 51 w 177"/>
                <a:gd name="T87" fmla="*/ 153 h 266"/>
                <a:gd name="T88" fmla="*/ 49 w 177"/>
                <a:gd name="T89" fmla="*/ 149 h 266"/>
                <a:gd name="T90" fmla="*/ 47 w 177"/>
                <a:gd name="T91" fmla="*/ 140 h 266"/>
                <a:gd name="T92" fmla="*/ 44 w 177"/>
                <a:gd name="T93" fmla="*/ 126 h 266"/>
                <a:gd name="T94" fmla="*/ 40 w 177"/>
                <a:gd name="T95" fmla="*/ 109 h 266"/>
                <a:gd name="T96" fmla="*/ 39 w 177"/>
                <a:gd name="T97" fmla="*/ 88 h 266"/>
                <a:gd name="T98" fmla="*/ 39 w 177"/>
                <a:gd name="T99" fmla="*/ 66 h 266"/>
                <a:gd name="T100" fmla="*/ 42 w 177"/>
                <a:gd name="T101" fmla="*/ 44 h 266"/>
                <a:gd name="T102" fmla="*/ 48 w 177"/>
                <a:gd name="T103" fmla="*/ 21 h 266"/>
                <a:gd name="T104" fmla="*/ 60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60" y="0"/>
                  </a:moveTo>
                  <a:lnTo>
                    <a:pt x="61" y="1"/>
                  </a:lnTo>
                  <a:lnTo>
                    <a:pt x="66" y="3"/>
                  </a:lnTo>
                  <a:lnTo>
                    <a:pt x="75" y="7"/>
                  </a:lnTo>
                  <a:lnTo>
                    <a:pt x="86" y="12"/>
                  </a:lnTo>
                  <a:lnTo>
                    <a:pt x="97" y="18"/>
                  </a:lnTo>
                  <a:lnTo>
                    <a:pt x="110" y="27"/>
                  </a:lnTo>
                  <a:lnTo>
                    <a:pt x="123" y="38"/>
                  </a:lnTo>
                  <a:lnTo>
                    <a:pt x="136" y="49"/>
                  </a:lnTo>
                  <a:lnTo>
                    <a:pt x="148" y="64"/>
                  </a:lnTo>
                  <a:lnTo>
                    <a:pt x="160" y="81"/>
                  </a:lnTo>
                  <a:lnTo>
                    <a:pt x="168" y="100"/>
                  </a:lnTo>
                  <a:lnTo>
                    <a:pt x="174" y="121"/>
                  </a:lnTo>
                  <a:lnTo>
                    <a:pt x="177" y="144"/>
                  </a:lnTo>
                  <a:lnTo>
                    <a:pt x="175" y="171"/>
                  </a:lnTo>
                  <a:lnTo>
                    <a:pt x="169" y="200"/>
                  </a:lnTo>
                  <a:lnTo>
                    <a:pt x="157" y="231"/>
                  </a:lnTo>
                  <a:lnTo>
                    <a:pt x="142" y="266"/>
                  </a:lnTo>
                  <a:lnTo>
                    <a:pt x="139" y="265"/>
                  </a:lnTo>
                  <a:lnTo>
                    <a:pt x="133" y="264"/>
                  </a:lnTo>
                  <a:lnTo>
                    <a:pt x="123" y="260"/>
                  </a:lnTo>
                  <a:lnTo>
                    <a:pt x="110" y="253"/>
                  </a:lnTo>
                  <a:lnTo>
                    <a:pt x="96" y="247"/>
                  </a:lnTo>
                  <a:lnTo>
                    <a:pt x="82" y="236"/>
                  </a:lnTo>
                  <a:lnTo>
                    <a:pt x="65" y="226"/>
                  </a:lnTo>
                  <a:lnTo>
                    <a:pt x="51" y="213"/>
                  </a:lnTo>
                  <a:lnTo>
                    <a:pt x="35" y="199"/>
                  </a:lnTo>
                  <a:lnTo>
                    <a:pt x="22" y="182"/>
                  </a:lnTo>
                  <a:lnTo>
                    <a:pt x="12" y="164"/>
                  </a:lnTo>
                  <a:lnTo>
                    <a:pt x="4" y="143"/>
                  </a:lnTo>
                  <a:lnTo>
                    <a:pt x="0" y="121"/>
                  </a:lnTo>
                  <a:lnTo>
                    <a:pt x="1" y="96"/>
                  </a:lnTo>
                  <a:lnTo>
                    <a:pt x="7" y="69"/>
                  </a:lnTo>
                  <a:lnTo>
                    <a:pt x="18" y="40"/>
                  </a:lnTo>
                  <a:lnTo>
                    <a:pt x="36" y="9"/>
                  </a:lnTo>
                  <a:lnTo>
                    <a:pt x="36" y="12"/>
                  </a:lnTo>
                  <a:lnTo>
                    <a:pt x="34" y="20"/>
                  </a:lnTo>
                  <a:lnTo>
                    <a:pt x="30" y="33"/>
                  </a:lnTo>
                  <a:lnTo>
                    <a:pt x="27" y="48"/>
                  </a:lnTo>
                  <a:lnTo>
                    <a:pt x="26" y="66"/>
                  </a:lnTo>
                  <a:lnTo>
                    <a:pt x="26" y="87"/>
                  </a:lnTo>
                  <a:lnTo>
                    <a:pt x="30" y="108"/>
                  </a:lnTo>
                  <a:lnTo>
                    <a:pt x="38" y="131"/>
                  </a:lnTo>
                  <a:lnTo>
                    <a:pt x="51" y="153"/>
                  </a:lnTo>
                  <a:lnTo>
                    <a:pt x="49" y="149"/>
                  </a:lnTo>
                  <a:lnTo>
                    <a:pt x="47" y="140"/>
                  </a:lnTo>
                  <a:lnTo>
                    <a:pt x="44" y="126"/>
                  </a:lnTo>
                  <a:lnTo>
                    <a:pt x="40" y="109"/>
                  </a:lnTo>
                  <a:lnTo>
                    <a:pt x="39" y="88"/>
                  </a:lnTo>
                  <a:lnTo>
                    <a:pt x="39" y="66"/>
                  </a:lnTo>
                  <a:lnTo>
                    <a:pt x="42" y="44"/>
                  </a:lnTo>
                  <a:lnTo>
                    <a:pt x="48" y="21"/>
                  </a:lnTo>
                  <a:lnTo>
                    <a:pt x="60"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58" name="任意多边形: 形状 57">
              <a:extLst>
                <a:ext uri="{FF2B5EF4-FFF2-40B4-BE49-F238E27FC236}">
                  <a16:creationId xmlns:a16="http://schemas.microsoft.com/office/drawing/2014/main" xmlns:p14="http://schemas.microsoft.com/office/powerpoint/2010/main" xmlns:mc="http://schemas.openxmlformats.org/markup-compatibility/2006" xmlns="" id="{2149C441-61BF-4AC1-8270-086AE8DFC12D}"/>
                </a:ext>
              </a:extLst>
            </p:cNvPr>
            <p:cNvSpPr/>
            <p:nvPr/>
          </p:nvSpPr>
          <p:spPr bwMode="auto">
            <a:xfrm>
              <a:off x="3334990" y="2942431"/>
              <a:ext cx="280988" cy="406400"/>
            </a:xfrm>
            <a:custGeom>
              <a:avLst/>
              <a:gdLst>
                <a:gd name="T0" fmla="*/ 135 w 177"/>
                <a:gd name="T1" fmla="*/ 0 h 256"/>
                <a:gd name="T2" fmla="*/ 133 w 177"/>
                <a:gd name="T3" fmla="*/ 1 h 256"/>
                <a:gd name="T4" fmla="*/ 125 w 177"/>
                <a:gd name="T5" fmla="*/ 5 h 256"/>
                <a:gd name="T6" fmla="*/ 115 w 177"/>
                <a:gd name="T7" fmla="*/ 12 h 256"/>
                <a:gd name="T8" fmla="*/ 102 w 177"/>
                <a:gd name="T9" fmla="*/ 21 h 256"/>
                <a:gd name="T10" fmla="*/ 87 w 177"/>
                <a:gd name="T11" fmla="*/ 33 h 256"/>
                <a:gd name="T12" fmla="*/ 73 w 177"/>
                <a:gd name="T13" fmla="*/ 47 h 256"/>
                <a:gd name="T14" fmla="*/ 60 w 177"/>
                <a:gd name="T15" fmla="*/ 65 h 256"/>
                <a:gd name="T16" fmla="*/ 51 w 177"/>
                <a:gd name="T17" fmla="*/ 87 h 256"/>
                <a:gd name="T18" fmla="*/ 44 w 177"/>
                <a:gd name="T19" fmla="*/ 112 h 256"/>
                <a:gd name="T20" fmla="*/ 46 w 177"/>
                <a:gd name="T21" fmla="*/ 108 h 256"/>
                <a:gd name="T22" fmla="*/ 50 w 177"/>
                <a:gd name="T23" fmla="*/ 100 h 256"/>
                <a:gd name="T24" fmla="*/ 57 w 177"/>
                <a:gd name="T25" fmla="*/ 88 h 256"/>
                <a:gd name="T26" fmla="*/ 68 w 177"/>
                <a:gd name="T27" fmla="*/ 73 h 256"/>
                <a:gd name="T28" fmla="*/ 81 w 177"/>
                <a:gd name="T29" fmla="*/ 57 h 256"/>
                <a:gd name="T30" fmla="*/ 96 w 177"/>
                <a:gd name="T31" fmla="*/ 42 h 256"/>
                <a:gd name="T32" fmla="*/ 115 w 177"/>
                <a:gd name="T33" fmla="*/ 27 h 256"/>
                <a:gd name="T34" fmla="*/ 135 w 177"/>
                <a:gd name="T35" fmla="*/ 17 h 256"/>
                <a:gd name="T36" fmla="*/ 158 w 177"/>
                <a:gd name="T37" fmla="*/ 9 h 256"/>
                <a:gd name="T38" fmla="*/ 159 w 177"/>
                <a:gd name="T39" fmla="*/ 12 h 256"/>
                <a:gd name="T40" fmla="*/ 161 w 177"/>
                <a:gd name="T41" fmla="*/ 17 h 256"/>
                <a:gd name="T42" fmla="*/ 165 w 177"/>
                <a:gd name="T43" fmla="*/ 27 h 256"/>
                <a:gd name="T44" fmla="*/ 169 w 177"/>
                <a:gd name="T45" fmla="*/ 39 h 256"/>
                <a:gd name="T46" fmla="*/ 173 w 177"/>
                <a:gd name="T47" fmla="*/ 53 h 256"/>
                <a:gd name="T48" fmla="*/ 176 w 177"/>
                <a:gd name="T49" fmla="*/ 70 h 256"/>
                <a:gd name="T50" fmla="*/ 177 w 177"/>
                <a:gd name="T51" fmla="*/ 88 h 256"/>
                <a:gd name="T52" fmla="*/ 177 w 177"/>
                <a:gd name="T53" fmla="*/ 108 h 256"/>
                <a:gd name="T54" fmla="*/ 173 w 177"/>
                <a:gd name="T55" fmla="*/ 129 h 256"/>
                <a:gd name="T56" fmla="*/ 167 w 177"/>
                <a:gd name="T57" fmla="*/ 149 h 256"/>
                <a:gd name="T58" fmla="*/ 158 w 177"/>
                <a:gd name="T59" fmla="*/ 170 h 256"/>
                <a:gd name="T60" fmla="*/ 142 w 177"/>
                <a:gd name="T61" fmla="*/ 190 h 256"/>
                <a:gd name="T62" fmla="*/ 122 w 177"/>
                <a:gd name="T63" fmla="*/ 209 h 256"/>
                <a:gd name="T64" fmla="*/ 98 w 177"/>
                <a:gd name="T65" fmla="*/ 226 h 256"/>
                <a:gd name="T66" fmla="*/ 65 w 177"/>
                <a:gd name="T67" fmla="*/ 242 h 256"/>
                <a:gd name="T68" fmla="*/ 28 w 177"/>
                <a:gd name="T69" fmla="*/ 256 h 256"/>
                <a:gd name="T70" fmla="*/ 26 w 177"/>
                <a:gd name="T71" fmla="*/ 253 h 256"/>
                <a:gd name="T72" fmla="*/ 24 w 177"/>
                <a:gd name="T73" fmla="*/ 247 h 256"/>
                <a:gd name="T74" fmla="*/ 20 w 177"/>
                <a:gd name="T75" fmla="*/ 238 h 256"/>
                <a:gd name="T76" fmla="*/ 15 w 177"/>
                <a:gd name="T77" fmla="*/ 225 h 256"/>
                <a:gd name="T78" fmla="*/ 11 w 177"/>
                <a:gd name="T79" fmla="*/ 209 h 256"/>
                <a:gd name="T80" fmla="*/ 5 w 177"/>
                <a:gd name="T81" fmla="*/ 192 h 256"/>
                <a:gd name="T82" fmla="*/ 3 w 177"/>
                <a:gd name="T83" fmla="*/ 174 h 256"/>
                <a:gd name="T84" fmla="*/ 0 w 177"/>
                <a:gd name="T85" fmla="*/ 153 h 256"/>
                <a:gd name="T86" fmla="*/ 0 w 177"/>
                <a:gd name="T87" fmla="*/ 132 h 256"/>
                <a:gd name="T88" fmla="*/ 3 w 177"/>
                <a:gd name="T89" fmla="*/ 112 h 256"/>
                <a:gd name="T90" fmla="*/ 8 w 177"/>
                <a:gd name="T91" fmla="*/ 91 h 256"/>
                <a:gd name="T92" fmla="*/ 17 w 177"/>
                <a:gd name="T93" fmla="*/ 71 h 256"/>
                <a:gd name="T94" fmla="*/ 31 w 177"/>
                <a:gd name="T95" fmla="*/ 53 h 256"/>
                <a:gd name="T96" fmla="*/ 48 w 177"/>
                <a:gd name="T97" fmla="*/ 36 h 256"/>
                <a:gd name="T98" fmla="*/ 72 w 177"/>
                <a:gd name="T99" fmla="*/ 21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5" y="12"/>
                  </a:lnTo>
                  <a:lnTo>
                    <a:pt x="102" y="21"/>
                  </a:lnTo>
                  <a:lnTo>
                    <a:pt x="87" y="33"/>
                  </a:lnTo>
                  <a:lnTo>
                    <a:pt x="73" y="47"/>
                  </a:lnTo>
                  <a:lnTo>
                    <a:pt x="60" y="65"/>
                  </a:lnTo>
                  <a:lnTo>
                    <a:pt x="51" y="87"/>
                  </a:lnTo>
                  <a:lnTo>
                    <a:pt x="44" y="112"/>
                  </a:lnTo>
                  <a:lnTo>
                    <a:pt x="46" y="108"/>
                  </a:lnTo>
                  <a:lnTo>
                    <a:pt x="50" y="100"/>
                  </a:lnTo>
                  <a:lnTo>
                    <a:pt x="57" y="88"/>
                  </a:lnTo>
                  <a:lnTo>
                    <a:pt x="68" y="73"/>
                  </a:lnTo>
                  <a:lnTo>
                    <a:pt x="81" y="57"/>
                  </a:lnTo>
                  <a:lnTo>
                    <a:pt x="96" y="42"/>
                  </a:lnTo>
                  <a:lnTo>
                    <a:pt x="115" y="27"/>
                  </a:lnTo>
                  <a:lnTo>
                    <a:pt x="135" y="17"/>
                  </a:lnTo>
                  <a:lnTo>
                    <a:pt x="158" y="9"/>
                  </a:lnTo>
                  <a:lnTo>
                    <a:pt x="159" y="12"/>
                  </a:lnTo>
                  <a:lnTo>
                    <a:pt x="161" y="17"/>
                  </a:lnTo>
                  <a:lnTo>
                    <a:pt x="165" y="27"/>
                  </a:lnTo>
                  <a:lnTo>
                    <a:pt x="169" y="39"/>
                  </a:lnTo>
                  <a:lnTo>
                    <a:pt x="173" y="53"/>
                  </a:lnTo>
                  <a:lnTo>
                    <a:pt x="176" y="70"/>
                  </a:lnTo>
                  <a:lnTo>
                    <a:pt x="177" y="88"/>
                  </a:lnTo>
                  <a:lnTo>
                    <a:pt x="177" y="108"/>
                  </a:lnTo>
                  <a:lnTo>
                    <a:pt x="173" y="129"/>
                  </a:lnTo>
                  <a:lnTo>
                    <a:pt x="167" y="149"/>
                  </a:lnTo>
                  <a:lnTo>
                    <a:pt x="158" y="170"/>
                  </a:lnTo>
                  <a:lnTo>
                    <a:pt x="142" y="190"/>
                  </a:lnTo>
                  <a:lnTo>
                    <a:pt x="122" y="209"/>
                  </a:lnTo>
                  <a:lnTo>
                    <a:pt x="98" y="226"/>
                  </a:lnTo>
                  <a:lnTo>
                    <a:pt x="65" y="242"/>
                  </a:lnTo>
                  <a:lnTo>
                    <a:pt x="28" y="256"/>
                  </a:lnTo>
                  <a:lnTo>
                    <a:pt x="26" y="253"/>
                  </a:lnTo>
                  <a:lnTo>
                    <a:pt x="24" y="247"/>
                  </a:lnTo>
                  <a:lnTo>
                    <a:pt x="20" y="238"/>
                  </a:lnTo>
                  <a:lnTo>
                    <a:pt x="15" y="225"/>
                  </a:lnTo>
                  <a:lnTo>
                    <a:pt x="11" y="209"/>
                  </a:lnTo>
                  <a:lnTo>
                    <a:pt x="5" y="192"/>
                  </a:lnTo>
                  <a:lnTo>
                    <a:pt x="3" y="174"/>
                  </a:lnTo>
                  <a:lnTo>
                    <a:pt x="0" y="153"/>
                  </a:lnTo>
                  <a:lnTo>
                    <a:pt x="0" y="132"/>
                  </a:lnTo>
                  <a:lnTo>
                    <a:pt x="3" y="112"/>
                  </a:lnTo>
                  <a:lnTo>
                    <a:pt x="8" y="91"/>
                  </a:lnTo>
                  <a:lnTo>
                    <a:pt x="17" y="71"/>
                  </a:lnTo>
                  <a:lnTo>
                    <a:pt x="31" y="53"/>
                  </a:lnTo>
                  <a:lnTo>
                    <a:pt x="48" y="36"/>
                  </a:lnTo>
                  <a:lnTo>
                    <a:pt x="72" y="21"/>
                  </a:lnTo>
                  <a:lnTo>
                    <a:pt x="100" y="9"/>
                  </a:lnTo>
                  <a:lnTo>
                    <a:pt x="13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74" name="任意多边形: 形状 73">
              <a:extLst>
                <a:ext uri="{FF2B5EF4-FFF2-40B4-BE49-F238E27FC236}">
                  <a16:creationId xmlns:a16="http://schemas.microsoft.com/office/drawing/2014/main" xmlns:p14="http://schemas.microsoft.com/office/powerpoint/2010/main" xmlns:mc="http://schemas.openxmlformats.org/markup-compatibility/2006" xmlns="" id="{7557628C-B69A-464E-84AB-DA6548BEAF2C}"/>
                </a:ext>
              </a:extLst>
            </p:cNvPr>
            <p:cNvSpPr/>
            <p:nvPr/>
          </p:nvSpPr>
          <p:spPr bwMode="auto">
            <a:xfrm>
              <a:off x="2347565" y="2512219"/>
              <a:ext cx="277813" cy="422275"/>
            </a:xfrm>
            <a:custGeom>
              <a:avLst/>
              <a:gdLst>
                <a:gd name="T0" fmla="*/ 60 w 175"/>
                <a:gd name="T1" fmla="*/ 0 h 266"/>
                <a:gd name="T2" fmla="*/ 61 w 175"/>
                <a:gd name="T3" fmla="*/ 1 h 266"/>
                <a:gd name="T4" fmla="*/ 66 w 175"/>
                <a:gd name="T5" fmla="*/ 2 h 266"/>
                <a:gd name="T6" fmla="*/ 75 w 175"/>
                <a:gd name="T7" fmla="*/ 6 h 266"/>
                <a:gd name="T8" fmla="*/ 84 w 175"/>
                <a:gd name="T9" fmla="*/ 11 h 266"/>
                <a:gd name="T10" fmla="*/ 97 w 175"/>
                <a:gd name="T11" fmla="*/ 18 h 266"/>
                <a:gd name="T12" fmla="*/ 110 w 175"/>
                <a:gd name="T13" fmla="*/ 27 h 266"/>
                <a:gd name="T14" fmla="*/ 123 w 175"/>
                <a:gd name="T15" fmla="*/ 37 h 266"/>
                <a:gd name="T16" fmla="*/ 136 w 175"/>
                <a:gd name="T17" fmla="*/ 49 h 266"/>
                <a:gd name="T18" fmla="*/ 148 w 175"/>
                <a:gd name="T19" fmla="*/ 65 h 266"/>
                <a:gd name="T20" fmla="*/ 158 w 175"/>
                <a:gd name="T21" fmla="*/ 80 h 266"/>
                <a:gd name="T22" fmla="*/ 167 w 175"/>
                <a:gd name="T23" fmla="*/ 100 h 266"/>
                <a:gd name="T24" fmla="*/ 173 w 175"/>
                <a:gd name="T25" fmla="*/ 120 h 266"/>
                <a:gd name="T26" fmla="*/ 175 w 175"/>
                <a:gd name="T27" fmla="*/ 145 h 266"/>
                <a:gd name="T28" fmla="*/ 174 w 175"/>
                <a:gd name="T29" fmla="*/ 171 h 266"/>
                <a:gd name="T30" fmla="*/ 169 w 175"/>
                <a:gd name="T31" fmla="*/ 200 h 266"/>
                <a:gd name="T32" fmla="*/ 157 w 175"/>
                <a:gd name="T33" fmla="*/ 232 h 266"/>
                <a:gd name="T34" fmla="*/ 140 w 175"/>
                <a:gd name="T35" fmla="*/ 266 h 266"/>
                <a:gd name="T36" fmla="*/ 139 w 175"/>
                <a:gd name="T37" fmla="*/ 266 h 266"/>
                <a:gd name="T38" fmla="*/ 132 w 175"/>
                <a:gd name="T39" fmla="*/ 263 h 266"/>
                <a:gd name="T40" fmla="*/ 122 w 175"/>
                <a:gd name="T41" fmla="*/ 259 h 266"/>
                <a:gd name="T42" fmla="*/ 110 w 175"/>
                <a:gd name="T43" fmla="*/ 253 h 266"/>
                <a:gd name="T44" fmla="*/ 96 w 175"/>
                <a:gd name="T45" fmla="*/ 246 h 266"/>
                <a:gd name="T46" fmla="*/ 80 w 175"/>
                <a:gd name="T47" fmla="*/ 237 h 266"/>
                <a:gd name="T48" fmla="*/ 65 w 175"/>
                <a:gd name="T49" fmla="*/ 226 h 266"/>
                <a:gd name="T50" fmla="*/ 49 w 175"/>
                <a:gd name="T51" fmla="*/ 213 h 266"/>
                <a:gd name="T52" fmla="*/ 35 w 175"/>
                <a:gd name="T53" fmla="*/ 198 h 266"/>
                <a:gd name="T54" fmla="*/ 22 w 175"/>
                <a:gd name="T55" fmla="*/ 181 h 266"/>
                <a:gd name="T56" fmla="*/ 11 w 175"/>
                <a:gd name="T57" fmla="*/ 163 h 266"/>
                <a:gd name="T58" fmla="*/ 4 w 175"/>
                <a:gd name="T59" fmla="*/ 143 h 266"/>
                <a:gd name="T60" fmla="*/ 0 w 175"/>
                <a:gd name="T61" fmla="*/ 120 h 266"/>
                <a:gd name="T62" fmla="*/ 1 w 175"/>
                <a:gd name="T63" fmla="*/ 96 h 266"/>
                <a:gd name="T64" fmla="*/ 6 w 175"/>
                <a:gd name="T65" fmla="*/ 70 h 266"/>
                <a:gd name="T66" fmla="*/ 18 w 175"/>
                <a:gd name="T67" fmla="*/ 40 h 266"/>
                <a:gd name="T68" fmla="*/ 36 w 175"/>
                <a:gd name="T69" fmla="*/ 9 h 266"/>
                <a:gd name="T70" fmla="*/ 35 w 175"/>
                <a:gd name="T71" fmla="*/ 11 h 266"/>
                <a:gd name="T72" fmla="*/ 32 w 175"/>
                <a:gd name="T73" fmla="*/ 21 h 266"/>
                <a:gd name="T74" fmla="*/ 30 w 175"/>
                <a:gd name="T75" fmla="*/ 32 h 266"/>
                <a:gd name="T76" fmla="*/ 27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49 h 266"/>
                <a:gd name="T90" fmla="*/ 47 w 175"/>
                <a:gd name="T91" fmla="*/ 140 h 266"/>
                <a:gd name="T92" fmla="*/ 43 w 175"/>
                <a:gd name="T93" fmla="*/ 127 h 266"/>
                <a:gd name="T94" fmla="*/ 40 w 175"/>
                <a:gd name="T95" fmla="*/ 109 h 266"/>
                <a:gd name="T96" fmla="*/ 37 w 175"/>
                <a:gd name="T97" fmla="*/ 88 h 266"/>
                <a:gd name="T98" fmla="*/ 37 w 175"/>
                <a:gd name="T99" fmla="*/ 66 h 266"/>
                <a:gd name="T100" fmla="*/ 41 w 175"/>
                <a:gd name="T101" fmla="*/ 44 h 266"/>
                <a:gd name="T102" fmla="*/ 48 w 175"/>
                <a:gd name="T103" fmla="*/ 22 h 266"/>
                <a:gd name="T104" fmla="*/ 60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60" y="0"/>
                  </a:moveTo>
                  <a:lnTo>
                    <a:pt x="61" y="1"/>
                  </a:lnTo>
                  <a:lnTo>
                    <a:pt x="66" y="2"/>
                  </a:lnTo>
                  <a:lnTo>
                    <a:pt x="75" y="6"/>
                  </a:lnTo>
                  <a:lnTo>
                    <a:pt x="84" y="11"/>
                  </a:lnTo>
                  <a:lnTo>
                    <a:pt x="97" y="18"/>
                  </a:lnTo>
                  <a:lnTo>
                    <a:pt x="110" y="27"/>
                  </a:lnTo>
                  <a:lnTo>
                    <a:pt x="123" y="37"/>
                  </a:lnTo>
                  <a:lnTo>
                    <a:pt x="136" y="49"/>
                  </a:lnTo>
                  <a:lnTo>
                    <a:pt x="148" y="65"/>
                  </a:lnTo>
                  <a:lnTo>
                    <a:pt x="158" y="80"/>
                  </a:lnTo>
                  <a:lnTo>
                    <a:pt x="167" y="100"/>
                  </a:lnTo>
                  <a:lnTo>
                    <a:pt x="173" y="120"/>
                  </a:lnTo>
                  <a:lnTo>
                    <a:pt x="175" y="145"/>
                  </a:lnTo>
                  <a:lnTo>
                    <a:pt x="174" y="171"/>
                  </a:lnTo>
                  <a:lnTo>
                    <a:pt x="169" y="200"/>
                  </a:lnTo>
                  <a:lnTo>
                    <a:pt x="157" y="232"/>
                  </a:lnTo>
                  <a:lnTo>
                    <a:pt x="140" y="266"/>
                  </a:lnTo>
                  <a:lnTo>
                    <a:pt x="139" y="266"/>
                  </a:lnTo>
                  <a:lnTo>
                    <a:pt x="132" y="263"/>
                  </a:lnTo>
                  <a:lnTo>
                    <a:pt x="122" y="259"/>
                  </a:lnTo>
                  <a:lnTo>
                    <a:pt x="110" y="253"/>
                  </a:lnTo>
                  <a:lnTo>
                    <a:pt x="96" y="246"/>
                  </a:lnTo>
                  <a:lnTo>
                    <a:pt x="80" y="237"/>
                  </a:lnTo>
                  <a:lnTo>
                    <a:pt x="65" y="226"/>
                  </a:lnTo>
                  <a:lnTo>
                    <a:pt x="49" y="213"/>
                  </a:lnTo>
                  <a:lnTo>
                    <a:pt x="35" y="198"/>
                  </a:lnTo>
                  <a:lnTo>
                    <a:pt x="22" y="181"/>
                  </a:lnTo>
                  <a:lnTo>
                    <a:pt x="11" y="163"/>
                  </a:lnTo>
                  <a:lnTo>
                    <a:pt x="4" y="143"/>
                  </a:lnTo>
                  <a:lnTo>
                    <a:pt x="0" y="120"/>
                  </a:lnTo>
                  <a:lnTo>
                    <a:pt x="1" y="96"/>
                  </a:lnTo>
                  <a:lnTo>
                    <a:pt x="6" y="70"/>
                  </a:lnTo>
                  <a:lnTo>
                    <a:pt x="18" y="40"/>
                  </a:lnTo>
                  <a:lnTo>
                    <a:pt x="36" y="9"/>
                  </a:lnTo>
                  <a:lnTo>
                    <a:pt x="35" y="11"/>
                  </a:lnTo>
                  <a:lnTo>
                    <a:pt x="32" y="21"/>
                  </a:lnTo>
                  <a:lnTo>
                    <a:pt x="30" y="32"/>
                  </a:lnTo>
                  <a:lnTo>
                    <a:pt x="27" y="48"/>
                  </a:lnTo>
                  <a:lnTo>
                    <a:pt x="24" y="66"/>
                  </a:lnTo>
                  <a:lnTo>
                    <a:pt x="26" y="87"/>
                  </a:lnTo>
                  <a:lnTo>
                    <a:pt x="30" y="109"/>
                  </a:lnTo>
                  <a:lnTo>
                    <a:pt x="37" y="131"/>
                  </a:lnTo>
                  <a:lnTo>
                    <a:pt x="50" y="153"/>
                  </a:lnTo>
                  <a:lnTo>
                    <a:pt x="49" y="149"/>
                  </a:lnTo>
                  <a:lnTo>
                    <a:pt x="47" y="140"/>
                  </a:lnTo>
                  <a:lnTo>
                    <a:pt x="43" y="127"/>
                  </a:lnTo>
                  <a:lnTo>
                    <a:pt x="40" y="109"/>
                  </a:lnTo>
                  <a:lnTo>
                    <a:pt x="37" y="88"/>
                  </a:lnTo>
                  <a:lnTo>
                    <a:pt x="37" y="66"/>
                  </a:lnTo>
                  <a:lnTo>
                    <a:pt x="41" y="44"/>
                  </a:lnTo>
                  <a:lnTo>
                    <a:pt x="48" y="22"/>
                  </a:lnTo>
                  <a:lnTo>
                    <a:pt x="60"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75" name="任意多边形: 形状 74">
              <a:extLst>
                <a:ext uri="{FF2B5EF4-FFF2-40B4-BE49-F238E27FC236}">
                  <a16:creationId xmlns:a16="http://schemas.microsoft.com/office/drawing/2014/main" xmlns:p14="http://schemas.microsoft.com/office/powerpoint/2010/main" xmlns:mc="http://schemas.openxmlformats.org/markup-compatibility/2006" xmlns="" id="{4496FEEC-A7D0-46B3-9C57-246A0D55BFA2}"/>
                </a:ext>
              </a:extLst>
            </p:cNvPr>
            <p:cNvSpPr/>
            <p:nvPr/>
          </p:nvSpPr>
          <p:spPr bwMode="auto">
            <a:xfrm>
              <a:off x="2658715" y="2934494"/>
              <a:ext cx="280988" cy="406400"/>
            </a:xfrm>
            <a:custGeom>
              <a:avLst/>
              <a:gdLst>
                <a:gd name="T0" fmla="*/ 135 w 177"/>
                <a:gd name="T1" fmla="*/ 0 h 256"/>
                <a:gd name="T2" fmla="*/ 133 w 177"/>
                <a:gd name="T3" fmla="*/ 1 h 256"/>
                <a:gd name="T4" fmla="*/ 125 w 177"/>
                <a:gd name="T5" fmla="*/ 5 h 256"/>
                <a:gd name="T6" fmla="*/ 114 w 177"/>
                <a:gd name="T7" fmla="*/ 12 h 256"/>
                <a:gd name="T8" fmla="*/ 101 w 177"/>
                <a:gd name="T9" fmla="*/ 21 h 256"/>
                <a:gd name="T10" fmla="*/ 87 w 177"/>
                <a:gd name="T11" fmla="*/ 32 h 256"/>
                <a:gd name="T12" fmla="*/ 73 w 177"/>
                <a:gd name="T13" fmla="*/ 48 h 256"/>
                <a:gd name="T14" fmla="*/ 61 w 177"/>
                <a:gd name="T15" fmla="*/ 66 h 256"/>
                <a:gd name="T16" fmla="*/ 51 w 177"/>
                <a:gd name="T17" fmla="*/ 87 h 256"/>
                <a:gd name="T18" fmla="*/ 44 w 177"/>
                <a:gd name="T19" fmla="*/ 112 h 256"/>
                <a:gd name="T20" fmla="*/ 45 w 177"/>
                <a:gd name="T21" fmla="*/ 109 h 256"/>
                <a:gd name="T22" fmla="*/ 49 w 177"/>
                <a:gd name="T23" fmla="*/ 100 h 256"/>
                <a:gd name="T24" fmla="*/ 57 w 177"/>
                <a:gd name="T25" fmla="*/ 88 h 256"/>
                <a:gd name="T26" fmla="*/ 68 w 177"/>
                <a:gd name="T27" fmla="*/ 74 h 256"/>
                <a:gd name="T28" fmla="*/ 81 w 177"/>
                <a:gd name="T29" fmla="*/ 57 h 256"/>
                <a:gd name="T30" fmla="*/ 96 w 177"/>
                <a:gd name="T31" fmla="*/ 41 h 256"/>
                <a:gd name="T32" fmla="*/ 114 w 177"/>
                <a:gd name="T33" fmla="*/ 27 h 256"/>
                <a:gd name="T34" fmla="*/ 135 w 177"/>
                <a:gd name="T35" fmla="*/ 17 h 256"/>
                <a:gd name="T36" fmla="*/ 159 w 177"/>
                <a:gd name="T37" fmla="*/ 10 h 256"/>
                <a:gd name="T38" fmla="*/ 159 w 177"/>
                <a:gd name="T39" fmla="*/ 12 h 256"/>
                <a:gd name="T40" fmla="*/ 161 w 177"/>
                <a:gd name="T41" fmla="*/ 18 h 256"/>
                <a:gd name="T42" fmla="*/ 165 w 177"/>
                <a:gd name="T43" fmla="*/ 27 h 256"/>
                <a:gd name="T44" fmla="*/ 169 w 177"/>
                <a:gd name="T45" fmla="*/ 39 h 256"/>
                <a:gd name="T46" fmla="*/ 173 w 177"/>
                <a:gd name="T47" fmla="*/ 54 h 256"/>
                <a:gd name="T48" fmla="*/ 175 w 177"/>
                <a:gd name="T49" fmla="*/ 70 h 256"/>
                <a:gd name="T50" fmla="*/ 177 w 177"/>
                <a:gd name="T51" fmla="*/ 89 h 256"/>
                <a:gd name="T52" fmla="*/ 177 w 177"/>
                <a:gd name="T53" fmla="*/ 109 h 256"/>
                <a:gd name="T54" fmla="*/ 174 w 177"/>
                <a:gd name="T55" fmla="*/ 128 h 256"/>
                <a:gd name="T56" fmla="*/ 168 w 177"/>
                <a:gd name="T57" fmla="*/ 149 h 256"/>
                <a:gd name="T58" fmla="*/ 157 w 177"/>
                <a:gd name="T59" fmla="*/ 170 h 256"/>
                <a:gd name="T60" fmla="*/ 143 w 177"/>
                <a:gd name="T61" fmla="*/ 189 h 256"/>
                <a:gd name="T62" fmla="*/ 122 w 177"/>
                <a:gd name="T63" fmla="*/ 209 h 256"/>
                <a:gd name="T64" fmla="*/ 97 w 177"/>
                <a:gd name="T65" fmla="*/ 226 h 256"/>
                <a:gd name="T66" fmla="*/ 66 w 177"/>
                <a:gd name="T67" fmla="*/ 243 h 256"/>
                <a:gd name="T68" fmla="*/ 27 w 177"/>
                <a:gd name="T69" fmla="*/ 256 h 256"/>
                <a:gd name="T70" fmla="*/ 26 w 177"/>
                <a:gd name="T71" fmla="*/ 253 h 256"/>
                <a:gd name="T72" fmla="*/ 23 w 177"/>
                <a:gd name="T73" fmla="*/ 248 h 256"/>
                <a:gd name="T74" fmla="*/ 19 w 177"/>
                <a:gd name="T75" fmla="*/ 237 h 256"/>
                <a:gd name="T76" fmla="*/ 14 w 177"/>
                <a:gd name="T77" fmla="*/ 224 h 256"/>
                <a:gd name="T78" fmla="*/ 10 w 177"/>
                <a:gd name="T79" fmla="*/ 210 h 256"/>
                <a:gd name="T80" fmla="*/ 5 w 177"/>
                <a:gd name="T81" fmla="*/ 192 h 256"/>
                <a:gd name="T82" fmla="*/ 3 w 177"/>
                <a:gd name="T83" fmla="*/ 174 h 256"/>
                <a:gd name="T84" fmla="*/ 0 w 177"/>
                <a:gd name="T85" fmla="*/ 154 h 256"/>
                <a:gd name="T86" fmla="*/ 0 w 177"/>
                <a:gd name="T87" fmla="*/ 134 h 256"/>
                <a:gd name="T88" fmla="*/ 3 w 177"/>
                <a:gd name="T89" fmla="*/ 113 h 256"/>
                <a:gd name="T90" fmla="*/ 9 w 177"/>
                <a:gd name="T91" fmla="*/ 92 h 256"/>
                <a:gd name="T92" fmla="*/ 18 w 177"/>
                <a:gd name="T93" fmla="*/ 71 h 256"/>
                <a:gd name="T94" fmla="*/ 31 w 177"/>
                <a:gd name="T95" fmla="*/ 53 h 256"/>
                <a:gd name="T96" fmla="*/ 49 w 177"/>
                <a:gd name="T97" fmla="*/ 36 h 256"/>
                <a:gd name="T98" fmla="*/ 71 w 177"/>
                <a:gd name="T99" fmla="*/ 22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4" y="12"/>
                  </a:lnTo>
                  <a:lnTo>
                    <a:pt x="101" y="21"/>
                  </a:lnTo>
                  <a:lnTo>
                    <a:pt x="87" y="32"/>
                  </a:lnTo>
                  <a:lnTo>
                    <a:pt x="73" y="48"/>
                  </a:lnTo>
                  <a:lnTo>
                    <a:pt x="61" y="66"/>
                  </a:lnTo>
                  <a:lnTo>
                    <a:pt x="51" y="87"/>
                  </a:lnTo>
                  <a:lnTo>
                    <a:pt x="44" y="112"/>
                  </a:lnTo>
                  <a:lnTo>
                    <a:pt x="45" y="109"/>
                  </a:lnTo>
                  <a:lnTo>
                    <a:pt x="49" y="100"/>
                  </a:lnTo>
                  <a:lnTo>
                    <a:pt x="57" y="88"/>
                  </a:lnTo>
                  <a:lnTo>
                    <a:pt x="68" y="74"/>
                  </a:lnTo>
                  <a:lnTo>
                    <a:pt x="81" y="57"/>
                  </a:lnTo>
                  <a:lnTo>
                    <a:pt x="96" y="41"/>
                  </a:lnTo>
                  <a:lnTo>
                    <a:pt x="114" y="27"/>
                  </a:lnTo>
                  <a:lnTo>
                    <a:pt x="135" y="17"/>
                  </a:lnTo>
                  <a:lnTo>
                    <a:pt x="159" y="10"/>
                  </a:lnTo>
                  <a:lnTo>
                    <a:pt x="159" y="12"/>
                  </a:lnTo>
                  <a:lnTo>
                    <a:pt x="161" y="18"/>
                  </a:lnTo>
                  <a:lnTo>
                    <a:pt x="165" y="27"/>
                  </a:lnTo>
                  <a:lnTo>
                    <a:pt x="169" y="39"/>
                  </a:lnTo>
                  <a:lnTo>
                    <a:pt x="173" y="54"/>
                  </a:lnTo>
                  <a:lnTo>
                    <a:pt x="175" y="70"/>
                  </a:lnTo>
                  <a:lnTo>
                    <a:pt x="177" y="89"/>
                  </a:lnTo>
                  <a:lnTo>
                    <a:pt x="177" y="109"/>
                  </a:lnTo>
                  <a:lnTo>
                    <a:pt x="174" y="128"/>
                  </a:lnTo>
                  <a:lnTo>
                    <a:pt x="168" y="149"/>
                  </a:lnTo>
                  <a:lnTo>
                    <a:pt x="157" y="170"/>
                  </a:lnTo>
                  <a:lnTo>
                    <a:pt x="143" y="189"/>
                  </a:lnTo>
                  <a:lnTo>
                    <a:pt x="122" y="209"/>
                  </a:lnTo>
                  <a:lnTo>
                    <a:pt x="97" y="226"/>
                  </a:lnTo>
                  <a:lnTo>
                    <a:pt x="66" y="243"/>
                  </a:lnTo>
                  <a:lnTo>
                    <a:pt x="27" y="256"/>
                  </a:lnTo>
                  <a:lnTo>
                    <a:pt x="26" y="253"/>
                  </a:lnTo>
                  <a:lnTo>
                    <a:pt x="23" y="248"/>
                  </a:lnTo>
                  <a:lnTo>
                    <a:pt x="19" y="237"/>
                  </a:lnTo>
                  <a:lnTo>
                    <a:pt x="14" y="224"/>
                  </a:lnTo>
                  <a:lnTo>
                    <a:pt x="10" y="210"/>
                  </a:lnTo>
                  <a:lnTo>
                    <a:pt x="5" y="192"/>
                  </a:lnTo>
                  <a:lnTo>
                    <a:pt x="3" y="174"/>
                  </a:lnTo>
                  <a:lnTo>
                    <a:pt x="0" y="154"/>
                  </a:lnTo>
                  <a:lnTo>
                    <a:pt x="0" y="134"/>
                  </a:lnTo>
                  <a:lnTo>
                    <a:pt x="3" y="113"/>
                  </a:lnTo>
                  <a:lnTo>
                    <a:pt x="9" y="92"/>
                  </a:lnTo>
                  <a:lnTo>
                    <a:pt x="18" y="71"/>
                  </a:lnTo>
                  <a:lnTo>
                    <a:pt x="31" y="53"/>
                  </a:lnTo>
                  <a:lnTo>
                    <a:pt x="49" y="36"/>
                  </a:lnTo>
                  <a:lnTo>
                    <a:pt x="71" y="22"/>
                  </a:lnTo>
                  <a:lnTo>
                    <a:pt x="100" y="9"/>
                  </a:lnTo>
                  <a:lnTo>
                    <a:pt x="135"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76" name="任意多边形: 形状 75">
              <a:extLst>
                <a:ext uri="{FF2B5EF4-FFF2-40B4-BE49-F238E27FC236}">
                  <a16:creationId xmlns:a16="http://schemas.microsoft.com/office/drawing/2014/main" xmlns:p14="http://schemas.microsoft.com/office/powerpoint/2010/main" xmlns:mc="http://schemas.openxmlformats.org/markup-compatibility/2006" xmlns="" id="{04A2BB49-45E2-4693-9411-653E73F8BE44}"/>
                </a:ext>
              </a:extLst>
            </p:cNvPr>
            <p:cNvSpPr/>
            <p:nvPr/>
          </p:nvSpPr>
          <p:spPr bwMode="auto">
            <a:xfrm>
              <a:off x="582265" y="1702594"/>
              <a:ext cx="4622800" cy="3960813"/>
            </a:xfrm>
            <a:custGeom>
              <a:avLst/>
              <a:gdLst>
                <a:gd name="T0" fmla="*/ 1771 w 2912"/>
                <a:gd name="T1" fmla="*/ 212 h 2495"/>
                <a:gd name="T2" fmla="*/ 1821 w 2912"/>
                <a:gd name="T3" fmla="*/ 523 h 2495"/>
                <a:gd name="T4" fmla="*/ 2166 w 2912"/>
                <a:gd name="T5" fmla="*/ 719 h 2495"/>
                <a:gd name="T6" fmla="*/ 2127 w 2912"/>
                <a:gd name="T7" fmla="*/ 721 h 2495"/>
                <a:gd name="T8" fmla="*/ 1993 w 2912"/>
                <a:gd name="T9" fmla="*/ 734 h 2495"/>
                <a:gd name="T10" fmla="*/ 1970 w 2912"/>
                <a:gd name="T11" fmla="*/ 668 h 2495"/>
                <a:gd name="T12" fmla="*/ 1784 w 2912"/>
                <a:gd name="T13" fmla="*/ 579 h 2495"/>
                <a:gd name="T14" fmla="*/ 1693 w 2912"/>
                <a:gd name="T15" fmla="*/ 823 h 2495"/>
                <a:gd name="T16" fmla="*/ 1672 w 2912"/>
                <a:gd name="T17" fmla="*/ 1263 h 2495"/>
                <a:gd name="T18" fmla="*/ 2279 w 2912"/>
                <a:gd name="T19" fmla="*/ 1043 h 2495"/>
                <a:gd name="T20" fmla="*/ 2512 w 2912"/>
                <a:gd name="T21" fmla="*/ 751 h 2495"/>
                <a:gd name="T22" fmla="*/ 2531 w 2912"/>
                <a:gd name="T23" fmla="*/ 416 h 2495"/>
                <a:gd name="T24" fmla="*/ 2540 w 2912"/>
                <a:gd name="T25" fmla="*/ 680 h 2495"/>
                <a:gd name="T26" fmla="*/ 2714 w 2912"/>
                <a:gd name="T27" fmla="*/ 610 h 2495"/>
                <a:gd name="T28" fmla="*/ 2812 w 2912"/>
                <a:gd name="T29" fmla="*/ 553 h 2495"/>
                <a:gd name="T30" fmla="*/ 2414 w 2912"/>
                <a:gd name="T31" fmla="*/ 1060 h 2495"/>
                <a:gd name="T32" fmla="*/ 2656 w 2912"/>
                <a:gd name="T33" fmla="*/ 1202 h 2495"/>
                <a:gd name="T34" fmla="*/ 2899 w 2912"/>
                <a:gd name="T35" fmla="*/ 1204 h 2495"/>
                <a:gd name="T36" fmla="*/ 2652 w 2912"/>
                <a:gd name="T37" fmla="*/ 1277 h 2495"/>
                <a:gd name="T38" fmla="*/ 2305 w 2912"/>
                <a:gd name="T39" fmla="*/ 1129 h 2495"/>
                <a:gd name="T40" fmla="*/ 1921 w 2912"/>
                <a:gd name="T41" fmla="*/ 1342 h 2495"/>
                <a:gd name="T42" fmla="*/ 1916 w 2912"/>
                <a:gd name="T43" fmla="*/ 1456 h 2495"/>
                <a:gd name="T44" fmla="*/ 2436 w 2912"/>
                <a:gd name="T45" fmla="*/ 1563 h 2495"/>
                <a:gd name="T46" fmla="*/ 2652 w 2912"/>
                <a:gd name="T47" fmla="*/ 1526 h 2495"/>
                <a:gd name="T48" fmla="*/ 2372 w 2912"/>
                <a:gd name="T49" fmla="*/ 1620 h 2495"/>
                <a:gd name="T50" fmla="*/ 2395 w 2912"/>
                <a:gd name="T51" fmla="*/ 1808 h 2495"/>
                <a:gd name="T52" fmla="*/ 2223 w 2912"/>
                <a:gd name="T53" fmla="*/ 1608 h 2495"/>
                <a:gd name="T54" fmla="*/ 1763 w 2912"/>
                <a:gd name="T55" fmla="*/ 1592 h 2495"/>
                <a:gd name="T56" fmla="*/ 1711 w 2912"/>
                <a:gd name="T57" fmla="*/ 2043 h 2495"/>
                <a:gd name="T58" fmla="*/ 1944 w 2912"/>
                <a:gd name="T59" fmla="*/ 2432 h 2495"/>
                <a:gd name="T60" fmla="*/ 1675 w 2912"/>
                <a:gd name="T61" fmla="*/ 2448 h 2495"/>
                <a:gd name="T62" fmla="*/ 1097 w 2912"/>
                <a:gd name="T63" fmla="*/ 2487 h 2495"/>
                <a:gd name="T64" fmla="*/ 1415 w 2912"/>
                <a:gd name="T65" fmla="*/ 2369 h 2495"/>
                <a:gd name="T66" fmla="*/ 1296 w 2912"/>
                <a:gd name="T67" fmla="*/ 1765 h 2495"/>
                <a:gd name="T68" fmla="*/ 867 w 2912"/>
                <a:gd name="T69" fmla="*/ 1553 h 2495"/>
                <a:gd name="T70" fmla="*/ 596 w 2912"/>
                <a:gd name="T71" fmla="*/ 1669 h 2495"/>
                <a:gd name="T72" fmla="*/ 372 w 2912"/>
                <a:gd name="T73" fmla="*/ 1769 h 2495"/>
                <a:gd name="T74" fmla="*/ 574 w 2912"/>
                <a:gd name="T75" fmla="*/ 1595 h 2495"/>
                <a:gd name="T76" fmla="*/ 281 w 2912"/>
                <a:gd name="T77" fmla="*/ 1443 h 2495"/>
                <a:gd name="T78" fmla="*/ 2 w 2912"/>
                <a:gd name="T79" fmla="*/ 1182 h 2495"/>
                <a:gd name="T80" fmla="*/ 232 w 2912"/>
                <a:gd name="T81" fmla="*/ 1374 h 2495"/>
                <a:gd name="T82" fmla="*/ 367 w 2912"/>
                <a:gd name="T83" fmla="*/ 1342 h 2495"/>
                <a:gd name="T84" fmla="*/ 420 w 2912"/>
                <a:gd name="T85" fmla="*/ 1194 h 2495"/>
                <a:gd name="T86" fmla="*/ 488 w 2912"/>
                <a:gd name="T87" fmla="*/ 1417 h 2495"/>
                <a:gd name="T88" fmla="*/ 984 w 2912"/>
                <a:gd name="T89" fmla="*/ 1443 h 2495"/>
                <a:gd name="T90" fmla="*/ 1199 w 2912"/>
                <a:gd name="T91" fmla="*/ 1196 h 2495"/>
                <a:gd name="T92" fmla="*/ 926 w 2912"/>
                <a:gd name="T93" fmla="*/ 678 h 2495"/>
                <a:gd name="T94" fmla="*/ 648 w 2912"/>
                <a:gd name="T95" fmla="*/ 566 h 2495"/>
                <a:gd name="T96" fmla="*/ 849 w 2912"/>
                <a:gd name="T97" fmla="*/ 630 h 2495"/>
                <a:gd name="T98" fmla="*/ 837 w 2912"/>
                <a:gd name="T99" fmla="*/ 342 h 2495"/>
                <a:gd name="T100" fmla="*/ 912 w 2912"/>
                <a:gd name="T101" fmla="*/ 194 h 2495"/>
                <a:gd name="T102" fmla="*/ 940 w 2912"/>
                <a:gd name="T103" fmla="*/ 460 h 2495"/>
                <a:gd name="T104" fmla="*/ 1181 w 2912"/>
                <a:gd name="T105" fmla="*/ 331 h 2495"/>
                <a:gd name="T106" fmla="*/ 947 w 2912"/>
                <a:gd name="T107" fmla="*/ 528 h 2495"/>
                <a:gd name="T108" fmla="*/ 1166 w 2912"/>
                <a:gd name="T109" fmla="*/ 904 h 2495"/>
                <a:gd name="T110" fmla="*/ 1496 w 2912"/>
                <a:gd name="T111" fmla="*/ 1139 h 2495"/>
                <a:gd name="T112" fmla="*/ 1564 w 2912"/>
                <a:gd name="T113" fmla="*/ 746 h 2495"/>
                <a:gd name="T114" fmla="*/ 1334 w 2912"/>
                <a:gd name="T115" fmla="*/ 449 h 2495"/>
                <a:gd name="T116" fmla="*/ 1517 w 2912"/>
                <a:gd name="T117" fmla="*/ 654 h 2495"/>
                <a:gd name="T118" fmla="*/ 1701 w 2912"/>
                <a:gd name="T119" fmla="*/ 386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2" h="2495">
                  <a:moveTo>
                    <a:pt x="1750" y="0"/>
                  </a:moveTo>
                  <a:lnTo>
                    <a:pt x="1750" y="2"/>
                  </a:lnTo>
                  <a:lnTo>
                    <a:pt x="1752" y="7"/>
                  </a:lnTo>
                  <a:lnTo>
                    <a:pt x="1755" y="16"/>
                  </a:lnTo>
                  <a:lnTo>
                    <a:pt x="1759" y="31"/>
                  </a:lnTo>
                  <a:lnTo>
                    <a:pt x="1763" y="49"/>
                  </a:lnTo>
                  <a:lnTo>
                    <a:pt x="1765" y="72"/>
                  </a:lnTo>
                  <a:lnTo>
                    <a:pt x="1768" y="100"/>
                  </a:lnTo>
                  <a:lnTo>
                    <a:pt x="1771" y="132"/>
                  </a:lnTo>
                  <a:lnTo>
                    <a:pt x="1772" y="170"/>
                  </a:lnTo>
                  <a:lnTo>
                    <a:pt x="1771" y="212"/>
                  </a:lnTo>
                  <a:lnTo>
                    <a:pt x="1768" y="262"/>
                  </a:lnTo>
                  <a:lnTo>
                    <a:pt x="1763" y="315"/>
                  </a:lnTo>
                  <a:lnTo>
                    <a:pt x="1756" y="376"/>
                  </a:lnTo>
                  <a:lnTo>
                    <a:pt x="1746" y="442"/>
                  </a:lnTo>
                  <a:lnTo>
                    <a:pt x="1732" y="515"/>
                  </a:lnTo>
                  <a:lnTo>
                    <a:pt x="1734" y="515"/>
                  </a:lnTo>
                  <a:lnTo>
                    <a:pt x="1743" y="515"/>
                  </a:lnTo>
                  <a:lnTo>
                    <a:pt x="1756" y="516"/>
                  </a:lnTo>
                  <a:lnTo>
                    <a:pt x="1775" y="518"/>
                  </a:lnTo>
                  <a:lnTo>
                    <a:pt x="1797" y="519"/>
                  </a:lnTo>
                  <a:lnTo>
                    <a:pt x="1821" y="523"/>
                  </a:lnTo>
                  <a:lnTo>
                    <a:pt x="1850" y="528"/>
                  </a:lnTo>
                  <a:lnTo>
                    <a:pt x="1880" y="534"/>
                  </a:lnTo>
                  <a:lnTo>
                    <a:pt x="1912" y="543"/>
                  </a:lnTo>
                  <a:lnTo>
                    <a:pt x="1946" y="555"/>
                  </a:lnTo>
                  <a:lnTo>
                    <a:pt x="1980" y="568"/>
                  </a:lnTo>
                  <a:lnTo>
                    <a:pt x="2014" y="585"/>
                  </a:lnTo>
                  <a:lnTo>
                    <a:pt x="2048" y="604"/>
                  </a:lnTo>
                  <a:lnTo>
                    <a:pt x="2080" y="628"/>
                  </a:lnTo>
                  <a:lnTo>
                    <a:pt x="2111" y="654"/>
                  </a:lnTo>
                  <a:lnTo>
                    <a:pt x="2140" y="685"/>
                  </a:lnTo>
                  <a:lnTo>
                    <a:pt x="2166" y="719"/>
                  </a:lnTo>
                  <a:lnTo>
                    <a:pt x="2189" y="758"/>
                  </a:lnTo>
                  <a:lnTo>
                    <a:pt x="2207" y="802"/>
                  </a:lnTo>
                  <a:lnTo>
                    <a:pt x="2223" y="850"/>
                  </a:lnTo>
                  <a:lnTo>
                    <a:pt x="2222" y="847"/>
                  </a:lnTo>
                  <a:lnTo>
                    <a:pt x="2216" y="838"/>
                  </a:lnTo>
                  <a:lnTo>
                    <a:pt x="2209" y="825"/>
                  </a:lnTo>
                  <a:lnTo>
                    <a:pt x="2197" y="807"/>
                  </a:lnTo>
                  <a:lnTo>
                    <a:pt x="2183" y="788"/>
                  </a:lnTo>
                  <a:lnTo>
                    <a:pt x="2167" y="765"/>
                  </a:lnTo>
                  <a:lnTo>
                    <a:pt x="2148" y="743"/>
                  </a:lnTo>
                  <a:lnTo>
                    <a:pt x="2127" y="721"/>
                  </a:lnTo>
                  <a:lnTo>
                    <a:pt x="2103" y="699"/>
                  </a:lnTo>
                  <a:lnTo>
                    <a:pt x="2077" y="681"/>
                  </a:lnTo>
                  <a:lnTo>
                    <a:pt x="2051" y="666"/>
                  </a:lnTo>
                  <a:lnTo>
                    <a:pt x="2022" y="654"/>
                  </a:lnTo>
                  <a:lnTo>
                    <a:pt x="1992" y="647"/>
                  </a:lnTo>
                  <a:lnTo>
                    <a:pt x="1993" y="650"/>
                  </a:lnTo>
                  <a:lnTo>
                    <a:pt x="1996" y="659"/>
                  </a:lnTo>
                  <a:lnTo>
                    <a:pt x="1997" y="672"/>
                  </a:lnTo>
                  <a:lnTo>
                    <a:pt x="1998" y="690"/>
                  </a:lnTo>
                  <a:lnTo>
                    <a:pt x="1997" y="711"/>
                  </a:lnTo>
                  <a:lnTo>
                    <a:pt x="1993" y="734"/>
                  </a:lnTo>
                  <a:lnTo>
                    <a:pt x="1984" y="759"/>
                  </a:lnTo>
                  <a:lnTo>
                    <a:pt x="1968" y="785"/>
                  </a:lnTo>
                  <a:lnTo>
                    <a:pt x="1946" y="812"/>
                  </a:lnTo>
                  <a:lnTo>
                    <a:pt x="1949" y="810"/>
                  </a:lnTo>
                  <a:lnTo>
                    <a:pt x="1953" y="802"/>
                  </a:lnTo>
                  <a:lnTo>
                    <a:pt x="1960" y="790"/>
                  </a:lnTo>
                  <a:lnTo>
                    <a:pt x="1967" y="773"/>
                  </a:lnTo>
                  <a:lnTo>
                    <a:pt x="1972" y="751"/>
                  </a:lnTo>
                  <a:lnTo>
                    <a:pt x="1976" y="727"/>
                  </a:lnTo>
                  <a:lnTo>
                    <a:pt x="1976" y="699"/>
                  </a:lnTo>
                  <a:lnTo>
                    <a:pt x="1970" y="668"/>
                  </a:lnTo>
                  <a:lnTo>
                    <a:pt x="1958" y="633"/>
                  </a:lnTo>
                  <a:lnTo>
                    <a:pt x="1955" y="632"/>
                  </a:lnTo>
                  <a:lnTo>
                    <a:pt x="1947" y="628"/>
                  </a:lnTo>
                  <a:lnTo>
                    <a:pt x="1934" y="623"/>
                  </a:lnTo>
                  <a:lnTo>
                    <a:pt x="1919" y="615"/>
                  </a:lnTo>
                  <a:lnTo>
                    <a:pt x="1899" y="607"/>
                  </a:lnTo>
                  <a:lnTo>
                    <a:pt x="1877" y="599"/>
                  </a:lnTo>
                  <a:lnTo>
                    <a:pt x="1855" y="592"/>
                  </a:lnTo>
                  <a:lnTo>
                    <a:pt x="1830" y="585"/>
                  </a:lnTo>
                  <a:lnTo>
                    <a:pt x="1807" y="581"/>
                  </a:lnTo>
                  <a:lnTo>
                    <a:pt x="1784" y="579"/>
                  </a:lnTo>
                  <a:lnTo>
                    <a:pt x="1763" y="580"/>
                  </a:lnTo>
                  <a:lnTo>
                    <a:pt x="1742" y="584"/>
                  </a:lnTo>
                  <a:lnTo>
                    <a:pt x="1725" y="593"/>
                  </a:lnTo>
                  <a:lnTo>
                    <a:pt x="1725" y="597"/>
                  </a:lnTo>
                  <a:lnTo>
                    <a:pt x="1724" y="610"/>
                  </a:lnTo>
                  <a:lnTo>
                    <a:pt x="1721" y="629"/>
                  </a:lnTo>
                  <a:lnTo>
                    <a:pt x="1717" y="655"/>
                  </a:lnTo>
                  <a:lnTo>
                    <a:pt x="1712" y="689"/>
                  </a:lnTo>
                  <a:lnTo>
                    <a:pt x="1707" y="728"/>
                  </a:lnTo>
                  <a:lnTo>
                    <a:pt x="1701" y="773"/>
                  </a:lnTo>
                  <a:lnTo>
                    <a:pt x="1693" y="823"/>
                  </a:lnTo>
                  <a:lnTo>
                    <a:pt x="1684" y="877"/>
                  </a:lnTo>
                  <a:lnTo>
                    <a:pt x="1673" y="936"/>
                  </a:lnTo>
                  <a:lnTo>
                    <a:pt x="1662" y="998"/>
                  </a:lnTo>
                  <a:lnTo>
                    <a:pt x="1650" y="1063"/>
                  </a:lnTo>
                  <a:lnTo>
                    <a:pt x="1636" y="1130"/>
                  </a:lnTo>
                  <a:lnTo>
                    <a:pt x="1621" y="1199"/>
                  </a:lnTo>
                  <a:lnTo>
                    <a:pt x="1606" y="1269"/>
                  </a:lnTo>
                  <a:lnTo>
                    <a:pt x="1611" y="1269"/>
                  </a:lnTo>
                  <a:lnTo>
                    <a:pt x="1623" y="1268"/>
                  </a:lnTo>
                  <a:lnTo>
                    <a:pt x="1643" y="1267"/>
                  </a:lnTo>
                  <a:lnTo>
                    <a:pt x="1672" y="1263"/>
                  </a:lnTo>
                  <a:lnTo>
                    <a:pt x="1706" y="1257"/>
                  </a:lnTo>
                  <a:lnTo>
                    <a:pt x="1746" y="1250"/>
                  </a:lnTo>
                  <a:lnTo>
                    <a:pt x="1791" y="1241"/>
                  </a:lnTo>
                  <a:lnTo>
                    <a:pt x="1842" y="1228"/>
                  </a:lnTo>
                  <a:lnTo>
                    <a:pt x="1897" y="1213"/>
                  </a:lnTo>
                  <a:lnTo>
                    <a:pt x="1955" y="1195"/>
                  </a:lnTo>
                  <a:lnTo>
                    <a:pt x="2016" y="1173"/>
                  </a:lnTo>
                  <a:lnTo>
                    <a:pt x="2080" y="1147"/>
                  </a:lnTo>
                  <a:lnTo>
                    <a:pt x="2146" y="1117"/>
                  </a:lnTo>
                  <a:lnTo>
                    <a:pt x="2213" y="1082"/>
                  </a:lnTo>
                  <a:lnTo>
                    <a:pt x="2279" y="1043"/>
                  </a:lnTo>
                  <a:lnTo>
                    <a:pt x="2346" y="999"/>
                  </a:lnTo>
                  <a:lnTo>
                    <a:pt x="2413" y="950"/>
                  </a:lnTo>
                  <a:lnTo>
                    <a:pt x="2478" y="895"/>
                  </a:lnTo>
                  <a:lnTo>
                    <a:pt x="2541" y="833"/>
                  </a:lnTo>
                  <a:lnTo>
                    <a:pt x="2543" y="830"/>
                  </a:lnTo>
                  <a:lnTo>
                    <a:pt x="2540" y="824"/>
                  </a:lnTo>
                  <a:lnTo>
                    <a:pt x="2538" y="815"/>
                  </a:lnTo>
                  <a:lnTo>
                    <a:pt x="2531" y="803"/>
                  </a:lnTo>
                  <a:lnTo>
                    <a:pt x="2526" y="789"/>
                  </a:lnTo>
                  <a:lnTo>
                    <a:pt x="2518" y="772"/>
                  </a:lnTo>
                  <a:lnTo>
                    <a:pt x="2512" y="751"/>
                  </a:lnTo>
                  <a:lnTo>
                    <a:pt x="2505" y="728"/>
                  </a:lnTo>
                  <a:lnTo>
                    <a:pt x="2500" y="701"/>
                  </a:lnTo>
                  <a:lnTo>
                    <a:pt x="2496" y="671"/>
                  </a:lnTo>
                  <a:lnTo>
                    <a:pt x="2493" y="636"/>
                  </a:lnTo>
                  <a:lnTo>
                    <a:pt x="2495" y="598"/>
                  </a:lnTo>
                  <a:lnTo>
                    <a:pt x="2499" y="555"/>
                  </a:lnTo>
                  <a:lnTo>
                    <a:pt x="2505" y="510"/>
                  </a:lnTo>
                  <a:lnTo>
                    <a:pt x="2517" y="459"/>
                  </a:lnTo>
                  <a:lnTo>
                    <a:pt x="2532" y="405"/>
                  </a:lnTo>
                  <a:lnTo>
                    <a:pt x="2532" y="407"/>
                  </a:lnTo>
                  <a:lnTo>
                    <a:pt x="2531" y="416"/>
                  </a:lnTo>
                  <a:lnTo>
                    <a:pt x="2531" y="429"/>
                  </a:lnTo>
                  <a:lnTo>
                    <a:pt x="2531" y="446"/>
                  </a:lnTo>
                  <a:lnTo>
                    <a:pt x="2530" y="467"/>
                  </a:lnTo>
                  <a:lnTo>
                    <a:pt x="2530" y="490"/>
                  </a:lnTo>
                  <a:lnTo>
                    <a:pt x="2530" y="515"/>
                  </a:lnTo>
                  <a:lnTo>
                    <a:pt x="2530" y="542"/>
                  </a:lnTo>
                  <a:lnTo>
                    <a:pt x="2531" y="571"/>
                  </a:lnTo>
                  <a:lnTo>
                    <a:pt x="2532" y="599"/>
                  </a:lnTo>
                  <a:lnTo>
                    <a:pt x="2534" y="627"/>
                  </a:lnTo>
                  <a:lnTo>
                    <a:pt x="2536" y="654"/>
                  </a:lnTo>
                  <a:lnTo>
                    <a:pt x="2540" y="680"/>
                  </a:lnTo>
                  <a:lnTo>
                    <a:pt x="2544" y="703"/>
                  </a:lnTo>
                  <a:lnTo>
                    <a:pt x="2551" y="724"/>
                  </a:lnTo>
                  <a:lnTo>
                    <a:pt x="2557" y="742"/>
                  </a:lnTo>
                  <a:lnTo>
                    <a:pt x="2565" y="755"/>
                  </a:lnTo>
                  <a:lnTo>
                    <a:pt x="2573" y="763"/>
                  </a:lnTo>
                  <a:lnTo>
                    <a:pt x="2583" y="767"/>
                  </a:lnTo>
                  <a:lnTo>
                    <a:pt x="2596" y="764"/>
                  </a:lnTo>
                  <a:lnTo>
                    <a:pt x="2609" y="755"/>
                  </a:lnTo>
                  <a:lnTo>
                    <a:pt x="2625" y="740"/>
                  </a:lnTo>
                  <a:lnTo>
                    <a:pt x="2671" y="677"/>
                  </a:lnTo>
                  <a:lnTo>
                    <a:pt x="2714" y="610"/>
                  </a:lnTo>
                  <a:lnTo>
                    <a:pt x="2756" y="538"/>
                  </a:lnTo>
                  <a:lnTo>
                    <a:pt x="2794" y="462"/>
                  </a:lnTo>
                  <a:lnTo>
                    <a:pt x="2827" y="380"/>
                  </a:lnTo>
                  <a:lnTo>
                    <a:pt x="2829" y="384"/>
                  </a:lnTo>
                  <a:lnTo>
                    <a:pt x="2829" y="393"/>
                  </a:lnTo>
                  <a:lnTo>
                    <a:pt x="2830" y="407"/>
                  </a:lnTo>
                  <a:lnTo>
                    <a:pt x="2829" y="428"/>
                  </a:lnTo>
                  <a:lnTo>
                    <a:pt x="2827" y="453"/>
                  </a:lnTo>
                  <a:lnTo>
                    <a:pt x="2825" y="482"/>
                  </a:lnTo>
                  <a:lnTo>
                    <a:pt x="2820" y="515"/>
                  </a:lnTo>
                  <a:lnTo>
                    <a:pt x="2812" y="553"/>
                  </a:lnTo>
                  <a:lnTo>
                    <a:pt x="2801" y="592"/>
                  </a:lnTo>
                  <a:lnTo>
                    <a:pt x="2787" y="634"/>
                  </a:lnTo>
                  <a:lnTo>
                    <a:pt x="2768" y="678"/>
                  </a:lnTo>
                  <a:lnTo>
                    <a:pt x="2745" y="725"/>
                  </a:lnTo>
                  <a:lnTo>
                    <a:pt x="2717" y="773"/>
                  </a:lnTo>
                  <a:lnTo>
                    <a:pt x="2683" y="821"/>
                  </a:lnTo>
                  <a:lnTo>
                    <a:pt x="2643" y="869"/>
                  </a:lnTo>
                  <a:lnTo>
                    <a:pt x="2597" y="919"/>
                  </a:lnTo>
                  <a:lnTo>
                    <a:pt x="2544" y="967"/>
                  </a:lnTo>
                  <a:lnTo>
                    <a:pt x="2483" y="1015"/>
                  </a:lnTo>
                  <a:lnTo>
                    <a:pt x="2414" y="1060"/>
                  </a:lnTo>
                  <a:lnTo>
                    <a:pt x="2418" y="1063"/>
                  </a:lnTo>
                  <a:lnTo>
                    <a:pt x="2426" y="1068"/>
                  </a:lnTo>
                  <a:lnTo>
                    <a:pt x="2437" y="1078"/>
                  </a:lnTo>
                  <a:lnTo>
                    <a:pt x="2456" y="1090"/>
                  </a:lnTo>
                  <a:lnTo>
                    <a:pt x="2476" y="1104"/>
                  </a:lnTo>
                  <a:lnTo>
                    <a:pt x="2500" y="1121"/>
                  </a:lnTo>
                  <a:lnTo>
                    <a:pt x="2527" y="1138"/>
                  </a:lnTo>
                  <a:lnTo>
                    <a:pt x="2557" y="1155"/>
                  </a:lnTo>
                  <a:lnTo>
                    <a:pt x="2588" y="1172"/>
                  </a:lnTo>
                  <a:lnTo>
                    <a:pt x="2622" y="1187"/>
                  </a:lnTo>
                  <a:lnTo>
                    <a:pt x="2656" y="1202"/>
                  </a:lnTo>
                  <a:lnTo>
                    <a:pt x="2691" y="1215"/>
                  </a:lnTo>
                  <a:lnTo>
                    <a:pt x="2725" y="1225"/>
                  </a:lnTo>
                  <a:lnTo>
                    <a:pt x="2760" y="1230"/>
                  </a:lnTo>
                  <a:lnTo>
                    <a:pt x="2794" y="1233"/>
                  </a:lnTo>
                  <a:lnTo>
                    <a:pt x="2826" y="1232"/>
                  </a:lnTo>
                  <a:lnTo>
                    <a:pt x="2857" y="1224"/>
                  </a:lnTo>
                  <a:lnTo>
                    <a:pt x="2886" y="1211"/>
                  </a:lnTo>
                  <a:lnTo>
                    <a:pt x="2912" y="1191"/>
                  </a:lnTo>
                  <a:lnTo>
                    <a:pt x="2911" y="1194"/>
                  </a:lnTo>
                  <a:lnTo>
                    <a:pt x="2907" y="1198"/>
                  </a:lnTo>
                  <a:lnTo>
                    <a:pt x="2899" y="1204"/>
                  </a:lnTo>
                  <a:lnTo>
                    <a:pt x="2890" y="1213"/>
                  </a:lnTo>
                  <a:lnTo>
                    <a:pt x="2877" y="1224"/>
                  </a:lnTo>
                  <a:lnTo>
                    <a:pt x="2862" y="1234"/>
                  </a:lnTo>
                  <a:lnTo>
                    <a:pt x="2844" y="1245"/>
                  </a:lnTo>
                  <a:lnTo>
                    <a:pt x="2825" y="1255"/>
                  </a:lnTo>
                  <a:lnTo>
                    <a:pt x="2801" y="1264"/>
                  </a:lnTo>
                  <a:lnTo>
                    <a:pt x="2777" y="1272"/>
                  </a:lnTo>
                  <a:lnTo>
                    <a:pt x="2748" y="1277"/>
                  </a:lnTo>
                  <a:lnTo>
                    <a:pt x="2718" y="1281"/>
                  </a:lnTo>
                  <a:lnTo>
                    <a:pt x="2687" y="1281"/>
                  </a:lnTo>
                  <a:lnTo>
                    <a:pt x="2652" y="1277"/>
                  </a:lnTo>
                  <a:lnTo>
                    <a:pt x="2615" y="1269"/>
                  </a:lnTo>
                  <a:lnTo>
                    <a:pt x="2575" y="1256"/>
                  </a:lnTo>
                  <a:lnTo>
                    <a:pt x="2535" y="1238"/>
                  </a:lnTo>
                  <a:lnTo>
                    <a:pt x="2491" y="1215"/>
                  </a:lnTo>
                  <a:lnTo>
                    <a:pt x="2445" y="1185"/>
                  </a:lnTo>
                  <a:lnTo>
                    <a:pt x="2398" y="1147"/>
                  </a:lnTo>
                  <a:lnTo>
                    <a:pt x="2349" y="1102"/>
                  </a:lnTo>
                  <a:lnTo>
                    <a:pt x="2345" y="1104"/>
                  </a:lnTo>
                  <a:lnTo>
                    <a:pt x="2337" y="1109"/>
                  </a:lnTo>
                  <a:lnTo>
                    <a:pt x="2323" y="1117"/>
                  </a:lnTo>
                  <a:lnTo>
                    <a:pt x="2305" y="1129"/>
                  </a:lnTo>
                  <a:lnTo>
                    <a:pt x="2283" y="1143"/>
                  </a:lnTo>
                  <a:lnTo>
                    <a:pt x="2257" y="1159"/>
                  </a:lnTo>
                  <a:lnTo>
                    <a:pt x="2227" y="1176"/>
                  </a:lnTo>
                  <a:lnTo>
                    <a:pt x="2194" y="1195"/>
                  </a:lnTo>
                  <a:lnTo>
                    <a:pt x="2159" y="1216"/>
                  </a:lnTo>
                  <a:lnTo>
                    <a:pt x="2122" y="1237"/>
                  </a:lnTo>
                  <a:lnTo>
                    <a:pt x="2083" y="1257"/>
                  </a:lnTo>
                  <a:lnTo>
                    <a:pt x="2044" y="1280"/>
                  </a:lnTo>
                  <a:lnTo>
                    <a:pt x="2002" y="1300"/>
                  </a:lnTo>
                  <a:lnTo>
                    <a:pt x="1962" y="1321"/>
                  </a:lnTo>
                  <a:lnTo>
                    <a:pt x="1921" y="1342"/>
                  </a:lnTo>
                  <a:lnTo>
                    <a:pt x="1881" y="1360"/>
                  </a:lnTo>
                  <a:lnTo>
                    <a:pt x="1842" y="1378"/>
                  </a:lnTo>
                  <a:lnTo>
                    <a:pt x="1804" y="1392"/>
                  </a:lnTo>
                  <a:lnTo>
                    <a:pt x="1769" y="1405"/>
                  </a:lnTo>
                  <a:lnTo>
                    <a:pt x="1773" y="1407"/>
                  </a:lnTo>
                  <a:lnTo>
                    <a:pt x="1782" y="1411"/>
                  </a:lnTo>
                  <a:lnTo>
                    <a:pt x="1799" y="1417"/>
                  </a:lnTo>
                  <a:lnTo>
                    <a:pt x="1821" y="1425"/>
                  </a:lnTo>
                  <a:lnTo>
                    <a:pt x="1849" y="1434"/>
                  </a:lnTo>
                  <a:lnTo>
                    <a:pt x="1880" y="1444"/>
                  </a:lnTo>
                  <a:lnTo>
                    <a:pt x="1916" y="1456"/>
                  </a:lnTo>
                  <a:lnTo>
                    <a:pt x="1955" y="1468"/>
                  </a:lnTo>
                  <a:lnTo>
                    <a:pt x="1998" y="1481"/>
                  </a:lnTo>
                  <a:lnTo>
                    <a:pt x="2042" y="1494"/>
                  </a:lnTo>
                  <a:lnTo>
                    <a:pt x="2090" y="1505"/>
                  </a:lnTo>
                  <a:lnTo>
                    <a:pt x="2139" y="1518"/>
                  </a:lnTo>
                  <a:lnTo>
                    <a:pt x="2188" y="1529"/>
                  </a:lnTo>
                  <a:lnTo>
                    <a:pt x="2239" y="1539"/>
                  </a:lnTo>
                  <a:lnTo>
                    <a:pt x="2289" y="1548"/>
                  </a:lnTo>
                  <a:lnTo>
                    <a:pt x="2339" y="1555"/>
                  </a:lnTo>
                  <a:lnTo>
                    <a:pt x="2388" y="1560"/>
                  </a:lnTo>
                  <a:lnTo>
                    <a:pt x="2436" y="1563"/>
                  </a:lnTo>
                  <a:lnTo>
                    <a:pt x="2482" y="1564"/>
                  </a:lnTo>
                  <a:lnTo>
                    <a:pt x="2525" y="1561"/>
                  </a:lnTo>
                  <a:lnTo>
                    <a:pt x="2564" y="1556"/>
                  </a:lnTo>
                  <a:lnTo>
                    <a:pt x="2601" y="1547"/>
                  </a:lnTo>
                  <a:lnTo>
                    <a:pt x="2634" y="1534"/>
                  </a:lnTo>
                  <a:lnTo>
                    <a:pt x="2661" y="1518"/>
                  </a:lnTo>
                  <a:lnTo>
                    <a:pt x="2684" y="1498"/>
                  </a:lnTo>
                  <a:lnTo>
                    <a:pt x="2682" y="1499"/>
                  </a:lnTo>
                  <a:lnTo>
                    <a:pt x="2677" y="1505"/>
                  </a:lnTo>
                  <a:lnTo>
                    <a:pt x="2666" y="1515"/>
                  </a:lnTo>
                  <a:lnTo>
                    <a:pt x="2652" y="1526"/>
                  </a:lnTo>
                  <a:lnTo>
                    <a:pt x="2635" y="1540"/>
                  </a:lnTo>
                  <a:lnTo>
                    <a:pt x="2613" y="1555"/>
                  </a:lnTo>
                  <a:lnTo>
                    <a:pt x="2588" y="1569"/>
                  </a:lnTo>
                  <a:lnTo>
                    <a:pt x="2560" y="1582"/>
                  </a:lnTo>
                  <a:lnTo>
                    <a:pt x="2527" y="1594"/>
                  </a:lnTo>
                  <a:lnTo>
                    <a:pt x="2492" y="1603"/>
                  </a:lnTo>
                  <a:lnTo>
                    <a:pt x="2453" y="1609"/>
                  </a:lnTo>
                  <a:lnTo>
                    <a:pt x="2411" y="1612"/>
                  </a:lnTo>
                  <a:lnTo>
                    <a:pt x="2366" y="1609"/>
                  </a:lnTo>
                  <a:lnTo>
                    <a:pt x="2369" y="1612"/>
                  </a:lnTo>
                  <a:lnTo>
                    <a:pt x="2372" y="1620"/>
                  </a:lnTo>
                  <a:lnTo>
                    <a:pt x="2379" y="1633"/>
                  </a:lnTo>
                  <a:lnTo>
                    <a:pt x="2387" y="1650"/>
                  </a:lnTo>
                  <a:lnTo>
                    <a:pt x="2393" y="1670"/>
                  </a:lnTo>
                  <a:lnTo>
                    <a:pt x="2400" y="1696"/>
                  </a:lnTo>
                  <a:lnTo>
                    <a:pt x="2405" y="1726"/>
                  </a:lnTo>
                  <a:lnTo>
                    <a:pt x="2408" y="1760"/>
                  </a:lnTo>
                  <a:lnTo>
                    <a:pt x="2406" y="1798"/>
                  </a:lnTo>
                  <a:lnTo>
                    <a:pt x="2400" y="1838"/>
                  </a:lnTo>
                  <a:lnTo>
                    <a:pt x="2400" y="1835"/>
                  </a:lnTo>
                  <a:lnTo>
                    <a:pt x="2397" y="1825"/>
                  </a:lnTo>
                  <a:lnTo>
                    <a:pt x="2395" y="1808"/>
                  </a:lnTo>
                  <a:lnTo>
                    <a:pt x="2391" y="1788"/>
                  </a:lnTo>
                  <a:lnTo>
                    <a:pt x="2384" y="1765"/>
                  </a:lnTo>
                  <a:lnTo>
                    <a:pt x="2378" y="1740"/>
                  </a:lnTo>
                  <a:lnTo>
                    <a:pt x="2367" y="1714"/>
                  </a:lnTo>
                  <a:lnTo>
                    <a:pt x="2357" y="1688"/>
                  </a:lnTo>
                  <a:lnTo>
                    <a:pt x="2344" y="1665"/>
                  </a:lnTo>
                  <a:lnTo>
                    <a:pt x="2328" y="1644"/>
                  </a:lnTo>
                  <a:lnTo>
                    <a:pt x="2310" y="1627"/>
                  </a:lnTo>
                  <a:lnTo>
                    <a:pt x="2291" y="1616"/>
                  </a:lnTo>
                  <a:lnTo>
                    <a:pt x="2268" y="1611"/>
                  </a:lnTo>
                  <a:lnTo>
                    <a:pt x="2223" y="1608"/>
                  </a:lnTo>
                  <a:lnTo>
                    <a:pt x="2172" y="1604"/>
                  </a:lnTo>
                  <a:lnTo>
                    <a:pt x="2118" y="1600"/>
                  </a:lnTo>
                  <a:lnTo>
                    <a:pt x="2059" y="1594"/>
                  </a:lnTo>
                  <a:lnTo>
                    <a:pt x="1999" y="1586"/>
                  </a:lnTo>
                  <a:lnTo>
                    <a:pt x="1940" y="1576"/>
                  </a:lnTo>
                  <a:lnTo>
                    <a:pt x="1881" y="1563"/>
                  </a:lnTo>
                  <a:lnTo>
                    <a:pt x="1851" y="1557"/>
                  </a:lnTo>
                  <a:lnTo>
                    <a:pt x="1824" y="1559"/>
                  </a:lnTo>
                  <a:lnTo>
                    <a:pt x="1801" y="1565"/>
                  </a:lnTo>
                  <a:lnTo>
                    <a:pt x="1780" y="1576"/>
                  </a:lnTo>
                  <a:lnTo>
                    <a:pt x="1763" y="1592"/>
                  </a:lnTo>
                  <a:lnTo>
                    <a:pt x="1749" y="1613"/>
                  </a:lnTo>
                  <a:lnTo>
                    <a:pt x="1737" y="1639"/>
                  </a:lnTo>
                  <a:lnTo>
                    <a:pt x="1726" y="1669"/>
                  </a:lnTo>
                  <a:lnTo>
                    <a:pt x="1719" y="1704"/>
                  </a:lnTo>
                  <a:lnTo>
                    <a:pt x="1713" y="1742"/>
                  </a:lnTo>
                  <a:lnTo>
                    <a:pt x="1710" y="1785"/>
                  </a:lnTo>
                  <a:lnTo>
                    <a:pt x="1708" y="1830"/>
                  </a:lnTo>
                  <a:lnTo>
                    <a:pt x="1707" y="1879"/>
                  </a:lnTo>
                  <a:lnTo>
                    <a:pt x="1707" y="1931"/>
                  </a:lnTo>
                  <a:lnTo>
                    <a:pt x="1708" y="1986"/>
                  </a:lnTo>
                  <a:lnTo>
                    <a:pt x="1711" y="2043"/>
                  </a:lnTo>
                  <a:lnTo>
                    <a:pt x="1713" y="2104"/>
                  </a:lnTo>
                  <a:lnTo>
                    <a:pt x="1716" y="2166"/>
                  </a:lnTo>
                  <a:lnTo>
                    <a:pt x="1719" y="2231"/>
                  </a:lnTo>
                  <a:lnTo>
                    <a:pt x="1721" y="2297"/>
                  </a:lnTo>
                  <a:lnTo>
                    <a:pt x="1724" y="2365"/>
                  </a:lnTo>
                  <a:lnTo>
                    <a:pt x="1764" y="2371"/>
                  </a:lnTo>
                  <a:lnTo>
                    <a:pt x="1803" y="2382"/>
                  </a:lnTo>
                  <a:lnTo>
                    <a:pt x="1841" y="2392"/>
                  </a:lnTo>
                  <a:lnTo>
                    <a:pt x="1877" y="2405"/>
                  </a:lnTo>
                  <a:lnTo>
                    <a:pt x="1912" y="2418"/>
                  </a:lnTo>
                  <a:lnTo>
                    <a:pt x="1944" y="2432"/>
                  </a:lnTo>
                  <a:lnTo>
                    <a:pt x="1972" y="2445"/>
                  </a:lnTo>
                  <a:lnTo>
                    <a:pt x="1997" y="2458"/>
                  </a:lnTo>
                  <a:lnTo>
                    <a:pt x="2019" y="2470"/>
                  </a:lnTo>
                  <a:lnTo>
                    <a:pt x="2036" y="2480"/>
                  </a:lnTo>
                  <a:lnTo>
                    <a:pt x="2049" y="2487"/>
                  </a:lnTo>
                  <a:lnTo>
                    <a:pt x="2057" y="2492"/>
                  </a:lnTo>
                  <a:lnTo>
                    <a:pt x="2059" y="2495"/>
                  </a:lnTo>
                  <a:lnTo>
                    <a:pt x="1955" y="2478"/>
                  </a:lnTo>
                  <a:lnTo>
                    <a:pt x="1855" y="2465"/>
                  </a:lnTo>
                  <a:lnTo>
                    <a:pt x="1763" y="2454"/>
                  </a:lnTo>
                  <a:lnTo>
                    <a:pt x="1675" y="2448"/>
                  </a:lnTo>
                  <a:lnTo>
                    <a:pt x="1593" y="2445"/>
                  </a:lnTo>
                  <a:lnTo>
                    <a:pt x="1516" y="2444"/>
                  </a:lnTo>
                  <a:lnTo>
                    <a:pt x="1446" y="2445"/>
                  </a:lnTo>
                  <a:lnTo>
                    <a:pt x="1381" y="2448"/>
                  </a:lnTo>
                  <a:lnTo>
                    <a:pt x="1322" y="2452"/>
                  </a:lnTo>
                  <a:lnTo>
                    <a:pt x="1270" y="2457"/>
                  </a:lnTo>
                  <a:lnTo>
                    <a:pt x="1224" y="2462"/>
                  </a:lnTo>
                  <a:lnTo>
                    <a:pt x="1183" y="2469"/>
                  </a:lnTo>
                  <a:lnTo>
                    <a:pt x="1148" y="2475"/>
                  </a:lnTo>
                  <a:lnTo>
                    <a:pt x="1120" y="2482"/>
                  </a:lnTo>
                  <a:lnTo>
                    <a:pt x="1097" y="2487"/>
                  </a:lnTo>
                  <a:lnTo>
                    <a:pt x="1082" y="2491"/>
                  </a:lnTo>
                  <a:lnTo>
                    <a:pt x="1073" y="2493"/>
                  </a:lnTo>
                  <a:lnTo>
                    <a:pt x="1069" y="2495"/>
                  </a:lnTo>
                  <a:lnTo>
                    <a:pt x="1127" y="2463"/>
                  </a:lnTo>
                  <a:lnTo>
                    <a:pt x="1182" y="2439"/>
                  </a:lnTo>
                  <a:lnTo>
                    <a:pt x="1233" y="2419"/>
                  </a:lnTo>
                  <a:lnTo>
                    <a:pt x="1279" y="2402"/>
                  </a:lnTo>
                  <a:lnTo>
                    <a:pt x="1321" y="2391"/>
                  </a:lnTo>
                  <a:lnTo>
                    <a:pt x="1357" y="2382"/>
                  </a:lnTo>
                  <a:lnTo>
                    <a:pt x="1390" y="2374"/>
                  </a:lnTo>
                  <a:lnTo>
                    <a:pt x="1415" y="2369"/>
                  </a:lnTo>
                  <a:lnTo>
                    <a:pt x="1434" y="2365"/>
                  </a:lnTo>
                  <a:lnTo>
                    <a:pt x="1433" y="2280"/>
                  </a:lnTo>
                  <a:lnTo>
                    <a:pt x="1429" y="2204"/>
                  </a:lnTo>
                  <a:lnTo>
                    <a:pt x="1422" y="2134"/>
                  </a:lnTo>
                  <a:lnTo>
                    <a:pt x="1413" y="2069"/>
                  </a:lnTo>
                  <a:lnTo>
                    <a:pt x="1402" y="2009"/>
                  </a:lnTo>
                  <a:lnTo>
                    <a:pt x="1387" y="1953"/>
                  </a:lnTo>
                  <a:lnTo>
                    <a:pt x="1370" y="1903"/>
                  </a:lnTo>
                  <a:lnTo>
                    <a:pt x="1350" y="1855"/>
                  </a:lnTo>
                  <a:lnTo>
                    <a:pt x="1325" y="1809"/>
                  </a:lnTo>
                  <a:lnTo>
                    <a:pt x="1296" y="1765"/>
                  </a:lnTo>
                  <a:lnTo>
                    <a:pt x="1264" y="1724"/>
                  </a:lnTo>
                  <a:lnTo>
                    <a:pt x="1227" y="1682"/>
                  </a:lnTo>
                  <a:lnTo>
                    <a:pt x="1187" y="1640"/>
                  </a:lnTo>
                  <a:lnTo>
                    <a:pt x="1161" y="1621"/>
                  </a:lnTo>
                  <a:lnTo>
                    <a:pt x="1130" y="1604"/>
                  </a:lnTo>
                  <a:lnTo>
                    <a:pt x="1095" y="1590"/>
                  </a:lnTo>
                  <a:lnTo>
                    <a:pt x="1056" y="1579"/>
                  </a:lnTo>
                  <a:lnTo>
                    <a:pt x="1013" y="1570"/>
                  </a:lnTo>
                  <a:lnTo>
                    <a:pt x="967" y="1564"/>
                  </a:lnTo>
                  <a:lnTo>
                    <a:pt x="918" y="1559"/>
                  </a:lnTo>
                  <a:lnTo>
                    <a:pt x="867" y="1553"/>
                  </a:lnTo>
                  <a:lnTo>
                    <a:pt x="814" y="1550"/>
                  </a:lnTo>
                  <a:lnTo>
                    <a:pt x="760" y="1546"/>
                  </a:lnTo>
                  <a:lnTo>
                    <a:pt x="704" y="1542"/>
                  </a:lnTo>
                  <a:lnTo>
                    <a:pt x="702" y="1544"/>
                  </a:lnTo>
                  <a:lnTo>
                    <a:pt x="697" y="1552"/>
                  </a:lnTo>
                  <a:lnTo>
                    <a:pt x="691" y="1565"/>
                  </a:lnTo>
                  <a:lnTo>
                    <a:pt x="679" y="1581"/>
                  </a:lnTo>
                  <a:lnTo>
                    <a:pt x="665" y="1600"/>
                  </a:lnTo>
                  <a:lnTo>
                    <a:pt x="646" y="1622"/>
                  </a:lnTo>
                  <a:lnTo>
                    <a:pt x="623" y="1646"/>
                  </a:lnTo>
                  <a:lnTo>
                    <a:pt x="596" y="1669"/>
                  </a:lnTo>
                  <a:lnTo>
                    <a:pt x="563" y="1694"/>
                  </a:lnTo>
                  <a:lnTo>
                    <a:pt x="526" y="1718"/>
                  </a:lnTo>
                  <a:lnTo>
                    <a:pt x="483" y="1742"/>
                  </a:lnTo>
                  <a:lnTo>
                    <a:pt x="435" y="1764"/>
                  </a:lnTo>
                  <a:lnTo>
                    <a:pt x="380" y="1783"/>
                  </a:lnTo>
                  <a:lnTo>
                    <a:pt x="319" y="1799"/>
                  </a:lnTo>
                  <a:lnTo>
                    <a:pt x="322" y="1798"/>
                  </a:lnTo>
                  <a:lnTo>
                    <a:pt x="329" y="1794"/>
                  </a:lnTo>
                  <a:lnTo>
                    <a:pt x="340" y="1787"/>
                  </a:lnTo>
                  <a:lnTo>
                    <a:pt x="355" y="1779"/>
                  </a:lnTo>
                  <a:lnTo>
                    <a:pt x="372" y="1769"/>
                  </a:lnTo>
                  <a:lnTo>
                    <a:pt x="392" y="1757"/>
                  </a:lnTo>
                  <a:lnTo>
                    <a:pt x="414" y="1744"/>
                  </a:lnTo>
                  <a:lnTo>
                    <a:pt x="436" y="1730"/>
                  </a:lnTo>
                  <a:lnTo>
                    <a:pt x="458" y="1714"/>
                  </a:lnTo>
                  <a:lnTo>
                    <a:pt x="480" y="1698"/>
                  </a:lnTo>
                  <a:lnTo>
                    <a:pt x="502" y="1681"/>
                  </a:lnTo>
                  <a:lnTo>
                    <a:pt x="522" y="1664"/>
                  </a:lnTo>
                  <a:lnTo>
                    <a:pt x="540" y="1647"/>
                  </a:lnTo>
                  <a:lnTo>
                    <a:pt x="554" y="1629"/>
                  </a:lnTo>
                  <a:lnTo>
                    <a:pt x="566" y="1612"/>
                  </a:lnTo>
                  <a:lnTo>
                    <a:pt x="574" y="1595"/>
                  </a:lnTo>
                  <a:lnTo>
                    <a:pt x="576" y="1579"/>
                  </a:lnTo>
                  <a:lnTo>
                    <a:pt x="574" y="1565"/>
                  </a:lnTo>
                  <a:lnTo>
                    <a:pt x="566" y="1551"/>
                  </a:lnTo>
                  <a:lnTo>
                    <a:pt x="550" y="1538"/>
                  </a:lnTo>
                  <a:lnTo>
                    <a:pt x="528" y="1528"/>
                  </a:lnTo>
                  <a:lnTo>
                    <a:pt x="487" y="1511"/>
                  </a:lnTo>
                  <a:lnTo>
                    <a:pt x="445" y="1496"/>
                  </a:lnTo>
                  <a:lnTo>
                    <a:pt x="403" y="1483"/>
                  </a:lnTo>
                  <a:lnTo>
                    <a:pt x="362" y="1470"/>
                  </a:lnTo>
                  <a:lnTo>
                    <a:pt x="322" y="1456"/>
                  </a:lnTo>
                  <a:lnTo>
                    <a:pt x="281" y="1443"/>
                  </a:lnTo>
                  <a:lnTo>
                    <a:pt x="244" y="1429"/>
                  </a:lnTo>
                  <a:lnTo>
                    <a:pt x="207" y="1412"/>
                  </a:lnTo>
                  <a:lnTo>
                    <a:pt x="172" y="1395"/>
                  </a:lnTo>
                  <a:lnTo>
                    <a:pt x="140" y="1374"/>
                  </a:lnTo>
                  <a:lnTo>
                    <a:pt x="108" y="1351"/>
                  </a:lnTo>
                  <a:lnTo>
                    <a:pt x="81" y="1325"/>
                  </a:lnTo>
                  <a:lnTo>
                    <a:pt x="55" y="1295"/>
                  </a:lnTo>
                  <a:lnTo>
                    <a:pt x="33" y="1261"/>
                  </a:lnTo>
                  <a:lnTo>
                    <a:pt x="15" y="1224"/>
                  </a:lnTo>
                  <a:lnTo>
                    <a:pt x="0" y="1180"/>
                  </a:lnTo>
                  <a:lnTo>
                    <a:pt x="2" y="1182"/>
                  </a:lnTo>
                  <a:lnTo>
                    <a:pt x="8" y="1191"/>
                  </a:lnTo>
                  <a:lnTo>
                    <a:pt x="16" y="1204"/>
                  </a:lnTo>
                  <a:lnTo>
                    <a:pt x="29" y="1220"/>
                  </a:lnTo>
                  <a:lnTo>
                    <a:pt x="45" y="1239"/>
                  </a:lnTo>
                  <a:lnTo>
                    <a:pt x="63" y="1260"/>
                  </a:lnTo>
                  <a:lnTo>
                    <a:pt x="85" y="1281"/>
                  </a:lnTo>
                  <a:lnTo>
                    <a:pt x="108" y="1303"/>
                  </a:lnTo>
                  <a:lnTo>
                    <a:pt x="136" y="1324"/>
                  </a:lnTo>
                  <a:lnTo>
                    <a:pt x="166" y="1343"/>
                  </a:lnTo>
                  <a:lnTo>
                    <a:pt x="198" y="1360"/>
                  </a:lnTo>
                  <a:lnTo>
                    <a:pt x="232" y="1374"/>
                  </a:lnTo>
                  <a:lnTo>
                    <a:pt x="268" y="1383"/>
                  </a:lnTo>
                  <a:lnTo>
                    <a:pt x="307" y="1387"/>
                  </a:lnTo>
                  <a:lnTo>
                    <a:pt x="309" y="1387"/>
                  </a:lnTo>
                  <a:lnTo>
                    <a:pt x="312" y="1387"/>
                  </a:lnTo>
                  <a:lnTo>
                    <a:pt x="316" y="1387"/>
                  </a:lnTo>
                  <a:lnTo>
                    <a:pt x="323" y="1386"/>
                  </a:lnTo>
                  <a:lnTo>
                    <a:pt x="331" y="1382"/>
                  </a:lnTo>
                  <a:lnTo>
                    <a:pt x="340" y="1377"/>
                  </a:lnTo>
                  <a:lnTo>
                    <a:pt x="349" y="1369"/>
                  </a:lnTo>
                  <a:lnTo>
                    <a:pt x="358" y="1357"/>
                  </a:lnTo>
                  <a:lnTo>
                    <a:pt x="367" y="1342"/>
                  </a:lnTo>
                  <a:lnTo>
                    <a:pt x="376" y="1322"/>
                  </a:lnTo>
                  <a:lnTo>
                    <a:pt x="384" y="1298"/>
                  </a:lnTo>
                  <a:lnTo>
                    <a:pt x="392" y="1268"/>
                  </a:lnTo>
                  <a:lnTo>
                    <a:pt x="398" y="1232"/>
                  </a:lnTo>
                  <a:lnTo>
                    <a:pt x="403" y="1189"/>
                  </a:lnTo>
                  <a:lnTo>
                    <a:pt x="406" y="1138"/>
                  </a:lnTo>
                  <a:lnTo>
                    <a:pt x="407" y="1141"/>
                  </a:lnTo>
                  <a:lnTo>
                    <a:pt x="410" y="1147"/>
                  </a:lnTo>
                  <a:lnTo>
                    <a:pt x="414" y="1159"/>
                  </a:lnTo>
                  <a:lnTo>
                    <a:pt x="418" y="1174"/>
                  </a:lnTo>
                  <a:lnTo>
                    <a:pt x="420" y="1194"/>
                  </a:lnTo>
                  <a:lnTo>
                    <a:pt x="423" y="1219"/>
                  </a:lnTo>
                  <a:lnTo>
                    <a:pt x="424" y="1247"/>
                  </a:lnTo>
                  <a:lnTo>
                    <a:pt x="422" y="1281"/>
                  </a:lnTo>
                  <a:lnTo>
                    <a:pt x="418" y="1318"/>
                  </a:lnTo>
                  <a:lnTo>
                    <a:pt x="409" y="1361"/>
                  </a:lnTo>
                  <a:lnTo>
                    <a:pt x="396" y="1407"/>
                  </a:lnTo>
                  <a:lnTo>
                    <a:pt x="399" y="1408"/>
                  </a:lnTo>
                  <a:lnTo>
                    <a:pt x="412" y="1409"/>
                  </a:lnTo>
                  <a:lnTo>
                    <a:pt x="431" y="1411"/>
                  </a:lnTo>
                  <a:lnTo>
                    <a:pt x="457" y="1413"/>
                  </a:lnTo>
                  <a:lnTo>
                    <a:pt x="488" y="1417"/>
                  </a:lnTo>
                  <a:lnTo>
                    <a:pt x="524" y="1420"/>
                  </a:lnTo>
                  <a:lnTo>
                    <a:pt x="563" y="1424"/>
                  </a:lnTo>
                  <a:lnTo>
                    <a:pt x="607" y="1428"/>
                  </a:lnTo>
                  <a:lnTo>
                    <a:pt x="653" y="1430"/>
                  </a:lnTo>
                  <a:lnTo>
                    <a:pt x="701" y="1434"/>
                  </a:lnTo>
                  <a:lnTo>
                    <a:pt x="750" y="1437"/>
                  </a:lnTo>
                  <a:lnTo>
                    <a:pt x="800" y="1439"/>
                  </a:lnTo>
                  <a:lnTo>
                    <a:pt x="848" y="1442"/>
                  </a:lnTo>
                  <a:lnTo>
                    <a:pt x="896" y="1443"/>
                  </a:lnTo>
                  <a:lnTo>
                    <a:pt x="941" y="1443"/>
                  </a:lnTo>
                  <a:lnTo>
                    <a:pt x="984" y="1443"/>
                  </a:lnTo>
                  <a:lnTo>
                    <a:pt x="1025" y="1442"/>
                  </a:lnTo>
                  <a:lnTo>
                    <a:pt x="1060" y="1439"/>
                  </a:lnTo>
                  <a:lnTo>
                    <a:pt x="1090" y="1435"/>
                  </a:lnTo>
                  <a:lnTo>
                    <a:pt x="1116" y="1429"/>
                  </a:lnTo>
                  <a:lnTo>
                    <a:pt x="1134" y="1422"/>
                  </a:lnTo>
                  <a:lnTo>
                    <a:pt x="1144" y="1413"/>
                  </a:lnTo>
                  <a:lnTo>
                    <a:pt x="1172" y="1370"/>
                  </a:lnTo>
                  <a:lnTo>
                    <a:pt x="1190" y="1328"/>
                  </a:lnTo>
                  <a:lnTo>
                    <a:pt x="1200" y="1285"/>
                  </a:lnTo>
                  <a:lnTo>
                    <a:pt x="1203" y="1241"/>
                  </a:lnTo>
                  <a:lnTo>
                    <a:pt x="1199" y="1196"/>
                  </a:lnTo>
                  <a:lnTo>
                    <a:pt x="1188" y="1152"/>
                  </a:lnTo>
                  <a:lnTo>
                    <a:pt x="1173" y="1108"/>
                  </a:lnTo>
                  <a:lnTo>
                    <a:pt x="1153" y="1063"/>
                  </a:lnTo>
                  <a:lnTo>
                    <a:pt x="1130" y="1017"/>
                  </a:lnTo>
                  <a:lnTo>
                    <a:pt x="1104" y="971"/>
                  </a:lnTo>
                  <a:lnTo>
                    <a:pt x="1075" y="924"/>
                  </a:lnTo>
                  <a:lnTo>
                    <a:pt x="1044" y="876"/>
                  </a:lnTo>
                  <a:lnTo>
                    <a:pt x="1014" y="828"/>
                  </a:lnTo>
                  <a:lnTo>
                    <a:pt x="983" y="780"/>
                  </a:lnTo>
                  <a:lnTo>
                    <a:pt x="954" y="729"/>
                  </a:lnTo>
                  <a:lnTo>
                    <a:pt x="926" y="678"/>
                  </a:lnTo>
                  <a:lnTo>
                    <a:pt x="923" y="678"/>
                  </a:lnTo>
                  <a:lnTo>
                    <a:pt x="915" y="678"/>
                  </a:lnTo>
                  <a:lnTo>
                    <a:pt x="904" y="677"/>
                  </a:lnTo>
                  <a:lnTo>
                    <a:pt x="887" y="675"/>
                  </a:lnTo>
                  <a:lnTo>
                    <a:pt x="865" y="669"/>
                  </a:lnTo>
                  <a:lnTo>
                    <a:pt x="839" y="662"/>
                  </a:lnTo>
                  <a:lnTo>
                    <a:pt x="809" y="651"/>
                  </a:lnTo>
                  <a:lnTo>
                    <a:pt x="775" y="637"/>
                  </a:lnTo>
                  <a:lnTo>
                    <a:pt x="736" y="619"/>
                  </a:lnTo>
                  <a:lnTo>
                    <a:pt x="693" y="595"/>
                  </a:lnTo>
                  <a:lnTo>
                    <a:pt x="648" y="566"/>
                  </a:lnTo>
                  <a:lnTo>
                    <a:pt x="650" y="567"/>
                  </a:lnTo>
                  <a:lnTo>
                    <a:pt x="658" y="571"/>
                  </a:lnTo>
                  <a:lnTo>
                    <a:pt x="672" y="575"/>
                  </a:lnTo>
                  <a:lnTo>
                    <a:pt x="689" y="581"/>
                  </a:lnTo>
                  <a:lnTo>
                    <a:pt x="709" y="588"/>
                  </a:lnTo>
                  <a:lnTo>
                    <a:pt x="732" y="595"/>
                  </a:lnTo>
                  <a:lnTo>
                    <a:pt x="756" y="603"/>
                  </a:lnTo>
                  <a:lnTo>
                    <a:pt x="780" y="611"/>
                  </a:lnTo>
                  <a:lnTo>
                    <a:pt x="805" y="619"/>
                  </a:lnTo>
                  <a:lnTo>
                    <a:pt x="828" y="625"/>
                  </a:lnTo>
                  <a:lnTo>
                    <a:pt x="849" y="630"/>
                  </a:lnTo>
                  <a:lnTo>
                    <a:pt x="869" y="634"/>
                  </a:lnTo>
                  <a:lnTo>
                    <a:pt x="884" y="637"/>
                  </a:lnTo>
                  <a:lnTo>
                    <a:pt x="896" y="638"/>
                  </a:lnTo>
                  <a:lnTo>
                    <a:pt x="901" y="636"/>
                  </a:lnTo>
                  <a:lnTo>
                    <a:pt x="902" y="632"/>
                  </a:lnTo>
                  <a:lnTo>
                    <a:pt x="883" y="585"/>
                  </a:lnTo>
                  <a:lnTo>
                    <a:pt x="866" y="538"/>
                  </a:lnTo>
                  <a:lnTo>
                    <a:pt x="853" y="490"/>
                  </a:lnTo>
                  <a:lnTo>
                    <a:pt x="843" y="442"/>
                  </a:lnTo>
                  <a:lnTo>
                    <a:pt x="837" y="393"/>
                  </a:lnTo>
                  <a:lnTo>
                    <a:pt x="837" y="342"/>
                  </a:lnTo>
                  <a:lnTo>
                    <a:pt x="843" y="292"/>
                  </a:lnTo>
                  <a:lnTo>
                    <a:pt x="853" y="240"/>
                  </a:lnTo>
                  <a:lnTo>
                    <a:pt x="871" y="188"/>
                  </a:lnTo>
                  <a:lnTo>
                    <a:pt x="896" y="133"/>
                  </a:lnTo>
                  <a:lnTo>
                    <a:pt x="928" y="79"/>
                  </a:lnTo>
                  <a:lnTo>
                    <a:pt x="928" y="83"/>
                  </a:lnTo>
                  <a:lnTo>
                    <a:pt x="926" y="94"/>
                  </a:lnTo>
                  <a:lnTo>
                    <a:pt x="923" y="112"/>
                  </a:lnTo>
                  <a:lnTo>
                    <a:pt x="919" y="136"/>
                  </a:lnTo>
                  <a:lnTo>
                    <a:pt x="915" y="163"/>
                  </a:lnTo>
                  <a:lnTo>
                    <a:pt x="912" y="194"/>
                  </a:lnTo>
                  <a:lnTo>
                    <a:pt x="909" y="228"/>
                  </a:lnTo>
                  <a:lnTo>
                    <a:pt x="906" y="263"/>
                  </a:lnTo>
                  <a:lnTo>
                    <a:pt x="904" y="298"/>
                  </a:lnTo>
                  <a:lnTo>
                    <a:pt x="904" y="332"/>
                  </a:lnTo>
                  <a:lnTo>
                    <a:pt x="905" y="366"/>
                  </a:lnTo>
                  <a:lnTo>
                    <a:pt x="909" y="395"/>
                  </a:lnTo>
                  <a:lnTo>
                    <a:pt x="915" y="421"/>
                  </a:lnTo>
                  <a:lnTo>
                    <a:pt x="923" y="444"/>
                  </a:lnTo>
                  <a:lnTo>
                    <a:pt x="935" y="459"/>
                  </a:lnTo>
                  <a:lnTo>
                    <a:pt x="936" y="459"/>
                  </a:lnTo>
                  <a:lnTo>
                    <a:pt x="940" y="460"/>
                  </a:lnTo>
                  <a:lnTo>
                    <a:pt x="947" y="460"/>
                  </a:lnTo>
                  <a:lnTo>
                    <a:pt x="957" y="460"/>
                  </a:lnTo>
                  <a:lnTo>
                    <a:pt x="969" y="459"/>
                  </a:lnTo>
                  <a:lnTo>
                    <a:pt x="984" y="457"/>
                  </a:lnTo>
                  <a:lnTo>
                    <a:pt x="1003" y="450"/>
                  </a:lnTo>
                  <a:lnTo>
                    <a:pt x="1025" y="441"/>
                  </a:lnTo>
                  <a:lnTo>
                    <a:pt x="1049" y="429"/>
                  </a:lnTo>
                  <a:lnTo>
                    <a:pt x="1077" y="412"/>
                  </a:lnTo>
                  <a:lnTo>
                    <a:pt x="1108" y="390"/>
                  </a:lnTo>
                  <a:lnTo>
                    <a:pt x="1143" y="363"/>
                  </a:lnTo>
                  <a:lnTo>
                    <a:pt x="1181" y="331"/>
                  </a:lnTo>
                  <a:lnTo>
                    <a:pt x="1179" y="334"/>
                  </a:lnTo>
                  <a:lnTo>
                    <a:pt x="1175" y="342"/>
                  </a:lnTo>
                  <a:lnTo>
                    <a:pt x="1168" y="357"/>
                  </a:lnTo>
                  <a:lnTo>
                    <a:pt x="1156" y="375"/>
                  </a:lnTo>
                  <a:lnTo>
                    <a:pt x="1140" y="395"/>
                  </a:lnTo>
                  <a:lnTo>
                    <a:pt x="1121" y="418"/>
                  </a:lnTo>
                  <a:lnTo>
                    <a:pt x="1096" y="441"/>
                  </a:lnTo>
                  <a:lnTo>
                    <a:pt x="1066" y="466"/>
                  </a:lnTo>
                  <a:lnTo>
                    <a:pt x="1032" y="488"/>
                  </a:lnTo>
                  <a:lnTo>
                    <a:pt x="992" y="510"/>
                  </a:lnTo>
                  <a:lnTo>
                    <a:pt x="947" y="528"/>
                  </a:lnTo>
                  <a:lnTo>
                    <a:pt x="948" y="532"/>
                  </a:lnTo>
                  <a:lnTo>
                    <a:pt x="953" y="542"/>
                  </a:lnTo>
                  <a:lnTo>
                    <a:pt x="961" y="560"/>
                  </a:lnTo>
                  <a:lnTo>
                    <a:pt x="971" y="584"/>
                  </a:lnTo>
                  <a:lnTo>
                    <a:pt x="987" y="614"/>
                  </a:lnTo>
                  <a:lnTo>
                    <a:pt x="1005" y="649"/>
                  </a:lnTo>
                  <a:lnTo>
                    <a:pt x="1029" y="690"/>
                  </a:lnTo>
                  <a:lnTo>
                    <a:pt x="1056" y="737"/>
                  </a:lnTo>
                  <a:lnTo>
                    <a:pt x="1087" y="788"/>
                  </a:lnTo>
                  <a:lnTo>
                    <a:pt x="1125" y="843"/>
                  </a:lnTo>
                  <a:lnTo>
                    <a:pt x="1166" y="904"/>
                  </a:lnTo>
                  <a:lnTo>
                    <a:pt x="1213" y="968"/>
                  </a:lnTo>
                  <a:lnTo>
                    <a:pt x="1265" y="1035"/>
                  </a:lnTo>
                  <a:lnTo>
                    <a:pt x="1322" y="1107"/>
                  </a:lnTo>
                  <a:lnTo>
                    <a:pt x="1386" y="1181"/>
                  </a:lnTo>
                  <a:lnTo>
                    <a:pt x="1456" y="1257"/>
                  </a:lnTo>
                  <a:lnTo>
                    <a:pt x="1457" y="1254"/>
                  </a:lnTo>
                  <a:lnTo>
                    <a:pt x="1461" y="1243"/>
                  </a:lnTo>
                  <a:lnTo>
                    <a:pt x="1467" y="1226"/>
                  </a:lnTo>
                  <a:lnTo>
                    <a:pt x="1476" y="1203"/>
                  </a:lnTo>
                  <a:lnTo>
                    <a:pt x="1485" y="1174"/>
                  </a:lnTo>
                  <a:lnTo>
                    <a:pt x="1496" y="1139"/>
                  </a:lnTo>
                  <a:lnTo>
                    <a:pt x="1509" y="1100"/>
                  </a:lnTo>
                  <a:lnTo>
                    <a:pt x="1524" y="1056"/>
                  </a:lnTo>
                  <a:lnTo>
                    <a:pt x="1539" y="1008"/>
                  </a:lnTo>
                  <a:lnTo>
                    <a:pt x="1555" y="956"/>
                  </a:lnTo>
                  <a:lnTo>
                    <a:pt x="1572" y="900"/>
                  </a:lnTo>
                  <a:lnTo>
                    <a:pt x="1589" y="842"/>
                  </a:lnTo>
                  <a:lnTo>
                    <a:pt x="1606" y="781"/>
                  </a:lnTo>
                  <a:lnTo>
                    <a:pt x="1603" y="776"/>
                  </a:lnTo>
                  <a:lnTo>
                    <a:pt x="1595" y="768"/>
                  </a:lnTo>
                  <a:lnTo>
                    <a:pt x="1582" y="759"/>
                  </a:lnTo>
                  <a:lnTo>
                    <a:pt x="1564" y="746"/>
                  </a:lnTo>
                  <a:lnTo>
                    <a:pt x="1542" y="730"/>
                  </a:lnTo>
                  <a:lnTo>
                    <a:pt x="1519" y="711"/>
                  </a:lnTo>
                  <a:lnTo>
                    <a:pt x="1491" y="688"/>
                  </a:lnTo>
                  <a:lnTo>
                    <a:pt x="1464" y="660"/>
                  </a:lnTo>
                  <a:lnTo>
                    <a:pt x="1434" y="628"/>
                  </a:lnTo>
                  <a:lnTo>
                    <a:pt x="1405" y="590"/>
                  </a:lnTo>
                  <a:lnTo>
                    <a:pt x="1378" y="547"/>
                  </a:lnTo>
                  <a:lnTo>
                    <a:pt x="1352" y="498"/>
                  </a:lnTo>
                  <a:lnTo>
                    <a:pt x="1329" y="444"/>
                  </a:lnTo>
                  <a:lnTo>
                    <a:pt x="1329" y="444"/>
                  </a:lnTo>
                  <a:lnTo>
                    <a:pt x="1334" y="449"/>
                  </a:lnTo>
                  <a:lnTo>
                    <a:pt x="1342" y="459"/>
                  </a:lnTo>
                  <a:lnTo>
                    <a:pt x="1352" y="472"/>
                  </a:lnTo>
                  <a:lnTo>
                    <a:pt x="1365" y="488"/>
                  </a:lnTo>
                  <a:lnTo>
                    <a:pt x="1381" y="506"/>
                  </a:lnTo>
                  <a:lnTo>
                    <a:pt x="1398" y="527"/>
                  </a:lnTo>
                  <a:lnTo>
                    <a:pt x="1416" y="547"/>
                  </a:lnTo>
                  <a:lnTo>
                    <a:pt x="1435" y="569"/>
                  </a:lnTo>
                  <a:lnTo>
                    <a:pt x="1455" y="592"/>
                  </a:lnTo>
                  <a:lnTo>
                    <a:pt x="1476" y="614"/>
                  </a:lnTo>
                  <a:lnTo>
                    <a:pt x="1496" y="634"/>
                  </a:lnTo>
                  <a:lnTo>
                    <a:pt x="1517" y="654"/>
                  </a:lnTo>
                  <a:lnTo>
                    <a:pt x="1537" y="671"/>
                  </a:lnTo>
                  <a:lnTo>
                    <a:pt x="1556" y="685"/>
                  </a:lnTo>
                  <a:lnTo>
                    <a:pt x="1574" y="695"/>
                  </a:lnTo>
                  <a:lnTo>
                    <a:pt x="1590" y="703"/>
                  </a:lnTo>
                  <a:lnTo>
                    <a:pt x="1604" y="706"/>
                  </a:lnTo>
                  <a:lnTo>
                    <a:pt x="1616" y="703"/>
                  </a:lnTo>
                  <a:lnTo>
                    <a:pt x="1626" y="694"/>
                  </a:lnTo>
                  <a:lnTo>
                    <a:pt x="1632" y="680"/>
                  </a:lnTo>
                  <a:lnTo>
                    <a:pt x="1656" y="584"/>
                  </a:lnTo>
                  <a:lnTo>
                    <a:pt x="1680" y="486"/>
                  </a:lnTo>
                  <a:lnTo>
                    <a:pt x="1701" y="386"/>
                  </a:lnTo>
                  <a:lnTo>
                    <a:pt x="1717" y="286"/>
                  </a:lnTo>
                  <a:lnTo>
                    <a:pt x="1733" y="188"/>
                  </a:lnTo>
                  <a:lnTo>
                    <a:pt x="1743" y="92"/>
                  </a:lnTo>
                  <a:lnTo>
                    <a:pt x="1750" y="0"/>
                  </a:lnTo>
                  <a:close/>
                </a:path>
              </a:pathLst>
            </a:custGeom>
            <a:grpFill/>
            <a:ln w="0">
              <a:noFill/>
              <a:prstDash val="solid"/>
              <a:round/>
            </a:ln>
          </p:spPr>
          <p:txBody>
            <a:bodyPr anchor="ctr"/>
            <a:lstStyle/>
            <a:p>
              <a:pPr algn="ctr" defTabSz="914341" fontAlgn="base">
                <a:spcBef>
                  <a:spcPct val="0"/>
                </a:spcBef>
                <a:spcAft>
                  <a:spcPct val="0"/>
                </a:spcAft>
              </a:pPr>
              <a:endParaRPr sz="2400">
                <a:solidFill>
                  <a:prstClr val="black"/>
                </a:solidFill>
                <a:cs typeface="+mn-ea"/>
                <a:sym typeface="+mn-lt"/>
              </a:endParaRPr>
            </a:p>
          </p:txBody>
        </p:sp>
      </p:grpSp>
      <p:grpSp>
        <p:nvGrpSpPr>
          <p:cNvPr id="77" name="组合 76">
            <a:extLst>
              <a:ext uri="{FF2B5EF4-FFF2-40B4-BE49-F238E27FC236}">
                <a16:creationId xmlns:a16="http://schemas.microsoft.com/office/drawing/2014/main" xmlns:p14="http://schemas.microsoft.com/office/powerpoint/2010/main" xmlns:mc="http://schemas.openxmlformats.org/markup-compatibility/2006" xmlns="" id="{8472042D-355B-43CF-9360-1347CDB9BAB8}"/>
              </a:ext>
            </a:extLst>
          </p:cNvPr>
          <p:cNvGrpSpPr/>
          <p:nvPr/>
        </p:nvGrpSpPr>
        <p:grpSpPr>
          <a:xfrm>
            <a:off x="6642246" y="2181374"/>
            <a:ext cx="4672704" cy="2822881"/>
            <a:chOff x="4983789" y="1635663"/>
            <a:chExt cx="3507266" cy="2117988"/>
          </a:xfrm>
        </p:grpSpPr>
        <p:grpSp>
          <p:nvGrpSpPr>
            <p:cNvPr id="78" name="组合 77">
              <a:extLst>
                <a:ext uri="{FF2B5EF4-FFF2-40B4-BE49-F238E27FC236}">
                  <a16:creationId xmlns:a16="http://schemas.microsoft.com/office/drawing/2014/main" xmlns:p14="http://schemas.microsoft.com/office/powerpoint/2010/main" xmlns:mc="http://schemas.openxmlformats.org/markup-compatibility/2006" xmlns="" id="{ACB63F78-8DCA-4E92-BEBC-65727BABCFD0}"/>
                </a:ext>
              </a:extLst>
            </p:cNvPr>
            <p:cNvGrpSpPr/>
            <p:nvPr/>
          </p:nvGrpSpPr>
          <p:grpSpPr>
            <a:xfrm>
              <a:off x="4983789" y="1635663"/>
              <a:ext cx="3507266" cy="2117988"/>
              <a:chOff x="7252121" y="2352118"/>
              <a:chExt cx="4676354" cy="2823984"/>
            </a:xfrm>
          </p:grpSpPr>
          <p:grpSp>
            <p:nvGrpSpPr>
              <p:cNvPr id="81" name="组合 80">
                <a:extLst>
                  <a:ext uri="{FF2B5EF4-FFF2-40B4-BE49-F238E27FC236}">
                    <a16:creationId xmlns:a16="http://schemas.microsoft.com/office/drawing/2014/main" xmlns:p14="http://schemas.microsoft.com/office/powerpoint/2010/main" xmlns:mc="http://schemas.openxmlformats.org/markup-compatibility/2006" xmlns="" id="{CC2AE32A-14F5-4046-812D-E6387ABF0571}"/>
                  </a:ext>
                </a:extLst>
              </p:cNvPr>
              <p:cNvGrpSpPr/>
              <p:nvPr/>
            </p:nvGrpSpPr>
            <p:grpSpPr>
              <a:xfrm>
                <a:off x="7252121" y="2352118"/>
                <a:ext cx="4676354" cy="616730"/>
                <a:chOff x="7252121" y="2352118"/>
                <a:chExt cx="4676354" cy="616730"/>
              </a:xfrm>
            </p:grpSpPr>
            <p:sp>
              <p:nvSpPr>
                <p:cNvPr id="89" name="任意多边形: 形状 88">
                  <a:extLst>
                    <a:ext uri="{FF2B5EF4-FFF2-40B4-BE49-F238E27FC236}">
                      <a16:creationId xmlns:a16="http://schemas.microsoft.com/office/drawing/2014/main" xmlns:p14="http://schemas.microsoft.com/office/powerpoint/2010/main" xmlns:mc="http://schemas.openxmlformats.org/markup-compatibility/2006" xmlns="" id="{A3CB0171-407B-4880-88A2-C62D8621693B}"/>
                    </a:ext>
                  </a:extLst>
                </p:cNvPr>
                <p:cNvSpPr/>
                <p:nvPr/>
              </p:nvSpPr>
              <p:spPr bwMode="auto">
                <a:xfrm>
                  <a:off x="7252121" y="2458077"/>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solidFill>
                  <a:schemeClr val="accent2">
                    <a:lumMod val="75000"/>
                  </a:schemeClr>
                </a:solidFill>
                <a:ln w="0">
                  <a:noFill/>
                  <a:prstDash val="solid"/>
                  <a:round/>
                </a:ln>
              </p:spPr>
              <p:txBody>
                <a:bodyPr anchor="ctr"/>
                <a:lstStyle/>
                <a:p>
                  <a:pPr algn="ctr" defTabSz="914341" fontAlgn="base">
                    <a:spcBef>
                      <a:spcPct val="0"/>
                    </a:spcBef>
                    <a:spcAft>
                      <a:spcPct val="0"/>
                    </a:spcAft>
                  </a:pPr>
                  <a:endParaRPr sz="6500">
                    <a:solidFill>
                      <a:prstClr val="black"/>
                    </a:solidFill>
                    <a:cs typeface="+mn-ea"/>
                    <a:sym typeface="+mn-lt"/>
                  </a:endParaRPr>
                </a:p>
              </p:txBody>
            </p:sp>
            <p:sp>
              <p:nvSpPr>
                <p:cNvPr id="90" name="文本框 12">
                  <a:extLst>
                    <a:ext uri="{FF2B5EF4-FFF2-40B4-BE49-F238E27FC236}">
                      <a16:creationId xmlns:a16="http://schemas.microsoft.com/office/drawing/2014/main" xmlns:p14="http://schemas.microsoft.com/office/powerpoint/2010/main" xmlns:mc="http://schemas.openxmlformats.org/markup-compatibility/2006" xmlns="" id="{A6933235-BC68-4572-A714-7FABECFADD04}"/>
                    </a:ext>
                  </a:extLst>
                </p:cNvPr>
                <p:cNvSpPr txBox="1"/>
                <p:nvPr/>
              </p:nvSpPr>
              <p:spPr>
                <a:xfrm>
                  <a:off x="7613322" y="2352118"/>
                  <a:ext cx="4315153" cy="616730"/>
                </a:xfrm>
                <a:prstGeom prst="rect">
                  <a:avLst/>
                </a:prstGeom>
              </p:spPr>
              <p:txBody>
                <a:bodyPr vert="horz" wrap="square" lIns="146247" tIns="73123" rIns="146247" bIns="73123" anchor="ctr" anchorCtr="0">
                  <a:normAutofit fontScale="85000" lnSpcReduction="10000"/>
                </a:bodyPr>
                <a:lstStyle/>
                <a:p>
                  <a:pPr defTabSz="914341" fontAlgn="base">
                    <a:lnSpc>
                      <a:spcPct val="120000"/>
                    </a:lnSpc>
                    <a:spcBef>
                      <a:spcPct val="0"/>
                    </a:spcBef>
                    <a:spcAft>
                      <a:spcPct val="0"/>
                    </a:spcAft>
                  </a:pPr>
                  <a:r>
                    <a:rPr lang="zh-CN" altLang="en-US" sz="1400" dirty="0">
                      <a:solidFill>
                        <a:prstClr val="black"/>
                      </a:solidFill>
                      <a:cs typeface="+mn-ea"/>
                      <a:sym typeface="+mn-lt"/>
                    </a:rPr>
                    <a:t>此部分内容作为文字排版占位显示（建议使用主题字体）</a:t>
                  </a:r>
                  <a:br>
                    <a:rPr lang="zh-CN" altLang="en-US" sz="1400" dirty="0">
                      <a:solidFill>
                        <a:prstClr val="black"/>
                      </a:solidFill>
                      <a:cs typeface="+mn-ea"/>
                      <a:sym typeface="+mn-lt"/>
                    </a:rPr>
                  </a:br>
                  <a:r>
                    <a:rPr lang="zh-CN" altLang="en-US" sz="1400" dirty="0">
                      <a:solidFill>
                        <a:prstClr val="black"/>
                      </a:solidFill>
                      <a:cs typeface="+mn-ea"/>
                      <a:sym typeface="+mn-lt"/>
                    </a:rPr>
                    <a:t>如需更改请在（设置形状格式）菜单下（文本选项）中调整</a:t>
                  </a:r>
                </a:p>
              </p:txBody>
            </p:sp>
          </p:grpSp>
          <p:grpSp>
            <p:nvGrpSpPr>
              <p:cNvPr id="82" name="组合 81">
                <a:extLst>
                  <a:ext uri="{FF2B5EF4-FFF2-40B4-BE49-F238E27FC236}">
                    <a16:creationId xmlns:a16="http://schemas.microsoft.com/office/drawing/2014/main" xmlns:p14="http://schemas.microsoft.com/office/powerpoint/2010/main" xmlns:mc="http://schemas.openxmlformats.org/markup-compatibility/2006" xmlns="" id="{A1AD1D8C-18B2-4A24-924C-BF41236139CD}"/>
                  </a:ext>
                </a:extLst>
              </p:cNvPr>
              <p:cNvGrpSpPr/>
              <p:nvPr/>
            </p:nvGrpSpPr>
            <p:grpSpPr>
              <a:xfrm>
                <a:off x="7252121" y="3455745"/>
                <a:ext cx="4676354" cy="616730"/>
                <a:chOff x="7252121" y="3455745"/>
                <a:chExt cx="4676354" cy="616730"/>
              </a:xfrm>
            </p:grpSpPr>
            <p:sp>
              <p:nvSpPr>
                <p:cNvPr id="87" name="任意多边形: 形状 86">
                  <a:extLst>
                    <a:ext uri="{FF2B5EF4-FFF2-40B4-BE49-F238E27FC236}">
                      <a16:creationId xmlns:a16="http://schemas.microsoft.com/office/drawing/2014/main" xmlns:p14="http://schemas.microsoft.com/office/powerpoint/2010/main" xmlns:mc="http://schemas.openxmlformats.org/markup-compatibility/2006" xmlns="" id="{E85F76F7-AFAE-4E94-B231-3A768E938C72}"/>
                    </a:ext>
                  </a:extLst>
                </p:cNvPr>
                <p:cNvSpPr/>
                <p:nvPr/>
              </p:nvSpPr>
              <p:spPr bwMode="auto">
                <a:xfrm>
                  <a:off x="7252121" y="3561704"/>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solidFill>
                  <a:schemeClr val="accent2">
                    <a:lumMod val="75000"/>
                  </a:schemeClr>
                </a:solidFill>
                <a:ln w="0">
                  <a:noFill/>
                  <a:prstDash val="solid"/>
                  <a:round/>
                </a:ln>
              </p:spPr>
              <p:txBody>
                <a:bodyPr anchor="ctr"/>
                <a:lstStyle/>
                <a:p>
                  <a:pPr algn="ctr" defTabSz="914341" fontAlgn="base">
                    <a:spcBef>
                      <a:spcPct val="0"/>
                    </a:spcBef>
                    <a:spcAft>
                      <a:spcPct val="0"/>
                    </a:spcAft>
                  </a:pPr>
                  <a:endParaRPr sz="6500">
                    <a:solidFill>
                      <a:prstClr val="black"/>
                    </a:solidFill>
                    <a:cs typeface="+mn-ea"/>
                    <a:sym typeface="+mn-lt"/>
                  </a:endParaRPr>
                </a:p>
              </p:txBody>
            </p:sp>
            <p:sp>
              <p:nvSpPr>
                <p:cNvPr id="88" name="文本框 10">
                  <a:extLst>
                    <a:ext uri="{FF2B5EF4-FFF2-40B4-BE49-F238E27FC236}">
                      <a16:creationId xmlns:a16="http://schemas.microsoft.com/office/drawing/2014/main" xmlns:p14="http://schemas.microsoft.com/office/powerpoint/2010/main" xmlns:mc="http://schemas.openxmlformats.org/markup-compatibility/2006" xmlns="" id="{72835AA4-8273-43FF-A400-A31C0CB889C9}"/>
                    </a:ext>
                  </a:extLst>
                </p:cNvPr>
                <p:cNvSpPr txBox="1"/>
                <p:nvPr/>
              </p:nvSpPr>
              <p:spPr>
                <a:xfrm>
                  <a:off x="7613322" y="3455745"/>
                  <a:ext cx="4315153" cy="616730"/>
                </a:xfrm>
                <a:prstGeom prst="rect">
                  <a:avLst/>
                </a:prstGeom>
              </p:spPr>
              <p:txBody>
                <a:bodyPr vert="horz" wrap="square" lIns="146247" tIns="73123" rIns="146247" bIns="73123" anchor="ctr" anchorCtr="0">
                  <a:normAutofit fontScale="85000" lnSpcReduction="10000"/>
                </a:bodyPr>
                <a:lstStyle/>
                <a:p>
                  <a:pPr defTabSz="914341" fontAlgn="base">
                    <a:lnSpc>
                      <a:spcPct val="120000"/>
                    </a:lnSpc>
                    <a:spcBef>
                      <a:spcPct val="0"/>
                    </a:spcBef>
                    <a:spcAft>
                      <a:spcPct val="0"/>
                    </a:spcAft>
                  </a:pPr>
                  <a:r>
                    <a:rPr lang="zh-CN" altLang="en-US" sz="1400">
                      <a:solidFill>
                        <a:prstClr val="black"/>
                      </a:solidFill>
                      <a:cs typeface="+mn-ea"/>
                      <a:sym typeface="+mn-lt"/>
                    </a:rPr>
                    <a:t>此部分内容作为文字排版占位显示（建议使用主题字体）</a:t>
                  </a:r>
                  <a:br>
                    <a:rPr lang="zh-CN" altLang="en-US" sz="1400">
                      <a:solidFill>
                        <a:prstClr val="black"/>
                      </a:solidFill>
                      <a:cs typeface="+mn-ea"/>
                      <a:sym typeface="+mn-lt"/>
                    </a:rPr>
                  </a:br>
                  <a:r>
                    <a:rPr lang="zh-CN" altLang="en-US" sz="1400">
                      <a:solidFill>
                        <a:prstClr val="black"/>
                      </a:solidFill>
                      <a:cs typeface="+mn-ea"/>
                      <a:sym typeface="+mn-lt"/>
                    </a:rPr>
                    <a:t>如需更改请在（设置形状格式）菜单下（文本选项）中调整</a:t>
                  </a:r>
                </a:p>
              </p:txBody>
            </p:sp>
          </p:grpSp>
          <p:grpSp>
            <p:nvGrpSpPr>
              <p:cNvPr id="83" name="组合 82">
                <a:extLst>
                  <a:ext uri="{FF2B5EF4-FFF2-40B4-BE49-F238E27FC236}">
                    <a16:creationId xmlns:a16="http://schemas.microsoft.com/office/drawing/2014/main" xmlns:p14="http://schemas.microsoft.com/office/powerpoint/2010/main" xmlns:mc="http://schemas.openxmlformats.org/markup-compatibility/2006" xmlns="" id="{8D0B2234-9C91-4285-8E77-854D34254D30}"/>
                  </a:ext>
                </a:extLst>
              </p:cNvPr>
              <p:cNvGrpSpPr/>
              <p:nvPr/>
            </p:nvGrpSpPr>
            <p:grpSpPr>
              <a:xfrm>
                <a:off x="7252121" y="4559372"/>
                <a:ext cx="4676354" cy="616730"/>
                <a:chOff x="7252121" y="4559372"/>
                <a:chExt cx="4676354" cy="616730"/>
              </a:xfrm>
            </p:grpSpPr>
            <p:sp>
              <p:nvSpPr>
                <p:cNvPr id="85" name="任意多边形: 形状 84">
                  <a:extLst>
                    <a:ext uri="{FF2B5EF4-FFF2-40B4-BE49-F238E27FC236}">
                      <a16:creationId xmlns:a16="http://schemas.microsoft.com/office/drawing/2014/main" xmlns:p14="http://schemas.microsoft.com/office/powerpoint/2010/main" xmlns:mc="http://schemas.openxmlformats.org/markup-compatibility/2006" xmlns="" id="{3F06CF3C-3499-4944-83FC-4F9B5FAD3401}"/>
                    </a:ext>
                  </a:extLst>
                </p:cNvPr>
                <p:cNvSpPr/>
                <p:nvPr/>
              </p:nvSpPr>
              <p:spPr bwMode="auto">
                <a:xfrm>
                  <a:off x="7252121" y="4665331"/>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solidFill>
                  <a:schemeClr val="accent3">
                    <a:lumMod val="100000"/>
                  </a:schemeClr>
                </a:solidFill>
                <a:ln w="0">
                  <a:noFill/>
                  <a:prstDash val="solid"/>
                  <a:round/>
                </a:ln>
              </p:spPr>
              <p:txBody>
                <a:bodyPr anchor="ctr"/>
                <a:lstStyle/>
                <a:p>
                  <a:pPr algn="ctr" defTabSz="914341" fontAlgn="base">
                    <a:spcBef>
                      <a:spcPct val="0"/>
                    </a:spcBef>
                    <a:spcAft>
                      <a:spcPct val="0"/>
                    </a:spcAft>
                  </a:pPr>
                  <a:endParaRPr sz="6500">
                    <a:solidFill>
                      <a:prstClr val="black"/>
                    </a:solidFill>
                    <a:cs typeface="+mn-ea"/>
                    <a:sym typeface="+mn-lt"/>
                  </a:endParaRPr>
                </a:p>
              </p:txBody>
            </p:sp>
            <p:sp>
              <p:nvSpPr>
                <p:cNvPr id="86" name="文本框 8">
                  <a:extLst>
                    <a:ext uri="{FF2B5EF4-FFF2-40B4-BE49-F238E27FC236}">
                      <a16:creationId xmlns:a16="http://schemas.microsoft.com/office/drawing/2014/main" xmlns:p14="http://schemas.microsoft.com/office/powerpoint/2010/main" xmlns:mc="http://schemas.openxmlformats.org/markup-compatibility/2006" xmlns="" id="{F81DEFA8-DD8D-4448-B8C1-414BA51F03D7}"/>
                    </a:ext>
                  </a:extLst>
                </p:cNvPr>
                <p:cNvSpPr txBox="1"/>
                <p:nvPr/>
              </p:nvSpPr>
              <p:spPr>
                <a:xfrm>
                  <a:off x="7613322" y="4559372"/>
                  <a:ext cx="4315153" cy="616730"/>
                </a:xfrm>
                <a:prstGeom prst="rect">
                  <a:avLst/>
                </a:prstGeom>
              </p:spPr>
              <p:txBody>
                <a:bodyPr vert="horz" wrap="square" lIns="146247" tIns="73123" rIns="146247" bIns="73123" anchor="ctr" anchorCtr="0">
                  <a:normAutofit fontScale="85000" lnSpcReduction="10000"/>
                </a:bodyPr>
                <a:lstStyle/>
                <a:p>
                  <a:pPr defTabSz="914341" fontAlgn="base">
                    <a:lnSpc>
                      <a:spcPct val="120000"/>
                    </a:lnSpc>
                    <a:spcBef>
                      <a:spcPct val="0"/>
                    </a:spcBef>
                    <a:spcAft>
                      <a:spcPct val="0"/>
                    </a:spcAft>
                  </a:pPr>
                  <a:r>
                    <a:rPr lang="zh-CN" altLang="en-US" sz="1400">
                      <a:solidFill>
                        <a:prstClr val="black"/>
                      </a:solidFill>
                      <a:cs typeface="+mn-ea"/>
                      <a:sym typeface="+mn-lt"/>
                    </a:rPr>
                    <a:t>此部分内容作为文字排版占位显示（建议使用主题字体）</a:t>
                  </a:r>
                  <a:br>
                    <a:rPr lang="zh-CN" altLang="en-US" sz="1400">
                      <a:solidFill>
                        <a:prstClr val="black"/>
                      </a:solidFill>
                      <a:cs typeface="+mn-ea"/>
                      <a:sym typeface="+mn-lt"/>
                    </a:rPr>
                  </a:br>
                  <a:r>
                    <a:rPr lang="zh-CN" altLang="en-US" sz="1400">
                      <a:solidFill>
                        <a:prstClr val="black"/>
                      </a:solidFill>
                      <a:cs typeface="+mn-ea"/>
                      <a:sym typeface="+mn-lt"/>
                    </a:rPr>
                    <a:t>如需更改请在（设置形状格式）菜单下（文本选项）中调整</a:t>
                  </a:r>
                </a:p>
              </p:txBody>
            </p:sp>
          </p:grpSp>
        </p:grpSp>
        <p:cxnSp>
          <p:nvCxnSpPr>
            <p:cNvPr id="79" name="直接连接符 78">
              <a:extLst>
                <a:ext uri="{FF2B5EF4-FFF2-40B4-BE49-F238E27FC236}">
                  <a16:creationId xmlns:a16="http://schemas.microsoft.com/office/drawing/2014/main" xmlns:p14="http://schemas.microsoft.com/office/powerpoint/2010/main" xmlns:mc="http://schemas.openxmlformats.org/markup-compatibility/2006" xmlns="" id="{F16BA388-553F-4183-A569-BF34B46CCD34}"/>
                </a:ext>
              </a:extLst>
            </p:cNvPr>
            <p:cNvCxnSpPr/>
            <p:nvPr/>
          </p:nvCxnSpPr>
          <p:spPr>
            <a:xfrm>
              <a:off x="4983789" y="2269268"/>
              <a:ext cx="3236257"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p14="http://schemas.microsoft.com/office/powerpoint/2010/main" xmlns:mc="http://schemas.openxmlformats.org/markup-compatibility/2006" xmlns="" id="{A166C2D5-1C2A-46F3-A62D-2D4C6C2F05F7}"/>
                </a:ext>
              </a:extLst>
            </p:cNvPr>
            <p:cNvCxnSpPr/>
            <p:nvPr/>
          </p:nvCxnSpPr>
          <p:spPr>
            <a:xfrm>
              <a:off x="4983789" y="3112230"/>
              <a:ext cx="3236257" cy="0"/>
            </a:xfrm>
            <a:prstGeom prst="line">
              <a:avLst/>
            </a:prstGeom>
            <a:ln w="31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141996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39" name="TextBox 38"/>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11" name="组合 1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47E26B1-5CD1-4044-944B-6ED199F7D126}"/>
              </a:ext>
            </a:extLst>
          </p:cNvPr>
          <p:cNvGrpSpPr/>
          <p:nvPr/>
        </p:nvGrpSpPr>
        <p:grpSpPr>
          <a:xfrm>
            <a:off x="4225704" y="2110675"/>
            <a:ext cx="3735840" cy="3374927"/>
            <a:chOff x="3169966" y="1582616"/>
            <a:chExt cx="2804069" cy="2532184"/>
          </a:xfrm>
        </p:grpSpPr>
        <p:sp>
          <p:nvSpPr>
            <p:cNvPr id="12" name="Freeform: Shape 1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FA762FC-5B48-4D3E-9758-7A27C63FE70A}"/>
                </a:ext>
              </a:extLst>
            </p:cNvPr>
            <p:cNvSpPr/>
            <p:nvPr/>
          </p:nvSpPr>
          <p:spPr bwMode="auto">
            <a:xfrm>
              <a:off x="3169966" y="2674465"/>
              <a:ext cx="2180463" cy="1440335"/>
            </a:xfrm>
            <a:custGeom>
              <a:avLst/>
              <a:gdLst>
                <a:gd name="T0" fmla="*/ 37 w 1723"/>
                <a:gd name="T1" fmla="*/ 721 h 1138"/>
                <a:gd name="T2" fmla="*/ 451 w 1723"/>
                <a:gd name="T3" fmla="*/ 0 h 1138"/>
                <a:gd name="T4" fmla="*/ 451 w 1723"/>
                <a:gd name="T5" fmla="*/ 0 h 1138"/>
                <a:gd name="T6" fmla="*/ 634 w 1723"/>
                <a:gd name="T7" fmla="*/ 605 h 1138"/>
                <a:gd name="T8" fmla="*/ 1330 w 1723"/>
                <a:gd name="T9" fmla="*/ 579 h 1138"/>
                <a:gd name="T10" fmla="*/ 1446 w 1723"/>
                <a:gd name="T11" fmla="*/ 325 h 1138"/>
                <a:gd name="T12" fmla="*/ 1277 w 1723"/>
                <a:gd name="T13" fmla="*/ 32 h 1138"/>
                <a:gd name="T14" fmla="*/ 1071 w 1723"/>
                <a:gd name="T15" fmla="*/ 1138 h 1138"/>
                <a:gd name="T16" fmla="*/ 1071 w 1723"/>
                <a:gd name="T17" fmla="*/ 1138 h 1138"/>
                <a:gd name="T18" fmla="*/ 279 w 1723"/>
                <a:gd name="T19" fmla="*/ 1138 h 1138"/>
                <a:gd name="T20" fmla="*/ 0 w 1723"/>
                <a:gd name="T21" fmla="*/ 860 h 1138"/>
                <a:gd name="T22" fmla="*/ 37 w 1723"/>
                <a:gd name="T23" fmla="*/ 721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3" h="1138">
                  <a:moveTo>
                    <a:pt x="37" y="721"/>
                  </a:moveTo>
                  <a:cubicBezTo>
                    <a:pt x="451" y="0"/>
                    <a:pt x="451" y="0"/>
                    <a:pt x="451" y="0"/>
                  </a:cubicBezTo>
                  <a:cubicBezTo>
                    <a:pt x="451" y="0"/>
                    <a:pt x="451" y="0"/>
                    <a:pt x="451" y="0"/>
                  </a:cubicBezTo>
                  <a:cubicBezTo>
                    <a:pt x="342" y="265"/>
                    <a:pt x="450" y="484"/>
                    <a:pt x="634" y="605"/>
                  </a:cubicBezTo>
                  <a:cubicBezTo>
                    <a:pt x="828" y="733"/>
                    <a:pt x="1106" y="750"/>
                    <a:pt x="1330" y="579"/>
                  </a:cubicBezTo>
                  <a:cubicBezTo>
                    <a:pt x="1401" y="517"/>
                    <a:pt x="1446" y="426"/>
                    <a:pt x="1446" y="325"/>
                  </a:cubicBezTo>
                  <a:cubicBezTo>
                    <a:pt x="1446" y="196"/>
                    <a:pt x="1378" y="96"/>
                    <a:pt x="1277" y="32"/>
                  </a:cubicBezTo>
                  <a:cubicBezTo>
                    <a:pt x="1723" y="311"/>
                    <a:pt x="1648" y="1131"/>
                    <a:pt x="1071" y="1138"/>
                  </a:cubicBezTo>
                  <a:cubicBezTo>
                    <a:pt x="1071" y="1138"/>
                    <a:pt x="1071" y="1138"/>
                    <a:pt x="1071" y="1138"/>
                  </a:cubicBezTo>
                  <a:cubicBezTo>
                    <a:pt x="279" y="1138"/>
                    <a:pt x="279" y="1138"/>
                    <a:pt x="279" y="1138"/>
                  </a:cubicBezTo>
                  <a:cubicBezTo>
                    <a:pt x="125" y="1138"/>
                    <a:pt x="0" y="1014"/>
                    <a:pt x="0" y="860"/>
                  </a:cubicBezTo>
                  <a:cubicBezTo>
                    <a:pt x="0" y="809"/>
                    <a:pt x="13" y="762"/>
                    <a:pt x="37" y="72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400" dirty="0">
                <a:solidFill>
                  <a:prstClr val="black"/>
                </a:solidFill>
                <a:cs typeface="+mn-ea"/>
                <a:sym typeface="+mn-lt"/>
              </a:endParaRPr>
            </a:p>
          </p:txBody>
        </p:sp>
        <p:sp>
          <p:nvSpPr>
            <p:cNvPr id="13" name="Freeform: Shape 2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F5CE324-47E6-4A2A-9342-2F4C9C3BB406}"/>
                </a:ext>
              </a:extLst>
            </p:cNvPr>
            <p:cNvSpPr/>
            <p:nvPr/>
          </p:nvSpPr>
          <p:spPr bwMode="auto">
            <a:xfrm>
              <a:off x="3454796" y="1582616"/>
              <a:ext cx="1944183" cy="2232249"/>
            </a:xfrm>
            <a:custGeom>
              <a:avLst/>
              <a:gdLst>
                <a:gd name="T0" fmla="*/ 226 w 1537"/>
                <a:gd name="T1" fmla="*/ 862 h 1764"/>
                <a:gd name="T2" fmla="*/ 640 w 1537"/>
                <a:gd name="T3" fmla="*/ 141 h 1764"/>
                <a:gd name="T4" fmla="*/ 883 w 1537"/>
                <a:gd name="T5" fmla="*/ 0 h 1764"/>
                <a:gd name="T6" fmla="*/ 1123 w 1537"/>
                <a:gd name="T7" fmla="*/ 136 h 1764"/>
                <a:gd name="T8" fmla="*/ 1537 w 1537"/>
                <a:gd name="T9" fmla="*/ 857 h 1764"/>
                <a:gd name="T10" fmla="*/ 1537 w 1537"/>
                <a:gd name="T11" fmla="*/ 857 h 1764"/>
                <a:gd name="T12" fmla="*/ 545 w 1537"/>
                <a:gd name="T13" fmla="*/ 1188 h 1764"/>
                <a:gd name="T14" fmla="*/ 883 w 1537"/>
                <a:gd name="T15" fmla="*/ 1525 h 1764"/>
                <a:gd name="T16" fmla="*/ 1094 w 1537"/>
                <a:gd name="T17" fmla="*/ 1451 h 1764"/>
                <a:gd name="T18" fmla="*/ 226 w 1537"/>
                <a:gd name="T19" fmla="*/ 863 h 1764"/>
                <a:gd name="T20" fmla="*/ 226 w 1537"/>
                <a:gd name="T21" fmla="*/ 86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7" h="1764">
                  <a:moveTo>
                    <a:pt x="226" y="862"/>
                  </a:moveTo>
                  <a:cubicBezTo>
                    <a:pt x="640" y="141"/>
                    <a:pt x="640" y="141"/>
                    <a:pt x="640" y="141"/>
                  </a:cubicBezTo>
                  <a:cubicBezTo>
                    <a:pt x="688" y="57"/>
                    <a:pt x="779" y="0"/>
                    <a:pt x="883" y="0"/>
                  </a:cubicBezTo>
                  <a:cubicBezTo>
                    <a:pt x="985" y="0"/>
                    <a:pt x="1074" y="55"/>
                    <a:pt x="1123" y="136"/>
                  </a:cubicBezTo>
                  <a:cubicBezTo>
                    <a:pt x="1537" y="857"/>
                    <a:pt x="1537" y="857"/>
                    <a:pt x="1537" y="857"/>
                  </a:cubicBezTo>
                  <a:cubicBezTo>
                    <a:pt x="1537" y="857"/>
                    <a:pt x="1537" y="857"/>
                    <a:pt x="1537" y="857"/>
                  </a:cubicBezTo>
                  <a:cubicBezTo>
                    <a:pt x="1244" y="356"/>
                    <a:pt x="545" y="671"/>
                    <a:pt x="545" y="1188"/>
                  </a:cubicBezTo>
                  <a:cubicBezTo>
                    <a:pt x="545" y="1374"/>
                    <a:pt x="696" y="1525"/>
                    <a:pt x="883" y="1525"/>
                  </a:cubicBezTo>
                  <a:cubicBezTo>
                    <a:pt x="963" y="1525"/>
                    <a:pt x="1036" y="1498"/>
                    <a:pt x="1094" y="1451"/>
                  </a:cubicBezTo>
                  <a:cubicBezTo>
                    <a:pt x="681" y="1764"/>
                    <a:pt x="0" y="1400"/>
                    <a:pt x="226" y="863"/>
                  </a:cubicBezTo>
                  <a:lnTo>
                    <a:pt x="226" y="86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14" name="Freeform: Shape 2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3C4237D-F543-4035-A045-2DF1A7CC309B}"/>
                </a:ext>
              </a:extLst>
            </p:cNvPr>
            <p:cNvSpPr/>
            <p:nvPr/>
          </p:nvSpPr>
          <p:spPr bwMode="auto">
            <a:xfrm>
              <a:off x="4144215" y="2033597"/>
              <a:ext cx="1829820" cy="2081203"/>
            </a:xfrm>
            <a:custGeom>
              <a:avLst/>
              <a:gdLst>
                <a:gd name="T0" fmla="*/ 992 w 1446"/>
                <a:gd name="T1" fmla="*/ 501 h 1645"/>
                <a:gd name="T2" fmla="*/ 1409 w 1446"/>
                <a:gd name="T3" fmla="*/ 1228 h 1645"/>
                <a:gd name="T4" fmla="*/ 1446 w 1446"/>
                <a:gd name="T5" fmla="*/ 1367 h 1645"/>
                <a:gd name="T6" fmla="*/ 1167 w 1446"/>
                <a:gd name="T7" fmla="*/ 1645 h 1645"/>
                <a:gd name="T8" fmla="*/ 294 w 1446"/>
                <a:gd name="T9" fmla="*/ 1645 h 1645"/>
                <a:gd name="T10" fmla="*/ 507 w 1446"/>
                <a:gd name="T11" fmla="*/ 539 h 1645"/>
                <a:gd name="T12" fmla="*/ 338 w 1446"/>
                <a:gd name="T13" fmla="*/ 494 h 1645"/>
                <a:gd name="T14" fmla="*/ 0 w 1446"/>
                <a:gd name="T15" fmla="*/ 832 h 1645"/>
                <a:gd name="T16" fmla="*/ 992 w 1446"/>
                <a:gd name="T17" fmla="*/ 50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1645">
                  <a:moveTo>
                    <a:pt x="992" y="501"/>
                  </a:moveTo>
                  <a:cubicBezTo>
                    <a:pt x="1409" y="1228"/>
                    <a:pt x="1409" y="1228"/>
                    <a:pt x="1409" y="1228"/>
                  </a:cubicBezTo>
                  <a:cubicBezTo>
                    <a:pt x="1432" y="1269"/>
                    <a:pt x="1446" y="1316"/>
                    <a:pt x="1446" y="1367"/>
                  </a:cubicBezTo>
                  <a:cubicBezTo>
                    <a:pt x="1446" y="1521"/>
                    <a:pt x="1321" y="1645"/>
                    <a:pt x="1167" y="1645"/>
                  </a:cubicBezTo>
                  <a:cubicBezTo>
                    <a:pt x="294" y="1645"/>
                    <a:pt x="294" y="1645"/>
                    <a:pt x="294" y="1645"/>
                  </a:cubicBezTo>
                  <a:cubicBezTo>
                    <a:pt x="877" y="1645"/>
                    <a:pt x="955" y="819"/>
                    <a:pt x="507" y="539"/>
                  </a:cubicBezTo>
                  <a:cubicBezTo>
                    <a:pt x="457" y="510"/>
                    <a:pt x="399" y="494"/>
                    <a:pt x="338" y="494"/>
                  </a:cubicBezTo>
                  <a:cubicBezTo>
                    <a:pt x="151" y="494"/>
                    <a:pt x="0" y="645"/>
                    <a:pt x="0" y="832"/>
                  </a:cubicBezTo>
                  <a:cubicBezTo>
                    <a:pt x="0" y="315"/>
                    <a:pt x="699" y="0"/>
                    <a:pt x="992" y="50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341" fontAlgn="base">
                <a:spcBef>
                  <a:spcPct val="0"/>
                </a:spcBef>
                <a:spcAft>
                  <a:spcPct val="0"/>
                </a:spcAft>
              </a:pPr>
              <a:endParaRPr sz="2400">
                <a:solidFill>
                  <a:prstClr val="black"/>
                </a:solidFill>
                <a:cs typeface="+mn-ea"/>
                <a:sym typeface="+mn-lt"/>
              </a:endParaRPr>
            </a:p>
          </p:txBody>
        </p:sp>
        <p:sp>
          <p:nvSpPr>
            <p:cNvPr id="15" name="TextBox 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7ED36F2-3270-4FFE-8BF9-D50FED6ED64D}"/>
                </a:ext>
              </a:extLst>
            </p:cNvPr>
            <p:cNvSpPr txBox="1"/>
            <p:nvPr/>
          </p:nvSpPr>
          <p:spPr>
            <a:xfrm rot="18033840">
              <a:off x="3849979" y="2104342"/>
              <a:ext cx="946413" cy="230833"/>
            </a:xfrm>
            <a:prstGeom prst="rect">
              <a:avLst/>
            </a:prstGeom>
            <a:noFill/>
          </p:spPr>
          <p:txBody>
            <a:bodyPr wrap="none">
              <a:normAutofit fontScale="85000" lnSpcReduction="20000"/>
            </a:bodyPr>
            <a:lstStyle/>
            <a:p>
              <a:pPr defTabSz="914341" fontAlgn="base">
                <a:spcBef>
                  <a:spcPct val="0"/>
                </a:spcBef>
                <a:spcAft>
                  <a:spcPct val="0"/>
                </a:spcAft>
              </a:pPr>
              <a:r>
                <a:rPr lang="zh-CN" altLang="en-US" dirty="0">
                  <a:solidFill>
                    <a:prstClr val="white"/>
                  </a:solidFill>
                  <a:cs typeface="+mn-ea"/>
                  <a:sym typeface="+mn-lt"/>
                </a:rPr>
                <a:t>标题文本预设</a:t>
              </a:r>
            </a:p>
          </p:txBody>
        </p:sp>
        <p:sp>
          <p:nvSpPr>
            <p:cNvPr id="16" name="TextBox 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5873643-7D01-47B4-B4E7-C140A35AC76D}"/>
                </a:ext>
              </a:extLst>
            </p:cNvPr>
            <p:cNvSpPr txBox="1"/>
            <p:nvPr/>
          </p:nvSpPr>
          <p:spPr>
            <a:xfrm rot="3667932">
              <a:off x="4868076" y="2912507"/>
              <a:ext cx="946413" cy="230833"/>
            </a:xfrm>
            <a:prstGeom prst="rect">
              <a:avLst/>
            </a:prstGeom>
            <a:noFill/>
          </p:spPr>
          <p:txBody>
            <a:bodyPr wrap="none">
              <a:normAutofit fontScale="85000" lnSpcReduction="20000"/>
            </a:bodyPr>
            <a:lstStyle/>
            <a:p>
              <a:pPr defTabSz="914341" fontAlgn="base">
                <a:spcBef>
                  <a:spcPct val="0"/>
                </a:spcBef>
                <a:spcAft>
                  <a:spcPct val="0"/>
                </a:spcAft>
              </a:pPr>
              <a:r>
                <a:rPr lang="zh-CN" altLang="en-US" dirty="0">
                  <a:solidFill>
                    <a:srgbClr val="FFFFFF"/>
                  </a:solidFill>
                  <a:cs typeface="+mn-ea"/>
                  <a:sym typeface="+mn-lt"/>
                </a:rPr>
                <a:t>标题文本预设</a:t>
              </a:r>
            </a:p>
          </p:txBody>
        </p:sp>
        <p:sp>
          <p:nvSpPr>
            <p:cNvPr id="17" name="TextBox 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76849BD-F402-4F23-85D8-27E2BBC36800}"/>
                </a:ext>
              </a:extLst>
            </p:cNvPr>
            <p:cNvSpPr txBox="1"/>
            <p:nvPr/>
          </p:nvSpPr>
          <p:spPr>
            <a:xfrm>
              <a:off x="3480475" y="3743492"/>
              <a:ext cx="946413" cy="230833"/>
            </a:xfrm>
            <a:prstGeom prst="rect">
              <a:avLst/>
            </a:prstGeom>
            <a:noFill/>
          </p:spPr>
          <p:txBody>
            <a:bodyPr wrap="none">
              <a:normAutofit fontScale="85000" lnSpcReduction="20000"/>
            </a:bodyPr>
            <a:lstStyle/>
            <a:p>
              <a:pPr defTabSz="914341" fontAlgn="base">
                <a:spcBef>
                  <a:spcPct val="0"/>
                </a:spcBef>
                <a:spcAft>
                  <a:spcPct val="0"/>
                </a:spcAft>
              </a:pPr>
              <a:r>
                <a:rPr lang="zh-CN" altLang="en-US" dirty="0">
                  <a:solidFill>
                    <a:srgbClr val="FFFFFF"/>
                  </a:solidFill>
                  <a:cs typeface="+mn-ea"/>
                  <a:sym typeface="+mn-lt"/>
                </a:rPr>
                <a:t>标题文本预设</a:t>
              </a:r>
            </a:p>
          </p:txBody>
        </p:sp>
      </p:grpSp>
      <p:grpSp>
        <p:nvGrpSpPr>
          <p:cNvPr id="36" name="Group 2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BF2D5C2-D316-4B2B-8102-0F404944ABE6}"/>
              </a:ext>
            </a:extLst>
          </p:cNvPr>
          <p:cNvGrpSpPr/>
          <p:nvPr/>
        </p:nvGrpSpPr>
        <p:grpSpPr>
          <a:xfrm flipH="1">
            <a:off x="6868341" y="2649912"/>
            <a:ext cx="1479495" cy="769504"/>
            <a:chOff x="1392530" y="2481978"/>
            <a:chExt cx="3124464" cy="313657"/>
          </a:xfrm>
          <a:effectLst/>
        </p:grpSpPr>
        <p:cxnSp>
          <p:nvCxnSpPr>
            <p:cNvPr id="37" name="Straight Connector 2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8ECA18C-197E-4F21-8055-8387B9E8DE6D}"/>
                </a:ext>
              </a:extLst>
            </p:cNvPr>
            <p:cNvCxnSpPr/>
            <p:nvPr/>
          </p:nvCxnSpPr>
          <p:spPr>
            <a:xfrm flipH="1" flipV="1">
              <a:off x="3555062" y="2481981"/>
              <a:ext cx="961932" cy="31365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2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6FC097D-E60B-41BC-AB09-AA6E7DDF80DD}"/>
                </a:ext>
              </a:extLst>
            </p:cNvPr>
            <p:cNvCxnSpPr/>
            <p:nvPr/>
          </p:nvCxnSpPr>
          <p:spPr>
            <a:xfrm flipH="1">
              <a:off x="1392530" y="2481978"/>
              <a:ext cx="216253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0" name="Group 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D15BD89-48F6-4E37-8C3F-420C3F2E7815}"/>
              </a:ext>
            </a:extLst>
          </p:cNvPr>
          <p:cNvGrpSpPr/>
          <p:nvPr/>
        </p:nvGrpSpPr>
        <p:grpSpPr>
          <a:xfrm>
            <a:off x="8475371" y="2465323"/>
            <a:ext cx="2990915" cy="899895"/>
            <a:chOff x="8479612" y="2464939"/>
            <a:chExt cx="2806700" cy="900247"/>
          </a:xfrm>
        </p:grpSpPr>
        <p:sp>
          <p:nvSpPr>
            <p:cNvPr id="41" name="TextBox 2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80BE01A-98A2-447F-BE5E-8C353409F45A}"/>
                </a:ext>
              </a:extLst>
            </p:cNvPr>
            <p:cNvSpPr txBox="1"/>
            <p:nvPr/>
          </p:nvSpPr>
          <p:spPr>
            <a:xfrm>
              <a:off x="8479612" y="2464939"/>
              <a:ext cx="2806700" cy="276999"/>
            </a:xfrm>
            <a:prstGeom prst="rect">
              <a:avLst/>
            </a:prstGeom>
            <a:noFill/>
            <a:effectLst/>
          </p:spPr>
          <p:txBody>
            <a:bodyPr wrap="none" lIns="0" tIns="0" rIns="0" bIns="0" anchor="ctr" anchorCtr="0">
              <a:normAutofit lnSpcReduction="10000"/>
            </a:bodyPr>
            <a:lstStyle/>
            <a:p>
              <a:pPr defTabSz="914341" fontAlgn="base">
                <a:spcBef>
                  <a:spcPct val="0"/>
                </a:spcBef>
                <a:spcAft>
                  <a:spcPct val="0"/>
                </a:spcAft>
              </a:pPr>
              <a:r>
                <a:rPr lang="zh-CN" altLang="en-US" b="1">
                  <a:solidFill>
                    <a:prstClr val="black"/>
                  </a:solidFill>
                  <a:cs typeface="+mn-ea"/>
                  <a:sym typeface="+mn-lt"/>
                </a:rPr>
                <a:t>标题文本预设</a:t>
              </a:r>
            </a:p>
          </p:txBody>
        </p:sp>
        <p:sp>
          <p:nvSpPr>
            <p:cNvPr id="42" name="Rectangle 2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79A05C6-9DB8-4463-806C-6AA2EB93BF40}"/>
                </a:ext>
              </a:extLst>
            </p:cNvPr>
            <p:cNvSpPr/>
            <p:nvPr/>
          </p:nvSpPr>
          <p:spPr>
            <a:xfrm>
              <a:off x="8479612" y="2741938"/>
              <a:ext cx="2806700" cy="623248"/>
            </a:xfrm>
            <a:prstGeom prst="rect">
              <a:avLst/>
            </a:prstGeom>
            <a:effectLst/>
          </p:spPr>
          <p:txBody>
            <a:bodyPr wrap="square" lIns="0" tIns="0" rIns="0" bIns="0" anchor="ctr" anchorCtr="0">
              <a:normAutofit/>
            </a:bodyPr>
            <a:lstStyle/>
            <a:p>
              <a:pPr defTabSz="914341" fontAlgn="base">
                <a:lnSpc>
                  <a:spcPct val="120000"/>
                </a:lnSpc>
                <a:spcBef>
                  <a:spcPct val="0"/>
                </a:spcBef>
                <a:spcAft>
                  <a:spcPct val="0"/>
                </a:spcAft>
              </a:pPr>
              <a:r>
                <a:rPr lang="zh-CN" altLang="en-US" sz="1000">
                  <a:solidFill>
                    <a:prstClr val="black"/>
                  </a:solidFill>
                  <a:cs typeface="+mn-ea"/>
                  <a:sym typeface="+mn-lt"/>
                </a:rPr>
                <a:t>此部分内容作为文字排版占位显示 （建议使用主题字体）如需更改请在（设置形状格式）菜单下（文本选项）中调整</a:t>
              </a:r>
            </a:p>
          </p:txBody>
        </p:sp>
      </p:grpSp>
      <p:cxnSp>
        <p:nvCxnSpPr>
          <p:cNvPr id="43" name="Straight Connector 3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7B7B7CB-B064-4B04-A5AD-2CD7DF9195D1}"/>
              </a:ext>
            </a:extLst>
          </p:cNvPr>
          <p:cNvCxnSpPr/>
          <p:nvPr/>
        </p:nvCxnSpPr>
        <p:spPr>
          <a:xfrm>
            <a:off x="3872110" y="2338574"/>
            <a:ext cx="1971925" cy="0"/>
          </a:xfrm>
          <a:prstGeom prst="line">
            <a:avLst/>
          </a:prstGeom>
          <a:ln>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44" name="Group 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E3CFEA9-303C-4096-A46D-B6C668973D6B}"/>
              </a:ext>
            </a:extLst>
          </p:cNvPr>
          <p:cNvGrpSpPr/>
          <p:nvPr/>
        </p:nvGrpSpPr>
        <p:grpSpPr>
          <a:xfrm>
            <a:off x="721488" y="2141695"/>
            <a:ext cx="3022187" cy="899895"/>
            <a:chOff x="940690" y="2141185"/>
            <a:chExt cx="2803525" cy="900247"/>
          </a:xfrm>
        </p:grpSpPr>
        <p:sp>
          <p:nvSpPr>
            <p:cNvPr id="45" name="TextBox 3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BA54CA5-EA93-441D-B8B0-9EE692C12886}"/>
                </a:ext>
              </a:extLst>
            </p:cNvPr>
            <p:cNvSpPr txBox="1"/>
            <p:nvPr/>
          </p:nvSpPr>
          <p:spPr>
            <a:xfrm>
              <a:off x="940690" y="2141185"/>
              <a:ext cx="2803525" cy="276999"/>
            </a:xfrm>
            <a:prstGeom prst="rect">
              <a:avLst/>
            </a:prstGeom>
            <a:noFill/>
            <a:effectLst/>
          </p:spPr>
          <p:txBody>
            <a:bodyPr wrap="none" lIns="0" tIns="0" rIns="0" bIns="0" anchor="ctr" anchorCtr="0">
              <a:normAutofit lnSpcReduction="10000"/>
            </a:bodyPr>
            <a:lstStyle/>
            <a:p>
              <a:pPr algn="r" defTabSz="914341" fontAlgn="base">
                <a:spcBef>
                  <a:spcPct val="0"/>
                </a:spcBef>
                <a:spcAft>
                  <a:spcPct val="0"/>
                </a:spcAft>
              </a:pPr>
              <a:r>
                <a:rPr lang="zh-CN" altLang="en-US" b="1">
                  <a:solidFill>
                    <a:prstClr val="black"/>
                  </a:solidFill>
                  <a:cs typeface="+mn-ea"/>
                  <a:sym typeface="+mn-lt"/>
                </a:rPr>
                <a:t>标题文本预设</a:t>
              </a:r>
            </a:p>
          </p:txBody>
        </p:sp>
        <p:sp>
          <p:nvSpPr>
            <p:cNvPr id="46" name="Rectangle 3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E087A2F-292A-4977-AF86-46D9FD309FF7}"/>
                </a:ext>
              </a:extLst>
            </p:cNvPr>
            <p:cNvSpPr/>
            <p:nvPr/>
          </p:nvSpPr>
          <p:spPr>
            <a:xfrm>
              <a:off x="940690" y="2418184"/>
              <a:ext cx="2803525" cy="623248"/>
            </a:xfrm>
            <a:prstGeom prst="rect">
              <a:avLst/>
            </a:prstGeom>
            <a:effectLst/>
          </p:spPr>
          <p:txBody>
            <a:bodyPr wrap="square" lIns="0" tIns="0" rIns="0" bIns="0" anchor="ctr" anchorCtr="0">
              <a:normAutofit/>
            </a:bodyPr>
            <a:lstStyle/>
            <a:p>
              <a:pPr algn="r" defTabSz="914341" fontAlgn="base">
                <a:lnSpc>
                  <a:spcPct val="120000"/>
                </a:lnSpc>
                <a:spcBef>
                  <a:spcPct val="0"/>
                </a:spcBef>
                <a:spcAft>
                  <a:spcPct val="0"/>
                </a:spcAft>
              </a:pPr>
              <a:r>
                <a:rPr lang="zh-CN" altLang="en-US" sz="1000" dirty="0">
                  <a:solidFill>
                    <a:prstClr val="black"/>
                  </a:solidFill>
                  <a:cs typeface="+mn-ea"/>
                  <a:sym typeface="+mn-lt"/>
                </a:rPr>
                <a:t>此部分内容作为文字排版占位显示 （建议使用主题字体）如需更改请在（设置形状格式）菜单下（文本选项）中调整</a:t>
              </a:r>
            </a:p>
          </p:txBody>
        </p:sp>
      </p:grpSp>
      <p:grpSp>
        <p:nvGrpSpPr>
          <p:cNvPr id="47" name="Group 3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7A09682-2CFC-4AA8-9B50-19E990075FDF}"/>
              </a:ext>
            </a:extLst>
          </p:cNvPr>
          <p:cNvGrpSpPr/>
          <p:nvPr/>
        </p:nvGrpSpPr>
        <p:grpSpPr>
          <a:xfrm>
            <a:off x="3876617" y="4246156"/>
            <a:ext cx="1173850" cy="598077"/>
            <a:chOff x="1392536" y="2481978"/>
            <a:chExt cx="3229538" cy="393200"/>
          </a:xfrm>
          <a:effectLst/>
        </p:grpSpPr>
        <p:cxnSp>
          <p:nvCxnSpPr>
            <p:cNvPr id="48" name="Straight Connector 3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E2DDD2A-F607-4E53-9E15-E51B5AE98A4F}"/>
                </a:ext>
              </a:extLst>
            </p:cNvPr>
            <p:cNvCxnSpPr/>
            <p:nvPr/>
          </p:nvCxnSpPr>
          <p:spPr>
            <a:xfrm flipH="1" flipV="1">
              <a:off x="2654765" y="2481978"/>
              <a:ext cx="1967309" cy="3932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B199A66-D0B4-4DEF-BE33-7935F2BECFB0}"/>
                </a:ext>
              </a:extLst>
            </p:cNvPr>
            <p:cNvCxnSpPr/>
            <p:nvPr/>
          </p:nvCxnSpPr>
          <p:spPr>
            <a:xfrm flipH="1">
              <a:off x="1392536" y="2481978"/>
              <a:ext cx="1298690"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0" name="TextBox 3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96C48DB-5A02-4741-9CE9-B40DE613C99B}"/>
              </a:ext>
            </a:extLst>
          </p:cNvPr>
          <p:cNvSpPr txBox="1"/>
          <p:nvPr/>
        </p:nvSpPr>
        <p:spPr>
          <a:xfrm>
            <a:off x="942337" y="4061553"/>
            <a:ext cx="2801337" cy="276891"/>
          </a:xfrm>
          <a:prstGeom prst="rect">
            <a:avLst/>
          </a:prstGeom>
          <a:noFill/>
          <a:effectLst/>
        </p:spPr>
        <p:txBody>
          <a:bodyPr wrap="none" lIns="0" tIns="0" rIns="0" bIns="0" anchor="ctr" anchorCtr="0">
            <a:normAutofit lnSpcReduction="10000"/>
          </a:bodyPr>
          <a:lstStyle/>
          <a:p>
            <a:pPr algn="r" defTabSz="914341" fontAlgn="base">
              <a:spcBef>
                <a:spcPct val="0"/>
              </a:spcBef>
              <a:spcAft>
                <a:spcPct val="0"/>
              </a:spcAft>
            </a:pPr>
            <a:r>
              <a:rPr lang="zh-CN" altLang="en-US" b="1">
                <a:solidFill>
                  <a:prstClr val="black"/>
                </a:solidFill>
                <a:cs typeface="+mn-ea"/>
                <a:sym typeface="+mn-lt"/>
              </a:rPr>
              <a:t>标题文本预设</a:t>
            </a:r>
          </a:p>
        </p:txBody>
      </p:sp>
      <p:sp>
        <p:nvSpPr>
          <p:cNvPr id="51" name="Rectangle 3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723F3A3-D5A9-4096-A538-4749F130482F}"/>
              </a:ext>
            </a:extLst>
          </p:cNvPr>
          <p:cNvSpPr/>
          <p:nvPr/>
        </p:nvSpPr>
        <p:spPr>
          <a:xfrm>
            <a:off x="942337" y="4543687"/>
            <a:ext cx="2801337" cy="623005"/>
          </a:xfrm>
          <a:prstGeom prst="rect">
            <a:avLst/>
          </a:prstGeom>
          <a:effectLst/>
        </p:spPr>
        <p:txBody>
          <a:bodyPr wrap="square" lIns="0" tIns="0" rIns="0" bIns="0" anchor="ctr" anchorCtr="0">
            <a:normAutofit/>
          </a:bodyPr>
          <a:lstStyle/>
          <a:p>
            <a:pPr algn="r" defTabSz="914341" fontAlgn="base">
              <a:lnSpc>
                <a:spcPct val="120000"/>
              </a:lnSpc>
              <a:spcBef>
                <a:spcPct val="0"/>
              </a:spcBef>
              <a:spcAft>
                <a:spcPct val="0"/>
              </a:spcAft>
            </a:pPr>
            <a:r>
              <a:rPr lang="zh-CN" altLang="en-US" sz="1000">
                <a:solidFill>
                  <a:prstClr val="black"/>
                </a:solidFill>
                <a:cs typeface="+mn-ea"/>
                <a:sym typeface="+mn-lt"/>
              </a:rPr>
              <a:t>此部分内容作为文字排版占位显示 （建议使用主题字体）如需更改请在（设置形状格式）菜单下（文本选项）中调整</a:t>
            </a:r>
          </a:p>
        </p:txBody>
      </p:sp>
      <p:pic>
        <p:nvPicPr>
          <p:cNvPr id="4" name="图片 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6366C3B-60C4-4CA3-AFD6-FFBA178D18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9228" y="3189165"/>
            <a:ext cx="3667393" cy="3670427"/>
          </a:xfrm>
          <a:prstGeom prst="rect">
            <a:avLst/>
          </a:prstGeom>
        </p:spPr>
      </p:pic>
    </p:spTree>
    <p:extLst>
      <p:ext uri="{BB962C8B-B14F-4D97-AF65-F5344CB8AC3E}">
        <p14:creationId xmlns:p14="http://schemas.microsoft.com/office/powerpoint/2010/main" val="282238813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nodeType="withEffec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22" presetClass="entr" presetSubtype="4" fill="hold" nodeType="withEffec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14" name="TextBox 13"/>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3" name="组合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483C36F-ED2B-49CB-888E-F501CA249D54}"/>
              </a:ext>
            </a:extLst>
          </p:cNvPr>
          <p:cNvGrpSpPr/>
          <p:nvPr/>
        </p:nvGrpSpPr>
        <p:grpSpPr>
          <a:xfrm>
            <a:off x="577303" y="1879020"/>
            <a:ext cx="10893604" cy="4217774"/>
            <a:chOff x="577527" y="1879020"/>
            <a:chExt cx="10897860" cy="4217774"/>
          </a:xfrm>
        </p:grpSpPr>
        <p:grpSp>
          <p:nvGrpSpPr>
            <p:cNvPr id="9" name="组合 8"/>
            <p:cNvGrpSpPr/>
            <p:nvPr/>
          </p:nvGrpSpPr>
          <p:grpSpPr>
            <a:xfrm>
              <a:off x="577527" y="1879020"/>
              <a:ext cx="10897860" cy="4217774"/>
              <a:chOff x="587665" y="1753394"/>
              <a:chExt cx="10897860" cy="4217774"/>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3745525" y="1777119"/>
                <a:ext cx="7740000" cy="4170305"/>
              </a:xfrm>
              <a:custGeom>
                <a:avLst/>
                <a:gdLst>
                  <a:gd name="connsiteX0" fmla="*/ 9374372 w 9374372"/>
                  <a:gd name="connsiteY0" fmla="*/ 0 h 4217774"/>
                  <a:gd name="connsiteX1" fmla="*/ 0 w 9374372"/>
                  <a:gd name="connsiteY1" fmla="*/ 0 h 4217774"/>
                  <a:gd name="connsiteX2" fmla="*/ 0 w 9374372"/>
                  <a:gd name="connsiteY2" fmla="*/ 4217774 h 4217774"/>
                  <a:gd name="connsiteX3" fmla="*/ 9374372 w 9374372"/>
                  <a:gd name="connsiteY3" fmla="*/ 4217774 h 4217774"/>
                </a:gdLst>
                <a:ahLst/>
                <a:cxnLst>
                  <a:cxn ang="0">
                    <a:pos x="connsiteX0" y="connsiteY0"/>
                  </a:cxn>
                  <a:cxn ang="0">
                    <a:pos x="connsiteX1" y="connsiteY1"/>
                  </a:cxn>
                  <a:cxn ang="0">
                    <a:pos x="connsiteX2" y="connsiteY2"/>
                  </a:cxn>
                  <a:cxn ang="0">
                    <a:pos x="connsiteX3" y="connsiteY3"/>
                  </a:cxn>
                </a:cxnLst>
                <a:rect l="l" t="t" r="r" b="b"/>
                <a:pathLst>
                  <a:path w="9374372" h="4217774">
                    <a:moveTo>
                      <a:pt x="9374372" y="0"/>
                    </a:moveTo>
                    <a:lnTo>
                      <a:pt x="0" y="0"/>
                    </a:lnTo>
                    <a:lnTo>
                      <a:pt x="0" y="4217774"/>
                    </a:lnTo>
                    <a:lnTo>
                      <a:pt x="9374372" y="4217774"/>
                    </a:lnTo>
                    <a:close/>
                  </a:path>
                </a:pathLst>
              </a:custGeom>
            </p:spPr>
          </p:pic>
          <p:sp>
            <p:nvSpPr>
              <p:cNvPr id="11" name="矩形 10"/>
              <p:cNvSpPr/>
              <p:nvPr/>
            </p:nvSpPr>
            <p:spPr>
              <a:xfrm>
                <a:off x="587665" y="1753394"/>
                <a:ext cx="1854251" cy="421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341" fontAlgn="base">
                  <a:spcBef>
                    <a:spcPct val="0"/>
                  </a:spcBef>
                  <a:spcAft>
                    <a:spcPct val="0"/>
                  </a:spcAft>
                </a:pPr>
                <a:endParaRPr lang="zh-CN" altLang="en-US" sz="1800">
                  <a:solidFill>
                    <a:prstClr val="white"/>
                  </a:solidFill>
                  <a:cs typeface="+mn-ea"/>
                  <a:sym typeface="+mn-lt"/>
                </a:endParaRPr>
              </a:p>
            </p:txBody>
          </p:sp>
          <p:sp>
            <p:nvSpPr>
              <p:cNvPr id="12" name="文本框 30"/>
              <p:cNvSpPr txBox="1"/>
              <p:nvPr/>
            </p:nvSpPr>
            <p:spPr>
              <a:xfrm>
                <a:off x="1114369" y="2542168"/>
                <a:ext cx="800532" cy="2895600"/>
              </a:xfrm>
              <a:prstGeom prst="rect">
                <a:avLst/>
              </a:prstGeom>
              <a:noFill/>
            </p:spPr>
            <p:txBody>
              <a:bodyPr vert="eaVert" wrap="square" rtlCol="0">
                <a:spAutoFit/>
              </a:bodyPr>
              <a:lstStyle/>
              <a:p>
                <a:pPr algn="ctr" defTabSz="914341" fontAlgn="base">
                  <a:spcBef>
                    <a:spcPct val="0"/>
                  </a:spcBef>
                  <a:spcAft>
                    <a:spcPct val="0"/>
                  </a:spcAft>
                </a:pPr>
                <a:r>
                  <a:rPr lang="zh-CN" altLang="en-US" sz="4000" spc="600" dirty="0">
                    <a:solidFill>
                      <a:prstClr val="black"/>
                    </a:solidFill>
                    <a:cs typeface="+mn-ea"/>
                    <a:sym typeface="+mn-lt"/>
                  </a:rPr>
                  <a:t>添加标题</a:t>
                </a:r>
              </a:p>
            </p:txBody>
          </p:sp>
          <p:sp>
            <p:nvSpPr>
              <p:cNvPr id="15" name="矩形 14"/>
              <p:cNvSpPr/>
              <p:nvPr/>
            </p:nvSpPr>
            <p:spPr>
              <a:xfrm>
                <a:off x="2740266" y="2242587"/>
                <a:ext cx="443371" cy="3188232"/>
              </a:xfrm>
              <a:prstGeom prst="rect">
                <a:avLst/>
              </a:prstGeom>
              <a:noFill/>
            </p:spPr>
            <p:txBody>
              <a:bodyPr vert="eaVert" wrap="square" lIns="0" tIns="0" rIns="0" bIns="0" rtlCol="0" anchor="t" anchorCtr="0">
                <a:spAutoFit/>
              </a:bodyPr>
              <a:lstStyle/>
              <a:p>
                <a:pPr defTabSz="1216582" fontAlgn="base">
                  <a:lnSpc>
                    <a:spcPct val="120000"/>
                  </a:lnSpc>
                  <a:spcBef>
                    <a:spcPct val="20000"/>
                  </a:spcBef>
                  <a:spcAft>
                    <a:spcPct val="0"/>
                  </a:spcAft>
                </a:pPr>
                <a:r>
                  <a:rPr lang="zh-CN" altLang="en-US" sz="1200" dirty="0">
                    <a:solidFill>
                      <a:prstClr val="black"/>
                    </a:solidFill>
                    <a:cs typeface="+mn-ea"/>
                    <a:sym typeface="+mn-lt"/>
                  </a:rPr>
                  <a:t>点击此处输入相关主题文字内容点击此处输入相关主题文字内容点击此处输入相关主题文字</a:t>
                </a:r>
                <a:endParaRPr lang="en-US" altLang="zh-CN" sz="1200" dirty="0">
                  <a:solidFill>
                    <a:prstClr val="black"/>
                  </a:solidFill>
                  <a:cs typeface="+mn-ea"/>
                  <a:sym typeface="+mn-lt"/>
                </a:endParaRPr>
              </a:p>
            </p:txBody>
          </p:sp>
        </p:grpSp>
        <p:sp>
          <p:nvSpPr>
            <p:cNvPr id="2" name="矩形 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A02D46C-D5D4-41DD-9E0A-D3CD7C96909B}"/>
                </a:ext>
              </a:extLst>
            </p:cNvPr>
            <p:cNvSpPr/>
            <p:nvPr/>
          </p:nvSpPr>
          <p:spPr>
            <a:xfrm>
              <a:off x="3735387" y="1902745"/>
              <a:ext cx="7740000" cy="4164843"/>
            </a:xfrm>
            <a:prstGeom prst="rect">
              <a:avLst/>
            </a:prstGeom>
            <a:solidFill>
              <a:schemeClr val="accent2">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spTree>
    <p:extLst>
      <p:ext uri="{BB962C8B-B14F-4D97-AF65-F5344CB8AC3E}">
        <p14:creationId xmlns:p14="http://schemas.microsoft.com/office/powerpoint/2010/main" val="155821866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图文框 7"/>
          <p:cNvSpPr/>
          <p:nvPr/>
        </p:nvSpPr>
        <p:spPr>
          <a:xfrm>
            <a:off x="5113295" y="1372394"/>
            <a:ext cx="1655352" cy="3600000"/>
          </a:xfrm>
          <a:prstGeom prst="frame">
            <a:avLst>
              <a:gd name="adj1" fmla="val 3455"/>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defTabSz="914341" fontAlgn="base">
              <a:spcBef>
                <a:spcPct val="0"/>
              </a:spcBef>
              <a:spcAft>
                <a:spcPct val="0"/>
              </a:spcAft>
            </a:pPr>
            <a:endParaRPr lang="zh-CN" altLang="en-US" sz="1800">
              <a:solidFill>
                <a:prstClr val="black"/>
              </a:solidFill>
              <a:latin typeface="三极春联字体简" panose="00000500000000000000" pitchFamily="2" charset="-122"/>
              <a:ea typeface="三极春联字体简" panose="00000500000000000000" pitchFamily="2" charset="-122"/>
              <a:cs typeface="+mn-ea"/>
              <a:sym typeface="+mn-lt"/>
            </a:endParaRPr>
          </a:p>
        </p:txBody>
      </p:sp>
      <p:sp>
        <p:nvSpPr>
          <p:cNvPr id="10" name="TextBox 9"/>
          <p:cNvSpPr txBox="1"/>
          <p:nvPr/>
        </p:nvSpPr>
        <p:spPr>
          <a:xfrm>
            <a:off x="3810870" y="1149512"/>
            <a:ext cx="3258990" cy="2662249"/>
          </a:xfrm>
          <a:prstGeom prst="rect">
            <a:avLst/>
          </a:prstGeom>
          <a:noFill/>
        </p:spPr>
        <p:txBody>
          <a:bodyPr wrap="square" lIns="91423" tIns="45711" rIns="91423" bIns="45711" rtlCol="0">
            <a:spAutoFit/>
          </a:bodyPr>
          <a:lstStyle/>
          <a:p>
            <a:pPr defTabSz="914341" fontAlgn="base">
              <a:spcBef>
                <a:spcPct val="0"/>
              </a:spcBef>
              <a:spcAft>
                <a:spcPct val="0"/>
              </a:spcAft>
            </a:pPr>
            <a:r>
              <a:rPr lang="zh-CN" altLang="en-US" sz="16700" kern="600" spc="-300" dirty="0">
                <a:ln w="28575">
                  <a:noFill/>
                </a:ln>
                <a:solidFill>
                  <a:srgbClr val="231815"/>
                </a:solidFill>
                <a:latin typeface="三极春联字体简" panose="00000500000000000000" pitchFamily="2" charset="-122"/>
                <a:ea typeface="三极春联字体简" panose="00000500000000000000" pitchFamily="2" charset="-122"/>
                <a:cs typeface="+mn-ea"/>
                <a:sym typeface="+mn-lt"/>
              </a:rPr>
              <a:t>谢</a:t>
            </a:r>
          </a:p>
        </p:txBody>
      </p:sp>
      <p:sp>
        <p:nvSpPr>
          <p:cNvPr id="9" name="TextBox 8"/>
          <p:cNvSpPr txBox="1"/>
          <p:nvPr/>
        </p:nvSpPr>
        <p:spPr>
          <a:xfrm>
            <a:off x="5714355" y="2573827"/>
            <a:ext cx="2073287" cy="2662249"/>
          </a:xfrm>
          <a:prstGeom prst="rect">
            <a:avLst/>
          </a:prstGeom>
          <a:noFill/>
        </p:spPr>
        <p:txBody>
          <a:bodyPr wrap="square" lIns="91423" tIns="45711" rIns="91423" bIns="45711" rtlCol="0">
            <a:spAutoFit/>
          </a:bodyPr>
          <a:lstStyle/>
          <a:p>
            <a:pPr defTabSz="914341" fontAlgn="base">
              <a:spcBef>
                <a:spcPct val="0"/>
              </a:spcBef>
              <a:spcAft>
                <a:spcPct val="0"/>
              </a:spcAft>
            </a:pPr>
            <a:r>
              <a:rPr lang="zh-CN" altLang="en-US" sz="16700" kern="600" spc="-300" dirty="0">
                <a:ln w="28575">
                  <a:noFill/>
                </a:ln>
                <a:solidFill>
                  <a:srgbClr val="231815"/>
                </a:solidFill>
                <a:latin typeface="三极春联字体简" panose="00000500000000000000" pitchFamily="2" charset="-122"/>
                <a:ea typeface="三极春联字体简" panose="00000500000000000000" pitchFamily="2" charset="-122"/>
                <a:cs typeface="+mn-ea"/>
                <a:sym typeface="+mn-lt"/>
              </a:rPr>
              <a:t>谢</a:t>
            </a:r>
            <a:endParaRPr lang="zh-CN" altLang="en-US" sz="16700" dirty="0">
              <a:ln w="28575">
                <a:noFill/>
              </a:ln>
              <a:solidFill>
                <a:srgbClr val="231815"/>
              </a:solidFill>
              <a:latin typeface="三极春联字体简" panose="00000500000000000000" pitchFamily="2" charset="-122"/>
              <a:ea typeface="三极春联字体简" panose="00000500000000000000" pitchFamily="2" charset="-122"/>
              <a:cs typeface="+mn-ea"/>
              <a:sym typeface="+mn-lt"/>
            </a:endParaRPr>
          </a:p>
        </p:txBody>
      </p:sp>
    </p:spTree>
    <p:custDataLst>
      <p:tags r:id="rId1"/>
    </p:custDataLst>
    <p:extLst>
      <p:ext uri="{BB962C8B-B14F-4D97-AF65-F5344CB8AC3E}">
        <p14:creationId xmlns:p14="http://schemas.microsoft.com/office/powerpoint/2010/main" val="359307736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50722"/>
            <a:ext cx="12190412" cy="657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defTabSz="914309">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3049"/>
            <a:ext cx="12190412" cy="775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309">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494" y="3921752"/>
            <a:ext cx="6905510" cy="1692551"/>
          </a:xfrm>
          <a:prstGeom prst="rect">
            <a:avLst/>
          </a:prstGeom>
          <a:noFill/>
          <a:ln w="25400" cap="flat" cmpd="sng" algn="ctr">
            <a:noFill/>
            <a:prstDash val="solid"/>
          </a:ln>
          <a:effectLst/>
        </p:spPr>
        <p:txBody>
          <a:bodyPr rtlCol="0" anchor="ctr"/>
          <a:lstStyle/>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2154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485847" y="3759846"/>
            <a:ext cx="5246310" cy="738646"/>
          </a:xfrm>
          <a:prstGeom prst="rect">
            <a:avLst/>
          </a:prstGeom>
        </p:spPr>
        <p:txBody>
          <a:bodyPr vert="horz" wrap="square" lIns="91424" tIns="45711" rIns="91424" bIns="45711">
            <a:spAutoFit/>
          </a:bodyPr>
          <a:lstStyle/>
          <a:p>
            <a:pPr defTabSz="914341" fontAlgn="base">
              <a:lnSpc>
                <a:spcPct val="150000"/>
              </a:lnSpc>
              <a:spcBef>
                <a:spcPct val="0"/>
              </a:spcBef>
              <a:spcAft>
                <a:spcPct val="0"/>
              </a:spcAft>
            </a:pPr>
            <a:r>
              <a:rPr lang="zh-CN" altLang="en-US" sz="1400" dirty="0">
                <a:solidFill>
                  <a:prstClr val="black">
                    <a:lumMod val="65000"/>
                    <a:lumOff val="35000"/>
                  </a:prstClr>
                </a:solidFill>
                <a:cs typeface="+mn-ea"/>
                <a:sym typeface="+mn-lt"/>
              </a:rPr>
              <a:t>您的内容打在这里，或者通过复制您的文本后，在此框中选择粘贴，并选择只保留文字。</a:t>
            </a:r>
          </a:p>
        </p:txBody>
      </p:sp>
      <p:pic>
        <p:nvPicPr>
          <p:cNvPr id="4" name="图片 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1D60181-467D-419C-AEB1-B5D23D5B2F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570842" cy="6859588"/>
          </a:xfrm>
          <a:prstGeom prst="rect">
            <a:avLst/>
          </a:prstGeom>
        </p:spPr>
      </p:pic>
      <p:grpSp>
        <p:nvGrpSpPr>
          <p:cNvPr id="15" name="组合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1B7B249-F862-4176-9DF8-EC50317D52FC}"/>
              </a:ext>
            </a:extLst>
          </p:cNvPr>
          <p:cNvGrpSpPr/>
          <p:nvPr/>
        </p:nvGrpSpPr>
        <p:grpSpPr>
          <a:xfrm>
            <a:off x="6063470" y="557860"/>
            <a:ext cx="3598594" cy="2719535"/>
            <a:chOff x="6065837" y="557858"/>
            <a:chExt cx="3600000" cy="2719535"/>
          </a:xfrm>
        </p:grpSpPr>
        <p:grpSp>
          <p:nvGrpSpPr>
            <p:cNvPr id="10" name="组合 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812A574-18EA-47FB-8E0D-76830A4A4ACF}"/>
                </a:ext>
              </a:extLst>
            </p:cNvPr>
            <p:cNvGrpSpPr/>
            <p:nvPr/>
          </p:nvGrpSpPr>
          <p:grpSpPr>
            <a:xfrm rot="16200000">
              <a:off x="6506069" y="117626"/>
              <a:ext cx="2719535" cy="3600000"/>
              <a:chOff x="9162290" y="1629794"/>
              <a:chExt cx="2299500" cy="3600000"/>
            </a:xfrm>
          </p:grpSpPr>
          <p:grpSp>
            <p:nvGrpSpPr>
              <p:cNvPr id="11" name="组合 1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6FC54BB-C1FD-4701-AF1A-08B2C38AC6E7}"/>
                  </a:ext>
                </a:extLst>
              </p:cNvPr>
              <p:cNvGrpSpPr/>
              <p:nvPr userDrawn="1"/>
            </p:nvGrpSpPr>
            <p:grpSpPr>
              <a:xfrm>
                <a:off x="9162290" y="1629794"/>
                <a:ext cx="2299500" cy="3600000"/>
                <a:chOff x="9162290" y="1629794"/>
                <a:chExt cx="2299500" cy="3600000"/>
              </a:xfrm>
            </p:grpSpPr>
            <p:sp>
              <p:nvSpPr>
                <p:cNvPr id="13" name="图文框 1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D16BD71-D57D-462E-B070-E948B0EF7FB5}"/>
                    </a:ext>
                  </a:extLst>
                </p:cNvPr>
                <p:cNvSpPr/>
                <p:nvPr/>
              </p:nvSpPr>
              <p:spPr>
                <a:xfrm>
                  <a:off x="9162290" y="1629794"/>
                  <a:ext cx="1656000" cy="3600000"/>
                </a:xfrm>
                <a:prstGeom prst="frame">
                  <a:avLst>
                    <a:gd name="adj1" fmla="val 3455"/>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black"/>
                    </a:solidFill>
                    <a:cs typeface="+mn-ea"/>
                    <a:sym typeface="+mn-lt"/>
                  </a:endParaRPr>
                </a:p>
              </p:txBody>
            </p:sp>
            <p:sp useBgFill="1">
              <p:nvSpPr>
                <p:cNvPr id="14" name="矩形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6BB73C7-B767-4C83-8B02-88002052B342}"/>
                    </a:ext>
                  </a:extLst>
                </p:cNvPr>
                <p:cNvSpPr/>
                <p:nvPr/>
              </p:nvSpPr>
              <p:spPr>
                <a:xfrm>
                  <a:off x="10174790" y="3207954"/>
                  <a:ext cx="1287000" cy="1400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pic>
            <p:nvPicPr>
              <p:cNvPr id="12" name="图片 1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FFF95E4-D1FD-4AF6-B723-8A2725B855C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flipH="1">
                <a:off x="10225785" y="3186505"/>
                <a:ext cx="1185011" cy="1209705"/>
              </a:xfrm>
              <a:prstGeom prst="rect">
                <a:avLst/>
              </a:prstGeom>
            </p:spPr>
          </p:pic>
        </p:grpSp>
        <p:sp>
          <p:nvSpPr>
            <p:cNvPr id="8" name="01"/>
            <p:cNvSpPr txBox="1"/>
            <p:nvPr>
              <p:custDataLst>
                <p:tags r:id="rId1"/>
              </p:custDataLst>
            </p:nvPr>
          </p:nvSpPr>
          <p:spPr>
            <a:xfrm>
              <a:off x="6099925" y="1562960"/>
              <a:ext cx="3565912" cy="1440000"/>
            </a:xfrm>
            <a:prstGeom prst="rect">
              <a:avLst/>
            </a:prstGeom>
            <a:noFill/>
            <a:ln>
              <a:noFill/>
            </a:ln>
          </p:spPr>
          <p:txBody>
            <a:bodyPr vert="horz" wrap="square" lIns="0" tIns="0" rIns="0" bIns="0" rtlCol="0" anchor="ctr" anchorCtr="0">
              <a:noAutofit/>
            </a:bodyPr>
            <a:lstStyle/>
            <a:p>
              <a:pPr algn="ctr" defTabSz="914341" fontAlgn="base">
                <a:spcBef>
                  <a:spcPct val="0"/>
                </a:spcBef>
                <a:spcAft>
                  <a:spcPct val="0"/>
                </a:spcAft>
              </a:pPr>
              <a:r>
                <a:rPr lang="zh-CN" altLang="en-US" sz="4800" spc="600" dirty="0">
                  <a:solidFill>
                    <a:srgbClr val="231815"/>
                  </a:solidFill>
                  <a:cs typeface="+mn-ea"/>
                  <a:sym typeface="+mn-lt"/>
                </a:rPr>
                <a:t>活动流程</a:t>
              </a:r>
            </a:p>
          </p:txBody>
        </p:sp>
        <p:sp>
          <p:nvSpPr>
            <p:cNvPr id="6" name="矩形 5"/>
            <p:cNvSpPr/>
            <p:nvPr/>
          </p:nvSpPr>
          <p:spPr>
            <a:xfrm rot="16200000">
              <a:off x="7737717" y="1689838"/>
              <a:ext cx="282592" cy="2343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tIns="108000" rtlCol="0" anchor="ctr" anchorCtr="1"/>
            <a:lstStyle/>
            <a:p>
              <a:pPr defTabSz="914341" fontAlgn="base">
                <a:spcBef>
                  <a:spcPct val="0"/>
                </a:spcBef>
                <a:spcAft>
                  <a:spcPct val="0"/>
                </a:spcAft>
              </a:pPr>
              <a:r>
                <a:rPr lang="en-US" altLang="zh-CN" sz="2400" spc="600" dirty="0">
                  <a:solidFill>
                    <a:srgbClr val="231815"/>
                  </a:solidFill>
                  <a:cs typeface="+mn-ea"/>
                  <a:sym typeface="+mn-lt"/>
                </a:rPr>
                <a:t>PART01</a:t>
              </a:r>
              <a:endParaRPr lang="zh-CN" altLang="en-US" sz="2400" spc="600" dirty="0">
                <a:solidFill>
                  <a:srgbClr val="231815"/>
                </a:solidFill>
                <a:cs typeface="+mn-ea"/>
                <a:sym typeface="+mn-lt"/>
              </a:endParaRPr>
            </a:p>
          </p:txBody>
        </p:sp>
      </p:grpSp>
      <p:sp>
        <p:nvSpPr>
          <p:cNvPr id="2" name="文本框 1"/>
          <p:cNvSpPr txBox="1"/>
          <p:nvPr/>
        </p:nvSpPr>
        <p:spPr>
          <a:xfrm>
            <a:off x="5591150" y="333450"/>
            <a:ext cx="1296144" cy="184666"/>
          </a:xfrm>
          <a:prstGeom prst="rect">
            <a:avLst/>
          </a:prstGeom>
          <a:noFill/>
        </p:spPr>
        <p:txBody>
          <a:bodyPr wrap="square" rtlCol="0">
            <a:spAutoFit/>
          </a:bodyPr>
          <a:lstStyle/>
          <a:p>
            <a:r>
              <a:rPr lang="en-US" altLang="zh-CN" sz="600" dirty="0">
                <a:solidFill>
                  <a:srgbClr val="F8D29F"/>
                </a:solidFill>
              </a:rPr>
              <a:t>https://www.ypppt.com/</a:t>
            </a:r>
            <a:endParaRPr lang="zh-CN" altLang="en-US" sz="600" dirty="0">
              <a:solidFill>
                <a:srgbClr val="F8D29F"/>
              </a:solidFill>
            </a:endParaRPr>
          </a:p>
        </p:txBody>
      </p:sp>
    </p:spTree>
    <p:extLst>
      <p:ext uri="{BB962C8B-B14F-4D97-AF65-F5344CB8AC3E}">
        <p14:creationId xmlns:p14="http://schemas.microsoft.com/office/powerpoint/2010/main" val="413916869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26" name="TextBox 25"/>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sp>
        <p:nvSpPr>
          <p:cNvPr id="60" name="文本框 16"/>
          <p:cNvSpPr txBox="1"/>
          <p:nvPr/>
        </p:nvSpPr>
        <p:spPr>
          <a:xfrm>
            <a:off x="4286328" y="1737873"/>
            <a:ext cx="2730501" cy="2758460"/>
          </a:xfrm>
          <a:prstGeom prst="rect">
            <a:avLst/>
          </a:prstGeom>
          <a:noFill/>
        </p:spPr>
        <p:txBody>
          <a:bodyPr wrap="square" lIns="95263" tIns="47631" rIns="95263" bIns="47631" rtlCol="0">
            <a:spAutoFit/>
          </a:bodyPr>
          <a:lstStyle/>
          <a:p>
            <a:pPr defTabSz="914341" fontAlgn="base">
              <a:spcBef>
                <a:spcPct val="0"/>
              </a:spcBef>
              <a:spcAft>
                <a:spcPct val="0"/>
              </a:spcAft>
            </a:pPr>
            <a:r>
              <a:rPr lang="zh-CN" altLang="en-US" sz="17300" dirty="0">
                <a:solidFill>
                  <a:srgbClr val="F8C191"/>
                </a:solidFill>
                <a:cs typeface="+mn-ea"/>
                <a:sym typeface="+mn-lt"/>
              </a:rPr>
              <a:t>“</a:t>
            </a:r>
          </a:p>
        </p:txBody>
      </p:sp>
      <p:sp>
        <p:nvSpPr>
          <p:cNvPr id="61" name="TextBox 60"/>
          <p:cNvSpPr txBox="1"/>
          <p:nvPr/>
        </p:nvSpPr>
        <p:spPr>
          <a:xfrm>
            <a:off x="5790526" y="2843114"/>
            <a:ext cx="6045638" cy="2592000"/>
          </a:xfrm>
          <a:prstGeom prst="rect">
            <a:avLst/>
          </a:prstGeom>
          <a:noFill/>
        </p:spPr>
        <p:txBody>
          <a:bodyPr vert="eaVert" wrap="square" lIns="91423" tIns="45711" rIns="91423" bIns="45711" rtlCol="0" anchor="t" anchorCtr="0">
            <a:noAutofit/>
          </a:bodyPr>
          <a:lstStyle/>
          <a:p>
            <a:pPr defTabSz="914341" fontAlgn="base">
              <a:lnSpc>
                <a:spcPct val="150000"/>
              </a:lnSpc>
              <a:spcBef>
                <a:spcPct val="0"/>
              </a:spcBef>
              <a:spcAft>
                <a:spcPct val="0"/>
              </a:spcAft>
            </a:pPr>
            <a:r>
              <a:rPr lang="zh-CN" altLang="en-US" sz="1800" dirty="0">
                <a:solidFill>
                  <a:prstClr val="black"/>
                </a:solidFill>
                <a:cs typeface="+mn-ea"/>
                <a:sym typeface="+mn-lt"/>
              </a:rPr>
              <a:t>您的内容打在这里，或者通过复制您的文本后，在此框中选择粘贴，并选择只保留文字。</a:t>
            </a:r>
            <a:endParaRPr lang="en-US" altLang="zh-CN" sz="1800" dirty="0">
              <a:solidFill>
                <a:prstClr val="black"/>
              </a:solidFill>
              <a:cs typeface="+mn-ea"/>
              <a:sym typeface="+mn-lt"/>
            </a:endParaRPr>
          </a:p>
          <a:p>
            <a:pPr defTabSz="914341" fontAlgn="base">
              <a:lnSpc>
                <a:spcPct val="150000"/>
              </a:lnSpc>
              <a:spcBef>
                <a:spcPct val="0"/>
              </a:spcBef>
              <a:spcAft>
                <a:spcPct val="0"/>
              </a:spcAft>
            </a:pPr>
            <a:endParaRPr lang="en-US" altLang="zh-CN" sz="1800" dirty="0">
              <a:solidFill>
                <a:prstClr val="black"/>
              </a:solidFill>
              <a:cs typeface="+mn-ea"/>
              <a:sym typeface="+mn-lt"/>
            </a:endParaRPr>
          </a:p>
          <a:p>
            <a:pPr defTabSz="914341" fontAlgn="base">
              <a:lnSpc>
                <a:spcPct val="150000"/>
              </a:lnSpc>
              <a:spcBef>
                <a:spcPct val="0"/>
              </a:spcBef>
              <a:spcAft>
                <a:spcPct val="0"/>
              </a:spcAft>
            </a:pPr>
            <a:r>
              <a:rPr lang="zh-CN" altLang="en-US" sz="1800" dirty="0">
                <a:solidFill>
                  <a:prstClr val="black"/>
                </a:solidFill>
              </a:rPr>
              <a:t>您的内容打在这里，或者通过复制您的文本后，在此框中选择粘贴，并选择只保留文字。</a:t>
            </a:r>
            <a:endParaRPr lang="en-US" altLang="zh-CN" sz="1800" dirty="0">
              <a:solidFill>
                <a:prstClr val="black"/>
              </a:solidFill>
            </a:endParaRPr>
          </a:p>
          <a:p>
            <a:pPr defTabSz="914341" fontAlgn="base">
              <a:lnSpc>
                <a:spcPct val="150000"/>
              </a:lnSpc>
              <a:spcBef>
                <a:spcPct val="0"/>
              </a:spcBef>
              <a:spcAft>
                <a:spcPct val="0"/>
              </a:spcAft>
            </a:pPr>
            <a:endParaRPr lang="en-US" altLang="zh-CN" sz="1800" dirty="0">
              <a:solidFill>
                <a:prstClr val="black"/>
              </a:solidFill>
            </a:endParaRPr>
          </a:p>
          <a:p>
            <a:pPr defTabSz="914341" fontAlgn="base">
              <a:lnSpc>
                <a:spcPct val="150000"/>
              </a:lnSpc>
              <a:spcBef>
                <a:spcPct val="0"/>
              </a:spcBef>
              <a:spcAft>
                <a:spcPct val="0"/>
              </a:spcAft>
            </a:pPr>
            <a:r>
              <a:rPr lang="zh-CN" altLang="en-US" sz="1800" dirty="0">
                <a:solidFill>
                  <a:prstClr val="black"/>
                </a:solidFill>
              </a:rPr>
              <a:t>您的内容打在这里，或者通过复制您的文本后，在此框中选择粘贴，并选择只保留文字。</a:t>
            </a:r>
          </a:p>
          <a:p>
            <a:pPr defTabSz="914341" fontAlgn="base">
              <a:lnSpc>
                <a:spcPct val="150000"/>
              </a:lnSpc>
              <a:spcBef>
                <a:spcPct val="0"/>
              </a:spcBef>
              <a:spcAft>
                <a:spcPct val="0"/>
              </a:spcAft>
            </a:pPr>
            <a:endParaRPr lang="zh-CN" altLang="en-US" sz="1800" dirty="0">
              <a:solidFill>
                <a:prstClr val="black"/>
              </a:solidFill>
            </a:endParaRPr>
          </a:p>
          <a:p>
            <a:pPr defTabSz="914341" fontAlgn="base">
              <a:lnSpc>
                <a:spcPct val="150000"/>
              </a:lnSpc>
              <a:spcBef>
                <a:spcPct val="0"/>
              </a:spcBef>
              <a:spcAft>
                <a:spcPct val="0"/>
              </a:spcAft>
            </a:pPr>
            <a:endParaRPr lang="zh-CN" altLang="en-US" sz="1800" dirty="0">
              <a:solidFill>
                <a:prstClr val="black"/>
              </a:solidFill>
              <a:cs typeface="+mn-ea"/>
              <a:sym typeface="+mn-lt"/>
            </a:endParaRPr>
          </a:p>
        </p:txBody>
      </p:sp>
      <p:pic>
        <p:nvPicPr>
          <p:cNvPr id="3" name="图片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287852E-250D-48DD-BC66-80DCF70BE4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0" y="913705"/>
            <a:ext cx="6856909" cy="6859588"/>
          </a:xfrm>
          <a:prstGeom prst="rect">
            <a:avLst/>
          </a:prstGeom>
        </p:spPr>
      </p:pic>
    </p:spTree>
    <p:extLst>
      <p:ext uri="{BB962C8B-B14F-4D97-AF65-F5344CB8AC3E}">
        <p14:creationId xmlns:p14="http://schemas.microsoft.com/office/powerpoint/2010/main" val="361880638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right)">
                                      <p:cBhvr>
                                        <p:cTn id="13" dur="500"/>
                                        <p:tgtEl>
                                          <p:spTgt spid="61"/>
                                        </p:tgtEl>
                                      </p:cBhvr>
                                    </p:animEffect>
                                  </p:childTnLst>
                                </p:cTn>
                              </p:par>
                              <p:par>
                                <p:cTn id="14" presetID="21"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21" name="TextBox 20"/>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7430244" y="0"/>
            <a:ext cx="4786130" cy="4788000"/>
          </a:xfrm>
          <a:prstGeom prst="rect">
            <a:avLst/>
          </a:prstGeom>
        </p:spPr>
      </p:pic>
      <p:grpSp>
        <p:nvGrpSpPr>
          <p:cNvPr id="4" name="组合 3"/>
          <p:cNvGrpSpPr/>
          <p:nvPr/>
        </p:nvGrpSpPr>
        <p:grpSpPr>
          <a:xfrm flipH="1">
            <a:off x="1220312" y="2492331"/>
            <a:ext cx="10259275" cy="3168122"/>
            <a:chOff x="839787" y="2295736"/>
            <a:chExt cx="10263283" cy="3168122"/>
          </a:xfrm>
        </p:grpSpPr>
        <p:grpSp>
          <p:nvGrpSpPr>
            <p:cNvPr id="3" name="组合 2"/>
            <p:cNvGrpSpPr/>
            <p:nvPr/>
          </p:nvGrpSpPr>
          <p:grpSpPr>
            <a:xfrm>
              <a:off x="839787" y="2295736"/>
              <a:ext cx="10263283" cy="3168122"/>
              <a:chOff x="839787" y="2295736"/>
              <a:chExt cx="10263283" cy="3168122"/>
            </a:xfrm>
          </p:grpSpPr>
          <p:grpSp>
            <p:nvGrpSpPr>
              <p:cNvPr id="12" name="组合 11"/>
              <p:cNvGrpSpPr/>
              <p:nvPr/>
            </p:nvGrpSpPr>
            <p:grpSpPr>
              <a:xfrm>
                <a:off x="860493" y="2295736"/>
                <a:ext cx="10242577" cy="3168122"/>
                <a:chOff x="1349213" y="2295736"/>
                <a:chExt cx="10242577" cy="3168122"/>
              </a:xfrm>
            </p:grpSpPr>
            <p:sp>
              <p:nvSpPr>
                <p:cNvPr id="15" name="文本框 19"/>
                <p:cNvSpPr>
                  <a:spLocks noChangeArrowheads="1"/>
                </p:cNvSpPr>
                <p:nvPr/>
              </p:nvSpPr>
              <p:spPr bwMode="auto">
                <a:xfrm>
                  <a:off x="1349213" y="3188876"/>
                  <a:ext cx="5400000" cy="738664"/>
                </a:xfrm>
                <a:prstGeom prst="rect">
                  <a:avLst/>
                </a:prstGeom>
                <a:noFill/>
                <a:ln w="9525">
                  <a:noFill/>
                  <a:miter lim="800000"/>
                </a:ln>
              </p:spPr>
              <p:txBody>
                <a:bodyPr>
                  <a:spAutoFit/>
                </a:bodyPr>
                <a:lstStyle/>
                <a:p>
                  <a:pPr defTabSz="914341" fontAlgn="base">
                    <a:lnSpc>
                      <a:spcPct val="150000"/>
                    </a:lnSpc>
                    <a:spcBef>
                      <a:spcPct val="0"/>
                    </a:spcBef>
                    <a:spcAft>
                      <a:spcPct val="0"/>
                    </a:spcAft>
                  </a:pPr>
                  <a:r>
                    <a:rPr lang="zh-CN" altLang="en-US" sz="1400" dirty="0">
                      <a:solidFill>
                        <a:prstClr val="black"/>
                      </a:solidFill>
                      <a:cs typeface="+mn-ea"/>
                      <a:sym typeface="+mn-lt"/>
                    </a:rPr>
                    <a:t>您的内容打在这里，或者通过复制您的文本后，在此框中选择粘贴，并选择只保留文字。</a:t>
                  </a:r>
                </a:p>
              </p:txBody>
            </p:sp>
            <p:sp>
              <p:nvSpPr>
                <p:cNvPr id="16" name="直接连接符 21"/>
                <p:cNvSpPr>
                  <a:spLocks noChangeShapeType="1"/>
                </p:cNvSpPr>
                <p:nvPr/>
              </p:nvSpPr>
              <p:spPr bwMode="auto">
                <a:xfrm>
                  <a:off x="3864671" y="2966293"/>
                  <a:ext cx="2757488" cy="0"/>
                </a:xfrm>
                <a:prstGeom prst="line">
                  <a:avLst/>
                </a:prstGeom>
                <a:noFill/>
                <a:ln w="38100" cap="flat" cmpd="sng">
                  <a:solidFill>
                    <a:schemeClr val="tx1">
                      <a:lumMod val="50000"/>
                      <a:lumOff val="50000"/>
                    </a:schemeClr>
                  </a:solidFill>
                  <a:miter lim="800000"/>
                </a:ln>
              </p:spPr>
              <p:txBody>
                <a:bodyPr/>
                <a:lstStyle/>
                <a:p>
                  <a:pPr defTabSz="914341" fontAlgn="base">
                    <a:spcBef>
                      <a:spcPct val="0"/>
                    </a:spcBef>
                    <a:spcAft>
                      <a:spcPct val="0"/>
                    </a:spcAft>
                  </a:pPr>
                  <a:endParaRPr lang="zh-CN" altLang="en-US" sz="1800">
                    <a:solidFill>
                      <a:prstClr val="black"/>
                    </a:solidFill>
                    <a:cs typeface="+mn-ea"/>
                    <a:sym typeface="+mn-lt"/>
                  </a:endParaRPr>
                </a:p>
              </p:txBody>
            </p:sp>
            <p:sp>
              <p:nvSpPr>
                <p:cNvPr id="17" name="文本框 22"/>
                <p:cNvSpPr>
                  <a:spLocks noChangeArrowheads="1"/>
                </p:cNvSpPr>
                <p:nvPr/>
              </p:nvSpPr>
              <p:spPr bwMode="auto">
                <a:xfrm>
                  <a:off x="1520283" y="2295736"/>
                  <a:ext cx="5141913" cy="461665"/>
                </a:xfrm>
                <a:prstGeom prst="rect">
                  <a:avLst/>
                </a:prstGeom>
                <a:noFill/>
                <a:ln w="9525">
                  <a:noFill/>
                  <a:miter lim="800000"/>
                </a:ln>
              </p:spPr>
              <p:txBody>
                <a:bodyPr>
                  <a:spAutoFit/>
                </a:bodyPr>
                <a:lstStyle/>
                <a:p>
                  <a:pPr defTabSz="914341" fontAlgn="base">
                    <a:spcBef>
                      <a:spcPct val="0"/>
                    </a:spcBef>
                    <a:spcAft>
                      <a:spcPct val="0"/>
                    </a:spcAft>
                  </a:pPr>
                  <a:r>
                    <a:rPr lang="zh-CN" altLang="en-US" sz="2400" dirty="0">
                      <a:solidFill>
                        <a:prstClr val="black"/>
                      </a:solidFill>
                      <a:cs typeface="+mn-ea"/>
                      <a:sym typeface="+mn-lt"/>
                    </a:rPr>
                    <a:t>输入文本内容</a:t>
                  </a:r>
                  <a:r>
                    <a:rPr lang="en-US" altLang="zh-CN" sz="2400" dirty="0">
                      <a:solidFill>
                        <a:prstClr val="black"/>
                      </a:solidFill>
                      <a:cs typeface="+mn-ea"/>
                      <a:sym typeface="+mn-lt"/>
                    </a:rPr>
                    <a:t>g</a:t>
                  </a:r>
                  <a:endParaRPr lang="zh-CN" altLang="en-US" sz="2400" dirty="0">
                    <a:solidFill>
                      <a:prstClr val="black"/>
                    </a:solidFill>
                    <a:cs typeface="+mn-ea"/>
                    <a:sym typeface="+mn-lt"/>
                  </a:endParaRPr>
                </a:p>
              </p:txBody>
            </p:sp>
            <p:sp>
              <p:nvSpPr>
                <p:cNvPr id="18" name="文本框 26"/>
                <p:cNvSpPr>
                  <a:spLocks noChangeArrowheads="1"/>
                </p:cNvSpPr>
                <p:nvPr/>
              </p:nvSpPr>
              <p:spPr bwMode="auto">
                <a:xfrm>
                  <a:off x="7324817" y="4725194"/>
                  <a:ext cx="4266973" cy="738664"/>
                </a:xfrm>
                <a:prstGeom prst="rect">
                  <a:avLst/>
                </a:prstGeom>
                <a:noFill/>
                <a:ln w="9525">
                  <a:noFill/>
                  <a:miter lim="800000"/>
                </a:ln>
              </p:spPr>
              <p:txBody>
                <a:bodyPr wrap="square">
                  <a:spAutoFit/>
                </a:bodyPr>
                <a:lstStyle/>
                <a:p>
                  <a:pPr defTabSz="914341" fontAlgn="base">
                    <a:lnSpc>
                      <a:spcPct val="150000"/>
                    </a:lnSpc>
                    <a:spcBef>
                      <a:spcPct val="0"/>
                    </a:spcBef>
                    <a:spcAft>
                      <a:spcPct val="0"/>
                    </a:spcAft>
                  </a:pPr>
                  <a:r>
                    <a:rPr lang="zh-CN" altLang="en-US" sz="1400" dirty="0">
                      <a:solidFill>
                        <a:prstClr val="black"/>
                      </a:solidFill>
                      <a:cs typeface="+mn-ea"/>
                      <a:sym typeface="+mn-lt"/>
                    </a:rPr>
                    <a:t>您的内容打在这里，或者通过复制您的文本后，在此框中选择粘贴，并选择只保留文字。</a:t>
                  </a:r>
                </a:p>
              </p:txBody>
            </p:sp>
          </p:grpSp>
          <p:sp>
            <p:nvSpPr>
              <p:cNvPr id="22" name="文本框 19"/>
              <p:cNvSpPr>
                <a:spLocks noChangeArrowheads="1"/>
              </p:cNvSpPr>
              <p:nvPr/>
            </p:nvSpPr>
            <p:spPr bwMode="auto">
              <a:xfrm>
                <a:off x="839787" y="4496594"/>
                <a:ext cx="5399999" cy="738664"/>
              </a:xfrm>
              <a:prstGeom prst="rect">
                <a:avLst/>
              </a:prstGeom>
              <a:noFill/>
              <a:ln w="9525">
                <a:noFill/>
                <a:miter lim="800000"/>
              </a:ln>
            </p:spPr>
            <p:txBody>
              <a:bodyPr>
                <a:spAutoFit/>
              </a:bodyPr>
              <a:lstStyle/>
              <a:p>
                <a:pPr defTabSz="914341" fontAlgn="base">
                  <a:lnSpc>
                    <a:spcPct val="150000"/>
                  </a:lnSpc>
                  <a:spcBef>
                    <a:spcPct val="0"/>
                  </a:spcBef>
                  <a:spcAft>
                    <a:spcPct val="0"/>
                  </a:spcAft>
                </a:pPr>
                <a:r>
                  <a:rPr lang="zh-CN" altLang="en-US" sz="1400" dirty="0">
                    <a:solidFill>
                      <a:prstClr val="black"/>
                    </a:solidFill>
                    <a:cs typeface="+mn-ea"/>
                    <a:sym typeface="+mn-lt"/>
                  </a:rPr>
                  <a:t>您的内容打在这里，或者通过复制您的文本后，在此框中选择粘贴，并选择只保留文字。</a:t>
                </a:r>
              </a:p>
            </p:txBody>
          </p:sp>
        </p:grpSp>
        <p:sp>
          <p:nvSpPr>
            <p:cNvPr id="13" name="文本框 22"/>
            <p:cNvSpPr>
              <a:spLocks noChangeArrowheads="1"/>
            </p:cNvSpPr>
            <p:nvPr/>
          </p:nvSpPr>
          <p:spPr bwMode="auto">
            <a:xfrm>
              <a:off x="7521669" y="4263529"/>
              <a:ext cx="3581401" cy="461665"/>
            </a:xfrm>
            <a:prstGeom prst="rect">
              <a:avLst/>
            </a:prstGeom>
            <a:noFill/>
            <a:ln w="9525">
              <a:noFill/>
              <a:miter lim="800000"/>
            </a:ln>
          </p:spPr>
          <p:txBody>
            <a:bodyPr wrap="square">
              <a:spAutoFit/>
            </a:bodyPr>
            <a:lstStyle/>
            <a:p>
              <a:pPr defTabSz="914341" fontAlgn="base">
                <a:spcBef>
                  <a:spcPct val="0"/>
                </a:spcBef>
                <a:spcAft>
                  <a:spcPct val="0"/>
                </a:spcAft>
              </a:pPr>
              <a:r>
                <a:rPr lang="zh-CN" altLang="en-US" sz="2400" dirty="0">
                  <a:solidFill>
                    <a:prstClr val="black"/>
                  </a:solidFill>
                  <a:cs typeface="+mn-ea"/>
                  <a:sym typeface="+mn-lt"/>
                </a:rPr>
                <a:t>输入文本内容</a:t>
              </a:r>
            </a:p>
          </p:txBody>
        </p:sp>
      </p:grpSp>
      <p:pic>
        <p:nvPicPr>
          <p:cNvPr id="6" name="图片 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53F4D85-798C-4813-95AF-C031A9D8F00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45466" y="1007669"/>
            <a:ext cx="3778524" cy="3780000"/>
          </a:xfrm>
          <a:prstGeom prst="rect">
            <a:avLst/>
          </a:prstGeom>
        </p:spPr>
      </p:pic>
    </p:spTree>
    <p:extLst>
      <p:ext uri="{BB962C8B-B14F-4D97-AF65-F5344CB8AC3E}">
        <p14:creationId xmlns:p14="http://schemas.microsoft.com/office/powerpoint/2010/main" val="142991384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8940547" y="2721142"/>
            <a:ext cx="2715087" cy="1451496"/>
            <a:chOff x="8953811" y="3119274"/>
            <a:chExt cx="2197841" cy="1451496"/>
          </a:xfrm>
        </p:grpSpPr>
        <p:sp>
          <p:nvSpPr>
            <p:cNvPr id="29" name="TextBox 28"/>
            <p:cNvSpPr txBox="1"/>
            <p:nvPr/>
          </p:nvSpPr>
          <p:spPr>
            <a:xfrm>
              <a:off x="8964984" y="3119274"/>
              <a:ext cx="1350600" cy="369332"/>
            </a:xfrm>
            <a:prstGeom prst="rect">
              <a:avLst/>
            </a:prstGeom>
            <a:noFill/>
          </p:spPr>
          <p:txBody>
            <a:bodyPr wrap="square" rtlCol="0" anchor="ctr">
              <a:spAutoFit/>
            </a:bodyPr>
            <a:lstStyle/>
            <a:p>
              <a:pPr defTabSz="914341" fontAlgn="base">
                <a:spcBef>
                  <a:spcPct val="0"/>
                </a:spcBef>
                <a:spcAft>
                  <a:spcPct val="0"/>
                </a:spcAft>
              </a:pPr>
              <a:r>
                <a:rPr lang="zh-CN" altLang="en-US" sz="1800" b="1" dirty="0">
                  <a:solidFill>
                    <a:prstClr val="black"/>
                  </a:solidFill>
                  <a:cs typeface="+mn-ea"/>
                  <a:sym typeface="+mn-lt"/>
                </a:rPr>
                <a:t>输入文本</a:t>
              </a:r>
            </a:p>
          </p:txBody>
        </p:sp>
        <p:sp>
          <p:nvSpPr>
            <p:cNvPr id="30" name="TextBox 29"/>
            <p:cNvSpPr txBox="1"/>
            <p:nvPr/>
          </p:nvSpPr>
          <p:spPr>
            <a:xfrm>
              <a:off x="8953811" y="3647440"/>
              <a:ext cx="2197841" cy="923330"/>
            </a:xfrm>
            <a:prstGeom prst="rect">
              <a:avLst/>
            </a:prstGeom>
            <a:noFill/>
          </p:spPr>
          <p:txBody>
            <a:bodyPr wrap="square" rtlCol="0">
              <a:spAutoFit/>
            </a:bodyPr>
            <a:lstStyle/>
            <a:p>
              <a:pPr defTabSz="914341" fontAlgn="base">
                <a:lnSpc>
                  <a:spcPct val="150000"/>
                </a:lnSpc>
                <a:spcBef>
                  <a:spcPct val="0"/>
                </a:spcBef>
                <a:spcAft>
                  <a:spcPct val="0"/>
                </a:spcAft>
              </a:pPr>
              <a:r>
                <a:rPr lang="zh-CN" altLang="en-US" sz="1200" dirty="0">
                  <a:solidFill>
                    <a:prstClr val="black"/>
                  </a:solidFill>
                  <a:cs typeface="+mn-ea"/>
                  <a:sym typeface="+mn-lt"/>
                </a:rPr>
                <a:t>您的内容打在这里，或者通过复制您的文本后，在此框中选择粘贴，并选择只保留文字。</a:t>
              </a:r>
            </a:p>
          </p:txBody>
        </p:sp>
      </p:grpSp>
      <p:grpSp>
        <p:nvGrpSpPr>
          <p:cNvPr id="32" name="组合 31"/>
          <p:cNvGrpSpPr/>
          <p:nvPr/>
        </p:nvGrpSpPr>
        <p:grpSpPr>
          <a:xfrm>
            <a:off x="915632" y="2668296"/>
            <a:ext cx="2751390" cy="1504343"/>
            <a:chOff x="961666" y="3119204"/>
            <a:chExt cx="2496526" cy="1504343"/>
          </a:xfrm>
        </p:grpSpPr>
        <p:sp>
          <p:nvSpPr>
            <p:cNvPr id="33" name="TextBox 32"/>
            <p:cNvSpPr txBox="1"/>
            <p:nvPr/>
          </p:nvSpPr>
          <p:spPr>
            <a:xfrm>
              <a:off x="2075543" y="3119204"/>
              <a:ext cx="1175305" cy="369332"/>
            </a:xfrm>
            <a:prstGeom prst="rect">
              <a:avLst/>
            </a:prstGeom>
            <a:noFill/>
          </p:spPr>
          <p:txBody>
            <a:bodyPr wrap="square" rtlCol="0" anchor="ctr">
              <a:spAutoFit/>
            </a:bodyPr>
            <a:lstStyle/>
            <a:p>
              <a:pPr defTabSz="914341" fontAlgn="base">
                <a:spcBef>
                  <a:spcPct val="0"/>
                </a:spcBef>
                <a:spcAft>
                  <a:spcPct val="0"/>
                </a:spcAft>
              </a:pPr>
              <a:r>
                <a:rPr lang="zh-CN" altLang="en-US" sz="1800" b="1" dirty="0">
                  <a:solidFill>
                    <a:prstClr val="black"/>
                  </a:solidFill>
                  <a:cs typeface="+mn-ea"/>
                  <a:sym typeface="+mn-lt"/>
                </a:rPr>
                <a:t>输入文本</a:t>
              </a:r>
            </a:p>
          </p:txBody>
        </p:sp>
        <p:sp>
          <p:nvSpPr>
            <p:cNvPr id="34" name="TextBox 33"/>
            <p:cNvSpPr txBox="1"/>
            <p:nvPr/>
          </p:nvSpPr>
          <p:spPr>
            <a:xfrm>
              <a:off x="961666" y="3700217"/>
              <a:ext cx="2496526" cy="923330"/>
            </a:xfrm>
            <a:prstGeom prst="rect">
              <a:avLst/>
            </a:prstGeom>
            <a:noFill/>
          </p:spPr>
          <p:txBody>
            <a:bodyPr wrap="square" rtlCol="0">
              <a:spAutoFit/>
            </a:bodyPr>
            <a:lstStyle/>
            <a:p>
              <a:pPr algn="r" defTabSz="914341" fontAlgn="base">
                <a:lnSpc>
                  <a:spcPct val="150000"/>
                </a:lnSpc>
                <a:spcBef>
                  <a:spcPct val="0"/>
                </a:spcBef>
                <a:spcAft>
                  <a:spcPct val="0"/>
                </a:spcAft>
              </a:pPr>
              <a:r>
                <a:rPr lang="zh-CN" altLang="en-US" sz="1200" dirty="0">
                  <a:solidFill>
                    <a:prstClr val="black"/>
                  </a:solidFill>
                  <a:cs typeface="+mn-ea"/>
                  <a:sym typeface="+mn-lt"/>
                </a:rPr>
                <a:t>您的内容打在这里，或者通过复制您的文本后，在此框中选择粘贴，并选择只保留文字。</a:t>
              </a:r>
            </a:p>
          </p:txBody>
        </p:sp>
      </p:grpSp>
      <p:sp>
        <p:nvSpPr>
          <p:cNvPr id="13"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14" name="TextBox 13"/>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190951" y="1352551"/>
            <a:ext cx="4717126" cy="47150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5833" y="6553997"/>
            <a:ext cx="1439597" cy="123092"/>
          </a:xfrm>
          <a:prstGeom prst="rect">
            <a:avLst/>
          </a:prstGeom>
          <a:noFill/>
        </p:spPr>
        <p:txBody>
          <a:bodyPr wrap="square" lIns="91423" tIns="45711" rIns="91423" bIns="45711" rtlCol="0">
            <a:spAutoFit/>
          </a:bodyPr>
          <a:lstStyle/>
          <a:p>
            <a:pPr defTabSz="914341">
              <a:lnSpc>
                <a:spcPct val="200000"/>
              </a:lnSpc>
            </a:pPr>
            <a:r>
              <a:rPr lang="zh-CN" altLang="en-US" sz="100" dirty="0">
                <a:solidFill>
                  <a:srgbClr val="F8C191">
                    <a:lumMod val="60000"/>
                    <a:lumOff val="40000"/>
                  </a:srgbClr>
                </a:solidFill>
              </a:rPr>
              <a:t>节日</a:t>
            </a:r>
            <a:r>
              <a:rPr lang="en-US" altLang="zh-CN" sz="100" dirty="0">
                <a:solidFill>
                  <a:srgbClr val="F8C191">
                    <a:lumMod val="60000"/>
                    <a:lumOff val="40000"/>
                  </a:srgbClr>
                </a:solidFill>
              </a:rPr>
              <a:t>PPT</a:t>
            </a:r>
            <a:r>
              <a:rPr lang="zh-CN" altLang="en-US" sz="100" dirty="0">
                <a:solidFill>
                  <a:srgbClr val="F8C191">
                    <a:lumMod val="60000"/>
                    <a:lumOff val="40000"/>
                  </a:srgbClr>
                </a:solidFill>
              </a:rPr>
              <a:t>模板 </a:t>
            </a:r>
            <a:r>
              <a:rPr lang="en-US" altLang="zh-CN" sz="100" dirty="0">
                <a:solidFill>
                  <a:srgbClr val="F8C191">
                    <a:lumMod val="60000"/>
                    <a:lumOff val="40000"/>
                  </a:srgbClr>
                </a:solidFill>
              </a:rPr>
              <a:t>http://</a:t>
            </a:r>
            <a:r>
              <a:rPr lang="en-US" altLang="zh-CN" sz="100" dirty="0" smtClean="0">
                <a:solidFill>
                  <a:srgbClr val="F8C191">
                    <a:lumMod val="60000"/>
                    <a:lumOff val="40000"/>
                  </a:srgbClr>
                </a:solidFill>
              </a:rPr>
              <a:t>www.ypppt.com/jieri</a:t>
            </a:r>
            <a:r>
              <a:rPr lang="en-US" altLang="zh-CN" sz="100" dirty="0">
                <a:solidFill>
                  <a:srgbClr val="F8C191">
                    <a:lumMod val="60000"/>
                    <a:lumOff val="40000"/>
                  </a:srgbClr>
                </a:solidFill>
              </a:rPr>
              <a:t>/</a:t>
            </a:r>
          </a:p>
        </p:txBody>
      </p:sp>
    </p:spTree>
    <p:extLst>
      <p:ext uri="{BB962C8B-B14F-4D97-AF65-F5344CB8AC3E}">
        <p14:creationId xmlns:p14="http://schemas.microsoft.com/office/powerpoint/2010/main" val="424174793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right)">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38" name="TextBox 37"/>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15" name="组合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C6DC7E2-74DE-4213-A9DC-D1ABE18E04D2}"/>
              </a:ext>
            </a:extLst>
          </p:cNvPr>
          <p:cNvGrpSpPr/>
          <p:nvPr/>
        </p:nvGrpSpPr>
        <p:grpSpPr>
          <a:xfrm>
            <a:off x="762448" y="2732811"/>
            <a:ext cx="1768172" cy="1879420"/>
            <a:chOff x="395537" y="2426415"/>
            <a:chExt cx="1327474" cy="1410442"/>
          </a:xfrm>
          <a:solidFill>
            <a:schemeClr val="accent2"/>
          </a:solidFill>
        </p:grpSpPr>
        <p:sp>
          <p:nvSpPr>
            <p:cNvPr id="16" name="六边形 1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BAEF0D2-91EC-4D69-962D-1FF771799BBC}"/>
                </a:ext>
              </a:extLst>
            </p:cNvPr>
            <p:cNvSpPr/>
            <p:nvPr/>
          </p:nvSpPr>
          <p:spPr>
            <a:xfrm rot="16200000">
              <a:off x="354053" y="2467899"/>
              <a:ext cx="1410442" cy="1327474"/>
            </a:xfrm>
            <a:prstGeom prst="hexagon">
              <a:avLst/>
            </a:prstGeom>
            <a:grpFill/>
            <a:ln w="15875" cap="rnd" cmpd="sng" algn="ctr">
              <a:solidFill>
                <a:schemeClr val="bg1"/>
              </a:solidFill>
              <a:prstDash val="solid"/>
            </a:ln>
            <a:effectLst/>
          </p:spPr>
          <p:txBody>
            <a:bodyPr rtlCol="0" anchor="ctr"/>
            <a:lstStyle/>
            <a:p>
              <a:pPr algn="ctr" defTabSz="1218360" fontAlgn="base">
                <a:spcBef>
                  <a:spcPct val="0"/>
                </a:spcBef>
                <a:spcAft>
                  <a:spcPct val="0"/>
                </a:spcAft>
                <a:defRPr/>
              </a:pPr>
              <a:endParaRPr lang="zh-CN" altLang="en-US" sz="3200" kern="0">
                <a:solidFill>
                  <a:prstClr val="white"/>
                </a:solidFill>
                <a:cs typeface="+mn-ea"/>
                <a:sym typeface="+mn-lt"/>
              </a:endParaRPr>
            </a:p>
          </p:txBody>
        </p:sp>
        <p:sp>
          <p:nvSpPr>
            <p:cNvPr id="17" name="TextBox 2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D3B0FB8-303B-4DED-81CB-7232F63D51B3}"/>
                </a:ext>
              </a:extLst>
            </p:cNvPr>
            <p:cNvSpPr txBox="1"/>
            <p:nvPr/>
          </p:nvSpPr>
          <p:spPr>
            <a:xfrm>
              <a:off x="501086" y="2943099"/>
              <a:ext cx="1139928" cy="369562"/>
            </a:xfrm>
            <a:prstGeom prst="rect">
              <a:avLst/>
            </a:prstGeom>
            <a:grpFill/>
            <a:ln>
              <a:noFill/>
            </a:ln>
          </p:spPr>
          <p:txBody>
            <a:bodyPr wrap="none" rtlCol="0">
              <a:spAutoFit/>
            </a:bodyPr>
            <a:lstStyle/>
            <a:p>
              <a:pPr defTabSz="1218360" fontAlgn="base">
                <a:spcBef>
                  <a:spcPct val="0"/>
                </a:spcBef>
                <a:spcAft>
                  <a:spcPct val="0"/>
                </a:spcAft>
                <a:defRPr/>
              </a:pPr>
              <a:r>
                <a:rPr lang="zh-CN" altLang="en-US" sz="2600" b="1" kern="0" dirty="0">
                  <a:solidFill>
                    <a:prstClr val="black"/>
                  </a:solidFill>
                  <a:cs typeface="+mn-ea"/>
                  <a:sym typeface="+mn-lt"/>
                </a:rPr>
                <a:t>文本内容</a:t>
              </a:r>
            </a:p>
          </p:txBody>
        </p:sp>
      </p:grpSp>
      <p:sp>
        <p:nvSpPr>
          <p:cNvPr id="18" name="等腰三角形 1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8FE9E32-76A4-4BDF-A810-D227907DD905}"/>
              </a:ext>
            </a:extLst>
          </p:cNvPr>
          <p:cNvSpPr/>
          <p:nvPr/>
        </p:nvSpPr>
        <p:spPr>
          <a:xfrm rot="5400000">
            <a:off x="2637546" y="3576624"/>
            <a:ext cx="299702" cy="258262"/>
          </a:xfrm>
          <a:prstGeom prst="triangle">
            <a:avLst/>
          </a:prstGeom>
          <a:solidFill>
            <a:schemeClr val="accent2"/>
          </a:solidFill>
          <a:ln w="25400" cap="flat" cmpd="sng" algn="ctr">
            <a:noFill/>
            <a:prstDash val="solid"/>
          </a:ln>
          <a:effectLst/>
        </p:spPr>
        <p:txBody>
          <a:bodyPr lIns="91423" tIns="45711" rIns="91423" bIns="45711" rtlCol="0" anchor="ctr"/>
          <a:lstStyle/>
          <a:p>
            <a:pPr algn="ctr" defTabSz="1218360" fontAlgn="base">
              <a:spcBef>
                <a:spcPct val="0"/>
              </a:spcBef>
              <a:spcAft>
                <a:spcPct val="0"/>
              </a:spcAft>
            </a:pPr>
            <a:endParaRPr lang="zh-CN" altLang="en-US" sz="3200" kern="0">
              <a:solidFill>
                <a:prstClr val="black">
                  <a:lumMod val="95000"/>
                  <a:lumOff val="5000"/>
                </a:prstClr>
              </a:solidFill>
              <a:cs typeface="+mn-ea"/>
              <a:sym typeface="+mn-lt"/>
            </a:endParaRPr>
          </a:p>
        </p:txBody>
      </p:sp>
      <p:sp>
        <p:nvSpPr>
          <p:cNvPr id="19" name="等腰三角形 1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8855296C-8F80-4258-9313-F8D90ED68458}"/>
              </a:ext>
            </a:extLst>
          </p:cNvPr>
          <p:cNvSpPr/>
          <p:nvPr/>
        </p:nvSpPr>
        <p:spPr>
          <a:xfrm rot="5400000">
            <a:off x="2954765" y="3572271"/>
            <a:ext cx="299702" cy="258262"/>
          </a:xfrm>
          <a:prstGeom prst="triangle">
            <a:avLst/>
          </a:prstGeom>
          <a:solidFill>
            <a:schemeClr val="accent2"/>
          </a:solidFill>
          <a:ln w="25400" cap="flat" cmpd="sng" algn="ctr">
            <a:noFill/>
            <a:prstDash val="solid"/>
          </a:ln>
          <a:effectLst/>
        </p:spPr>
        <p:txBody>
          <a:bodyPr lIns="91423" tIns="45711" rIns="91423" bIns="45711" rtlCol="0" anchor="ctr"/>
          <a:lstStyle/>
          <a:p>
            <a:pPr algn="ctr" defTabSz="1218360" fontAlgn="base">
              <a:spcBef>
                <a:spcPct val="0"/>
              </a:spcBef>
              <a:spcAft>
                <a:spcPct val="0"/>
              </a:spcAft>
              <a:defRPr/>
            </a:pPr>
            <a:endParaRPr lang="zh-CN" altLang="en-US" sz="3200" kern="0">
              <a:solidFill>
                <a:prstClr val="black">
                  <a:lumMod val="95000"/>
                  <a:lumOff val="5000"/>
                </a:prstClr>
              </a:solidFill>
              <a:cs typeface="+mn-ea"/>
              <a:sym typeface="+mn-lt"/>
            </a:endParaRPr>
          </a:p>
        </p:txBody>
      </p:sp>
      <p:sp>
        <p:nvSpPr>
          <p:cNvPr id="20" name="六边形 1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B7966D6-37DD-4B36-A5DB-923CCAADB8EF}"/>
              </a:ext>
            </a:extLst>
          </p:cNvPr>
          <p:cNvSpPr/>
          <p:nvPr/>
        </p:nvSpPr>
        <p:spPr>
          <a:xfrm rot="16200000">
            <a:off x="3234439" y="1802213"/>
            <a:ext cx="3975971" cy="3740626"/>
          </a:xfrm>
          <a:prstGeom prst="hexagon">
            <a:avLst/>
          </a:prstGeom>
          <a:blipFill dpi="0" rotWithShape="1">
            <a:blip r:embed="rId3" cstate="screen">
              <a:extLst>
                <a:ext uri="{28A0092B-C50C-407E-A947-70E740481C1C}">
                  <a14:useLocalDpi xmlns:a14="http://schemas.microsoft.com/office/drawing/2010/main"/>
                </a:ext>
              </a:extLst>
            </a:blip>
            <a:srcRect/>
            <a:stretch>
              <a:fillRect/>
            </a:stretch>
          </a:blipFill>
          <a:ln w="15875" cap="rnd" cmpd="sng" algn="ctr">
            <a:solidFill>
              <a:srgbClr val="DDDDDD"/>
            </a:solidFill>
            <a:prstDash val="solid"/>
          </a:ln>
          <a:effectLst/>
        </p:spPr>
        <p:txBody>
          <a:bodyPr lIns="91423" tIns="45711" rIns="91423" bIns="45711" rtlCol="0" anchor="ctr"/>
          <a:lstStyle/>
          <a:p>
            <a:pPr algn="ctr" defTabSz="1218360" fontAlgn="base">
              <a:spcBef>
                <a:spcPct val="0"/>
              </a:spcBef>
              <a:spcAft>
                <a:spcPct val="0"/>
              </a:spcAft>
              <a:defRPr/>
            </a:pPr>
            <a:endParaRPr lang="zh-CN" altLang="en-US" sz="3200" kern="0">
              <a:solidFill>
                <a:prstClr val="black">
                  <a:lumMod val="95000"/>
                  <a:lumOff val="5000"/>
                </a:prstClr>
              </a:solidFill>
              <a:cs typeface="+mn-ea"/>
              <a:sym typeface="+mn-lt"/>
            </a:endParaRPr>
          </a:p>
        </p:txBody>
      </p:sp>
      <p:sp>
        <p:nvSpPr>
          <p:cNvPr id="21" name="六边形 2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830D27D-316F-4C42-8659-968D63C20E42}"/>
              </a:ext>
            </a:extLst>
          </p:cNvPr>
          <p:cNvSpPr/>
          <p:nvPr/>
        </p:nvSpPr>
        <p:spPr>
          <a:xfrm rot="16200000">
            <a:off x="5814414" y="1611563"/>
            <a:ext cx="1062494" cy="999603"/>
          </a:xfrm>
          <a:prstGeom prst="hexagon">
            <a:avLst/>
          </a:prstGeom>
          <a:solidFill>
            <a:schemeClr val="accent2"/>
          </a:solidFill>
          <a:ln w="15875" cap="rnd" cmpd="sng" algn="ctr">
            <a:solidFill>
              <a:schemeClr val="bg1"/>
            </a:solidFill>
            <a:prstDash val="solid"/>
          </a:ln>
          <a:effectLst/>
        </p:spPr>
        <p:txBody>
          <a:bodyPr lIns="91423" tIns="45711" rIns="91423" bIns="45711" rtlCol="0" anchor="ctr"/>
          <a:lstStyle/>
          <a:p>
            <a:pPr algn="ctr" defTabSz="1218360" fontAlgn="base">
              <a:spcBef>
                <a:spcPct val="0"/>
              </a:spcBef>
              <a:spcAft>
                <a:spcPct val="0"/>
              </a:spcAft>
              <a:defRPr/>
            </a:pPr>
            <a:endParaRPr lang="zh-CN" altLang="en-US" sz="3200" kern="0">
              <a:solidFill>
                <a:prstClr val="black">
                  <a:lumMod val="95000"/>
                  <a:lumOff val="5000"/>
                </a:prstClr>
              </a:solidFill>
              <a:cs typeface="+mn-ea"/>
              <a:sym typeface="+mn-lt"/>
            </a:endParaRPr>
          </a:p>
        </p:txBody>
      </p:sp>
      <p:sp>
        <p:nvSpPr>
          <p:cNvPr id="22" name="TextBox 3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127AA9D-1CBF-40C1-B475-6013C50E3E8D}"/>
              </a:ext>
            </a:extLst>
          </p:cNvPr>
          <p:cNvSpPr txBox="1"/>
          <p:nvPr/>
        </p:nvSpPr>
        <p:spPr>
          <a:xfrm>
            <a:off x="5983308" y="1719942"/>
            <a:ext cx="832245" cy="754034"/>
          </a:xfrm>
          <a:prstGeom prst="rect">
            <a:avLst/>
          </a:prstGeom>
          <a:solidFill>
            <a:schemeClr val="accent2"/>
          </a:solidFill>
        </p:spPr>
        <p:txBody>
          <a:bodyPr wrap="none" lIns="91423" tIns="45711" rIns="91423" bIns="45711" rtlCol="0">
            <a:spAutoFit/>
          </a:bodyPr>
          <a:lstStyle/>
          <a:p>
            <a:pPr defTabSz="914341" fontAlgn="base">
              <a:spcBef>
                <a:spcPct val="0"/>
              </a:spcBef>
              <a:spcAft>
                <a:spcPct val="0"/>
              </a:spcAft>
            </a:pPr>
            <a:r>
              <a:rPr lang="en-US" altLang="zh-CN" sz="4300" dirty="0">
                <a:solidFill>
                  <a:prstClr val="black"/>
                </a:solidFill>
                <a:cs typeface="+mn-ea"/>
                <a:sym typeface="+mn-lt"/>
              </a:rPr>
              <a:t>01</a:t>
            </a:r>
            <a:endParaRPr lang="zh-CN" altLang="en-US" sz="4300" dirty="0">
              <a:solidFill>
                <a:prstClr val="black"/>
              </a:solidFill>
              <a:cs typeface="+mn-ea"/>
              <a:sym typeface="+mn-lt"/>
            </a:endParaRPr>
          </a:p>
        </p:txBody>
      </p:sp>
      <p:sp>
        <p:nvSpPr>
          <p:cNvPr id="23" name="六边形 2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AFA1D5C-1D65-4E9F-A880-FAA42FD89F2A}"/>
              </a:ext>
            </a:extLst>
          </p:cNvPr>
          <p:cNvSpPr/>
          <p:nvPr/>
        </p:nvSpPr>
        <p:spPr>
          <a:xfrm rot="16200000">
            <a:off x="6561490" y="3172721"/>
            <a:ext cx="1062494" cy="999603"/>
          </a:xfrm>
          <a:prstGeom prst="hexagon">
            <a:avLst/>
          </a:prstGeom>
          <a:solidFill>
            <a:schemeClr val="accent2"/>
          </a:solidFill>
          <a:ln w="15875" cap="rnd" cmpd="sng" algn="ctr">
            <a:solidFill>
              <a:schemeClr val="bg1"/>
            </a:solidFill>
            <a:prstDash val="solid"/>
          </a:ln>
          <a:effectLst/>
        </p:spPr>
        <p:txBody>
          <a:bodyPr lIns="91423" tIns="45711" rIns="91423" bIns="45711" rtlCol="0" anchor="ctr"/>
          <a:lstStyle/>
          <a:p>
            <a:pPr algn="ctr" defTabSz="1218360" fontAlgn="base">
              <a:spcBef>
                <a:spcPct val="0"/>
              </a:spcBef>
              <a:spcAft>
                <a:spcPct val="0"/>
              </a:spcAft>
              <a:defRPr/>
            </a:pPr>
            <a:endParaRPr lang="zh-CN" altLang="en-US" sz="3200" kern="0">
              <a:solidFill>
                <a:prstClr val="black"/>
              </a:solidFill>
              <a:cs typeface="+mn-ea"/>
              <a:sym typeface="+mn-lt"/>
            </a:endParaRPr>
          </a:p>
        </p:txBody>
      </p:sp>
      <p:sp>
        <p:nvSpPr>
          <p:cNvPr id="24" name="TextBox 3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66BB9328-0154-4967-806A-3C86B89021AB}"/>
              </a:ext>
            </a:extLst>
          </p:cNvPr>
          <p:cNvSpPr txBox="1"/>
          <p:nvPr/>
        </p:nvSpPr>
        <p:spPr>
          <a:xfrm>
            <a:off x="6667845" y="3321570"/>
            <a:ext cx="832245" cy="754034"/>
          </a:xfrm>
          <a:prstGeom prst="rect">
            <a:avLst/>
          </a:prstGeom>
          <a:noFill/>
        </p:spPr>
        <p:txBody>
          <a:bodyPr wrap="none" lIns="91423" tIns="45711" rIns="91423" bIns="45711" rtlCol="0">
            <a:spAutoFit/>
          </a:bodyPr>
          <a:lstStyle/>
          <a:p>
            <a:pPr defTabSz="914341" fontAlgn="base">
              <a:spcBef>
                <a:spcPct val="0"/>
              </a:spcBef>
              <a:spcAft>
                <a:spcPct val="0"/>
              </a:spcAft>
            </a:pPr>
            <a:r>
              <a:rPr lang="en-US" altLang="zh-CN" sz="4300" dirty="0">
                <a:solidFill>
                  <a:prstClr val="black"/>
                </a:solidFill>
                <a:cs typeface="+mn-ea"/>
                <a:sym typeface="+mn-lt"/>
              </a:rPr>
              <a:t>02</a:t>
            </a:r>
            <a:endParaRPr lang="zh-CN" altLang="en-US" sz="4300" dirty="0">
              <a:solidFill>
                <a:prstClr val="black"/>
              </a:solidFill>
              <a:cs typeface="+mn-ea"/>
              <a:sym typeface="+mn-lt"/>
            </a:endParaRPr>
          </a:p>
        </p:txBody>
      </p:sp>
      <p:sp>
        <p:nvSpPr>
          <p:cNvPr id="25" name="六边形 2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DE4E667-A97F-486B-AA21-B153C772D62D}"/>
              </a:ext>
            </a:extLst>
          </p:cNvPr>
          <p:cNvSpPr/>
          <p:nvPr/>
        </p:nvSpPr>
        <p:spPr>
          <a:xfrm rot="16200000">
            <a:off x="5890884" y="4855380"/>
            <a:ext cx="1062494" cy="999603"/>
          </a:xfrm>
          <a:prstGeom prst="hexagon">
            <a:avLst/>
          </a:prstGeom>
          <a:solidFill>
            <a:schemeClr val="accent2"/>
          </a:solidFill>
          <a:ln w="15875" cap="rnd" cmpd="sng" algn="ctr">
            <a:solidFill>
              <a:schemeClr val="bg1"/>
            </a:solidFill>
            <a:prstDash val="solid"/>
          </a:ln>
          <a:effectLst/>
        </p:spPr>
        <p:txBody>
          <a:bodyPr lIns="91423" tIns="45711" rIns="91423" bIns="45711" rtlCol="0" anchor="ctr"/>
          <a:lstStyle/>
          <a:p>
            <a:pPr algn="ctr" defTabSz="1218360" fontAlgn="base">
              <a:spcBef>
                <a:spcPct val="0"/>
              </a:spcBef>
              <a:spcAft>
                <a:spcPct val="0"/>
              </a:spcAft>
              <a:defRPr/>
            </a:pPr>
            <a:endParaRPr lang="zh-CN" altLang="en-US" sz="3200" kern="0">
              <a:solidFill>
                <a:prstClr val="black">
                  <a:lumMod val="95000"/>
                  <a:lumOff val="5000"/>
                </a:prstClr>
              </a:solidFill>
              <a:cs typeface="+mn-ea"/>
              <a:sym typeface="+mn-lt"/>
            </a:endParaRPr>
          </a:p>
        </p:txBody>
      </p:sp>
      <p:sp>
        <p:nvSpPr>
          <p:cNvPr id="26" name="TextBox 3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FB320F1-695E-4BD0-BE31-ED2E3D78E695}"/>
              </a:ext>
            </a:extLst>
          </p:cNvPr>
          <p:cNvSpPr txBox="1"/>
          <p:nvPr/>
        </p:nvSpPr>
        <p:spPr>
          <a:xfrm>
            <a:off x="5997240" y="5004232"/>
            <a:ext cx="832245" cy="754034"/>
          </a:xfrm>
          <a:prstGeom prst="rect">
            <a:avLst/>
          </a:prstGeom>
          <a:noFill/>
        </p:spPr>
        <p:txBody>
          <a:bodyPr wrap="none" lIns="91423" tIns="45711" rIns="91423" bIns="45711" rtlCol="0">
            <a:spAutoFit/>
          </a:bodyPr>
          <a:lstStyle/>
          <a:p>
            <a:pPr defTabSz="914341" fontAlgn="base">
              <a:spcBef>
                <a:spcPct val="0"/>
              </a:spcBef>
              <a:spcAft>
                <a:spcPct val="0"/>
              </a:spcAft>
            </a:pPr>
            <a:r>
              <a:rPr lang="en-US" altLang="zh-CN" sz="4300" dirty="0">
                <a:solidFill>
                  <a:prstClr val="black"/>
                </a:solidFill>
                <a:cs typeface="+mn-ea"/>
                <a:sym typeface="+mn-lt"/>
              </a:rPr>
              <a:t>03</a:t>
            </a:r>
            <a:endParaRPr lang="zh-CN" altLang="en-US" sz="4300" dirty="0">
              <a:solidFill>
                <a:prstClr val="black"/>
              </a:solidFill>
              <a:cs typeface="+mn-ea"/>
              <a:sym typeface="+mn-lt"/>
            </a:endParaRPr>
          </a:p>
        </p:txBody>
      </p:sp>
      <p:sp>
        <p:nvSpPr>
          <p:cNvPr id="27" name="TextBox 3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C453E19-14FD-4F04-819E-D82D1484816A}"/>
              </a:ext>
            </a:extLst>
          </p:cNvPr>
          <p:cNvSpPr txBox="1"/>
          <p:nvPr/>
        </p:nvSpPr>
        <p:spPr bwMode="auto">
          <a:xfrm>
            <a:off x="7211091" y="1388219"/>
            <a:ext cx="3774914" cy="1131061"/>
          </a:xfrm>
          <a:prstGeom prst="rect">
            <a:avLst/>
          </a:prstGeom>
          <a:noFill/>
        </p:spPr>
        <p:txBody>
          <a:bodyPr wrap="square" lIns="91423" tIns="45711" rIns="91423" bIns="45711">
            <a:spAutoFit/>
          </a:bodyPr>
          <a:lstStyle/>
          <a:p>
            <a:pPr defTabSz="1218360" fontAlgn="base">
              <a:lnSpc>
                <a:spcPct val="150000"/>
              </a:lnSpc>
              <a:spcBef>
                <a:spcPct val="0"/>
              </a:spcBef>
              <a:spcAft>
                <a:spcPct val="0"/>
              </a:spcAft>
              <a:defRPr/>
            </a:pPr>
            <a:r>
              <a:rPr lang="zh-CN" altLang="en-US" sz="1500" kern="0">
                <a:solidFill>
                  <a:prstClr val="black"/>
                </a:solidFill>
                <a:cs typeface="+mn-ea"/>
                <a:sym typeface="+mn-lt"/>
              </a:rPr>
              <a:t>这里输入简单的文字概述这里输入简单文字概述简单的文字概述这里输入简单的文字概述这里输入简单</a:t>
            </a:r>
          </a:p>
        </p:txBody>
      </p:sp>
      <p:sp>
        <p:nvSpPr>
          <p:cNvPr id="28" name="TextBox 3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8D9DAAE-C8E4-4E80-84EC-8DF727D5C34C}"/>
              </a:ext>
            </a:extLst>
          </p:cNvPr>
          <p:cNvSpPr txBox="1"/>
          <p:nvPr/>
        </p:nvSpPr>
        <p:spPr bwMode="auto">
          <a:xfrm>
            <a:off x="7882487" y="3008495"/>
            <a:ext cx="3774914" cy="1131061"/>
          </a:xfrm>
          <a:prstGeom prst="rect">
            <a:avLst/>
          </a:prstGeom>
          <a:noFill/>
        </p:spPr>
        <p:txBody>
          <a:bodyPr wrap="square" lIns="91423" tIns="45711" rIns="91423" bIns="45711">
            <a:spAutoFit/>
          </a:bodyPr>
          <a:lstStyle/>
          <a:p>
            <a:pPr defTabSz="1218360" fontAlgn="base">
              <a:lnSpc>
                <a:spcPct val="150000"/>
              </a:lnSpc>
              <a:spcBef>
                <a:spcPct val="0"/>
              </a:spcBef>
              <a:spcAft>
                <a:spcPct val="0"/>
              </a:spcAft>
              <a:defRPr/>
            </a:pPr>
            <a:r>
              <a:rPr lang="zh-CN" altLang="en-US" sz="1500" kern="0">
                <a:solidFill>
                  <a:prstClr val="black"/>
                </a:solidFill>
                <a:cs typeface="+mn-ea"/>
                <a:sym typeface="+mn-lt"/>
              </a:rPr>
              <a:t>这里输入简单的文字概述这里输入简单文字概述简单的文字概述这里输入简单的文字概述这里输入简单</a:t>
            </a:r>
          </a:p>
        </p:txBody>
      </p:sp>
      <p:sp>
        <p:nvSpPr>
          <p:cNvPr id="29" name="TextBox 4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2AA5050-F061-412E-BBAE-3D0FAA333CD9}"/>
              </a:ext>
            </a:extLst>
          </p:cNvPr>
          <p:cNvSpPr txBox="1"/>
          <p:nvPr/>
        </p:nvSpPr>
        <p:spPr bwMode="auto">
          <a:xfrm>
            <a:off x="7211091" y="4746501"/>
            <a:ext cx="3774914" cy="1131061"/>
          </a:xfrm>
          <a:prstGeom prst="rect">
            <a:avLst/>
          </a:prstGeom>
          <a:noFill/>
        </p:spPr>
        <p:txBody>
          <a:bodyPr wrap="square" lIns="91423" tIns="45711" rIns="91423" bIns="45711">
            <a:spAutoFit/>
          </a:bodyPr>
          <a:lstStyle/>
          <a:p>
            <a:pPr defTabSz="1218360" fontAlgn="base">
              <a:lnSpc>
                <a:spcPct val="150000"/>
              </a:lnSpc>
              <a:spcBef>
                <a:spcPct val="0"/>
              </a:spcBef>
              <a:spcAft>
                <a:spcPct val="0"/>
              </a:spcAft>
              <a:defRPr/>
            </a:pPr>
            <a:r>
              <a:rPr lang="zh-CN" altLang="en-US" sz="1500" kern="0">
                <a:solidFill>
                  <a:prstClr val="black"/>
                </a:solidFill>
                <a:cs typeface="+mn-ea"/>
                <a:sym typeface="+mn-lt"/>
              </a:rPr>
              <a:t>这里输入简单的文字概述这里输入简单文字概述简单的文字概述这里输入简单的文字概述这里输入简单</a:t>
            </a:r>
          </a:p>
        </p:txBody>
      </p:sp>
    </p:spTree>
    <p:extLst>
      <p:ext uri="{BB962C8B-B14F-4D97-AF65-F5344CB8AC3E}">
        <p14:creationId xmlns:p14="http://schemas.microsoft.com/office/powerpoint/2010/main" val="395675425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2" presetClass="entr" presetSubtype="8" fill="hold" grpId="0" nodeType="afterEffec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500"/>
                            </p:stCondLst>
                            <p:childTnLst>
                              <p:par>
                                <p:cTn id="16" presetID="22" presetClass="entr" presetSubtype="8" fill="hold" grpId="0" nodeType="afterEffec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000"/>
                            </p:stCondLst>
                            <p:childTnLst>
                              <p:par>
                                <p:cTn id="20" presetID="53" presetClass="entr" presetSubtype="0" fill="hold" grpId="0" nodeType="afterEffec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2500"/>
                            </p:stCondLst>
                            <p:childTnLst>
                              <p:par>
                                <p:cTn id="26" presetID="2" presetClass="entr" presetSubtype="8" fill="hold" grpId="0" nodeType="afterEffec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0-#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 presetClass="entr" presetSubtype="8" fill="hold" grpId="0" nodeType="afterEffec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0-#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0-#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animBg="1"/>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
          <p:cNvSpPr txBox="1"/>
          <p:nvPr/>
        </p:nvSpPr>
        <p:spPr>
          <a:xfrm>
            <a:off x="1715784" y="653950"/>
            <a:ext cx="3230024" cy="457935"/>
          </a:xfrm>
          <a:prstGeom prst="rect">
            <a:avLst/>
          </a:prstGeom>
          <a:noFill/>
        </p:spPr>
        <p:txBody>
          <a:bodyPr wrap="square" lIns="87748" tIns="43873" rIns="87748" bIns="43873"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defTabSz="914341" fontAlgn="base">
              <a:spcBef>
                <a:spcPct val="0"/>
              </a:spcBef>
              <a:spcAft>
                <a:spcPct val="0"/>
              </a:spcAft>
            </a:pPr>
            <a:r>
              <a:rPr lang="zh-CN" altLang="en-US" spc="0" dirty="0">
                <a:solidFill>
                  <a:prstClr val="black">
                    <a:lumMod val="75000"/>
                    <a:lumOff val="25000"/>
                  </a:prstClr>
                </a:solidFill>
                <a:latin typeface="微软雅黑"/>
                <a:ea typeface="微软雅黑"/>
                <a:cs typeface="+mn-ea"/>
                <a:sym typeface="+mn-lt"/>
              </a:rPr>
              <a:t>添加标题内容</a:t>
            </a:r>
            <a:endParaRPr lang="en-US" altLang="zh-CN" spc="0" dirty="0">
              <a:solidFill>
                <a:prstClr val="black">
                  <a:lumMod val="75000"/>
                  <a:lumOff val="25000"/>
                </a:prstClr>
              </a:solidFill>
              <a:latin typeface="微软雅黑"/>
              <a:ea typeface="微软雅黑"/>
              <a:cs typeface="+mn-ea"/>
              <a:sym typeface="+mn-lt"/>
            </a:endParaRPr>
          </a:p>
        </p:txBody>
      </p:sp>
      <p:sp>
        <p:nvSpPr>
          <p:cNvPr id="29" name="TextBox 28"/>
          <p:cNvSpPr txBox="1"/>
          <p:nvPr/>
        </p:nvSpPr>
        <p:spPr>
          <a:xfrm>
            <a:off x="4190950" y="792003"/>
            <a:ext cx="2589338" cy="307758"/>
          </a:xfrm>
          <a:prstGeom prst="rect">
            <a:avLst/>
          </a:prstGeom>
          <a:noFill/>
        </p:spPr>
        <p:txBody>
          <a:bodyPr wrap="square" lIns="91423" tIns="45711" rIns="91423" bIns="45711" rtlCol="0">
            <a:spAutoFit/>
          </a:bodyPr>
          <a:lstStyle/>
          <a:p>
            <a:pPr defTabSz="914341" fontAlgn="base">
              <a:spcBef>
                <a:spcPct val="0"/>
              </a:spcBef>
              <a:spcAft>
                <a:spcPct val="0"/>
              </a:spcAft>
            </a:pPr>
            <a:r>
              <a:rPr lang="en-US" sz="1400" spc="600" dirty="0">
                <a:solidFill>
                  <a:prstClr val="black">
                    <a:lumMod val="75000"/>
                    <a:lumOff val="25000"/>
                  </a:prstClr>
                </a:solidFill>
                <a:cs typeface="+mn-ea"/>
                <a:sym typeface="+mn-lt"/>
              </a:rPr>
              <a:t>ADDTHETITLE</a:t>
            </a:r>
            <a:endParaRPr lang="id-ID" sz="1400" spc="600" dirty="0">
              <a:solidFill>
                <a:prstClr val="black">
                  <a:lumMod val="75000"/>
                  <a:lumOff val="25000"/>
                </a:prstClr>
              </a:solidFill>
              <a:cs typeface="+mn-ea"/>
              <a:sym typeface="+mn-lt"/>
            </a:endParaRPr>
          </a:p>
        </p:txBody>
      </p:sp>
      <p:grpSp>
        <p:nvGrpSpPr>
          <p:cNvPr id="2" name="组合 1"/>
          <p:cNvGrpSpPr/>
          <p:nvPr/>
        </p:nvGrpSpPr>
        <p:grpSpPr>
          <a:xfrm>
            <a:off x="1955573" y="1311512"/>
            <a:ext cx="8199901" cy="2445943"/>
            <a:chOff x="2337335" y="725213"/>
            <a:chExt cx="8203104" cy="2873649"/>
          </a:xfrm>
        </p:grpSpPr>
        <p:sp>
          <p:nvSpPr>
            <p:cNvPr id="31" name="文本框 33"/>
            <p:cNvSpPr txBox="1"/>
            <p:nvPr/>
          </p:nvSpPr>
          <p:spPr>
            <a:xfrm>
              <a:off x="7661836" y="1009649"/>
              <a:ext cx="2263042" cy="2589213"/>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5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500" dirty="0">
                <a:solidFill>
                  <a:prstClr val="black"/>
                </a:solidFill>
                <a:cs typeface="+mn-ea"/>
                <a:sym typeface="+mn-lt"/>
              </a:endParaRPr>
            </a:p>
            <a:p>
              <a:pPr defTabSz="914341" fontAlgn="base">
                <a:lnSpc>
                  <a:spcPct val="150000"/>
                </a:lnSpc>
                <a:spcBef>
                  <a:spcPct val="0"/>
                </a:spcBef>
                <a:spcAft>
                  <a:spcPct val="0"/>
                </a:spcAft>
              </a:pPr>
              <a:endParaRPr lang="zh-CN" altLang="en-US" sz="1500" dirty="0">
                <a:solidFill>
                  <a:prstClr val="black"/>
                </a:solidFill>
                <a:cs typeface="+mn-ea"/>
                <a:sym typeface="+mn-lt"/>
              </a:endParaRPr>
            </a:p>
          </p:txBody>
        </p:sp>
        <p:sp>
          <p:nvSpPr>
            <p:cNvPr id="32" name="文本框 34"/>
            <p:cNvSpPr txBox="1"/>
            <p:nvPr/>
          </p:nvSpPr>
          <p:spPr>
            <a:xfrm>
              <a:off x="10047804" y="725213"/>
              <a:ext cx="492635" cy="2330698"/>
            </a:xfrm>
            <a:prstGeom prst="rect">
              <a:avLst/>
            </a:prstGeom>
            <a:noFill/>
          </p:spPr>
          <p:txBody>
            <a:bodyPr vert="eaVert" wrap="square" rtlCol="0">
              <a:spAutoFit/>
            </a:bodyPr>
            <a:lstStyle/>
            <a:p>
              <a:pPr algn="ctr" defTabSz="914341" fontAlgn="base">
                <a:spcBef>
                  <a:spcPct val="0"/>
                </a:spcBef>
                <a:spcAft>
                  <a:spcPct val="0"/>
                </a:spcAft>
              </a:pPr>
              <a:r>
                <a:rPr lang="zh-CN" altLang="en-US" sz="2000" dirty="0">
                  <a:solidFill>
                    <a:prstClr val="black"/>
                  </a:solidFill>
                  <a:cs typeface="+mn-ea"/>
                  <a:sym typeface="+mn-lt"/>
                </a:rPr>
                <a:t>标题文本</a:t>
              </a:r>
            </a:p>
          </p:txBody>
        </p:sp>
        <p:sp>
          <p:nvSpPr>
            <p:cNvPr id="51" name="文本框 35"/>
            <p:cNvSpPr txBox="1"/>
            <p:nvPr/>
          </p:nvSpPr>
          <p:spPr>
            <a:xfrm>
              <a:off x="4999586" y="1009649"/>
              <a:ext cx="2263042" cy="2589213"/>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5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500" dirty="0">
                <a:solidFill>
                  <a:prstClr val="black"/>
                </a:solidFill>
                <a:cs typeface="+mn-ea"/>
                <a:sym typeface="+mn-lt"/>
              </a:endParaRPr>
            </a:p>
            <a:p>
              <a:pPr defTabSz="914341" fontAlgn="base">
                <a:lnSpc>
                  <a:spcPct val="150000"/>
                </a:lnSpc>
                <a:spcBef>
                  <a:spcPct val="0"/>
                </a:spcBef>
                <a:spcAft>
                  <a:spcPct val="0"/>
                </a:spcAft>
              </a:pPr>
              <a:endParaRPr lang="zh-CN" altLang="en-US" sz="1500" dirty="0">
                <a:solidFill>
                  <a:prstClr val="black"/>
                </a:solidFill>
                <a:cs typeface="+mn-ea"/>
                <a:sym typeface="+mn-lt"/>
              </a:endParaRPr>
            </a:p>
          </p:txBody>
        </p:sp>
        <p:sp>
          <p:nvSpPr>
            <p:cNvPr id="52" name="文本框 36"/>
            <p:cNvSpPr txBox="1"/>
            <p:nvPr/>
          </p:nvSpPr>
          <p:spPr>
            <a:xfrm>
              <a:off x="2337335" y="1009649"/>
              <a:ext cx="2263042" cy="2589213"/>
            </a:xfrm>
            <a:prstGeom prst="rect">
              <a:avLst/>
            </a:prstGeom>
            <a:noFill/>
          </p:spPr>
          <p:txBody>
            <a:bodyPr vert="eaVert" wrap="square" rtlCol="0">
              <a:spAutoFit/>
            </a:bodyPr>
            <a:lstStyle/>
            <a:p>
              <a:pPr defTabSz="914341" fontAlgn="base">
                <a:lnSpc>
                  <a:spcPct val="150000"/>
                </a:lnSpc>
                <a:spcBef>
                  <a:spcPct val="0"/>
                </a:spcBef>
                <a:spcAft>
                  <a:spcPct val="0"/>
                </a:spcAft>
              </a:pPr>
              <a:r>
                <a:rPr lang="zh-CN" altLang="en-US" sz="1500" dirty="0">
                  <a:solidFill>
                    <a:prstClr val="black"/>
                  </a:solidFill>
                  <a:cs typeface="+mn-ea"/>
                  <a:sym typeface="+mn-lt"/>
                </a:rPr>
                <a:t>点击此处输入相关主题文字内容点击此处输入相关主题文字内容点击此处输入相关主题文字内容</a:t>
              </a:r>
            </a:p>
            <a:p>
              <a:pPr defTabSz="914341" fontAlgn="base">
                <a:lnSpc>
                  <a:spcPct val="150000"/>
                </a:lnSpc>
                <a:spcBef>
                  <a:spcPct val="0"/>
                </a:spcBef>
                <a:spcAft>
                  <a:spcPct val="0"/>
                </a:spcAft>
              </a:pPr>
              <a:endParaRPr lang="zh-CN" altLang="en-US" sz="1500" dirty="0">
                <a:solidFill>
                  <a:prstClr val="black"/>
                </a:solidFill>
                <a:cs typeface="+mn-ea"/>
                <a:sym typeface="+mn-lt"/>
              </a:endParaRPr>
            </a:p>
            <a:p>
              <a:pPr defTabSz="914341" fontAlgn="base">
                <a:lnSpc>
                  <a:spcPct val="150000"/>
                </a:lnSpc>
                <a:spcBef>
                  <a:spcPct val="0"/>
                </a:spcBef>
                <a:spcAft>
                  <a:spcPct val="0"/>
                </a:spcAft>
              </a:pPr>
              <a:endParaRPr lang="zh-CN" altLang="en-US" sz="1500" dirty="0">
                <a:solidFill>
                  <a:prstClr val="black"/>
                </a:solidFill>
                <a:cs typeface="+mn-ea"/>
                <a:sym typeface="+mn-lt"/>
              </a:endParaRPr>
            </a:p>
          </p:txBody>
        </p:sp>
      </p:grpSp>
      <p:pic>
        <p:nvPicPr>
          <p:cNvPr id="4" name="图片 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115B185-FA1A-485F-BD51-6D900F710B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72" y="2972595"/>
            <a:ext cx="13353794" cy="5244980"/>
          </a:xfrm>
          <a:prstGeom prst="rect">
            <a:avLst/>
          </a:prstGeom>
        </p:spPr>
      </p:pic>
    </p:spTree>
    <p:extLst>
      <p:ext uri="{BB962C8B-B14F-4D97-AF65-F5344CB8AC3E}">
        <p14:creationId xmlns:p14="http://schemas.microsoft.com/office/powerpoint/2010/main" val="319473556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485847" y="3759846"/>
            <a:ext cx="5246310" cy="738646"/>
          </a:xfrm>
          <a:prstGeom prst="rect">
            <a:avLst/>
          </a:prstGeom>
        </p:spPr>
        <p:txBody>
          <a:bodyPr vert="horz" wrap="square" lIns="91424" tIns="45711" rIns="91424" bIns="45711">
            <a:spAutoFit/>
          </a:bodyPr>
          <a:lstStyle/>
          <a:p>
            <a:pPr defTabSz="914341" fontAlgn="base">
              <a:lnSpc>
                <a:spcPct val="150000"/>
              </a:lnSpc>
              <a:spcBef>
                <a:spcPct val="0"/>
              </a:spcBef>
              <a:spcAft>
                <a:spcPct val="0"/>
              </a:spcAft>
            </a:pPr>
            <a:r>
              <a:rPr lang="zh-CN" altLang="en-US" sz="1400" dirty="0">
                <a:solidFill>
                  <a:prstClr val="black">
                    <a:lumMod val="65000"/>
                    <a:lumOff val="35000"/>
                  </a:prstClr>
                </a:solidFill>
                <a:cs typeface="+mn-ea"/>
                <a:sym typeface="+mn-lt"/>
              </a:rPr>
              <a:t>您的内容打在这里，或者通过复制您的文本后，在此框中选择粘贴，并选择只保留文字。</a:t>
            </a:r>
          </a:p>
        </p:txBody>
      </p:sp>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60181-467D-419C-AEB1-B5D23D5B2F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570842" cy="6859588"/>
          </a:xfrm>
          <a:prstGeom prst="rect">
            <a:avLst/>
          </a:prstGeom>
        </p:spPr>
      </p:pic>
      <p:grpSp>
        <p:nvGrpSpPr>
          <p:cNvPr id="2" name="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543331-AFF6-4A3C-A424-0C48B1DAFBFB}"/>
              </a:ext>
            </a:extLst>
          </p:cNvPr>
          <p:cNvGrpSpPr/>
          <p:nvPr/>
        </p:nvGrpSpPr>
        <p:grpSpPr>
          <a:xfrm>
            <a:off x="6063470" y="557860"/>
            <a:ext cx="3598594" cy="2719535"/>
            <a:chOff x="6065837" y="557858"/>
            <a:chExt cx="3600000" cy="2719535"/>
          </a:xfrm>
        </p:grpSpPr>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12A574-18EA-47FB-8E0D-76830A4A4ACF}"/>
                </a:ext>
              </a:extLst>
            </p:cNvPr>
            <p:cNvGrpSpPr/>
            <p:nvPr/>
          </p:nvGrpSpPr>
          <p:grpSpPr>
            <a:xfrm rot="16200000">
              <a:off x="6506069" y="117626"/>
              <a:ext cx="2719535" cy="3600000"/>
              <a:chOff x="9162290" y="1629794"/>
              <a:chExt cx="2299500" cy="3600000"/>
            </a:xfrm>
          </p:grpSpPr>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FC54BB-C1FD-4701-AF1A-08B2C38AC6E7}"/>
                  </a:ext>
                </a:extLst>
              </p:cNvPr>
              <p:cNvGrpSpPr/>
              <p:nvPr userDrawn="1"/>
            </p:nvGrpSpPr>
            <p:grpSpPr>
              <a:xfrm>
                <a:off x="9162290" y="1629794"/>
                <a:ext cx="2299500" cy="3600000"/>
                <a:chOff x="9162290" y="1629794"/>
                <a:chExt cx="2299500" cy="3600000"/>
              </a:xfrm>
            </p:grpSpPr>
            <p:sp>
              <p:nvSpPr>
                <p:cNvPr id="13" name="图文框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16BD71-D57D-462E-B070-E948B0EF7FB5}"/>
                    </a:ext>
                  </a:extLst>
                </p:cNvPr>
                <p:cNvSpPr/>
                <p:nvPr/>
              </p:nvSpPr>
              <p:spPr>
                <a:xfrm>
                  <a:off x="9162290" y="1629794"/>
                  <a:ext cx="1656000" cy="3600000"/>
                </a:xfrm>
                <a:prstGeom prst="frame">
                  <a:avLst>
                    <a:gd name="adj1" fmla="val 3455"/>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black"/>
                    </a:solidFill>
                    <a:cs typeface="+mn-ea"/>
                    <a:sym typeface="+mn-lt"/>
                  </a:endParaRPr>
                </a:p>
              </p:txBody>
            </p:sp>
            <p:sp useBgFill="1">
              <p:nvSpPr>
                <p:cNvPr id="14" name="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BB73C7-B767-4C83-8B02-88002052B342}"/>
                    </a:ext>
                  </a:extLst>
                </p:cNvPr>
                <p:cNvSpPr/>
                <p:nvPr/>
              </p:nvSpPr>
              <p:spPr>
                <a:xfrm>
                  <a:off x="10174790" y="3207954"/>
                  <a:ext cx="1287000" cy="1400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fontAlgn="base">
                    <a:spcBef>
                      <a:spcPct val="0"/>
                    </a:spcBef>
                    <a:spcAft>
                      <a:spcPct val="0"/>
                    </a:spcAft>
                  </a:pPr>
                  <a:endParaRPr lang="zh-CN" altLang="en-US" sz="1800">
                    <a:solidFill>
                      <a:prstClr val="white"/>
                    </a:solidFill>
                    <a:cs typeface="+mn-ea"/>
                    <a:sym typeface="+mn-lt"/>
                  </a:endParaRPr>
                </a:p>
              </p:txBody>
            </p:sp>
          </p:gr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FF95E4-D1FD-4AF6-B723-8A2725B855C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flipH="1">
                <a:off x="10225785" y="3186505"/>
                <a:ext cx="1185011" cy="1209705"/>
              </a:xfrm>
              <a:prstGeom prst="rect">
                <a:avLst/>
              </a:prstGeom>
            </p:spPr>
          </p:pic>
        </p:grpSp>
        <p:sp>
          <p:nvSpPr>
            <p:cNvPr id="8" name="01"/>
            <p:cNvSpPr txBox="1"/>
            <p:nvPr>
              <p:custDataLst>
                <p:tags r:id="rId1"/>
              </p:custDataLst>
            </p:nvPr>
          </p:nvSpPr>
          <p:spPr>
            <a:xfrm>
              <a:off x="6099925" y="1562960"/>
              <a:ext cx="3565912" cy="1440000"/>
            </a:xfrm>
            <a:prstGeom prst="rect">
              <a:avLst/>
            </a:prstGeom>
            <a:noFill/>
            <a:ln>
              <a:noFill/>
            </a:ln>
          </p:spPr>
          <p:txBody>
            <a:bodyPr vert="horz" wrap="square" lIns="0" tIns="0" rIns="0" bIns="0" rtlCol="0" anchor="ctr" anchorCtr="0">
              <a:noAutofit/>
            </a:bodyPr>
            <a:lstStyle/>
            <a:p>
              <a:pPr algn="ctr" defTabSz="914341" fontAlgn="base">
                <a:spcBef>
                  <a:spcPct val="0"/>
                </a:spcBef>
                <a:spcAft>
                  <a:spcPct val="0"/>
                </a:spcAft>
              </a:pPr>
              <a:r>
                <a:rPr lang="zh-CN" altLang="en-US" sz="4800" spc="600" dirty="0">
                  <a:solidFill>
                    <a:srgbClr val="231815"/>
                  </a:solidFill>
                  <a:cs typeface="+mn-ea"/>
                  <a:sym typeface="+mn-lt"/>
                </a:rPr>
                <a:t>细节管理</a:t>
              </a:r>
            </a:p>
          </p:txBody>
        </p:sp>
        <p:sp>
          <p:nvSpPr>
            <p:cNvPr id="6" name="矩形 5"/>
            <p:cNvSpPr/>
            <p:nvPr/>
          </p:nvSpPr>
          <p:spPr>
            <a:xfrm rot="16200000">
              <a:off x="7737717" y="1689838"/>
              <a:ext cx="282592" cy="2343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tIns="108000" rtlCol="0" anchor="ctr" anchorCtr="1"/>
            <a:lstStyle/>
            <a:p>
              <a:pPr defTabSz="914341" fontAlgn="base">
                <a:spcBef>
                  <a:spcPct val="0"/>
                </a:spcBef>
                <a:spcAft>
                  <a:spcPct val="0"/>
                </a:spcAft>
              </a:pPr>
              <a:r>
                <a:rPr lang="en-US" altLang="zh-CN" sz="2400" spc="600" dirty="0">
                  <a:solidFill>
                    <a:srgbClr val="231815"/>
                  </a:solidFill>
                  <a:cs typeface="+mn-ea"/>
                  <a:sym typeface="+mn-lt"/>
                </a:rPr>
                <a:t>PART02</a:t>
              </a:r>
              <a:endParaRPr lang="zh-CN" altLang="en-US" sz="2400" spc="600" dirty="0">
                <a:solidFill>
                  <a:srgbClr val="231815"/>
                </a:solidFill>
                <a:cs typeface="+mn-ea"/>
                <a:sym typeface="+mn-lt"/>
              </a:endParaRPr>
            </a:p>
          </p:txBody>
        </p:sp>
      </p:grpSp>
    </p:spTree>
    <p:extLst>
      <p:ext uri="{BB962C8B-B14F-4D97-AF65-F5344CB8AC3E}">
        <p14:creationId xmlns:p14="http://schemas.microsoft.com/office/powerpoint/2010/main" val="184409460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ags/tag10.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ags/tag2.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122204709"/>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ENTRY"/>
  <p:tag name="ID" val="626773"/>
  <p:tag name="MH_ORDER" val="1"/>
</p:tagLst>
</file>

<file path=ppt/theme/theme1.xml><?xml version="1.0" encoding="utf-8"?>
<a:theme xmlns:a="http://schemas.openxmlformats.org/drawingml/2006/main" name="第一PPT，www.1ppt.com">
  <a:themeElements>
    <a:clrScheme name="自定义 160">
      <a:dk1>
        <a:sysClr val="windowText" lastClr="000000"/>
      </a:dk1>
      <a:lt1>
        <a:sysClr val="window" lastClr="FFFFFF"/>
      </a:lt1>
      <a:dk2>
        <a:srgbClr val="231815"/>
      </a:dk2>
      <a:lt2>
        <a:srgbClr val="E5F0F6"/>
      </a:lt2>
      <a:accent1>
        <a:srgbClr val="6F9BB1"/>
      </a:accent1>
      <a:accent2>
        <a:srgbClr val="F8C191"/>
      </a:accent2>
      <a:accent3>
        <a:srgbClr val="E26B21"/>
      </a:accent3>
      <a:accent4>
        <a:srgbClr val="D83C1C"/>
      </a:accent4>
      <a:accent5>
        <a:srgbClr val="B7D4D2"/>
      </a:accent5>
      <a:accent6>
        <a:srgbClr val="F28C34"/>
      </a:accent6>
      <a:hlink>
        <a:srgbClr val="0000FF"/>
      </a:hlink>
      <a:folHlink>
        <a:srgbClr val="800080"/>
      </a:folHlink>
    </a:clrScheme>
    <a:fontScheme name="nuajgsh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1532</Words>
  <Application>Microsoft Office PowerPoint</Application>
  <PresentationFormat>自定义</PresentationFormat>
  <Paragraphs>176</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25</vt:i4>
      </vt:variant>
    </vt:vector>
  </HeadingPairs>
  <TitlesOfParts>
    <vt:vector size="36" baseType="lpstr">
      <vt:lpstr>Meiryo</vt:lpstr>
      <vt:lpstr>Rockwell</vt:lpstr>
      <vt:lpstr>三极春联字体简</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11</cp:revision>
  <dcterms:created xsi:type="dcterms:W3CDTF">2019-12-24T09:15:27Z</dcterms:created>
  <dcterms:modified xsi:type="dcterms:W3CDTF">2023-05-25T01:09:51Z</dcterms:modified>
</cp:coreProperties>
</file>