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7" r:id="rId5"/>
    <p:sldId id="263" r:id="rId6"/>
    <p:sldId id="264" r:id="rId7"/>
    <p:sldId id="7135" r:id="rId8"/>
    <p:sldId id="7136" r:id="rId9"/>
    <p:sldId id="7142" r:id="rId10"/>
    <p:sldId id="7138" r:id="rId11"/>
    <p:sldId id="7137" r:id="rId12"/>
    <p:sldId id="7141" r:id="rId13"/>
    <p:sldId id="7143" r:id="rId14"/>
    <p:sldId id="7144" r:id="rId15"/>
    <p:sldId id="7139" r:id="rId16"/>
    <p:sldId id="7145" r:id="rId17"/>
    <p:sldId id="7146" r:id="rId18"/>
    <p:sldId id="7147" r:id="rId19"/>
    <p:sldId id="7148" r:id="rId20"/>
    <p:sldId id="7140" r:id="rId21"/>
    <p:sldId id="7150" r:id="rId22"/>
    <p:sldId id="7149" r:id="rId23"/>
    <p:sldId id="7151" r:id="rId24"/>
    <p:sldId id="7152" r:id="rId25"/>
    <p:sldId id="7153" r:id="rId26"/>
    <p:sldId id="7154" r:id="rId27"/>
    <p:sldId id="7156" r:id="rId28"/>
    <p:sldId id="715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3EE"/>
    <a:srgbClr val="5E4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278FF-798A-43AC-99DD-8D4A7577F033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EBA9B-4C08-4E60-B2BC-15483748F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9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19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34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9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76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680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9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8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01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807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97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019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82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7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398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75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779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082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07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40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86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6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58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32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6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EBA9B-4C08-4E60-B2BC-15483748FC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9E2479A-D94B-4A47-9BB1-E8FBAD61E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4B9A568-A7CF-4FF9-9075-50CADB733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296C024-E270-4517-AC6B-AE056A9A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4B258B-8512-4767-BF77-C3FDA04C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AD2792F-2ACB-4366-A88D-AD99205C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5C343E3-1F7E-4EF1-A425-3181DB40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8FBDAD3-607A-439B-86E2-178E8098A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C6EBBE5-7B2F-4A83-B1A0-371342530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98CF953-5490-4D1A-801E-2C4AEAC7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F25185F-92CE-4D02-BDA2-772933B6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B9E9953-DC24-434D-914C-1C3385C3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7860A95-6C73-4149-AE1E-4951F6AE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71C9CAC-8CA5-4523-86C9-DA34D959F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DA931F3-2167-4F9F-9B99-08BF1566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E2D2B1E-97B7-4354-B383-7A06FDA5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EAC35D3-B720-44F1-9160-61B5BEE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03710AB-AD57-4ED2-AE54-05C117EC2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77B30B6-3574-4686-BCE8-EA2A89D19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632E997-1D46-4BF7-B815-B4158B75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4125D0A-4C15-460D-AF97-8F37DCD3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60BD12C-2A5B-4E84-AAAD-30E5221E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6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89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14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8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3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8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3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F193EC3-E2CF-441C-96A7-98F09997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080DF94-26AC-44DD-A39B-26E84751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0FF45B9-F3EB-4437-A774-926F8D4D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E7F92A3-EF80-4F86-A655-421453A4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2DCE782-D4E3-4EDD-94A5-0FAC0A39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9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9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13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7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6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166B8E5-42A6-4AC1-B16C-1B89A256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0BE1EE6-D002-4250-937C-C813D3B73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867C928-E2B6-4F4F-8F0A-8897A4B1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3F27ED3-5009-45CB-A099-415446C1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4416010-847C-42BF-8353-288F0EE4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FE95249-DDD3-4440-A6DA-1647A8B4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8C5EA72-20A9-4131-9101-8AE1F931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458BF74-4EDA-45FA-8CF2-E25DABE53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9EC7C24-1D3C-4991-B946-DA0FD2FC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853490D-1AB8-415A-8263-FE129289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CEFF4B0-78C0-4495-A15C-4C6F78AA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379BF9F-A5CF-40F9-A9B5-D27A2F14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8281726-5443-4D57-94A7-C9BD01653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09CA5CA-69EC-431E-B322-2A0071281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7B5447D-1823-4ADC-887A-60C21E4C8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8E74593-37D2-4B0D-8BEA-E64E8B55F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0932479-2571-4964-9456-9FA153C1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2805033-63CB-4E35-8FE0-772E8697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BADFB44-3067-445C-937A-2ADBE9F9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9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379BF9F-A5CF-40F9-A9B5-D27A2F14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8281726-5443-4D57-94A7-C9BD01653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09CA5CA-69EC-431E-B322-2A0071281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7B5447D-1823-4ADC-887A-60C21E4C8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8E74593-37D2-4B0D-8BEA-E64E8B55F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0932479-2571-4964-9456-9FA153C1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2805033-63CB-4E35-8FE0-772E8697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BADFB44-3067-445C-937A-2ADBE9F9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9132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50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834DFC0-CD8F-4AB1-8C36-1E805EA9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DF82129-3DA4-4E8A-B406-5AD3D1B0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98BAC6F-8370-4954-B27F-9308269F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99C4FE1-BC63-4BAE-828C-908FD743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C6A9C2D-D8E1-49A6-BB2D-50A2C0FC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5AFE9FC-C7AB-46E7-A6D7-4298E37B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1835569-32EB-494F-A6AB-44E59B86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7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3170410-6E29-41D2-9700-D2D53087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16E871E-5E63-416A-9E90-23A013B5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C3C7E07-FE35-4271-9CDA-36796724D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D7DA55-3F8A-428F-B1D8-AB0D4D8F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F927DBC-F1F1-41D5-A349-03C90299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0E28C68-F50A-41FC-8930-741EA1A9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7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BB65274-CB5F-4DBF-8827-023451DE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D18CABD-D3E1-411F-922B-02058C2A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1D31CFB-B985-493E-B7AB-3E9E3F493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E216-380A-4B9F-9247-9C94AD96BB39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150D47E-653F-4BB4-A8A4-8B1A5349B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CB1A17C-13BE-4648-A58A-2678B6D9D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FF35-ABFA-41B0-BFC0-6965ABE3F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50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972958-E8AA-4A4B-80AC-EEA630CC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C1C425-5FF6-4ECF-BCD6-451D7543E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9115" y="921709"/>
            <a:ext cx="14452978" cy="59257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5C77F6-31EB-4290-AC6F-AEC55B135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" y="4314825"/>
            <a:ext cx="4352925" cy="25431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01C15-16A4-4DC7-BF10-420E37C2B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283" y="4005262"/>
            <a:ext cx="2057400" cy="15811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7428C2-967F-4BFD-9E4B-3C8096AF11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87" y="3004169"/>
            <a:ext cx="5400267" cy="39019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175294-9ED6-4910-B72B-6892A2730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5905500"/>
            <a:ext cx="2400300" cy="95250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CC0E94-9D48-4B28-B89C-E23B8DBBA74C}"/>
              </a:ext>
            </a:extLst>
          </p:cNvPr>
          <p:cNvSpPr/>
          <p:nvPr/>
        </p:nvSpPr>
        <p:spPr>
          <a:xfrm>
            <a:off x="5255073" y="5039213"/>
            <a:ext cx="1705918" cy="1932064"/>
          </a:xfrm>
          <a:prstGeom prst="rect">
            <a:avLst/>
          </a:prstGeom>
          <a:blipFill dpi="0" rotWithShape="1">
            <a:blip r:embed="rId9" cstate="screen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56D05E-A688-4452-A3F0-D9AE977D97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064" y="503592"/>
            <a:ext cx="5288552" cy="422935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CDBE72-6D94-4A79-AF80-7B69DDC25537}"/>
              </a:ext>
            </a:extLst>
          </p:cNvPr>
          <p:cNvGrpSpPr/>
          <p:nvPr/>
        </p:nvGrpSpPr>
        <p:grpSpPr>
          <a:xfrm>
            <a:off x="4237992" y="4337085"/>
            <a:ext cx="3819213" cy="566615"/>
            <a:chOff x="4237992" y="4337085"/>
            <a:chExt cx="3819213" cy="566615"/>
          </a:xfrm>
        </p:grpSpPr>
        <p:sp>
          <p:nvSpPr>
            <p:cNvPr id="34" name="椭圆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609FA1-1F51-4C74-97AB-9CC90CAFD946}"/>
                </a:ext>
              </a:extLst>
            </p:cNvPr>
            <p:cNvSpPr/>
            <p:nvPr/>
          </p:nvSpPr>
          <p:spPr>
            <a:xfrm>
              <a:off x="4237992" y="4350662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6CA894-52C8-4504-9832-D92B4723EEFD}"/>
                </a:ext>
              </a:extLst>
            </p:cNvPr>
            <p:cNvSpPr/>
            <p:nvPr/>
          </p:nvSpPr>
          <p:spPr>
            <a:xfrm>
              <a:off x="4878966" y="4337085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685C52-7E94-47B3-94D7-CD8C9D05FBDA}"/>
                </a:ext>
              </a:extLst>
            </p:cNvPr>
            <p:cNvSpPr/>
            <p:nvPr/>
          </p:nvSpPr>
          <p:spPr>
            <a:xfrm>
              <a:off x="5531234" y="4337085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传</a:t>
              </a: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109E59-C9D2-4C9D-B232-DC315CCB1059}"/>
                </a:ext>
              </a:extLst>
            </p:cNvPr>
            <p:cNvSpPr/>
            <p:nvPr/>
          </p:nvSpPr>
          <p:spPr>
            <a:xfrm>
              <a:off x="6190514" y="4337085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统</a:t>
              </a: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BB0F4F-E656-4C2E-8C72-27A5BBC74425}"/>
                </a:ext>
              </a:extLst>
            </p:cNvPr>
            <p:cNvSpPr/>
            <p:nvPr/>
          </p:nvSpPr>
          <p:spPr>
            <a:xfrm>
              <a:off x="6844887" y="4341020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B09D43-8C73-4B25-97EC-F3614938F03F}"/>
                </a:ext>
              </a:extLst>
            </p:cNvPr>
            <p:cNvSpPr/>
            <p:nvPr/>
          </p:nvSpPr>
          <p:spPr>
            <a:xfrm>
              <a:off x="7504167" y="4341020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日</a:t>
              </a: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310686-58DA-4916-8010-BE8ED580C734}"/>
              </a:ext>
            </a:extLst>
          </p:cNvPr>
          <p:cNvSpPr/>
          <p:nvPr/>
        </p:nvSpPr>
        <p:spPr>
          <a:xfrm>
            <a:off x="-11313" y="10555"/>
            <a:ext cx="2780838" cy="2081463"/>
          </a:xfrm>
          <a:prstGeom prst="rect">
            <a:avLst/>
          </a:prstGeom>
          <a:blipFill dpi="0" rotWithShape="1">
            <a:blip r:embed="rId11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BFB4A1-EB49-4BC1-9771-B432750B5E10}"/>
              </a:ext>
            </a:extLst>
          </p:cNvPr>
          <p:cNvGrpSpPr/>
          <p:nvPr/>
        </p:nvGrpSpPr>
        <p:grpSpPr>
          <a:xfrm>
            <a:off x="127639" y="3455446"/>
            <a:ext cx="668007" cy="3396511"/>
            <a:chOff x="127639" y="3455446"/>
            <a:chExt cx="668007" cy="3396511"/>
          </a:xfrm>
        </p:grpSpPr>
        <p:sp>
          <p:nvSpPr>
            <p:cNvPr id="47" name="标题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7EF9E6-F5F9-4D92-983B-4443927FD549}"/>
                </a:ext>
              </a:extLst>
            </p:cNvPr>
            <p:cNvSpPr txBox="1">
              <a:spLocks/>
            </p:cNvSpPr>
            <p:nvPr/>
          </p:nvSpPr>
          <p:spPr>
            <a:xfrm>
              <a:off x="127639" y="3778958"/>
              <a:ext cx="470180" cy="3072999"/>
            </a:xfrm>
            <a:prstGeom prst="rect">
              <a:avLst/>
            </a:prstGeom>
          </p:spPr>
          <p:txBody>
            <a:bodyPr vert="eaVert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spc="300" dirty="0">
                  <a:solidFill>
                    <a:srgbClr val="5E4E44"/>
                  </a:solidFill>
                  <a:latin typeface="+mn-lt"/>
                  <a:ea typeface="+mn-ea"/>
                  <a:cs typeface="+mn-ea"/>
                  <a:sym typeface="+mn-lt"/>
                </a:rPr>
                <a:t>每逢佳节倍思亲</a:t>
              </a:r>
            </a:p>
          </p:txBody>
        </p:sp>
        <p:pic>
          <p:nvPicPr>
            <p:cNvPr id="52" name="图片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3A42D2-7175-4FC7-A5C4-77C014DA1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312270">
              <a:off x="140426" y="3455446"/>
              <a:ext cx="655220" cy="42047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C37032-AC0F-40EF-BC2E-474118C163AB}"/>
              </a:ext>
            </a:extLst>
          </p:cNvPr>
          <p:cNvGrpSpPr/>
          <p:nvPr/>
        </p:nvGrpSpPr>
        <p:grpSpPr>
          <a:xfrm>
            <a:off x="11268430" y="293357"/>
            <a:ext cx="655220" cy="3447269"/>
            <a:chOff x="11268430" y="293357"/>
            <a:chExt cx="655220" cy="3447269"/>
          </a:xfrm>
        </p:grpSpPr>
        <p:sp>
          <p:nvSpPr>
            <p:cNvPr id="48" name="标题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20B943-8E2A-423F-9BBC-D5DCFFAC89AA}"/>
                </a:ext>
              </a:extLst>
            </p:cNvPr>
            <p:cNvSpPr txBox="1">
              <a:spLocks/>
            </p:cNvSpPr>
            <p:nvPr/>
          </p:nvSpPr>
          <p:spPr>
            <a:xfrm>
              <a:off x="11319265" y="667627"/>
              <a:ext cx="470180" cy="3072999"/>
            </a:xfrm>
            <a:prstGeom prst="rect">
              <a:avLst/>
            </a:prstGeom>
          </p:spPr>
          <p:txBody>
            <a:bodyPr vert="eaVert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spc="300" dirty="0">
                  <a:solidFill>
                    <a:srgbClr val="5E4E44"/>
                  </a:solidFill>
                  <a:latin typeface="+mn-lt"/>
                  <a:ea typeface="+mn-ea"/>
                  <a:cs typeface="+mn-ea"/>
                  <a:sym typeface="+mn-lt"/>
                </a:rPr>
                <a:t>独在异乡为异客</a:t>
              </a:r>
            </a:p>
          </p:txBody>
        </p:sp>
        <p:pic>
          <p:nvPicPr>
            <p:cNvPr id="53" name="图片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144646-DDD5-4032-A3EE-6C4EAD23F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312270">
              <a:off x="11268430" y="293357"/>
              <a:ext cx="655220" cy="420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9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9BF076-93DC-462C-BE1B-22CF59E0D286}"/>
              </a:ext>
            </a:extLst>
          </p:cNvPr>
          <p:cNvSpPr/>
          <p:nvPr/>
        </p:nvSpPr>
        <p:spPr>
          <a:xfrm>
            <a:off x="-12702" y="1890571"/>
            <a:ext cx="10447652" cy="3993158"/>
          </a:xfrm>
          <a:prstGeom prst="rect">
            <a:avLst/>
          </a:prstGeom>
          <a:solidFill>
            <a:srgbClr val="5E4E44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贰 历史演变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C02EE9-16AF-4432-8382-09F43868008D}"/>
              </a:ext>
            </a:extLst>
          </p:cNvPr>
          <p:cNvSpPr txBox="1"/>
          <p:nvPr/>
        </p:nvSpPr>
        <p:spPr>
          <a:xfrm>
            <a:off x="3741613" y="2509606"/>
            <a:ext cx="4031873" cy="28738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  <a:endParaRPr lang="en-US" altLang="zh-CN" sz="1600" spc="3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  <a:defRPr/>
            </a:pPr>
            <a:endParaRPr lang="en-US" altLang="zh-CN" sz="1600" spc="3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  <a:p>
            <a:pPr lvl="0">
              <a:lnSpc>
                <a:spcPts val="3000"/>
              </a:lnSpc>
              <a:defRPr/>
            </a:pPr>
            <a:endParaRPr lang="zh-CN" altLang="en-US" sz="16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9E6C89-030E-4882-84D9-33D529B707F2}"/>
              </a:ext>
            </a:extLst>
          </p:cNvPr>
          <p:cNvGrpSpPr/>
          <p:nvPr/>
        </p:nvGrpSpPr>
        <p:grpSpPr>
          <a:xfrm>
            <a:off x="8284978" y="2509606"/>
            <a:ext cx="873256" cy="2649813"/>
            <a:chOff x="8223291" y="1880049"/>
            <a:chExt cx="873256" cy="2649813"/>
          </a:xfrm>
        </p:grpSpPr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BC7334-8BA5-48C9-8FA9-DB4DFFBF9950}"/>
                </a:ext>
              </a:extLst>
            </p:cNvPr>
            <p:cNvSpPr txBox="1"/>
            <p:nvPr/>
          </p:nvSpPr>
          <p:spPr>
            <a:xfrm>
              <a:off x="8299475" y="2008193"/>
              <a:ext cx="738664" cy="2388132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2EAD4C-C37B-49C0-B47B-359DEADE3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23291" y="1880049"/>
              <a:ext cx="431352" cy="431352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BD7F1A-F91E-4460-A7CA-9E11B679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8665195" y="4098510"/>
              <a:ext cx="431352" cy="431352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3B51E5-1494-4FC6-B60C-617CFABF15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1" y="3783690"/>
            <a:ext cx="3355479" cy="18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贰 历史演变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6DD4ED-4EBF-49AF-96B3-5F5A150106E7}"/>
              </a:ext>
            </a:extLst>
          </p:cNvPr>
          <p:cNvGrpSpPr/>
          <p:nvPr/>
        </p:nvGrpSpPr>
        <p:grpSpPr>
          <a:xfrm>
            <a:off x="7825042" y="3506480"/>
            <a:ext cx="3456296" cy="1304252"/>
            <a:chOff x="7825042" y="3506480"/>
            <a:chExt cx="3456296" cy="1304252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D2D11B-9FFE-40E3-9922-C79EE5AFACD7}"/>
                </a:ext>
              </a:extLst>
            </p:cNvPr>
            <p:cNvSpPr/>
            <p:nvPr/>
          </p:nvSpPr>
          <p:spPr>
            <a:xfrm>
              <a:off x="7931420" y="3506480"/>
              <a:ext cx="2031325" cy="461665"/>
            </a:xfrm>
            <a:prstGeom prst="rect">
              <a:avLst/>
            </a:prstGeom>
            <a:solidFill>
              <a:srgbClr val="5E4E44"/>
            </a:solidFill>
          </p:spPr>
          <p:txBody>
            <a:bodyPr vert="horz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添加文本信息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949A38-36EA-4F90-B26F-16E5F616C8E1}"/>
                </a:ext>
              </a:extLst>
            </p:cNvPr>
            <p:cNvSpPr/>
            <p:nvPr/>
          </p:nvSpPr>
          <p:spPr>
            <a:xfrm>
              <a:off x="7825042" y="4105539"/>
              <a:ext cx="3456296" cy="70519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>
                <a:lnSpc>
                  <a:spcPts val="2500"/>
                </a:lnSpc>
                <a:defRPr/>
              </a:pPr>
              <a:r>
                <a:rPr lang="zh-CN" altLang="en-US" sz="1600" spc="300" dirty="0">
                  <a:solidFill>
                    <a:srgbClr val="5E4E44"/>
                  </a:solidFill>
                  <a:cs typeface="+mn-ea"/>
                  <a:sym typeface="+mn-lt"/>
                </a:rPr>
                <a:t>在此处添加具体内容，文字尽量言简意赅，简单说明即可。</a:t>
              </a:r>
              <a:endParaRPr lang="en-US" altLang="zh-CN" sz="1600" spc="300" dirty="0">
                <a:solidFill>
                  <a:srgbClr val="5E4E4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2F9683-4FE0-40E8-8925-4E99869AAF6B}"/>
              </a:ext>
            </a:extLst>
          </p:cNvPr>
          <p:cNvGrpSpPr/>
          <p:nvPr/>
        </p:nvGrpSpPr>
        <p:grpSpPr>
          <a:xfrm>
            <a:off x="5688496" y="1180951"/>
            <a:ext cx="3456296" cy="1300501"/>
            <a:chOff x="5688496" y="1180951"/>
            <a:chExt cx="3456296" cy="1300501"/>
          </a:xfrm>
        </p:grpSpPr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D6C910-0BDB-4D85-A1AF-42ED4B599ACB}"/>
                </a:ext>
              </a:extLst>
            </p:cNvPr>
            <p:cNvSpPr/>
            <p:nvPr/>
          </p:nvSpPr>
          <p:spPr>
            <a:xfrm>
              <a:off x="5688496" y="1180951"/>
              <a:ext cx="2031325" cy="461665"/>
            </a:xfrm>
            <a:prstGeom prst="rect">
              <a:avLst/>
            </a:prstGeom>
            <a:solidFill>
              <a:srgbClr val="5E4E44"/>
            </a:solidFill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添加文本信息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FEA124-9F93-46C9-97F6-733193F63A0A}"/>
                </a:ext>
              </a:extLst>
            </p:cNvPr>
            <p:cNvSpPr/>
            <p:nvPr/>
          </p:nvSpPr>
          <p:spPr>
            <a:xfrm>
              <a:off x="5688496" y="1776259"/>
              <a:ext cx="3456296" cy="70519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600" spc="300" dirty="0">
                  <a:solidFill>
                    <a:srgbClr val="5E4E44"/>
                  </a:solidFill>
                  <a:cs typeface="+mn-ea"/>
                  <a:sym typeface="+mn-lt"/>
                </a:rPr>
                <a:t>在此处添加具体内容，文字尽量言简意赅，简单说明即可。</a:t>
              </a:r>
              <a:endParaRPr lang="en-US" altLang="zh-CN" sz="1600" spc="300" dirty="0">
                <a:solidFill>
                  <a:srgbClr val="5E4E4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B2A9B9-666E-4857-980F-26BCE4E42138}"/>
              </a:ext>
            </a:extLst>
          </p:cNvPr>
          <p:cNvGrpSpPr/>
          <p:nvPr/>
        </p:nvGrpSpPr>
        <p:grpSpPr>
          <a:xfrm>
            <a:off x="680266" y="3433697"/>
            <a:ext cx="3456296" cy="1307045"/>
            <a:chOff x="680266" y="3433697"/>
            <a:chExt cx="3456296" cy="1307045"/>
          </a:xfrm>
        </p:grpSpPr>
        <p:sp>
          <p:nvSpPr>
            <p:cNvPr id="15" name="矩形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C0092-92EC-4DAA-9511-090DE6DC11D9}"/>
                </a:ext>
              </a:extLst>
            </p:cNvPr>
            <p:cNvSpPr/>
            <p:nvPr/>
          </p:nvSpPr>
          <p:spPr>
            <a:xfrm>
              <a:off x="1917181" y="3433697"/>
              <a:ext cx="2031325" cy="461665"/>
            </a:xfrm>
            <a:prstGeom prst="rect">
              <a:avLst/>
            </a:prstGeom>
            <a:solidFill>
              <a:srgbClr val="5E4E44"/>
            </a:solidFill>
          </p:spPr>
          <p:txBody>
            <a:bodyPr vert="horz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添加文本信息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983D5C-4F3C-443F-BCDB-45D6DC2E354F}"/>
                </a:ext>
              </a:extLst>
            </p:cNvPr>
            <p:cNvSpPr/>
            <p:nvPr/>
          </p:nvSpPr>
          <p:spPr>
            <a:xfrm>
              <a:off x="680266" y="3922569"/>
              <a:ext cx="3456296" cy="81817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r">
                <a:lnSpc>
                  <a:spcPts val="3000"/>
                </a:lnSpc>
                <a:defRPr/>
              </a:pPr>
              <a:r>
                <a:rPr lang="zh-CN" altLang="en-US" sz="1600" spc="300" dirty="0">
                  <a:solidFill>
                    <a:srgbClr val="5E4E44"/>
                  </a:solidFill>
                  <a:cs typeface="+mn-ea"/>
                  <a:sym typeface="+mn-lt"/>
                </a:rPr>
                <a:t>在此处添加具体内容，文字尽量言简意赅，简单说明即可。</a:t>
              </a:r>
              <a:endParaRPr lang="en-US" altLang="zh-CN" sz="1600" spc="300" dirty="0">
                <a:solidFill>
                  <a:srgbClr val="5E4E4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D3189A-97ED-48D5-BC0B-E657F03AFC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577" y="1987835"/>
            <a:ext cx="4046565" cy="53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贰 历史演变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BF23A5-DE8F-47D6-A3C7-B9C53C3B9C57}"/>
              </a:ext>
            </a:extLst>
          </p:cNvPr>
          <p:cNvSpPr/>
          <p:nvPr/>
        </p:nvSpPr>
        <p:spPr>
          <a:xfrm>
            <a:off x="1" y="3239771"/>
            <a:ext cx="12191999" cy="3655071"/>
          </a:xfrm>
          <a:prstGeom prst="rect">
            <a:avLst/>
          </a:prstGeom>
          <a:blipFill dpi="0" rotWithShape="1">
            <a:blip r:embed="rId4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B2186E-0223-44E3-8EA2-949020E43125}"/>
              </a:ext>
            </a:extLst>
          </p:cNvPr>
          <p:cNvSpPr/>
          <p:nvPr/>
        </p:nvSpPr>
        <p:spPr>
          <a:xfrm>
            <a:off x="2192057" y="2493711"/>
            <a:ext cx="677108" cy="18748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EE0DEB-4EBD-4978-A281-6307938B2A87}"/>
              </a:ext>
            </a:extLst>
          </p:cNvPr>
          <p:cNvSpPr/>
          <p:nvPr/>
        </p:nvSpPr>
        <p:spPr>
          <a:xfrm>
            <a:off x="4554045" y="2491563"/>
            <a:ext cx="677108" cy="18748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dist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7E65E3-79C3-481B-974B-7ED678D52F92}"/>
              </a:ext>
            </a:extLst>
          </p:cNvPr>
          <p:cNvSpPr/>
          <p:nvPr/>
        </p:nvSpPr>
        <p:spPr>
          <a:xfrm>
            <a:off x="6834465" y="2528407"/>
            <a:ext cx="677108" cy="18748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dist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A91219-F145-4636-9764-43C71B8ADBB5}"/>
              </a:ext>
            </a:extLst>
          </p:cNvPr>
          <p:cNvSpPr/>
          <p:nvPr/>
        </p:nvSpPr>
        <p:spPr>
          <a:xfrm>
            <a:off x="1127157" y="2447199"/>
            <a:ext cx="1146468" cy="27994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96C36-DB90-4AF1-B918-3137D282EEFD}"/>
              </a:ext>
            </a:extLst>
          </p:cNvPr>
          <p:cNvSpPr/>
          <p:nvPr/>
        </p:nvSpPr>
        <p:spPr>
          <a:xfrm>
            <a:off x="3546755" y="2445051"/>
            <a:ext cx="1146468" cy="28341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903053-14AD-40AE-A2D4-99AB9F190CFB}"/>
              </a:ext>
            </a:extLst>
          </p:cNvPr>
          <p:cNvSpPr/>
          <p:nvPr/>
        </p:nvSpPr>
        <p:spPr>
          <a:xfrm>
            <a:off x="5877982" y="2481894"/>
            <a:ext cx="1146468" cy="28341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F14FFF-686A-438E-9668-019244747FE6}"/>
              </a:ext>
            </a:extLst>
          </p:cNvPr>
          <p:cNvSpPr/>
          <p:nvPr/>
        </p:nvSpPr>
        <p:spPr>
          <a:xfrm>
            <a:off x="9254063" y="2491563"/>
            <a:ext cx="677108" cy="18748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dist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B104A1-519F-47A3-8A23-B965715811DA}"/>
              </a:ext>
            </a:extLst>
          </p:cNvPr>
          <p:cNvSpPr/>
          <p:nvPr/>
        </p:nvSpPr>
        <p:spPr>
          <a:xfrm>
            <a:off x="8297580" y="2445050"/>
            <a:ext cx="1146468" cy="287100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F7DB57-DD96-4F14-BDE4-45743B60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9BD556-BBA0-4B50-85DA-8F51CC4B5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24" y="3943928"/>
            <a:ext cx="1984583" cy="2914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24019D-B5CC-48FC-8836-DFC533C3F6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0" y="-246846"/>
            <a:ext cx="5075320" cy="507532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ADBFF-1C52-4C08-AA9B-53279A3C1879}"/>
              </a:ext>
            </a:extLst>
          </p:cNvPr>
          <p:cNvSpPr/>
          <p:nvPr/>
        </p:nvSpPr>
        <p:spPr>
          <a:xfrm>
            <a:off x="3154644" y="3204502"/>
            <a:ext cx="390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4800" spc="600" dirty="0">
                <a:solidFill>
                  <a:srgbClr val="5E4E44"/>
                </a:solidFill>
                <a:cs typeface="+mn-ea"/>
                <a:sym typeface="+mn-lt"/>
              </a:rPr>
              <a:t>民间习俗</a:t>
            </a:r>
            <a:endParaRPr lang="en-US" altLang="zh-CN" sz="48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78B470-7C85-4014-BDC8-C2CBA24C3E6E}"/>
              </a:ext>
            </a:extLst>
          </p:cNvPr>
          <p:cNvSpPr txBox="1"/>
          <p:nvPr/>
        </p:nvSpPr>
        <p:spPr>
          <a:xfrm>
            <a:off x="4509807" y="185219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C123EC-D1C4-405B-8914-56FC28BEC2AF}"/>
              </a:ext>
            </a:extLst>
          </p:cNvPr>
          <p:cNvSpPr/>
          <p:nvPr/>
        </p:nvSpPr>
        <p:spPr>
          <a:xfrm>
            <a:off x="3186925" y="4004548"/>
            <a:ext cx="37912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6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叁 民间习俗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706D4D-DDD5-40DA-AEF3-4C318E13E1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4" y="1475018"/>
            <a:ext cx="5419399" cy="488013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6084E7-0D74-4122-B39D-9259C8C42305}"/>
              </a:ext>
            </a:extLst>
          </p:cNvPr>
          <p:cNvSpPr/>
          <p:nvPr/>
        </p:nvSpPr>
        <p:spPr>
          <a:xfrm>
            <a:off x="2192057" y="2493711"/>
            <a:ext cx="677108" cy="18748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7F659F-BCA3-47A5-AE74-0B193907D19F}"/>
              </a:ext>
            </a:extLst>
          </p:cNvPr>
          <p:cNvSpPr/>
          <p:nvPr/>
        </p:nvSpPr>
        <p:spPr>
          <a:xfrm>
            <a:off x="9207656" y="2544520"/>
            <a:ext cx="677108" cy="18748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dist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22E695-C382-4B5B-BA5B-E6661ECF8811}"/>
              </a:ext>
            </a:extLst>
          </p:cNvPr>
          <p:cNvSpPr/>
          <p:nvPr/>
        </p:nvSpPr>
        <p:spPr>
          <a:xfrm>
            <a:off x="1127157" y="2447199"/>
            <a:ext cx="1146468" cy="27994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5C994F-FB19-4519-B4CE-C26BCB496931}"/>
              </a:ext>
            </a:extLst>
          </p:cNvPr>
          <p:cNvSpPr/>
          <p:nvPr/>
        </p:nvSpPr>
        <p:spPr>
          <a:xfrm>
            <a:off x="8200366" y="2498008"/>
            <a:ext cx="1146468" cy="28341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0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叁 民间习俗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1EE40E-5757-453F-8ECB-4A7770365C93}"/>
              </a:ext>
            </a:extLst>
          </p:cNvPr>
          <p:cNvSpPr/>
          <p:nvPr/>
        </p:nvSpPr>
        <p:spPr>
          <a:xfrm>
            <a:off x="6782802" y="3878552"/>
            <a:ext cx="3869155" cy="12464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D46AC5-1C0D-4B57-BDAB-7A363A4A82AE}"/>
              </a:ext>
            </a:extLst>
          </p:cNvPr>
          <p:cNvGrpSpPr/>
          <p:nvPr/>
        </p:nvGrpSpPr>
        <p:grpSpPr>
          <a:xfrm>
            <a:off x="3107034" y="1973578"/>
            <a:ext cx="3327201" cy="3327201"/>
            <a:chOff x="3107034" y="1973578"/>
            <a:chExt cx="3327201" cy="3327201"/>
          </a:xfrm>
        </p:grpSpPr>
        <p:sp>
          <p:nvSpPr>
            <p:cNvPr id="7" name="椭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BDE93F-982D-4749-A39E-004CACCEC62B}"/>
                </a:ext>
              </a:extLst>
            </p:cNvPr>
            <p:cNvSpPr/>
            <p:nvPr/>
          </p:nvSpPr>
          <p:spPr>
            <a:xfrm>
              <a:off x="3107034" y="1973578"/>
              <a:ext cx="3327201" cy="3327201"/>
            </a:xfrm>
            <a:prstGeom prst="ellipse">
              <a:avLst/>
            </a:prstGeom>
            <a:solidFill>
              <a:srgbClr val="5E4E4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94F9D5-77DD-45FE-902F-C3BD33C4D9EB}"/>
                </a:ext>
              </a:extLst>
            </p:cNvPr>
            <p:cNvSpPr/>
            <p:nvPr/>
          </p:nvSpPr>
          <p:spPr>
            <a:xfrm>
              <a:off x="4026903" y="2720952"/>
              <a:ext cx="1787669" cy="216905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600" spc="600" dirty="0">
                  <a:solidFill>
                    <a:schemeClr val="bg1"/>
                  </a:solidFill>
                  <a:cs typeface="+mn-ea"/>
                  <a:sym typeface="+mn-lt"/>
                </a:rPr>
                <a:t>在此处添加具体内容，文字尽量言简意赅，简单说明即可，不必过于繁琐，注意版面美观度。</a:t>
              </a:r>
              <a:endParaRPr lang="en-US" altLang="zh-CN" sz="16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5CEEB2-2666-492D-A24E-2FEEE926A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76" y="3067050"/>
            <a:ext cx="2038350" cy="3790950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EE5886-7F97-4C43-BAF7-5DFB33F154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588" y="1951381"/>
            <a:ext cx="2652721" cy="1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叁 民间习俗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30F06A-7D13-4277-88CE-1292A162ACE1}"/>
              </a:ext>
            </a:extLst>
          </p:cNvPr>
          <p:cNvCxnSpPr/>
          <p:nvPr/>
        </p:nvCxnSpPr>
        <p:spPr>
          <a:xfrm>
            <a:off x="3014207" y="3774403"/>
            <a:ext cx="0" cy="1981200"/>
          </a:xfrm>
          <a:prstGeom prst="line">
            <a:avLst/>
          </a:prstGeom>
          <a:ln w="19050">
            <a:solidFill>
              <a:srgbClr val="BD9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9A58C0-BFB0-4527-B588-F244C9901A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512" y="1405367"/>
            <a:ext cx="2369036" cy="236903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BA0FB9-653E-4FDC-8D95-A562D26D2BA4}"/>
              </a:ext>
            </a:extLst>
          </p:cNvPr>
          <p:cNvSpPr/>
          <p:nvPr/>
        </p:nvSpPr>
        <p:spPr>
          <a:xfrm>
            <a:off x="3105405" y="3835317"/>
            <a:ext cx="553998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746DDD-E1E7-4957-A28D-2FCDB84C0E5D}"/>
              </a:ext>
            </a:extLst>
          </p:cNvPr>
          <p:cNvSpPr/>
          <p:nvPr/>
        </p:nvSpPr>
        <p:spPr>
          <a:xfrm>
            <a:off x="1838958" y="3774403"/>
            <a:ext cx="1146468" cy="21959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E82760-A221-4830-827C-E83C0C421C9C}"/>
              </a:ext>
            </a:extLst>
          </p:cNvPr>
          <p:cNvCxnSpPr/>
          <p:nvPr/>
        </p:nvCxnSpPr>
        <p:spPr>
          <a:xfrm>
            <a:off x="6276177" y="3774403"/>
            <a:ext cx="0" cy="1981200"/>
          </a:xfrm>
          <a:prstGeom prst="line">
            <a:avLst/>
          </a:prstGeom>
          <a:ln w="19050">
            <a:solidFill>
              <a:srgbClr val="BD9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CD7432-3E55-414C-AC72-1F3D7C1401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82" y="1405367"/>
            <a:ext cx="2369036" cy="236903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76EBF1-BB8A-4727-899B-07D519C7D2A4}"/>
              </a:ext>
            </a:extLst>
          </p:cNvPr>
          <p:cNvSpPr/>
          <p:nvPr/>
        </p:nvSpPr>
        <p:spPr>
          <a:xfrm>
            <a:off x="6367375" y="3835317"/>
            <a:ext cx="553998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9C8E40-E3E4-4BEB-970B-A96E7A6BEE8E}"/>
              </a:ext>
            </a:extLst>
          </p:cNvPr>
          <p:cNvSpPr/>
          <p:nvPr/>
        </p:nvSpPr>
        <p:spPr>
          <a:xfrm>
            <a:off x="5100928" y="3774403"/>
            <a:ext cx="1146468" cy="21959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AFA465-F0ED-4C83-955B-E81CFAC79914}"/>
              </a:ext>
            </a:extLst>
          </p:cNvPr>
          <p:cNvCxnSpPr/>
          <p:nvPr/>
        </p:nvCxnSpPr>
        <p:spPr>
          <a:xfrm>
            <a:off x="9386752" y="3770391"/>
            <a:ext cx="0" cy="1981200"/>
          </a:xfrm>
          <a:prstGeom prst="line">
            <a:avLst/>
          </a:prstGeom>
          <a:ln w="19050">
            <a:solidFill>
              <a:srgbClr val="BD9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96DC5A-9283-4D61-9B92-B36EB7EF24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057" y="1401355"/>
            <a:ext cx="2369036" cy="2369036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D6CA02-D320-4285-8A12-D4B7C93C31D4}"/>
              </a:ext>
            </a:extLst>
          </p:cNvPr>
          <p:cNvSpPr/>
          <p:nvPr/>
        </p:nvSpPr>
        <p:spPr>
          <a:xfrm>
            <a:off x="9477950" y="3831305"/>
            <a:ext cx="553998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809CA2-EBF8-4A3A-85C0-7D4B14FAFDB9}"/>
              </a:ext>
            </a:extLst>
          </p:cNvPr>
          <p:cNvSpPr/>
          <p:nvPr/>
        </p:nvSpPr>
        <p:spPr>
          <a:xfrm>
            <a:off x="8211503" y="3770391"/>
            <a:ext cx="1146468" cy="21959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在此处添加具体内容，文字尽量言简意赅。</a:t>
            </a:r>
            <a:endParaRPr lang="en-US" altLang="zh-CN" sz="16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1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4" grpId="0"/>
      <p:bldP spid="35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叁 民间习俗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4AD39F-220A-42DB-9373-473365D468CB}"/>
              </a:ext>
            </a:extLst>
          </p:cNvPr>
          <p:cNvSpPr txBox="1"/>
          <p:nvPr/>
        </p:nvSpPr>
        <p:spPr>
          <a:xfrm>
            <a:off x="9384250" y="3174072"/>
            <a:ext cx="1846659" cy="1302401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9C02A9-DBA6-47C3-A764-99A635A3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098" y="3174072"/>
            <a:ext cx="3647152" cy="22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latin typeface="+mn-lt"/>
                <a:ea typeface="+mn-ea"/>
                <a:cs typeface="+mn-ea"/>
                <a:sym typeface="+mn-lt"/>
              </a:rPr>
              <a:t>在此处添加具体内容，文字尽量言简意赅，简单说明即可，不必过于繁琐，注意版面美观度。在此处添加具体内容，文字尽量言简意赅，简单说明即可，不必过于繁琐，注意版面美观度。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C1C2D9-ADE2-4801-A34B-21B6CDBA2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27706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F7DB57-DD96-4F14-BDE4-45743B60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9BD556-BBA0-4B50-85DA-8F51CC4B5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24" y="3943928"/>
            <a:ext cx="1984583" cy="2914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24019D-B5CC-48FC-8836-DFC533C3F6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0" y="-246846"/>
            <a:ext cx="5075320" cy="507532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ADBFF-1C52-4C08-AA9B-53279A3C1879}"/>
              </a:ext>
            </a:extLst>
          </p:cNvPr>
          <p:cNvSpPr/>
          <p:nvPr/>
        </p:nvSpPr>
        <p:spPr>
          <a:xfrm>
            <a:off x="3154644" y="3204502"/>
            <a:ext cx="390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4800" spc="600" dirty="0">
                <a:solidFill>
                  <a:srgbClr val="5E4E44"/>
                </a:solidFill>
                <a:cs typeface="+mn-ea"/>
                <a:sym typeface="+mn-lt"/>
              </a:rPr>
              <a:t>文学记述</a:t>
            </a:r>
            <a:endParaRPr lang="en-US" altLang="zh-CN" sz="48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78B470-7C85-4014-BDC8-C2CBA24C3E6E}"/>
              </a:ext>
            </a:extLst>
          </p:cNvPr>
          <p:cNvSpPr txBox="1"/>
          <p:nvPr/>
        </p:nvSpPr>
        <p:spPr>
          <a:xfrm>
            <a:off x="4509807" y="185219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C123EC-D1C4-405B-8914-56FC28BEC2AF}"/>
              </a:ext>
            </a:extLst>
          </p:cNvPr>
          <p:cNvSpPr/>
          <p:nvPr/>
        </p:nvSpPr>
        <p:spPr>
          <a:xfrm>
            <a:off x="3058588" y="4004548"/>
            <a:ext cx="407595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在此处添加具体内容，文字尽量言简意赅，简单说明即可，不必过于繁琐，注意版面美观度。请在此处添加具体内容。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2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肆 文学记录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72E7-1E90-4A28-B2CE-6C87DA87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24" y="2143428"/>
            <a:ext cx="1338828" cy="38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1D98A5-CE95-4CFD-9F38-94AA3D7A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1" y="2149887"/>
            <a:ext cx="1338828" cy="38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latin typeface="+mn-lt"/>
                <a:ea typeface="+mn-ea"/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43295A-9FE2-411F-9DF8-150ABC848C3F}"/>
              </a:ext>
            </a:extLst>
          </p:cNvPr>
          <p:cNvSpPr/>
          <p:nvPr/>
        </p:nvSpPr>
        <p:spPr>
          <a:xfrm>
            <a:off x="8960304" y="2201250"/>
            <a:ext cx="661439" cy="661439"/>
          </a:xfrm>
          <a:prstGeom prst="rect">
            <a:avLst/>
          </a:prstGeom>
          <a:noFill/>
          <a:ln>
            <a:solidFill>
              <a:srgbClr val="5E4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5E4E4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E31E32-F736-4AF6-BEF4-1F1F28E9C20C}"/>
              </a:ext>
            </a:extLst>
          </p:cNvPr>
          <p:cNvSpPr/>
          <p:nvPr/>
        </p:nvSpPr>
        <p:spPr>
          <a:xfrm>
            <a:off x="8985704" y="2239582"/>
            <a:ext cx="661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C606CB-4692-456A-9553-82D1E8C043FA}"/>
              </a:ext>
            </a:extLst>
          </p:cNvPr>
          <p:cNvSpPr/>
          <p:nvPr/>
        </p:nvSpPr>
        <p:spPr>
          <a:xfrm>
            <a:off x="8960304" y="3196013"/>
            <a:ext cx="661439" cy="661439"/>
          </a:xfrm>
          <a:prstGeom prst="rect">
            <a:avLst/>
          </a:prstGeom>
          <a:noFill/>
          <a:ln>
            <a:solidFill>
              <a:srgbClr val="5E4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5E4E4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7B91EF-001E-4D1B-9376-3BFD1D493D73}"/>
              </a:ext>
            </a:extLst>
          </p:cNvPr>
          <p:cNvSpPr/>
          <p:nvPr/>
        </p:nvSpPr>
        <p:spPr>
          <a:xfrm>
            <a:off x="8985704" y="3273800"/>
            <a:ext cx="661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阳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A0AA47-8DDF-46DB-9151-7D43F1867B9F}"/>
              </a:ext>
            </a:extLst>
          </p:cNvPr>
          <p:cNvSpPr/>
          <p:nvPr/>
        </p:nvSpPr>
        <p:spPr>
          <a:xfrm>
            <a:off x="8960304" y="4191900"/>
            <a:ext cx="661439" cy="661439"/>
          </a:xfrm>
          <a:prstGeom prst="rect">
            <a:avLst/>
          </a:prstGeom>
          <a:noFill/>
          <a:ln>
            <a:solidFill>
              <a:srgbClr val="5E4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rgbClr val="5E4E4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222E37-5A94-488B-83A0-C0B1ABFF2B11}"/>
              </a:ext>
            </a:extLst>
          </p:cNvPr>
          <p:cNvSpPr/>
          <p:nvPr/>
        </p:nvSpPr>
        <p:spPr>
          <a:xfrm>
            <a:off x="8985704" y="4230232"/>
            <a:ext cx="661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2DDD13-B419-48A9-8D5F-1310D7E1C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035731"/>
            <a:ext cx="2429214" cy="442974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49313F-813D-4425-8DC0-E2F24FC1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243" y="2143428"/>
            <a:ext cx="1338828" cy="38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17956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A9E45C-C179-474D-86BF-C8F7A2189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C3E184-0263-46F3-872D-42683707F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9115" y="921709"/>
            <a:ext cx="14407300" cy="59257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957D68-A38C-41DD-B692-E753B32089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177" y="0"/>
            <a:ext cx="3426823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38B23E-24C9-4E67-9F09-AD8388BFD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042" y="0"/>
            <a:ext cx="1592424" cy="15400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9E97FE-5654-4A94-88BC-5B1E93F39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45" y="813134"/>
            <a:ext cx="987598" cy="7776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10617D-B523-485E-B34A-FD1A1B1E26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82" y="211305"/>
            <a:ext cx="495300" cy="39052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4329F4-FB1C-473F-B046-E99DC94E5D5D}"/>
              </a:ext>
            </a:extLst>
          </p:cNvPr>
          <p:cNvSpPr/>
          <p:nvPr/>
        </p:nvSpPr>
        <p:spPr>
          <a:xfrm>
            <a:off x="1527477" y="3108110"/>
            <a:ext cx="1947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历史起源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048626-C3B7-4609-8376-A64CD338DAD7}"/>
              </a:ext>
            </a:extLst>
          </p:cNvPr>
          <p:cNvSpPr/>
          <p:nvPr/>
        </p:nvSpPr>
        <p:spPr>
          <a:xfrm>
            <a:off x="5492537" y="3111907"/>
            <a:ext cx="200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历史演变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420853-5FBF-4AAA-B72A-B2365E6FFB20}"/>
              </a:ext>
            </a:extLst>
          </p:cNvPr>
          <p:cNvSpPr/>
          <p:nvPr/>
        </p:nvSpPr>
        <p:spPr>
          <a:xfrm>
            <a:off x="1496631" y="5046849"/>
            <a:ext cx="197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民间习俗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DBE5FD-1122-426A-AE33-B06321671D10}"/>
              </a:ext>
            </a:extLst>
          </p:cNvPr>
          <p:cNvSpPr/>
          <p:nvPr/>
        </p:nvSpPr>
        <p:spPr>
          <a:xfrm>
            <a:off x="5497822" y="5040611"/>
            <a:ext cx="1917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文学记述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963FF6-2829-4FB8-96AA-D4D3AB750D97}"/>
              </a:ext>
            </a:extLst>
          </p:cNvPr>
          <p:cNvSpPr txBox="1"/>
          <p:nvPr/>
        </p:nvSpPr>
        <p:spPr>
          <a:xfrm>
            <a:off x="1511688" y="245262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srgbClr val="5E4E44"/>
                </a:solidFill>
                <a:cs typeface="+mn-ea"/>
                <a:sym typeface="+mn-lt"/>
              </a:rPr>
              <a:t>壹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715FF0-4FD4-4FBA-B11E-087734DEE605}"/>
              </a:ext>
            </a:extLst>
          </p:cNvPr>
          <p:cNvSpPr txBox="1"/>
          <p:nvPr/>
        </p:nvSpPr>
        <p:spPr>
          <a:xfrm>
            <a:off x="5442934" y="24553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D7C5D7-0251-48FA-AFF5-5CFA7ABE2F71}"/>
              </a:ext>
            </a:extLst>
          </p:cNvPr>
          <p:cNvSpPr txBox="1"/>
          <p:nvPr/>
        </p:nvSpPr>
        <p:spPr>
          <a:xfrm>
            <a:off x="1563764" y="44593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srgbClr val="5E4E44"/>
                </a:solidFill>
                <a:cs typeface="+mn-ea"/>
                <a:sym typeface="+mn-lt"/>
              </a:rPr>
              <a:t>叁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86F552-15A7-4783-9964-EF473A297F4F}"/>
              </a:ext>
            </a:extLst>
          </p:cNvPr>
          <p:cNvSpPr txBox="1"/>
          <p:nvPr/>
        </p:nvSpPr>
        <p:spPr>
          <a:xfrm>
            <a:off x="5495010" y="446207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63D52E-D942-46B3-AE5A-CFC20E95404B}"/>
              </a:ext>
            </a:extLst>
          </p:cNvPr>
          <p:cNvSpPr/>
          <p:nvPr/>
        </p:nvSpPr>
        <p:spPr>
          <a:xfrm>
            <a:off x="1554192" y="3671710"/>
            <a:ext cx="31270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zh-CN" altLang="en-US" sz="12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在此处添加具体内容，文字尽量言简意赅，简单说明即可，不必过于繁琐。</a:t>
            </a:r>
            <a:endParaRPr lang="en-US" altLang="zh-CN" sz="12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6C551D-87EA-4A0B-AD22-9E71202A130F}"/>
              </a:ext>
            </a:extLst>
          </p:cNvPr>
          <p:cNvSpPr/>
          <p:nvPr/>
        </p:nvSpPr>
        <p:spPr>
          <a:xfrm>
            <a:off x="5524711" y="3671710"/>
            <a:ext cx="31270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zh-CN" altLang="en-US" sz="12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在此处添加具体内容，文字尽量言简意赅，简单说明即可，不必过于繁琐。</a:t>
            </a:r>
            <a:endParaRPr lang="en-US" altLang="zh-CN" sz="12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09DD33-B990-4D8A-972E-7028F5E24CE3}"/>
              </a:ext>
            </a:extLst>
          </p:cNvPr>
          <p:cNvSpPr/>
          <p:nvPr/>
        </p:nvSpPr>
        <p:spPr>
          <a:xfrm>
            <a:off x="1568189" y="5561274"/>
            <a:ext cx="3097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zh-CN" altLang="en-US" sz="12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在此处添加具体内容，文字尽量言简意赅，简单说明即可，不必过于繁琐。</a:t>
            </a:r>
            <a:endParaRPr lang="en-US" altLang="zh-CN" sz="12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1C8BEC-8E32-4E55-B416-FAE856E2D44A}"/>
              </a:ext>
            </a:extLst>
          </p:cNvPr>
          <p:cNvSpPr/>
          <p:nvPr/>
        </p:nvSpPr>
        <p:spPr>
          <a:xfrm>
            <a:off x="5527640" y="5561274"/>
            <a:ext cx="3097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zh-CN" altLang="en-US" sz="12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在此处添加具体内容，文字尽量言简意赅，简单说明即可，不必过于繁琐。</a:t>
            </a:r>
            <a:endParaRPr lang="en-US" altLang="zh-CN" sz="12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8ABA8-AE5A-4122-BD1A-58C5BE9AC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708" y="211305"/>
            <a:ext cx="29329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目 录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452673"/>
            <a:ext cx="1563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2F3EE"/>
                </a:solidFill>
              </a:rPr>
              <a:t>https://www.ypppt.com/</a:t>
            </a:r>
            <a:endParaRPr lang="zh-CN" altLang="en-US" sz="800" dirty="0">
              <a:solidFill>
                <a:srgbClr val="F2F3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7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肆 文学记录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D82E6B-8608-4783-88CA-00A2CE1759B2}"/>
              </a:ext>
            </a:extLst>
          </p:cNvPr>
          <p:cNvGrpSpPr/>
          <p:nvPr/>
        </p:nvGrpSpPr>
        <p:grpSpPr>
          <a:xfrm>
            <a:off x="1813707" y="1748928"/>
            <a:ext cx="8155151" cy="3783176"/>
            <a:chOff x="1813707" y="1748928"/>
            <a:chExt cx="8155151" cy="3783176"/>
          </a:xfrm>
        </p:grpSpPr>
        <p:sp>
          <p:nvSpPr>
            <p:cNvPr id="26" name="任意多边形: 形状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AAE3F4-18E9-4407-BA9A-89528A44376E}"/>
                </a:ext>
              </a:extLst>
            </p:cNvPr>
            <p:cNvSpPr/>
            <p:nvPr/>
          </p:nvSpPr>
          <p:spPr>
            <a:xfrm>
              <a:off x="1813707" y="1748928"/>
              <a:ext cx="8155151" cy="3783176"/>
            </a:xfrm>
            <a:custGeom>
              <a:avLst/>
              <a:gdLst>
                <a:gd name="connsiteX0" fmla="*/ 6263563 w 8155151"/>
                <a:gd name="connsiteY0" fmla="*/ 0 h 3783176"/>
                <a:gd name="connsiteX1" fmla="*/ 8155151 w 8155151"/>
                <a:gd name="connsiteY1" fmla="*/ 1891588 h 3783176"/>
                <a:gd name="connsiteX2" fmla="*/ 6263563 w 8155151"/>
                <a:gd name="connsiteY2" fmla="*/ 3783176 h 3783176"/>
                <a:gd name="connsiteX3" fmla="*/ 4520626 w 8155151"/>
                <a:gd name="connsiteY3" fmla="*/ 2627880 h 3783176"/>
                <a:gd name="connsiteX4" fmla="*/ 4511274 w 8155151"/>
                <a:gd name="connsiteY4" fmla="*/ 2602328 h 3783176"/>
                <a:gd name="connsiteX5" fmla="*/ 4523836 w 8155151"/>
                <a:gd name="connsiteY5" fmla="*/ 2596277 h 3783176"/>
                <a:gd name="connsiteX6" fmla="*/ 5002378 w 8155151"/>
                <a:gd name="connsiteY6" fmla="*/ 1792240 h 3783176"/>
                <a:gd name="connsiteX7" fmla="*/ 4599228 w 8155151"/>
                <a:gd name="connsiteY7" fmla="*/ 1034005 h 3783176"/>
                <a:gd name="connsiteX8" fmla="*/ 4583622 w 8155151"/>
                <a:gd name="connsiteY8" fmla="*/ 1024525 h 3783176"/>
                <a:gd name="connsiteX9" fmla="*/ 4600280 w 8155151"/>
                <a:gd name="connsiteY9" fmla="*/ 989945 h 3783176"/>
                <a:gd name="connsiteX10" fmla="*/ 6263563 w 8155151"/>
                <a:gd name="connsiteY10" fmla="*/ 0 h 3783176"/>
                <a:gd name="connsiteX11" fmla="*/ 1891588 w 8155151"/>
                <a:gd name="connsiteY11" fmla="*/ 0 h 3783176"/>
                <a:gd name="connsiteX12" fmla="*/ 3554872 w 8155151"/>
                <a:gd name="connsiteY12" fmla="*/ 989945 h 3783176"/>
                <a:gd name="connsiteX13" fmla="*/ 3576277 w 8155151"/>
                <a:gd name="connsiteY13" fmla="*/ 1034378 h 3783176"/>
                <a:gd name="connsiteX14" fmla="*/ 3441400 w 8155151"/>
                <a:gd name="connsiteY14" fmla="*/ 1145662 h 3783176"/>
                <a:gd name="connsiteX15" fmla="*/ 3173578 w 8155151"/>
                <a:gd name="connsiteY15" fmla="*/ 1792240 h 3783176"/>
                <a:gd name="connsiteX16" fmla="*/ 3576729 w 8155151"/>
                <a:gd name="connsiteY16" fmla="*/ 2550475 h 3783176"/>
                <a:gd name="connsiteX17" fmla="*/ 3647189 w 8155151"/>
                <a:gd name="connsiteY17" fmla="*/ 2593281 h 3783176"/>
                <a:gd name="connsiteX18" fmla="*/ 3634526 w 8155151"/>
                <a:gd name="connsiteY18" fmla="*/ 2627880 h 3783176"/>
                <a:gd name="connsiteX19" fmla="*/ 1891588 w 8155151"/>
                <a:gd name="connsiteY19" fmla="*/ 3783176 h 3783176"/>
                <a:gd name="connsiteX20" fmla="*/ 0 w 8155151"/>
                <a:gd name="connsiteY20" fmla="*/ 1891588 h 3783176"/>
                <a:gd name="connsiteX21" fmla="*/ 1891588 w 8155151"/>
                <a:gd name="connsiteY21" fmla="*/ 0 h 378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55151" h="3783176">
                  <a:moveTo>
                    <a:pt x="6263563" y="0"/>
                  </a:moveTo>
                  <a:cubicBezTo>
                    <a:pt x="7308258" y="0"/>
                    <a:pt x="8155151" y="846893"/>
                    <a:pt x="8155151" y="1891588"/>
                  </a:cubicBezTo>
                  <a:cubicBezTo>
                    <a:pt x="8155151" y="2936283"/>
                    <a:pt x="7308258" y="3783176"/>
                    <a:pt x="6263563" y="3783176"/>
                  </a:cubicBezTo>
                  <a:cubicBezTo>
                    <a:pt x="5480042" y="3783176"/>
                    <a:pt x="4807784" y="3306799"/>
                    <a:pt x="4520626" y="2627880"/>
                  </a:cubicBezTo>
                  <a:lnTo>
                    <a:pt x="4511274" y="2602328"/>
                  </a:lnTo>
                  <a:lnTo>
                    <a:pt x="4523836" y="2596277"/>
                  </a:lnTo>
                  <a:cubicBezTo>
                    <a:pt x="4808877" y="2441433"/>
                    <a:pt x="5002378" y="2139434"/>
                    <a:pt x="5002378" y="1792240"/>
                  </a:cubicBezTo>
                  <a:cubicBezTo>
                    <a:pt x="5002378" y="1476610"/>
                    <a:pt x="4842460" y="1198330"/>
                    <a:pt x="4599228" y="1034005"/>
                  </a:cubicBezTo>
                  <a:lnTo>
                    <a:pt x="4583622" y="1024525"/>
                  </a:lnTo>
                  <a:lnTo>
                    <a:pt x="4600280" y="989945"/>
                  </a:lnTo>
                  <a:cubicBezTo>
                    <a:pt x="4920600" y="400289"/>
                    <a:pt x="5545335" y="0"/>
                    <a:pt x="6263563" y="0"/>
                  </a:cubicBezTo>
                  <a:close/>
                  <a:moveTo>
                    <a:pt x="1891588" y="0"/>
                  </a:moveTo>
                  <a:cubicBezTo>
                    <a:pt x="2609816" y="0"/>
                    <a:pt x="3234552" y="400289"/>
                    <a:pt x="3554872" y="989945"/>
                  </a:cubicBezTo>
                  <a:lnTo>
                    <a:pt x="3576277" y="1034378"/>
                  </a:lnTo>
                  <a:lnTo>
                    <a:pt x="3441400" y="1145662"/>
                  </a:lnTo>
                  <a:cubicBezTo>
                    <a:pt x="3275926" y="1311136"/>
                    <a:pt x="3173578" y="1539736"/>
                    <a:pt x="3173578" y="1792240"/>
                  </a:cubicBezTo>
                  <a:cubicBezTo>
                    <a:pt x="3173578" y="2107871"/>
                    <a:pt x="3333497" y="2386151"/>
                    <a:pt x="3576729" y="2550475"/>
                  </a:cubicBezTo>
                  <a:lnTo>
                    <a:pt x="3647189" y="2593281"/>
                  </a:lnTo>
                  <a:lnTo>
                    <a:pt x="3634526" y="2627880"/>
                  </a:lnTo>
                  <a:cubicBezTo>
                    <a:pt x="3347367" y="3306799"/>
                    <a:pt x="2675110" y="3783176"/>
                    <a:pt x="1891588" y="3783176"/>
                  </a:cubicBezTo>
                  <a:cubicBezTo>
                    <a:pt x="846893" y="3783176"/>
                    <a:pt x="0" y="2936283"/>
                    <a:pt x="0" y="1891588"/>
                  </a:cubicBezTo>
                  <a:cubicBezTo>
                    <a:pt x="0" y="846893"/>
                    <a:pt x="846893" y="0"/>
                    <a:pt x="1891588" y="0"/>
                  </a:cubicBezTo>
                  <a:close/>
                </a:path>
              </a:pathLst>
            </a:custGeom>
            <a:solidFill>
              <a:srgbClr val="5E4E4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C52406-B13C-427D-9C6B-48999FCA6F81}"/>
                </a:ext>
              </a:extLst>
            </p:cNvPr>
            <p:cNvSpPr/>
            <p:nvPr/>
          </p:nvSpPr>
          <p:spPr>
            <a:xfrm>
              <a:off x="7624089" y="2604678"/>
              <a:ext cx="1661993" cy="241664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在此处添加具体内容，文字尽量言简意赅，简单说明即可，不必过于繁琐，注意版面美观度。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6CA597-98C3-474A-BF4D-AFC0E261B5ED}"/>
                </a:ext>
              </a:extLst>
            </p:cNvPr>
            <p:cNvSpPr/>
            <p:nvPr/>
          </p:nvSpPr>
          <p:spPr>
            <a:xfrm>
              <a:off x="2859936" y="2566912"/>
              <a:ext cx="1661993" cy="241664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在此处添加具体内容，文字尽量言简意赅，简单说明即可，不必过于繁琐，注意版面美观度。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2" name="图片 7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E4176D-5738-4F58-A3A2-2C0C5830D0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952285" y="4968882"/>
            <a:ext cx="1320387" cy="9386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F4673C-3F79-4FC4-A3EB-F854E56E53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925" y="2791549"/>
            <a:ext cx="1271076" cy="2070952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75854F-55C7-4783-8BFD-A866A5155E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0351"/>
            <a:ext cx="2435190" cy="1791043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897216-CE0B-489F-A2E2-F46D2B796D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061" y="1430428"/>
            <a:ext cx="2692885" cy="13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肆 文学记录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414ACA-EF5B-40FF-89C4-490660A89ADC}"/>
              </a:ext>
            </a:extLst>
          </p:cNvPr>
          <p:cNvGrpSpPr/>
          <p:nvPr/>
        </p:nvGrpSpPr>
        <p:grpSpPr>
          <a:xfrm>
            <a:off x="5306482" y="2161952"/>
            <a:ext cx="1107996" cy="3636118"/>
            <a:chOff x="1693312" y="2525871"/>
            <a:chExt cx="1107996" cy="3636118"/>
          </a:xfrm>
        </p:grpSpPr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6DE09D-E5B4-4CED-BDC4-EC27E9859296}"/>
                </a:ext>
              </a:extLst>
            </p:cNvPr>
            <p:cNvSpPr txBox="1"/>
            <p:nvPr/>
          </p:nvSpPr>
          <p:spPr>
            <a:xfrm>
              <a:off x="1693312" y="2525871"/>
              <a:ext cx="1107996" cy="9031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3D2FF5-5173-4AD8-BAA4-F88B82AA54E0}"/>
                </a:ext>
              </a:extLst>
            </p:cNvPr>
            <p:cNvSpPr txBox="1"/>
            <p:nvPr/>
          </p:nvSpPr>
          <p:spPr>
            <a:xfrm>
              <a:off x="1829004" y="3498455"/>
              <a:ext cx="954107" cy="26635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300" dirty="0">
                  <a:solidFill>
                    <a:srgbClr val="5E4E44"/>
                  </a:solidFill>
                  <a:cs typeface="+mn-ea"/>
                  <a:sym typeface="+mn-lt"/>
                </a:rPr>
                <a:t>在此处添加具体内容，文字尽量言简意赅。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22B86D-FBAA-4F71-B6E1-D94678EB1BAC}"/>
              </a:ext>
            </a:extLst>
          </p:cNvPr>
          <p:cNvGrpSpPr/>
          <p:nvPr/>
        </p:nvGrpSpPr>
        <p:grpSpPr>
          <a:xfrm>
            <a:off x="7112873" y="2177994"/>
            <a:ext cx="1107996" cy="3635952"/>
            <a:chOff x="1693312" y="2525871"/>
            <a:chExt cx="1107996" cy="3635952"/>
          </a:xfrm>
        </p:grpSpPr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E59341-E12D-49FD-9114-4D8639590504}"/>
                </a:ext>
              </a:extLst>
            </p:cNvPr>
            <p:cNvSpPr txBox="1"/>
            <p:nvPr/>
          </p:nvSpPr>
          <p:spPr>
            <a:xfrm>
              <a:off x="1693312" y="2525871"/>
              <a:ext cx="1107996" cy="9031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3BF016-2163-4AC2-9D1F-4555472ACE58}"/>
                </a:ext>
              </a:extLst>
            </p:cNvPr>
            <p:cNvSpPr txBox="1"/>
            <p:nvPr/>
          </p:nvSpPr>
          <p:spPr>
            <a:xfrm>
              <a:off x="1752207" y="3498289"/>
              <a:ext cx="954107" cy="26635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600" spc="300">
                  <a:solidFill>
                    <a:srgbClr val="5E4E44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在此处添加具体内容，文字尽量言简意赅。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200430-92F2-416F-A50B-234DAD1ED727}"/>
              </a:ext>
            </a:extLst>
          </p:cNvPr>
          <p:cNvGrpSpPr/>
          <p:nvPr/>
        </p:nvGrpSpPr>
        <p:grpSpPr>
          <a:xfrm>
            <a:off x="8922512" y="2161952"/>
            <a:ext cx="1107996" cy="3651994"/>
            <a:chOff x="1693312" y="2525871"/>
            <a:chExt cx="1107996" cy="3651994"/>
          </a:xfrm>
        </p:grpSpPr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311666-2794-417B-B23D-EC9324B444A0}"/>
                </a:ext>
              </a:extLst>
            </p:cNvPr>
            <p:cNvSpPr txBox="1"/>
            <p:nvPr/>
          </p:nvSpPr>
          <p:spPr>
            <a:xfrm>
              <a:off x="1693312" y="2525871"/>
              <a:ext cx="1107996" cy="9031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342708-96DC-4E23-AC9C-8EE60BC7154D}"/>
                </a:ext>
              </a:extLst>
            </p:cNvPr>
            <p:cNvSpPr txBox="1"/>
            <p:nvPr/>
          </p:nvSpPr>
          <p:spPr>
            <a:xfrm>
              <a:off x="1770256" y="3514331"/>
              <a:ext cx="954107" cy="26635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600" spc="300">
                  <a:solidFill>
                    <a:srgbClr val="5E4E44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在此处添加具体内容，文字尽量言简意赅。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BBD7D3-7B75-4D2A-9A93-802F02EEA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62" y="1320459"/>
            <a:ext cx="4360991" cy="55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肆 文学记录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43AA6A-D625-4C64-AFBF-E3CCADD7EB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489" y="2104811"/>
            <a:ext cx="2437771" cy="24377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8D6170-88CA-46D4-B2EE-C79A8EB667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065" y="2165810"/>
            <a:ext cx="2413798" cy="24137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E7D245-666D-4995-B330-CDC2FCD3BFBA}"/>
              </a:ext>
            </a:extLst>
          </p:cNvPr>
          <p:cNvSpPr txBox="1"/>
          <p:nvPr/>
        </p:nvSpPr>
        <p:spPr>
          <a:xfrm>
            <a:off x="1885455" y="4929987"/>
            <a:ext cx="2749471" cy="12400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A627F4-A048-4C6F-90BE-48C9D7653D5E}"/>
              </a:ext>
            </a:extLst>
          </p:cNvPr>
          <p:cNvSpPr txBox="1"/>
          <p:nvPr/>
        </p:nvSpPr>
        <p:spPr>
          <a:xfrm>
            <a:off x="5057315" y="4977985"/>
            <a:ext cx="1787669" cy="1192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spc="300">
                <a:solidFill>
                  <a:srgbClr val="5E4E44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在此处添加具体内容，文字尽量言简意赅，简单说明即可。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50F028-E50C-47CF-9287-C71F2FF789B0}"/>
              </a:ext>
            </a:extLst>
          </p:cNvPr>
          <p:cNvSpPr txBox="1"/>
          <p:nvPr/>
        </p:nvSpPr>
        <p:spPr>
          <a:xfrm>
            <a:off x="7285904" y="4929987"/>
            <a:ext cx="2749471" cy="1192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spc="300">
                <a:solidFill>
                  <a:srgbClr val="5E4E44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cxnSp>
        <p:nvCxnSpPr>
          <p:cNvPr id="12" name="直线连接符 9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524C2F-D45B-457A-BB93-15E70F079FDA}"/>
              </a:ext>
            </a:extLst>
          </p:cNvPr>
          <p:cNvCxnSpPr>
            <a:cxnSpLocks/>
          </p:cNvCxnSpPr>
          <p:nvPr/>
        </p:nvCxnSpPr>
        <p:spPr>
          <a:xfrm>
            <a:off x="4789839" y="5037830"/>
            <a:ext cx="0" cy="93988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9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AC860E-B6FA-437E-A2BB-D5BBAF2D8A54}"/>
              </a:ext>
            </a:extLst>
          </p:cNvPr>
          <p:cNvCxnSpPr>
            <a:cxnSpLocks/>
          </p:cNvCxnSpPr>
          <p:nvPr/>
        </p:nvCxnSpPr>
        <p:spPr>
          <a:xfrm>
            <a:off x="7034293" y="5029885"/>
            <a:ext cx="0" cy="92053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16D181-C4A4-4057-880F-3FA7ADA470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6406" y="1468583"/>
            <a:ext cx="3730625" cy="33885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46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肆 文学记录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7" name="圆角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A448CA-C77D-45C2-9992-A434316E4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488" y="2023781"/>
            <a:ext cx="576580" cy="570505"/>
          </a:xfrm>
          <a:prstGeom prst="roundRect">
            <a:avLst>
              <a:gd name="adj" fmla="val 50000"/>
            </a:avLst>
          </a:prstGeom>
          <a:solidFill>
            <a:srgbClr val="5E4E44">
              <a:alpha val="6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A311B4-7E3F-4892-8A0E-B4BBD99E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721" y="3299829"/>
            <a:ext cx="557271" cy="555682"/>
          </a:xfrm>
          <a:prstGeom prst="roundRect">
            <a:avLst>
              <a:gd name="adj" fmla="val 50000"/>
            </a:avLst>
          </a:prstGeom>
          <a:solidFill>
            <a:srgbClr val="5E4E44">
              <a:alpha val="6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圆角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D0DD18-A214-45B7-8EE5-9A1FA96F7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255" y="4510909"/>
            <a:ext cx="555682" cy="555682"/>
          </a:xfrm>
          <a:prstGeom prst="roundRect">
            <a:avLst>
              <a:gd name="adj" fmla="val 50000"/>
            </a:avLst>
          </a:prstGeom>
          <a:solidFill>
            <a:srgbClr val="5E4E44">
              <a:alpha val="6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B72E5F-8726-48C4-8A44-2BAD41F51DA8}"/>
              </a:ext>
            </a:extLst>
          </p:cNvPr>
          <p:cNvSpPr txBox="1"/>
          <p:nvPr/>
        </p:nvSpPr>
        <p:spPr>
          <a:xfrm>
            <a:off x="1648865" y="5023564"/>
            <a:ext cx="177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079CDB-6D6D-4E19-B337-AC2F20B2FA21}"/>
              </a:ext>
            </a:extLst>
          </p:cNvPr>
          <p:cNvSpPr/>
          <p:nvPr/>
        </p:nvSpPr>
        <p:spPr>
          <a:xfrm>
            <a:off x="5296523" y="1965218"/>
            <a:ext cx="5168659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6401AB-BD5C-4EC3-9417-349ACDD65AE8}"/>
              </a:ext>
            </a:extLst>
          </p:cNvPr>
          <p:cNvCxnSpPr/>
          <p:nvPr/>
        </p:nvCxnSpPr>
        <p:spPr>
          <a:xfrm>
            <a:off x="4201370" y="1752140"/>
            <a:ext cx="3063" cy="3679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5AC048-7DAD-4598-ACB8-72EFAC38FC29}"/>
              </a:ext>
            </a:extLst>
          </p:cNvPr>
          <p:cNvSpPr/>
          <p:nvPr/>
        </p:nvSpPr>
        <p:spPr>
          <a:xfrm>
            <a:off x="5296521" y="3212485"/>
            <a:ext cx="5168659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1FC222-8443-4A96-AA96-8E83C1B33215}"/>
              </a:ext>
            </a:extLst>
          </p:cNvPr>
          <p:cNvSpPr/>
          <p:nvPr/>
        </p:nvSpPr>
        <p:spPr>
          <a:xfrm>
            <a:off x="5296522" y="4459752"/>
            <a:ext cx="5168659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2B8F4E-C4BF-4CF0-A668-7FB4C06FA5EE}"/>
              </a:ext>
            </a:extLst>
          </p:cNvPr>
          <p:cNvSpPr txBox="1"/>
          <p:nvPr/>
        </p:nvSpPr>
        <p:spPr>
          <a:xfrm>
            <a:off x="4730075" y="2088431"/>
            <a:ext cx="8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043E6E-3405-4E77-B3B3-5EB68E9C5F76}"/>
              </a:ext>
            </a:extLst>
          </p:cNvPr>
          <p:cNvSpPr txBox="1"/>
          <p:nvPr/>
        </p:nvSpPr>
        <p:spPr>
          <a:xfrm>
            <a:off x="4719114" y="3344018"/>
            <a:ext cx="8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146230-A8C4-4CC2-904D-C8BFDEDACEEC}"/>
              </a:ext>
            </a:extLst>
          </p:cNvPr>
          <p:cNvSpPr txBox="1"/>
          <p:nvPr/>
        </p:nvSpPr>
        <p:spPr>
          <a:xfrm>
            <a:off x="4741151" y="4569524"/>
            <a:ext cx="8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CF6002-6DE3-468B-8128-4A755BE4E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865" y="1965218"/>
            <a:ext cx="2076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肆 文学记录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BEA506-DE39-4D26-A91F-EF0BA1752C3E}"/>
              </a:ext>
            </a:extLst>
          </p:cNvPr>
          <p:cNvGrpSpPr/>
          <p:nvPr/>
        </p:nvGrpSpPr>
        <p:grpSpPr>
          <a:xfrm>
            <a:off x="1518897" y="2009133"/>
            <a:ext cx="2355117" cy="2182525"/>
            <a:chOff x="1518897" y="2009133"/>
            <a:chExt cx="2355117" cy="2182525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BA0DC7-9961-49D8-A9D3-D8F1459EF8BB}"/>
                </a:ext>
              </a:extLst>
            </p:cNvPr>
            <p:cNvSpPr/>
            <p:nvPr/>
          </p:nvSpPr>
          <p:spPr>
            <a:xfrm>
              <a:off x="1808617" y="2886296"/>
              <a:ext cx="1723549" cy="46166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600" normalizeH="0" baseline="0" noProof="0" dirty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97D866-7AF2-4190-9901-7A434478E19D}"/>
                </a:ext>
              </a:extLst>
            </p:cNvPr>
            <p:cNvSpPr/>
            <p:nvPr/>
          </p:nvSpPr>
          <p:spPr>
            <a:xfrm>
              <a:off x="1518897" y="3380089"/>
              <a:ext cx="2355117" cy="81156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  <a:defRPr/>
              </a:pPr>
              <a:r>
                <a:rPr lang="zh-CN" altLang="en-US" sz="1400" spc="300" dirty="0">
                  <a:solidFill>
                    <a:srgbClr val="5E4E44"/>
                  </a:solidFill>
                  <a:cs typeface="+mn-ea"/>
                  <a:sym typeface="+mn-lt"/>
                </a:rPr>
                <a:t>在此处添加具体内容，文字尽量言简意赅。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4391ED-33B1-442E-9E47-3CEE4CE2215F}"/>
                </a:ext>
              </a:extLst>
            </p:cNvPr>
            <p:cNvSpPr/>
            <p:nvPr/>
          </p:nvSpPr>
          <p:spPr>
            <a:xfrm>
              <a:off x="2365904" y="2009133"/>
              <a:ext cx="723275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i="0" u="none" strike="noStrike" kern="1200" cap="none" spc="600" normalizeH="0" baseline="0" noProof="0" dirty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B16B49-F523-434F-AD52-C2AF06A796C6}"/>
              </a:ext>
            </a:extLst>
          </p:cNvPr>
          <p:cNvGrpSpPr/>
          <p:nvPr/>
        </p:nvGrpSpPr>
        <p:grpSpPr>
          <a:xfrm>
            <a:off x="4943981" y="2558869"/>
            <a:ext cx="2270581" cy="1972920"/>
            <a:chOff x="4943981" y="2558869"/>
            <a:chExt cx="2270581" cy="1972920"/>
          </a:xfrm>
        </p:grpSpPr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FEFBB2-D421-4CCF-BA5A-D0216052B7F7}"/>
                </a:ext>
              </a:extLst>
            </p:cNvPr>
            <p:cNvSpPr/>
            <p:nvPr/>
          </p:nvSpPr>
          <p:spPr>
            <a:xfrm>
              <a:off x="5149165" y="3295687"/>
              <a:ext cx="1723549" cy="46166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dist"/>
              <a:r>
                <a:rPr lang="zh-CN" altLang="en-US" sz="2400" spc="600" dirty="0">
                  <a:solidFill>
                    <a:srgbClr val="5E4E44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FCC843-2ADA-401B-8CE8-AA97CA9549E2}"/>
                </a:ext>
              </a:extLst>
            </p:cNvPr>
            <p:cNvSpPr/>
            <p:nvPr/>
          </p:nvSpPr>
          <p:spPr>
            <a:xfrm>
              <a:off x="4943981" y="3720220"/>
              <a:ext cx="2270581" cy="81156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1400" spc="300" dirty="0">
                  <a:solidFill>
                    <a:srgbClr val="5E4E44"/>
                  </a:solidFill>
                  <a:cs typeface="+mn-ea"/>
                  <a:sym typeface="+mn-lt"/>
                </a:rPr>
                <a:t>在此处添加具体内容，文字尽量言简意赅。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220273-EA40-4A61-B1DF-C70E3602CB02}"/>
                </a:ext>
              </a:extLst>
            </p:cNvPr>
            <p:cNvSpPr/>
            <p:nvPr/>
          </p:nvSpPr>
          <p:spPr>
            <a:xfrm>
              <a:off x="5707859" y="2558869"/>
              <a:ext cx="723275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i="0" u="none" strike="noStrike" kern="1200" cap="none" spc="600" normalizeH="0" baseline="0" noProof="0" dirty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5DE4AB-9838-4F83-AA86-2D7D1A404862}"/>
              </a:ext>
            </a:extLst>
          </p:cNvPr>
          <p:cNvGrpSpPr/>
          <p:nvPr/>
        </p:nvGrpSpPr>
        <p:grpSpPr>
          <a:xfrm>
            <a:off x="8232402" y="2065942"/>
            <a:ext cx="2270581" cy="2050882"/>
            <a:chOff x="8232402" y="2065942"/>
            <a:chExt cx="2270581" cy="2050882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7F004E-4673-42BE-8D86-7489D81EE233}"/>
                </a:ext>
              </a:extLst>
            </p:cNvPr>
            <p:cNvSpPr/>
            <p:nvPr/>
          </p:nvSpPr>
          <p:spPr>
            <a:xfrm>
              <a:off x="8489713" y="2886296"/>
              <a:ext cx="1723549" cy="46166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dist"/>
              <a:r>
                <a:rPr lang="zh-CN" altLang="en-US" sz="2400" spc="600" dirty="0">
                  <a:solidFill>
                    <a:srgbClr val="5E4E44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743405-1479-4B16-A98D-97F0F9E885F0}"/>
                </a:ext>
              </a:extLst>
            </p:cNvPr>
            <p:cNvSpPr/>
            <p:nvPr/>
          </p:nvSpPr>
          <p:spPr>
            <a:xfrm>
              <a:off x="8232402" y="3305255"/>
              <a:ext cx="2270581" cy="81156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  <a:defRPr/>
              </a:pPr>
              <a:r>
                <a:rPr lang="zh-CN" altLang="en-US" sz="1400" spc="300" dirty="0">
                  <a:solidFill>
                    <a:srgbClr val="5E4E44"/>
                  </a:solidFill>
                  <a:cs typeface="+mn-ea"/>
                  <a:sym typeface="+mn-lt"/>
                </a:rPr>
                <a:t>在此处添加具体内容，文字尽量言简意赅。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564328-ABFE-4AD9-82D9-A5CC0785D348}"/>
                </a:ext>
              </a:extLst>
            </p:cNvPr>
            <p:cNvSpPr/>
            <p:nvPr/>
          </p:nvSpPr>
          <p:spPr>
            <a:xfrm>
              <a:off x="8949929" y="2065942"/>
              <a:ext cx="723275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i="0" u="none" strike="noStrike" kern="1200" cap="none" spc="600" normalizeH="0" baseline="0" noProof="0" dirty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3AD0E-E6CC-4F08-8A6D-21BA10335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30" y="5405787"/>
            <a:ext cx="4971075" cy="143749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4605AC-5B11-4DA4-80AD-B8CEA47781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213" y="5303043"/>
            <a:ext cx="4412214" cy="127588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E7412E-83F1-4377-92AC-88E9E2B191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288" y="4237464"/>
            <a:ext cx="2617160" cy="14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972958-E8AA-4A4B-80AC-EEA630CC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C1C425-5FF6-4ECF-BCD6-451D7543E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9116" y="921709"/>
            <a:ext cx="14493921" cy="59257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5C77F6-31EB-4290-AC6F-AEC55B135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" y="4314825"/>
            <a:ext cx="4352925" cy="25431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01C15-16A4-4DC7-BF10-420E37C2B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283" y="4005262"/>
            <a:ext cx="2057400" cy="15811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7428C2-967F-4BFD-9E4B-3C8096AF11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87" y="3004169"/>
            <a:ext cx="5400267" cy="39019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175294-9ED6-4910-B72B-6892A2730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5905500"/>
            <a:ext cx="2400300" cy="95250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CC0E94-9D48-4B28-B89C-E23B8DBBA74C}"/>
              </a:ext>
            </a:extLst>
          </p:cNvPr>
          <p:cNvSpPr/>
          <p:nvPr/>
        </p:nvSpPr>
        <p:spPr>
          <a:xfrm>
            <a:off x="5255073" y="5039213"/>
            <a:ext cx="1705918" cy="1932064"/>
          </a:xfrm>
          <a:prstGeom prst="rect">
            <a:avLst/>
          </a:prstGeom>
          <a:blipFill dpi="0" rotWithShape="1">
            <a:blip r:embed="rId9" cstate="screen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CDBE72-6D94-4A79-AF80-7B69DDC25537}"/>
              </a:ext>
            </a:extLst>
          </p:cNvPr>
          <p:cNvGrpSpPr/>
          <p:nvPr/>
        </p:nvGrpSpPr>
        <p:grpSpPr>
          <a:xfrm>
            <a:off x="4237992" y="3518215"/>
            <a:ext cx="3819213" cy="566615"/>
            <a:chOff x="4237992" y="4337085"/>
            <a:chExt cx="3819213" cy="566615"/>
          </a:xfrm>
        </p:grpSpPr>
        <p:sp>
          <p:nvSpPr>
            <p:cNvPr id="34" name="椭圆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609FA1-1F51-4C74-97AB-9CC90CAFD946}"/>
                </a:ext>
              </a:extLst>
            </p:cNvPr>
            <p:cNvSpPr/>
            <p:nvPr/>
          </p:nvSpPr>
          <p:spPr>
            <a:xfrm>
              <a:off x="4237992" y="4350662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中</a:t>
              </a: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6CA894-52C8-4504-9832-D92B4723EEFD}"/>
                </a:ext>
              </a:extLst>
            </p:cNvPr>
            <p:cNvSpPr/>
            <p:nvPr/>
          </p:nvSpPr>
          <p:spPr>
            <a:xfrm>
              <a:off x="4878966" y="4337085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国</a:t>
              </a: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685C52-7E94-47B3-94D7-CD8C9D05FBDA}"/>
                </a:ext>
              </a:extLst>
            </p:cNvPr>
            <p:cNvSpPr/>
            <p:nvPr/>
          </p:nvSpPr>
          <p:spPr>
            <a:xfrm>
              <a:off x="5531234" y="4337085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传</a:t>
              </a: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109E59-C9D2-4C9D-B232-DC315CCB1059}"/>
                </a:ext>
              </a:extLst>
            </p:cNvPr>
            <p:cNvSpPr/>
            <p:nvPr/>
          </p:nvSpPr>
          <p:spPr>
            <a:xfrm>
              <a:off x="6190514" y="4337085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统</a:t>
              </a: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BB0F4F-E656-4C2E-8C72-27A5BBC74425}"/>
                </a:ext>
              </a:extLst>
            </p:cNvPr>
            <p:cNvSpPr/>
            <p:nvPr/>
          </p:nvSpPr>
          <p:spPr>
            <a:xfrm>
              <a:off x="6844887" y="4341020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节</a:t>
              </a:r>
            </a:p>
          </p:txBody>
        </p:sp>
        <p:sp>
          <p:nvSpPr>
            <p:cNvPr id="39" name="椭圆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B09D43-8C73-4B25-97EC-F3614938F03F}"/>
                </a:ext>
              </a:extLst>
            </p:cNvPr>
            <p:cNvSpPr/>
            <p:nvPr/>
          </p:nvSpPr>
          <p:spPr>
            <a:xfrm>
              <a:off x="7504167" y="4341020"/>
              <a:ext cx="553038" cy="5530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E4E44"/>
                  </a:solidFill>
                  <a:cs typeface="+mn-ea"/>
                  <a:sym typeface="+mn-lt"/>
                </a:rPr>
                <a:t>日</a:t>
              </a: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310686-58DA-4916-8010-BE8ED580C734}"/>
              </a:ext>
            </a:extLst>
          </p:cNvPr>
          <p:cNvSpPr/>
          <p:nvPr/>
        </p:nvSpPr>
        <p:spPr>
          <a:xfrm>
            <a:off x="-11313" y="10555"/>
            <a:ext cx="2780838" cy="2081463"/>
          </a:xfrm>
          <a:prstGeom prst="rect">
            <a:avLst/>
          </a:prstGeom>
          <a:blipFill dpi="0" rotWithShape="1">
            <a:blip r:embed="rId10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BFB4A1-EB49-4BC1-9771-B432750B5E10}"/>
              </a:ext>
            </a:extLst>
          </p:cNvPr>
          <p:cNvGrpSpPr/>
          <p:nvPr/>
        </p:nvGrpSpPr>
        <p:grpSpPr>
          <a:xfrm>
            <a:off x="127639" y="3455446"/>
            <a:ext cx="668007" cy="3396511"/>
            <a:chOff x="127639" y="3455446"/>
            <a:chExt cx="668007" cy="3396511"/>
          </a:xfrm>
        </p:grpSpPr>
        <p:sp>
          <p:nvSpPr>
            <p:cNvPr id="47" name="标题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7EF9E6-F5F9-4D92-983B-4443927FD549}"/>
                </a:ext>
              </a:extLst>
            </p:cNvPr>
            <p:cNvSpPr txBox="1">
              <a:spLocks/>
            </p:cNvSpPr>
            <p:nvPr/>
          </p:nvSpPr>
          <p:spPr>
            <a:xfrm>
              <a:off x="127639" y="3778958"/>
              <a:ext cx="470180" cy="3072999"/>
            </a:xfrm>
            <a:prstGeom prst="rect">
              <a:avLst/>
            </a:prstGeom>
          </p:spPr>
          <p:txBody>
            <a:bodyPr vert="eaVert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spc="300" dirty="0">
                  <a:solidFill>
                    <a:srgbClr val="5E4E44"/>
                  </a:solidFill>
                  <a:latin typeface="+mn-lt"/>
                  <a:ea typeface="+mn-ea"/>
                  <a:cs typeface="+mn-ea"/>
                  <a:sym typeface="+mn-lt"/>
                </a:rPr>
                <a:t>每逢佳节倍思亲</a:t>
              </a:r>
            </a:p>
          </p:txBody>
        </p:sp>
        <p:pic>
          <p:nvPicPr>
            <p:cNvPr id="52" name="图片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3A42D2-7175-4FC7-A5C4-77C014DA1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312270">
              <a:off x="140426" y="3455446"/>
              <a:ext cx="655220" cy="42047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C37032-AC0F-40EF-BC2E-474118C163AB}"/>
              </a:ext>
            </a:extLst>
          </p:cNvPr>
          <p:cNvGrpSpPr/>
          <p:nvPr/>
        </p:nvGrpSpPr>
        <p:grpSpPr>
          <a:xfrm>
            <a:off x="11268430" y="293357"/>
            <a:ext cx="655220" cy="3447269"/>
            <a:chOff x="11268430" y="293357"/>
            <a:chExt cx="655220" cy="3447269"/>
          </a:xfrm>
        </p:grpSpPr>
        <p:sp>
          <p:nvSpPr>
            <p:cNvPr id="48" name="标题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20B943-8E2A-423F-9BBC-D5DCFFAC89AA}"/>
                </a:ext>
              </a:extLst>
            </p:cNvPr>
            <p:cNvSpPr txBox="1">
              <a:spLocks/>
            </p:cNvSpPr>
            <p:nvPr/>
          </p:nvSpPr>
          <p:spPr>
            <a:xfrm>
              <a:off x="11319265" y="667627"/>
              <a:ext cx="470180" cy="3072999"/>
            </a:xfrm>
            <a:prstGeom prst="rect">
              <a:avLst/>
            </a:prstGeom>
          </p:spPr>
          <p:txBody>
            <a:bodyPr vert="eaVert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spc="300" dirty="0">
                  <a:solidFill>
                    <a:srgbClr val="5E4E44"/>
                  </a:solidFill>
                  <a:latin typeface="+mn-lt"/>
                  <a:ea typeface="+mn-ea"/>
                  <a:cs typeface="+mn-ea"/>
                  <a:sym typeface="+mn-lt"/>
                </a:rPr>
                <a:t>独在异乡为异客</a:t>
              </a:r>
            </a:p>
          </p:txBody>
        </p:sp>
        <p:pic>
          <p:nvPicPr>
            <p:cNvPr id="53" name="图片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144646-DDD5-4032-A3EE-6C4EAD23F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312270">
              <a:off x="11268430" y="293357"/>
              <a:ext cx="655220" cy="420470"/>
            </a:xfrm>
            <a:prstGeom prst="rect">
              <a:avLst/>
            </a:prstGeom>
          </p:spPr>
        </p:pic>
      </p:grp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61EBB7-1490-44E7-B98B-67B118ABCB7C}"/>
              </a:ext>
            </a:extLst>
          </p:cNvPr>
          <p:cNvSpPr/>
          <p:nvPr/>
        </p:nvSpPr>
        <p:spPr>
          <a:xfrm>
            <a:off x="3454269" y="2061517"/>
            <a:ext cx="5429692" cy="14465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i="0" u="none" strike="noStrike" kern="1200" cap="none" spc="-30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感 谢 欣 赏</a:t>
            </a:r>
          </a:p>
        </p:txBody>
      </p:sp>
    </p:spTree>
    <p:extLst>
      <p:ext uri="{BB962C8B-B14F-4D97-AF65-F5344CB8AC3E}">
        <p14:creationId xmlns:p14="http://schemas.microsoft.com/office/powerpoint/2010/main" val="12258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F7DB57-DD96-4F14-BDE4-45743B60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9BD556-BBA0-4B50-85DA-8F51CC4B5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24" y="3943928"/>
            <a:ext cx="1984583" cy="2914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24019D-B5CC-48FC-8836-DFC533C3F6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0" y="-246846"/>
            <a:ext cx="5075320" cy="507532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ADBFF-1C52-4C08-AA9B-53279A3C1879}"/>
              </a:ext>
            </a:extLst>
          </p:cNvPr>
          <p:cNvSpPr/>
          <p:nvPr/>
        </p:nvSpPr>
        <p:spPr>
          <a:xfrm>
            <a:off x="3154644" y="3204502"/>
            <a:ext cx="390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4800" spc="600" dirty="0">
                <a:solidFill>
                  <a:srgbClr val="5E4E44"/>
                </a:solidFill>
                <a:cs typeface="+mn-ea"/>
                <a:sym typeface="+mn-lt"/>
              </a:rPr>
              <a:t>历史起源</a:t>
            </a:r>
            <a:endParaRPr lang="en-US" altLang="zh-CN" sz="48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78B470-7C85-4014-BDC8-C2CBA24C3E6E}"/>
              </a:ext>
            </a:extLst>
          </p:cNvPr>
          <p:cNvSpPr txBox="1"/>
          <p:nvPr/>
        </p:nvSpPr>
        <p:spPr>
          <a:xfrm>
            <a:off x="4509807" y="1852192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800" dirty="0">
                <a:solidFill>
                  <a:srgbClr val="5E4E44"/>
                </a:solidFill>
                <a:cs typeface="+mn-ea"/>
                <a:sym typeface="+mn-lt"/>
              </a:rPr>
              <a:t>壹</a:t>
            </a:r>
            <a:endParaRPr kumimoji="0" lang="zh-CN" altLang="en-US" sz="8800" i="0" u="none" strike="noStrike" kern="1200" cap="none" spc="0" normalizeH="0" baseline="0" noProof="0" dirty="0">
              <a:ln>
                <a:noFill/>
              </a:ln>
              <a:solidFill>
                <a:srgbClr val="5E4E44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C123EC-D1C4-405B-8914-56FC28BEC2AF}"/>
              </a:ext>
            </a:extLst>
          </p:cNvPr>
          <p:cNvSpPr/>
          <p:nvPr/>
        </p:nvSpPr>
        <p:spPr>
          <a:xfrm>
            <a:off x="3058588" y="4004548"/>
            <a:ext cx="4075951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  <a:endParaRPr lang="en-US" altLang="zh-CN" sz="1600" dirty="0">
              <a:solidFill>
                <a:srgbClr val="5E4E4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4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壹 历史起源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D290E8-E0FB-43CD-A2A0-18DC38E5416E}"/>
              </a:ext>
            </a:extLst>
          </p:cNvPr>
          <p:cNvSpPr txBox="1"/>
          <p:nvPr/>
        </p:nvSpPr>
        <p:spPr>
          <a:xfrm>
            <a:off x="10124855" y="3063250"/>
            <a:ext cx="108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C17C27-417B-4C16-9616-507B25A9BDEA}"/>
              </a:ext>
            </a:extLst>
          </p:cNvPr>
          <p:cNvSpPr txBox="1"/>
          <p:nvPr/>
        </p:nvSpPr>
        <p:spPr>
          <a:xfrm>
            <a:off x="8872839" y="3159124"/>
            <a:ext cx="1292662" cy="23150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defRPr>
            </a:lvl1pPr>
          </a:lstStyle>
          <a:p>
            <a:pPr lvl="0">
              <a:defRPr/>
            </a:pPr>
            <a:r>
              <a:rPr lang="zh-CN" altLang="en-US" sz="1600" spc="300" dirty="0">
                <a:solidFill>
                  <a:srgbClr val="5E4E44"/>
                </a:solidFill>
                <a:latin typeface="+mn-lt"/>
                <a:ea typeface="+mn-ea"/>
                <a:sym typeface="+mn-lt"/>
              </a:rPr>
              <a:t>在此处添加具体内容，文字尽量言简意赅，简单说明即可。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816B5-9FD8-46CD-BDF5-E56F25D28D80}"/>
              </a:ext>
            </a:extLst>
          </p:cNvPr>
          <p:cNvCxnSpPr/>
          <p:nvPr/>
        </p:nvCxnSpPr>
        <p:spPr>
          <a:xfrm>
            <a:off x="8765619" y="3197222"/>
            <a:ext cx="0" cy="1553706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58FB95-2DA6-49FF-8529-4C1B07567016}"/>
              </a:ext>
            </a:extLst>
          </p:cNvPr>
          <p:cNvSpPr txBox="1"/>
          <p:nvPr/>
        </p:nvSpPr>
        <p:spPr>
          <a:xfrm>
            <a:off x="7312084" y="3101335"/>
            <a:ext cx="108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 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360FAF-6B37-421C-853E-2550608FA242}"/>
              </a:ext>
            </a:extLst>
          </p:cNvPr>
          <p:cNvSpPr txBox="1"/>
          <p:nvPr/>
        </p:nvSpPr>
        <p:spPr>
          <a:xfrm>
            <a:off x="4971352" y="1612955"/>
            <a:ext cx="108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0973D1-0F59-4E4D-AF5D-7C5D4F1624BF}"/>
              </a:ext>
            </a:extLst>
          </p:cNvPr>
          <p:cNvCxnSpPr/>
          <p:nvPr/>
        </p:nvCxnSpPr>
        <p:spPr>
          <a:xfrm>
            <a:off x="6187617" y="3216403"/>
            <a:ext cx="0" cy="1553706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B024E2-9439-498F-BE89-388C8C6158F8}"/>
              </a:ext>
            </a:extLst>
          </p:cNvPr>
          <p:cNvSpPr txBox="1"/>
          <p:nvPr/>
        </p:nvSpPr>
        <p:spPr>
          <a:xfrm>
            <a:off x="2423222" y="1603430"/>
            <a:ext cx="108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CA14B6-0824-4EEB-AEAB-BA9365DA29F1}"/>
              </a:ext>
            </a:extLst>
          </p:cNvPr>
          <p:cNvCxnSpPr/>
          <p:nvPr/>
        </p:nvCxnSpPr>
        <p:spPr>
          <a:xfrm>
            <a:off x="3509071" y="1832800"/>
            <a:ext cx="0" cy="1553706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733CDA-BA3E-40E9-ABE4-0FE20239AFE1}"/>
              </a:ext>
            </a:extLst>
          </p:cNvPr>
          <p:cNvSpPr txBox="1"/>
          <p:nvPr/>
        </p:nvSpPr>
        <p:spPr>
          <a:xfrm>
            <a:off x="6347498" y="3159124"/>
            <a:ext cx="1292662" cy="23150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defRPr>
            </a:lvl1pPr>
          </a:lstStyle>
          <a:p>
            <a:pPr lvl="0">
              <a:defRPr/>
            </a:pPr>
            <a:r>
              <a:rPr lang="zh-CN" altLang="en-US" sz="1600" spc="300" dirty="0">
                <a:solidFill>
                  <a:srgbClr val="5E4E44"/>
                </a:solidFill>
                <a:latin typeface="+mn-lt"/>
                <a:ea typeface="+mn-ea"/>
                <a:sym typeface="+mn-lt"/>
              </a:rPr>
              <a:t>在此处添加具体内容，文字尽量言简意赅，简单说明即可。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2D9814-9D3A-43BC-96E2-A4758E6D7349}"/>
              </a:ext>
            </a:extLst>
          </p:cNvPr>
          <p:cNvSpPr txBox="1"/>
          <p:nvPr/>
        </p:nvSpPr>
        <p:spPr>
          <a:xfrm>
            <a:off x="3653740" y="1670743"/>
            <a:ext cx="1292662" cy="23150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400">
                <a:solidFill>
                  <a:prstClr val="black">
                    <a:lumMod val="85000"/>
                    <a:lumOff val="15000"/>
                  </a:prstClr>
                </a:solidFill>
                <a:latin typeface="义启魏碑体" panose="02010601030101010101" pitchFamily="2" charset="-122"/>
                <a:ea typeface="义启魏碑体" panose="02010601030101010101" pitchFamily="2" charset="-122"/>
                <a:cs typeface="+mn-ea"/>
              </a:defRPr>
            </a:lvl1pPr>
          </a:lstStyle>
          <a:p>
            <a:pPr lvl="0">
              <a:defRPr/>
            </a:pPr>
            <a:r>
              <a:rPr lang="zh-CN" altLang="en-US" sz="1600" spc="300" dirty="0">
                <a:solidFill>
                  <a:srgbClr val="5E4E44"/>
                </a:solidFill>
                <a:latin typeface="+mn-lt"/>
                <a:ea typeface="+mn-ea"/>
                <a:sym typeface="+mn-lt"/>
              </a:rPr>
              <a:t>在此处添加具体内容，文字尽量言简意赅，简单说明即可。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315D91-74BA-4ADD-8E0E-75D031AFE5B3}"/>
              </a:ext>
            </a:extLst>
          </p:cNvPr>
          <p:cNvSpPr txBox="1"/>
          <p:nvPr/>
        </p:nvSpPr>
        <p:spPr>
          <a:xfrm>
            <a:off x="1170857" y="1661218"/>
            <a:ext cx="1292662" cy="23150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defRPr>
            </a:lvl1pPr>
          </a:lstStyle>
          <a:p>
            <a:pPr lvl="0">
              <a:defRPr/>
            </a:pPr>
            <a:r>
              <a:rPr lang="zh-CN" altLang="en-US" sz="1600" spc="300" dirty="0">
                <a:solidFill>
                  <a:srgbClr val="5E4E44"/>
                </a:solidFill>
                <a:latin typeface="+mn-lt"/>
                <a:ea typeface="+mn-ea"/>
                <a:sym typeface="+mn-lt"/>
              </a:rPr>
              <a:t>在此处添加具体内容，文字尽量言简意赅，简单说明即可。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5E4E44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7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9904" y="650431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壹 历史起源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07A32F-7D38-40C4-A23C-A6AAA583C2BE}"/>
              </a:ext>
            </a:extLst>
          </p:cNvPr>
          <p:cNvSpPr/>
          <p:nvPr/>
        </p:nvSpPr>
        <p:spPr>
          <a:xfrm>
            <a:off x="6096000" y="1683475"/>
            <a:ext cx="4031873" cy="1018127"/>
          </a:xfrm>
          <a:prstGeom prst="rect">
            <a:avLst/>
          </a:prstGeom>
          <a:noFill/>
          <a:effectLst/>
        </p:spPr>
        <p:txBody>
          <a:bodyPr vert="eaVert"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461C01-A7DF-497D-A991-ADB809600117}"/>
              </a:ext>
            </a:extLst>
          </p:cNvPr>
          <p:cNvSpPr/>
          <p:nvPr/>
        </p:nvSpPr>
        <p:spPr>
          <a:xfrm>
            <a:off x="4941836" y="4975607"/>
            <a:ext cx="5186035" cy="945599"/>
          </a:xfrm>
          <a:prstGeom prst="rect">
            <a:avLst/>
          </a:prstGeom>
          <a:noFill/>
          <a:effectLst/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E0E737-5F89-47AD-B25D-EA0B8B66660A}"/>
              </a:ext>
            </a:extLst>
          </p:cNvPr>
          <p:cNvSpPr/>
          <p:nvPr/>
        </p:nvSpPr>
        <p:spPr>
          <a:xfrm>
            <a:off x="6095998" y="3281379"/>
            <a:ext cx="4031873" cy="1018127"/>
          </a:xfrm>
          <a:prstGeom prst="rect">
            <a:avLst/>
          </a:prstGeom>
          <a:noFill/>
          <a:effectLst/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8A6B7C-12C3-485E-A512-F2958E0E0496}"/>
              </a:ext>
            </a:extLst>
          </p:cNvPr>
          <p:cNvSpPr txBox="1"/>
          <p:nvPr/>
        </p:nvSpPr>
        <p:spPr>
          <a:xfrm>
            <a:off x="4316299" y="3439727"/>
            <a:ext cx="69762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defTabSz="913765">
              <a:defRPr/>
            </a:pPr>
            <a:r>
              <a:rPr lang="zh-CN" altLang="en-US" sz="3600" b="1" spc="400" dirty="0">
                <a:solidFill>
                  <a:srgbClr val="5E4E44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AD4360-14D5-4E1F-8C76-9B8CFAF624B9}"/>
              </a:ext>
            </a:extLst>
          </p:cNvPr>
          <p:cNvSpPr txBox="1"/>
          <p:nvPr/>
        </p:nvSpPr>
        <p:spPr>
          <a:xfrm>
            <a:off x="4316299" y="1828833"/>
            <a:ext cx="69762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defTabSz="913765">
              <a:defRPr/>
            </a:pPr>
            <a:r>
              <a:rPr lang="zh-CN" altLang="en-US" sz="3600" b="1" spc="400" dirty="0">
                <a:solidFill>
                  <a:srgbClr val="5E4E44"/>
                </a:solidFill>
                <a:cs typeface="+mn-ea"/>
                <a:sym typeface="+mn-lt"/>
              </a:rPr>
              <a:t>壹</a:t>
            </a:r>
            <a:endParaRPr lang="zh-CN" altLang="en-US" sz="2800" b="1" spc="4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13556E-EF8F-40A7-AAF7-9B788021450D}"/>
              </a:ext>
            </a:extLst>
          </p:cNvPr>
          <p:cNvSpPr txBox="1"/>
          <p:nvPr/>
        </p:nvSpPr>
        <p:spPr>
          <a:xfrm>
            <a:off x="4316299" y="5041274"/>
            <a:ext cx="69762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defTabSz="913765">
              <a:defRPr/>
            </a:pPr>
            <a:r>
              <a:rPr lang="zh-CN" altLang="en-US" sz="3600" b="1" spc="400">
                <a:solidFill>
                  <a:srgbClr val="5E4E44"/>
                </a:solidFill>
                <a:cs typeface="+mn-ea"/>
                <a:sym typeface="+mn-lt"/>
              </a:rPr>
              <a:t>叁</a:t>
            </a:r>
            <a:endParaRPr lang="zh-CN" altLang="en-US" sz="3600" b="1" spc="4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DCDF4F-142A-4C7C-ABBB-2868A15BD0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85" y="1509456"/>
            <a:ext cx="3177876" cy="41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壹 历史起源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9C030C-55CD-4044-B6C7-23A026F397AC}"/>
              </a:ext>
            </a:extLst>
          </p:cNvPr>
          <p:cNvGrpSpPr/>
          <p:nvPr/>
        </p:nvGrpSpPr>
        <p:grpSpPr>
          <a:xfrm>
            <a:off x="1485506" y="1988366"/>
            <a:ext cx="2285417" cy="3356721"/>
            <a:chOff x="1485506" y="1988366"/>
            <a:chExt cx="2285417" cy="3356721"/>
          </a:xfrm>
        </p:grpSpPr>
        <p:pic>
          <p:nvPicPr>
            <p:cNvPr id="2" name="图片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64C0AA-D26C-46CC-8F27-4D088F916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5506" y="2522133"/>
              <a:ext cx="2285416" cy="282295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1F424E-C90D-420E-9B80-1E42B027FB55}"/>
                </a:ext>
              </a:extLst>
            </p:cNvPr>
            <p:cNvGrpSpPr/>
            <p:nvPr/>
          </p:nvGrpSpPr>
          <p:grpSpPr>
            <a:xfrm>
              <a:off x="1485507" y="1988366"/>
              <a:ext cx="2285416" cy="3347415"/>
              <a:chOff x="2100263" y="1776127"/>
              <a:chExt cx="2285416" cy="3347415"/>
            </a:xfrm>
          </p:grpSpPr>
          <p:sp>
            <p:nvSpPr>
              <p:cNvPr id="8" name="矩形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9F9523-C3F6-4CF7-B3F1-10FEA57675DF}"/>
                  </a:ext>
                </a:extLst>
              </p:cNvPr>
              <p:cNvSpPr/>
              <p:nvPr/>
            </p:nvSpPr>
            <p:spPr>
              <a:xfrm>
                <a:off x="2100263" y="1776127"/>
                <a:ext cx="2285416" cy="3347415"/>
              </a:xfrm>
              <a:prstGeom prst="rect">
                <a:avLst/>
              </a:prstGeom>
              <a:noFill/>
              <a:ln>
                <a:solidFill>
                  <a:srgbClr val="D2CE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C8B216-AA98-4B52-8F74-72EDDE1568F5}"/>
                  </a:ext>
                </a:extLst>
              </p:cNvPr>
              <p:cNvGrpSpPr/>
              <p:nvPr/>
            </p:nvGrpSpPr>
            <p:grpSpPr>
              <a:xfrm>
                <a:off x="2937645" y="1776129"/>
                <a:ext cx="569391" cy="2609892"/>
                <a:chOff x="2937645" y="2163585"/>
                <a:chExt cx="569391" cy="2609892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664C7A-3301-4EBC-9A1F-D25B73571D6D}"/>
                    </a:ext>
                  </a:extLst>
                </p:cNvPr>
                <p:cNvSpPr/>
                <p:nvPr/>
              </p:nvSpPr>
              <p:spPr>
                <a:xfrm>
                  <a:off x="2937645" y="2163585"/>
                  <a:ext cx="569391" cy="2609892"/>
                </a:xfrm>
                <a:prstGeom prst="rect">
                  <a:avLst/>
                </a:prstGeom>
                <a:solidFill>
                  <a:srgbClr val="5E4E44">
                    <a:alpha val="60000"/>
                  </a:srgbClr>
                </a:solidFill>
                <a:ln>
                  <a:solidFill>
                    <a:srgbClr val="D2CE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E4E4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C28DCB-8F71-4F5A-8954-1EF516AB02C8}"/>
                    </a:ext>
                  </a:extLst>
                </p:cNvPr>
                <p:cNvSpPr txBox="1"/>
                <p:nvPr/>
              </p:nvSpPr>
              <p:spPr>
                <a:xfrm>
                  <a:off x="3027340" y="2335461"/>
                  <a:ext cx="42164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添加标题内容</a:t>
                  </a:r>
                </a:p>
              </p:txBody>
            </p:sp>
          </p:grpSp>
        </p:grpSp>
      </p:grp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4BE9D7-5DD2-4B2C-A944-A629AF952C1E}"/>
              </a:ext>
            </a:extLst>
          </p:cNvPr>
          <p:cNvGrpSpPr/>
          <p:nvPr/>
        </p:nvGrpSpPr>
        <p:grpSpPr>
          <a:xfrm>
            <a:off x="4338536" y="1993805"/>
            <a:ext cx="2285416" cy="3356723"/>
            <a:chOff x="4338536" y="1993805"/>
            <a:chExt cx="2285416" cy="3356723"/>
          </a:xfrm>
        </p:grpSpPr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6747F1-645B-4F9A-9836-C4B3EC8A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8536" y="2527574"/>
              <a:ext cx="2285416" cy="2822954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668E3B-D33B-4B5D-8A73-955F0A9DCA42}"/>
                </a:ext>
              </a:extLst>
            </p:cNvPr>
            <p:cNvGrpSpPr/>
            <p:nvPr/>
          </p:nvGrpSpPr>
          <p:grpSpPr>
            <a:xfrm>
              <a:off x="4338536" y="1993805"/>
              <a:ext cx="2285416" cy="3347415"/>
              <a:chOff x="2100263" y="1776127"/>
              <a:chExt cx="2285416" cy="3347415"/>
            </a:xfrm>
          </p:grpSpPr>
          <p:sp>
            <p:nvSpPr>
              <p:cNvPr id="14" name="矩形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63043A-5C7D-4B0A-B843-5CCC79FFE9D4}"/>
                  </a:ext>
                </a:extLst>
              </p:cNvPr>
              <p:cNvSpPr/>
              <p:nvPr/>
            </p:nvSpPr>
            <p:spPr>
              <a:xfrm>
                <a:off x="2100263" y="1776127"/>
                <a:ext cx="2285416" cy="3347415"/>
              </a:xfrm>
              <a:prstGeom prst="rect">
                <a:avLst/>
              </a:prstGeom>
              <a:noFill/>
              <a:ln>
                <a:solidFill>
                  <a:srgbClr val="D2CE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76FF3E-9A30-4634-9845-79A3AF61D614}"/>
                  </a:ext>
                </a:extLst>
              </p:cNvPr>
              <p:cNvGrpSpPr/>
              <p:nvPr/>
            </p:nvGrpSpPr>
            <p:grpSpPr>
              <a:xfrm>
                <a:off x="2937645" y="1776129"/>
                <a:ext cx="569391" cy="2609892"/>
                <a:chOff x="2937645" y="2163585"/>
                <a:chExt cx="569391" cy="2609892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A389EE-0B31-4392-B86D-81007B1D266C}"/>
                    </a:ext>
                  </a:extLst>
                </p:cNvPr>
                <p:cNvSpPr/>
                <p:nvPr/>
              </p:nvSpPr>
              <p:spPr>
                <a:xfrm>
                  <a:off x="2937645" y="2163585"/>
                  <a:ext cx="569391" cy="2609892"/>
                </a:xfrm>
                <a:prstGeom prst="rect">
                  <a:avLst/>
                </a:prstGeom>
                <a:solidFill>
                  <a:srgbClr val="5E4E44">
                    <a:alpha val="60000"/>
                  </a:srgbClr>
                </a:solidFill>
                <a:ln>
                  <a:solidFill>
                    <a:srgbClr val="D2CE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E4E4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AF505A-1E32-4E68-B86D-B9B5F07A64B8}"/>
                    </a:ext>
                  </a:extLst>
                </p:cNvPr>
                <p:cNvSpPr txBox="1"/>
                <p:nvPr/>
              </p:nvSpPr>
              <p:spPr>
                <a:xfrm>
                  <a:off x="3027340" y="2335461"/>
                  <a:ext cx="42164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添加标题内容</a:t>
                  </a:r>
                </a:p>
              </p:txBody>
            </p:sp>
          </p:grpSp>
        </p:grpSp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3AFCC6-2C4A-4BC2-8ED6-E42064E75A10}"/>
              </a:ext>
            </a:extLst>
          </p:cNvPr>
          <p:cNvGrpSpPr/>
          <p:nvPr/>
        </p:nvGrpSpPr>
        <p:grpSpPr>
          <a:xfrm>
            <a:off x="7191565" y="1999244"/>
            <a:ext cx="2289642" cy="3347415"/>
            <a:chOff x="7191565" y="1999244"/>
            <a:chExt cx="2289642" cy="3347415"/>
          </a:xfrm>
        </p:grpSpPr>
        <p:pic>
          <p:nvPicPr>
            <p:cNvPr id="27" name="图片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7844D9-D80E-42E1-9D7B-6F0D27E39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5791" y="2512827"/>
              <a:ext cx="2285416" cy="2822954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EA451B-C555-4308-ABC7-0616627DCCB0}"/>
                </a:ext>
              </a:extLst>
            </p:cNvPr>
            <p:cNvGrpSpPr/>
            <p:nvPr/>
          </p:nvGrpSpPr>
          <p:grpSpPr>
            <a:xfrm>
              <a:off x="7191565" y="1999244"/>
              <a:ext cx="2285416" cy="3347415"/>
              <a:chOff x="2100263" y="1776127"/>
              <a:chExt cx="2285416" cy="3347415"/>
            </a:xfrm>
          </p:grpSpPr>
          <p:sp>
            <p:nvSpPr>
              <p:cNvPr id="20" name="矩形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A233CF-040D-486D-A773-272BF8B60C31}"/>
                  </a:ext>
                </a:extLst>
              </p:cNvPr>
              <p:cNvSpPr/>
              <p:nvPr/>
            </p:nvSpPr>
            <p:spPr>
              <a:xfrm>
                <a:off x="2100263" y="1776127"/>
                <a:ext cx="2285416" cy="3347415"/>
              </a:xfrm>
              <a:prstGeom prst="rect">
                <a:avLst/>
              </a:prstGeom>
              <a:noFill/>
              <a:ln>
                <a:solidFill>
                  <a:srgbClr val="D2CE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E4E4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121FD4-36DD-486B-884C-8B7E5027D2B1}"/>
                  </a:ext>
                </a:extLst>
              </p:cNvPr>
              <p:cNvGrpSpPr/>
              <p:nvPr/>
            </p:nvGrpSpPr>
            <p:grpSpPr>
              <a:xfrm>
                <a:off x="2937645" y="1776129"/>
                <a:ext cx="569391" cy="2609892"/>
                <a:chOff x="2937645" y="2163585"/>
                <a:chExt cx="569391" cy="2609892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2F66CA-4FD7-40A3-9281-DD38BBC6B629}"/>
                    </a:ext>
                  </a:extLst>
                </p:cNvPr>
                <p:cNvSpPr/>
                <p:nvPr/>
              </p:nvSpPr>
              <p:spPr>
                <a:xfrm>
                  <a:off x="2937645" y="2163585"/>
                  <a:ext cx="569391" cy="2609892"/>
                </a:xfrm>
                <a:prstGeom prst="rect">
                  <a:avLst/>
                </a:prstGeom>
                <a:solidFill>
                  <a:srgbClr val="5E4E44">
                    <a:alpha val="60000"/>
                  </a:srgbClr>
                </a:solidFill>
                <a:ln>
                  <a:solidFill>
                    <a:srgbClr val="D2CE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E4E4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42BD13-1470-4244-980C-B9DC260FF423}"/>
                    </a:ext>
                  </a:extLst>
                </p:cNvPr>
                <p:cNvSpPr txBox="1"/>
                <p:nvPr/>
              </p:nvSpPr>
              <p:spPr>
                <a:xfrm>
                  <a:off x="3027340" y="2335461"/>
                  <a:ext cx="42164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添加标题内容</a:t>
                  </a:r>
                </a:p>
              </p:txBody>
            </p:sp>
          </p:grpSp>
        </p:grpSp>
      </p:grp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9FA8B0-352B-41A5-94DF-19B3E5E40DB0}"/>
              </a:ext>
            </a:extLst>
          </p:cNvPr>
          <p:cNvSpPr txBox="1"/>
          <p:nvPr/>
        </p:nvSpPr>
        <p:spPr>
          <a:xfrm>
            <a:off x="9689572" y="1988366"/>
            <a:ext cx="1292662" cy="3519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600">
                <a:solidFill>
                  <a:srgbClr val="5E4E44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spc="300" dirty="0">
                <a:latin typeface="+mn-lt"/>
                <a:ea typeface="+mn-ea"/>
                <a:sym typeface="+mn-lt"/>
              </a:rPr>
              <a:t>在此处添加具体内容，文字尽量言简意赅，简单说明即可，不必过于繁琐，注意版面美观度。</a:t>
            </a:r>
            <a:endParaRPr lang="en-US" altLang="zh-CN" spc="300" dirty="0">
              <a:latin typeface="+mn-lt"/>
              <a:ea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1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壹 历史起源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B80851-5301-4411-86AF-40A5AC9515F8}"/>
              </a:ext>
            </a:extLst>
          </p:cNvPr>
          <p:cNvSpPr/>
          <p:nvPr/>
        </p:nvSpPr>
        <p:spPr>
          <a:xfrm>
            <a:off x="1228400" y="1314400"/>
            <a:ext cx="3591876" cy="3522134"/>
          </a:xfrm>
          <a:prstGeom prst="diamond">
            <a:avLst/>
          </a:prstGeom>
          <a:solidFill>
            <a:srgbClr val="5E4E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8FAE9C-F5FD-4BE5-A868-B1BB52538132}"/>
              </a:ext>
            </a:extLst>
          </p:cNvPr>
          <p:cNvSpPr/>
          <p:nvPr/>
        </p:nvSpPr>
        <p:spPr>
          <a:xfrm>
            <a:off x="6968716" y="1330537"/>
            <a:ext cx="3591876" cy="3522134"/>
          </a:xfrm>
          <a:prstGeom prst="diamond">
            <a:avLst/>
          </a:prstGeom>
          <a:solidFill>
            <a:srgbClr val="5E4E4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C95DE2-2EBB-4592-92FC-3CB12B95811B}"/>
              </a:ext>
            </a:extLst>
          </p:cNvPr>
          <p:cNvSpPr txBox="1"/>
          <p:nvPr/>
        </p:nvSpPr>
        <p:spPr>
          <a:xfrm>
            <a:off x="7732710" y="2334299"/>
            <a:ext cx="2108269" cy="1710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在此处添加具体内容，文字尽量言简意赅，简单说明即可，不必过于繁琐</a:t>
            </a:r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FEBAFE-17F7-4FA9-93AD-16975360D981}"/>
              </a:ext>
            </a:extLst>
          </p:cNvPr>
          <p:cNvSpPr txBox="1"/>
          <p:nvPr/>
        </p:nvSpPr>
        <p:spPr>
          <a:xfrm>
            <a:off x="2017679" y="2318803"/>
            <a:ext cx="2108269" cy="1710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在此处添加具体内容，文字尽量言简意赅，简单说明即可，不必过于繁琐</a:t>
            </a:r>
            <a:r>
              <a:rPr lang="en-US" altLang="zh-CN" sz="1600" spc="3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91EF84-8CD5-4847-B106-1847592C7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192" y="3823494"/>
            <a:ext cx="4078608" cy="28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F7DB57-DD96-4F14-BDE4-45743B60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9BD556-BBA0-4B50-85DA-8F51CC4B5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24" y="3943928"/>
            <a:ext cx="1984583" cy="2914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24019D-B5CC-48FC-8836-DFC533C3F6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0" y="-246846"/>
            <a:ext cx="5075320" cy="507532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ADBFF-1C52-4C08-AA9B-53279A3C1879}"/>
              </a:ext>
            </a:extLst>
          </p:cNvPr>
          <p:cNvSpPr/>
          <p:nvPr/>
        </p:nvSpPr>
        <p:spPr>
          <a:xfrm>
            <a:off x="3154644" y="3204502"/>
            <a:ext cx="390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4800" spc="600" dirty="0">
                <a:solidFill>
                  <a:srgbClr val="5E4E44"/>
                </a:solidFill>
                <a:cs typeface="+mn-ea"/>
                <a:sym typeface="+mn-lt"/>
              </a:rPr>
              <a:t>历史演变</a:t>
            </a:r>
            <a:endParaRPr lang="en-US" altLang="zh-CN" sz="48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78B470-7C85-4014-BDC8-C2CBA24C3E6E}"/>
              </a:ext>
            </a:extLst>
          </p:cNvPr>
          <p:cNvSpPr txBox="1"/>
          <p:nvPr/>
        </p:nvSpPr>
        <p:spPr>
          <a:xfrm>
            <a:off x="4509807" y="185219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i="0" u="none" strike="noStrike" kern="1200" cap="none" spc="0" normalizeH="0" baseline="0" noProof="0" dirty="0">
                <a:ln>
                  <a:noFill/>
                </a:ln>
                <a:solidFill>
                  <a:srgbClr val="5E4E44"/>
                </a:solidFill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C123EC-D1C4-405B-8914-56FC28BEC2AF}"/>
              </a:ext>
            </a:extLst>
          </p:cNvPr>
          <p:cNvSpPr/>
          <p:nvPr/>
        </p:nvSpPr>
        <p:spPr>
          <a:xfrm>
            <a:off x="3058588" y="4004548"/>
            <a:ext cx="3909621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  <a:defRPr/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8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FA74A-9A32-4773-8282-966D671E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EB57D-9C07-42DB-ABD5-DE7BE37CA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958" y="4650608"/>
            <a:ext cx="1540041" cy="2207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ED9DD-A1CF-45E8-9EAD-36A7C77D83B7}"/>
              </a:ext>
            </a:extLst>
          </p:cNvPr>
          <p:cNvSpPr/>
          <p:nvPr/>
        </p:nvSpPr>
        <p:spPr>
          <a:xfrm>
            <a:off x="234981" y="172544"/>
            <a:ext cx="2829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zh-CN" altLang="en-US" sz="3200" spc="600" dirty="0">
                <a:solidFill>
                  <a:srgbClr val="5E4E44"/>
                </a:solidFill>
                <a:cs typeface="+mn-ea"/>
                <a:sym typeface="+mn-lt"/>
              </a:rPr>
              <a:t>贰 历史演变</a:t>
            </a:r>
            <a:endParaRPr lang="en-US" altLang="zh-CN" sz="3200" spc="6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D7326D-40C6-441A-BEDA-BE933B55C476}"/>
              </a:ext>
            </a:extLst>
          </p:cNvPr>
          <p:cNvSpPr/>
          <p:nvPr/>
        </p:nvSpPr>
        <p:spPr>
          <a:xfrm>
            <a:off x="5000054" y="2610571"/>
            <a:ext cx="5523567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  <a:endParaRPr lang="en-US" altLang="zh-CN" sz="1600" spc="300" dirty="0">
              <a:solidFill>
                <a:srgbClr val="5E4E44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BDC949-B254-4275-A684-A461AE9AFD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85" y="1414915"/>
            <a:ext cx="5096564" cy="448376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7A201C-3751-4E4E-A681-750AD25D349E}"/>
              </a:ext>
            </a:extLst>
          </p:cNvPr>
          <p:cNvSpPr/>
          <p:nvPr/>
        </p:nvSpPr>
        <p:spPr>
          <a:xfrm>
            <a:off x="5000054" y="4005433"/>
            <a:ext cx="5523567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zh-CN" altLang="en-US" sz="1600" spc="300" dirty="0">
                <a:solidFill>
                  <a:srgbClr val="5E4E44"/>
                </a:solidFill>
                <a:cs typeface="+mn-ea"/>
                <a:sym typeface="+mn-lt"/>
              </a:rPr>
              <a:t>在此处添加具体内容，文字尽量言简意赅，简单说明即可，不必过于繁琐，注意版面美观度。</a:t>
            </a:r>
            <a:endParaRPr lang="en-US" altLang="zh-CN" sz="1600" spc="300" dirty="0">
              <a:solidFill>
                <a:srgbClr val="5E4E4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8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重阳节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5lijapb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1346</Words>
  <Application>Microsoft Office PowerPoint</Application>
  <PresentationFormat>宽屏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54</cp:revision>
  <dcterms:created xsi:type="dcterms:W3CDTF">2019-09-22T23:37:05Z</dcterms:created>
  <dcterms:modified xsi:type="dcterms:W3CDTF">2023-05-24T11:20:47Z</dcterms:modified>
</cp:coreProperties>
</file>