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0" r:id="rId2"/>
    <p:sldMasterId id="2147483674" r:id="rId3"/>
  </p:sldMasterIdLst>
  <p:notesMasterIdLst>
    <p:notesMasterId r:id="rId25"/>
  </p:notesMasterIdLst>
  <p:sldIdLst>
    <p:sldId id="257" r:id="rId4"/>
    <p:sldId id="274" r:id="rId5"/>
    <p:sldId id="275" r:id="rId6"/>
    <p:sldId id="273" r:id="rId7"/>
    <p:sldId id="3225" r:id="rId8"/>
    <p:sldId id="259" r:id="rId9"/>
    <p:sldId id="3232" r:id="rId10"/>
    <p:sldId id="3233" r:id="rId11"/>
    <p:sldId id="419" r:id="rId12"/>
    <p:sldId id="421" r:id="rId13"/>
    <p:sldId id="423" r:id="rId14"/>
    <p:sldId id="3234" r:id="rId15"/>
    <p:sldId id="422" r:id="rId16"/>
    <p:sldId id="424" r:id="rId17"/>
    <p:sldId id="3241" r:id="rId18"/>
    <p:sldId id="3235" r:id="rId19"/>
    <p:sldId id="3238" r:id="rId20"/>
    <p:sldId id="427" r:id="rId21"/>
    <p:sldId id="428" r:id="rId22"/>
    <p:sldId id="3242" r:id="rId23"/>
    <p:sldId id="3243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308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1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252F-BE4D-4065-9EBF-613D76B7E882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A5B07-C5BC-4BE2-8F37-3AE2EE54B1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73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A5B07-C5BC-4BE2-8F37-3AE2EE54B1E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149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985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856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A5B07-C5BC-4BE2-8F37-3AE2EE54B1E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193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770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972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6690B-00BF-4AA3-8625-C0079FC31CD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157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A5B07-C5BC-4BE2-8F37-3AE2EE54B1E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354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6690B-00BF-4AA3-8625-C0079FC31CD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760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578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67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A5B07-C5BC-4BE2-8F37-3AE2EE54B1E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469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A5B07-C5BC-4BE2-8F37-3AE2EE54B1E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711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2611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A5B07-C5BC-4BE2-8F37-3AE2EE54B1E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514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4AE6E-8526-4B17-9629-0E1FF517068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460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6690B-00BF-4AA3-8625-C0079FC31CD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273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6690B-00BF-4AA3-8625-C0079FC31CD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48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6690B-00BF-4AA3-8625-C0079FC31CD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459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A5B07-C5BC-4BE2-8F37-3AE2EE54B1E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77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045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B7835B9-E3FE-4A31-B4DF-75F6D349B4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2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5C9B92-7610-BB24-3C6D-033E3728C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0F152672-1F53-5CDC-24F0-B26C6D3EEB7D}"/>
              </a:ext>
            </a:extLst>
          </p:cNvPr>
          <p:cNvSpPr txBox="1"/>
          <p:nvPr userDrawn="1"/>
        </p:nvSpPr>
        <p:spPr>
          <a:xfrm>
            <a:off x="625004" y="637444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8846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D6B746B-B6AD-751E-F1BC-F9EFDAC40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9996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608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753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243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81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88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26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90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8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8C44EA10-42E0-49A2-92F4-47950706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8AE3A2-1662-46DF-A5EE-D65EAAED46E7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48C4F8FC-A13A-4F28-A48D-0CDF9AC3D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7CB877FD-F933-4551-8995-DC09E5C34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290C07-F1F8-453B-BF09-C47E12ECE71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B5E985F7-8C52-4F8C-88E0-BFD6550FBC8F}"/>
              </a:ext>
            </a:extLst>
          </p:cNvPr>
          <p:cNvSpPr txBox="1"/>
          <p:nvPr userDrawn="1"/>
        </p:nvSpPr>
        <p:spPr>
          <a:xfrm>
            <a:off x="4603115" y="557094"/>
            <a:ext cx="29857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800" dirty="0">
                <a:solidFill>
                  <a:srgbClr val="3087A7"/>
                </a:solidFill>
                <a:latin typeface="字魂59号-创粗黑" panose="00000500000000000000" charset="-122"/>
                <a:ea typeface="字魂59号-创粗黑" panose="00000500000000000000" charset="-122"/>
                <a:sym typeface="+mn-ea"/>
              </a:rPr>
              <a:t>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198952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87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74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57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65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72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4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32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87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BF78640-71CC-2B6D-8753-C256E2787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596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31D2BA0-EE21-674A-28A4-41C7B586D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2206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209BE57-E002-EA6A-A65A-AC558CB14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7152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4127A19-9430-5900-634C-FD092E2C6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1083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210A67C-B442-059E-9748-4DE3FEF7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7315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38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08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2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7F95D71F-9A7B-4C82-ADA4-C93EB4297291}"/>
              </a:ext>
            </a:extLst>
          </p:cNvPr>
          <p:cNvSpPr/>
          <p:nvPr/>
        </p:nvSpPr>
        <p:spPr>
          <a:xfrm>
            <a:off x="8458200" y="609600"/>
            <a:ext cx="576000" cy="576000"/>
          </a:xfrm>
          <a:prstGeom prst="ellipse">
            <a:avLst/>
          </a:prstGeom>
          <a:noFill/>
          <a:ln w="28575">
            <a:solidFill>
              <a:srgbClr val="308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3087A7"/>
                </a:solidFill>
                <a:cs typeface="+mn-ea"/>
                <a:sym typeface="+mn-lt"/>
              </a:rPr>
              <a:t>难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FD7D1539-518D-46DF-8B34-C0598715D4C4}"/>
              </a:ext>
            </a:extLst>
          </p:cNvPr>
          <p:cNvSpPr/>
          <p:nvPr/>
        </p:nvSpPr>
        <p:spPr>
          <a:xfrm>
            <a:off x="9258300" y="609600"/>
            <a:ext cx="576000" cy="576000"/>
          </a:xfrm>
          <a:prstGeom prst="ellipse">
            <a:avLst/>
          </a:prstGeom>
          <a:noFill/>
          <a:ln w="28575">
            <a:solidFill>
              <a:srgbClr val="308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3087A7"/>
                </a:solidFill>
                <a:cs typeface="+mn-ea"/>
                <a:sym typeface="+mn-lt"/>
              </a:rPr>
              <a:t>忘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xmlns="" id="{8E0BEBB6-F90B-485E-9270-987522BA0897}"/>
              </a:ext>
            </a:extLst>
          </p:cNvPr>
          <p:cNvSpPr/>
          <p:nvPr/>
        </p:nvSpPr>
        <p:spPr>
          <a:xfrm>
            <a:off x="10043850" y="609600"/>
            <a:ext cx="576000" cy="576000"/>
          </a:xfrm>
          <a:prstGeom prst="ellipse">
            <a:avLst/>
          </a:prstGeom>
          <a:noFill/>
          <a:ln w="28575">
            <a:solidFill>
              <a:srgbClr val="308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3087A7"/>
                </a:solidFill>
                <a:cs typeface="+mn-ea"/>
                <a:sym typeface="+mn-lt"/>
              </a:rPr>
              <a:t>师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C43532BA-951A-45FD-8E70-2FDDEDDCEAED}"/>
              </a:ext>
            </a:extLst>
          </p:cNvPr>
          <p:cNvSpPr/>
          <p:nvPr/>
        </p:nvSpPr>
        <p:spPr>
          <a:xfrm>
            <a:off x="10829400" y="609600"/>
            <a:ext cx="576000" cy="576000"/>
          </a:xfrm>
          <a:prstGeom prst="ellipse">
            <a:avLst/>
          </a:prstGeom>
          <a:noFill/>
          <a:ln w="28575">
            <a:solidFill>
              <a:srgbClr val="308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3087A7"/>
                </a:solidFill>
                <a:cs typeface="+mn-ea"/>
                <a:sym typeface="+mn-lt"/>
              </a:rPr>
              <a:t>恩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299E7FD0-C6A4-4246-A90D-0CA8AC0D7AD4}"/>
              </a:ext>
            </a:extLst>
          </p:cNvPr>
          <p:cNvSpPr txBox="1"/>
          <p:nvPr/>
        </p:nvSpPr>
        <p:spPr>
          <a:xfrm>
            <a:off x="2062163" y="3351609"/>
            <a:ext cx="2400657" cy="22752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300" dirty="0">
                <a:cs typeface="+mn-ea"/>
                <a:sym typeface="+mn-lt"/>
              </a:rPr>
              <a:t>请输入您的内容请输入您的内容，请输入您的内容请输入您的内容请输入您的内容请输入您的内容，请输入您的内容请输入您的内容请输入您的内容，请输入您的内容请输入您的内容请输入您</a:t>
            </a:r>
            <a:endParaRPr lang="en-US" altLang="zh-CN" sz="1200" spc="300" dirty="0"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45CF4D7E-7ED8-40C1-9C07-033C56997DED}"/>
              </a:ext>
            </a:extLst>
          </p:cNvPr>
          <p:cNvCxnSpPr>
            <a:cxnSpLocks/>
          </p:cNvCxnSpPr>
          <p:nvPr/>
        </p:nvCxnSpPr>
        <p:spPr>
          <a:xfrm flipH="1">
            <a:off x="7496034" y="1245025"/>
            <a:ext cx="588559" cy="655093"/>
          </a:xfrm>
          <a:prstGeom prst="line">
            <a:avLst/>
          </a:prstGeom>
          <a:ln>
            <a:solidFill>
              <a:srgbClr val="3087A7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73430911-5462-4E3B-88F4-266CA0A6FD11}"/>
              </a:ext>
            </a:extLst>
          </p:cNvPr>
          <p:cNvCxnSpPr>
            <a:cxnSpLocks/>
          </p:cNvCxnSpPr>
          <p:nvPr/>
        </p:nvCxnSpPr>
        <p:spPr>
          <a:xfrm flipH="1">
            <a:off x="7492622" y="1678675"/>
            <a:ext cx="965578" cy="1187356"/>
          </a:xfrm>
          <a:prstGeom prst="line">
            <a:avLst/>
          </a:prstGeom>
          <a:ln>
            <a:solidFill>
              <a:srgbClr val="3087A7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xmlns="" id="{500EE1CE-39CA-403B-87E1-7AAB76F7CC86}"/>
              </a:ext>
            </a:extLst>
          </p:cNvPr>
          <p:cNvCxnSpPr>
            <a:cxnSpLocks/>
          </p:cNvCxnSpPr>
          <p:nvPr/>
        </p:nvCxnSpPr>
        <p:spPr>
          <a:xfrm flipH="1">
            <a:off x="5235198" y="5486400"/>
            <a:ext cx="601495" cy="734157"/>
          </a:xfrm>
          <a:prstGeom prst="line">
            <a:avLst/>
          </a:prstGeom>
          <a:ln>
            <a:solidFill>
              <a:srgbClr val="3087A7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xmlns="" id="{16E2750A-730F-4ED4-9120-9F90DC9D8E95}"/>
              </a:ext>
            </a:extLst>
          </p:cNvPr>
          <p:cNvCxnSpPr>
            <a:cxnSpLocks/>
          </p:cNvCxnSpPr>
          <p:nvPr/>
        </p:nvCxnSpPr>
        <p:spPr>
          <a:xfrm flipH="1">
            <a:off x="4762500" y="5259800"/>
            <a:ext cx="773445" cy="960757"/>
          </a:xfrm>
          <a:prstGeom prst="line">
            <a:avLst/>
          </a:prstGeom>
          <a:ln>
            <a:solidFill>
              <a:srgbClr val="3087A7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72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1">
            <a:extLst>
              <a:ext uri="{FF2B5EF4-FFF2-40B4-BE49-F238E27FC236}">
                <a16:creationId xmlns:a16="http://schemas.microsoft.com/office/drawing/2014/main" xmlns="" id="{3FDF157F-5EFD-5447-B4E2-720A435EC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6131" y="2478723"/>
            <a:ext cx="35570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请在此输入标题文本</a:t>
            </a:r>
            <a:endParaRPr lang="en-US" altLang="zh-CN" sz="2400" spc="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ED6C8181-AECA-7B48-B95F-E82147CD6D6C}"/>
              </a:ext>
            </a:extLst>
          </p:cNvPr>
          <p:cNvSpPr txBox="1"/>
          <p:nvPr/>
        </p:nvSpPr>
        <p:spPr>
          <a:xfrm>
            <a:off x="6656490" y="3042164"/>
            <a:ext cx="4046849" cy="2264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请在此处添加具体内容，文字尽量言简意赅，见到那描述即可，不必过于繁琐，注意版面美观度。请在此处添加具体内容，文字尽量言简意赅，见到那描述即可，不必过于繁琐，注意版面美观度。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120" y="521816"/>
            <a:ext cx="5814370" cy="581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6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1">
            <a:extLst>
              <a:ext uri="{FF2B5EF4-FFF2-40B4-BE49-F238E27FC236}">
                <a16:creationId xmlns:a16="http://schemas.microsoft.com/office/drawing/2014/main" xmlns="" id="{E7F00102-2B43-2C49-8D62-5B4CBC3033D2}"/>
              </a:ext>
            </a:extLst>
          </p:cNvPr>
          <p:cNvSpPr txBox="1"/>
          <p:nvPr/>
        </p:nvSpPr>
        <p:spPr>
          <a:xfrm>
            <a:off x="1838705" y="1832759"/>
            <a:ext cx="34201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请输入标题文字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C41064B2-DDAD-744B-976E-5FDDD2023E7A}"/>
              </a:ext>
            </a:extLst>
          </p:cNvPr>
          <p:cNvSpPr/>
          <p:nvPr/>
        </p:nvSpPr>
        <p:spPr>
          <a:xfrm>
            <a:off x="1838705" y="2272379"/>
            <a:ext cx="4445891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在此录入上述图表的分析说明，在此录入上述图表的分析说明，在此录入上述图表的综合分析说明。</a:t>
            </a:r>
          </a:p>
        </p:txBody>
      </p:sp>
      <p:sp>
        <p:nvSpPr>
          <p:cNvPr id="13" name="文本框 11">
            <a:extLst>
              <a:ext uri="{FF2B5EF4-FFF2-40B4-BE49-F238E27FC236}">
                <a16:creationId xmlns:a16="http://schemas.microsoft.com/office/drawing/2014/main" xmlns="" id="{51046843-BCB3-924E-AE73-09BE273FEBA4}"/>
              </a:ext>
            </a:extLst>
          </p:cNvPr>
          <p:cNvSpPr txBox="1"/>
          <p:nvPr/>
        </p:nvSpPr>
        <p:spPr>
          <a:xfrm>
            <a:off x="1838705" y="3322108"/>
            <a:ext cx="34201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请输入标题文字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D6B537C6-82CA-E649-91AA-B325DA1988F1}"/>
              </a:ext>
            </a:extLst>
          </p:cNvPr>
          <p:cNvSpPr/>
          <p:nvPr/>
        </p:nvSpPr>
        <p:spPr>
          <a:xfrm>
            <a:off x="1838705" y="3761727"/>
            <a:ext cx="4445891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在此录入上述图表的分析说明，在此录入上述图表的分析说明。</a:t>
            </a:r>
          </a:p>
        </p:txBody>
      </p:sp>
      <p:sp>
        <p:nvSpPr>
          <p:cNvPr id="15" name="文本框 11">
            <a:extLst>
              <a:ext uri="{FF2B5EF4-FFF2-40B4-BE49-F238E27FC236}">
                <a16:creationId xmlns:a16="http://schemas.microsoft.com/office/drawing/2014/main" xmlns="" id="{DCEC1544-664E-8F43-A271-4DA25AEAB0B0}"/>
              </a:ext>
            </a:extLst>
          </p:cNvPr>
          <p:cNvSpPr txBox="1"/>
          <p:nvPr/>
        </p:nvSpPr>
        <p:spPr>
          <a:xfrm>
            <a:off x="1838705" y="4571922"/>
            <a:ext cx="34201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请输入标题文字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B4FC584C-333A-B245-A63C-BF0DDC1418B7}"/>
              </a:ext>
            </a:extLst>
          </p:cNvPr>
          <p:cNvSpPr/>
          <p:nvPr/>
        </p:nvSpPr>
        <p:spPr>
          <a:xfrm>
            <a:off x="1838705" y="5011542"/>
            <a:ext cx="4445891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在此录入上述图表的分析说明，在此录入上述图表的分析说明，在此录入上述图表的综合分析说明。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xmlns="" id="{86AF1303-D87E-4946-B31A-5C8B930D8101}"/>
              </a:ext>
            </a:extLst>
          </p:cNvPr>
          <p:cNvSpPr/>
          <p:nvPr/>
        </p:nvSpPr>
        <p:spPr>
          <a:xfrm>
            <a:off x="1008352" y="4608561"/>
            <a:ext cx="708547" cy="708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xmlns="" id="{CD1C50E3-1EC0-2442-B05C-BEA699489A7C}"/>
              </a:ext>
            </a:extLst>
          </p:cNvPr>
          <p:cNvSpPr>
            <a:spLocks noEditPoints="1"/>
          </p:cNvSpPr>
          <p:nvPr/>
        </p:nvSpPr>
        <p:spPr bwMode="auto">
          <a:xfrm>
            <a:off x="1117356" y="4792999"/>
            <a:ext cx="490538" cy="371475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rgbClr val="3087A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xmlns="" id="{A8DD9AD8-7C56-C341-8768-E35E85A0C342}"/>
              </a:ext>
            </a:extLst>
          </p:cNvPr>
          <p:cNvSpPr/>
          <p:nvPr/>
        </p:nvSpPr>
        <p:spPr>
          <a:xfrm>
            <a:off x="1008352" y="3361486"/>
            <a:ext cx="708547" cy="708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xmlns="" id="{AFD8C4B7-3076-9645-9D18-C332CEDE5107}"/>
              </a:ext>
            </a:extLst>
          </p:cNvPr>
          <p:cNvSpPr>
            <a:spLocks noEditPoints="1"/>
          </p:cNvSpPr>
          <p:nvPr/>
        </p:nvSpPr>
        <p:spPr bwMode="auto">
          <a:xfrm>
            <a:off x="1177300" y="3499977"/>
            <a:ext cx="370650" cy="431565"/>
          </a:xfrm>
          <a:custGeom>
            <a:avLst/>
            <a:gdLst>
              <a:gd name="T0" fmla="*/ 2147483647 w 63"/>
              <a:gd name="T1" fmla="*/ 0 h 73"/>
              <a:gd name="T2" fmla="*/ 1122599098 w 63"/>
              <a:gd name="T3" fmla="*/ 0 h 73"/>
              <a:gd name="T4" fmla="*/ 561299549 w 63"/>
              <a:gd name="T5" fmla="*/ 560595689 h 73"/>
              <a:gd name="T6" fmla="*/ 561299549 w 63"/>
              <a:gd name="T7" fmla="*/ 1009069293 h 73"/>
              <a:gd name="T8" fmla="*/ 785819275 w 63"/>
              <a:gd name="T9" fmla="*/ 953011760 h 73"/>
              <a:gd name="T10" fmla="*/ 1852288207 w 63"/>
              <a:gd name="T11" fmla="*/ 2074203372 h 73"/>
              <a:gd name="T12" fmla="*/ 1627768481 w 63"/>
              <a:gd name="T13" fmla="*/ 2147483647 h 73"/>
              <a:gd name="T14" fmla="*/ 1627768481 w 63"/>
              <a:gd name="T15" fmla="*/ 2147483647 h 73"/>
              <a:gd name="T16" fmla="*/ 2147483647 w 63"/>
              <a:gd name="T17" fmla="*/ 2147483647 h 73"/>
              <a:gd name="T18" fmla="*/ 2147483647 w 63"/>
              <a:gd name="T19" fmla="*/ 2147483647 h 73"/>
              <a:gd name="T20" fmla="*/ 2147483647 w 63"/>
              <a:gd name="T21" fmla="*/ 1121191379 h 73"/>
              <a:gd name="T22" fmla="*/ 2147483647 w 63"/>
              <a:gd name="T23" fmla="*/ 0 h 73"/>
              <a:gd name="T24" fmla="*/ 2147483647 w 63"/>
              <a:gd name="T25" fmla="*/ 1345428064 h 73"/>
              <a:gd name="T26" fmla="*/ 2147483647 w 63"/>
              <a:gd name="T27" fmla="*/ 728775075 h 73"/>
              <a:gd name="T28" fmla="*/ 2147483647 w 63"/>
              <a:gd name="T29" fmla="*/ 56057314 h 73"/>
              <a:gd name="T30" fmla="*/ 2147483647 w 63"/>
              <a:gd name="T31" fmla="*/ 280294101 h 73"/>
              <a:gd name="T32" fmla="*/ 2147483647 w 63"/>
              <a:gd name="T33" fmla="*/ 560595689 h 73"/>
              <a:gd name="T34" fmla="*/ 2147483647 w 63"/>
              <a:gd name="T35" fmla="*/ 1121191379 h 73"/>
              <a:gd name="T36" fmla="*/ 2147483647 w 63"/>
              <a:gd name="T37" fmla="*/ 1121191379 h 73"/>
              <a:gd name="T38" fmla="*/ 2147483647 w 63"/>
              <a:gd name="T39" fmla="*/ 1345428064 h 73"/>
              <a:gd name="T40" fmla="*/ 2147483647 w 63"/>
              <a:gd name="T41" fmla="*/ 1345428064 h 73"/>
              <a:gd name="T42" fmla="*/ 224519784 w 63"/>
              <a:gd name="T43" fmla="*/ 2147483647 h 73"/>
              <a:gd name="T44" fmla="*/ 224519784 w 63"/>
              <a:gd name="T45" fmla="*/ 2147483647 h 73"/>
              <a:gd name="T46" fmla="*/ 785819275 w 63"/>
              <a:gd name="T47" fmla="*/ 2147483647 h 73"/>
              <a:gd name="T48" fmla="*/ 785819275 w 63"/>
              <a:gd name="T49" fmla="*/ 2147483647 h 73"/>
              <a:gd name="T50" fmla="*/ 1347118824 w 63"/>
              <a:gd name="T51" fmla="*/ 2147483647 h 73"/>
              <a:gd name="T52" fmla="*/ 1347118824 w 63"/>
              <a:gd name="T53" fmla="*/ 2147483647 h 73"/>
              <a:gd name="T54" fmla="*/ 785819275 w 63"/>
              <a:gd name="T55" fmla="*/ 2147483647 h 73"/>
              <a:gd name="T56" fmla="*/ 224519784 w 63"/>
              <a:gd name="T57" fmla="*/ 2147483647 h 73"/>
              <a:gd name="T58" fmla="*/ 785819275 w 63"/>
              <a:gd name="T59" fmla="*/ 1289370764 h 73"/>
              <a:gd name="T60" fmla="*/ 0 w 63"/>
              <a:gd name="T61" fmla="*/ 2074203372 h 73"/>
              <a:gd name="T62" fmla="*/ 785819275 w 63"/>
              <a:gd name="T63" fmla="*/ 2147483647 h 73"/>
              <a:gd name="T64" fmla="*/ 1515508618 w 63"/>
              <a:gd name="T65" fmla="*/ 2074203372 h 73"/>
              <a:gd name="T66" fmla="*/ 785819275 w 63"/>
              <a:gd name="T67" fmla="*/ 1289370764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3"/>
              <a:gd name="T103" fmla="*/ 0 h 73"/>
              <a:gd name="T104" fmla="*/ 63 w 63"/>
              <a:gd name="T105" fmla="*/ 73 h 7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3" h="73">
                <a:moveTo>
                  <a:pt x="43" y="0"/>
                </a:moveTo>
                <a:cubicBezTo>
                  <a:pt x="20" y="0"/>
                  <a:pt x="20" y="0"/>
                  <a:pt x="20" y="0"/>
                </a:cubicBezTo>
                <a:cubicBezTo>
                  <a:pt x="15" y="0"/>
                  <a:pt x="10" y="4"/>
                  <a:pt x="10" y="10"/>
                </a:cubicBezTo>
                <a:cubicBezTo>
                  <a:pt x="10" y="18"/>
                  <a:pt x="10" y="18"/>
                  <a:pt x="10" y="18"/>
                </a:cubicBezTo>
                <a:cubicBezTo>
                  <a:pt x="11" y="18"/>
                  <a:pt x="13" y="17"/>
                  <a:pt x="14" y="17"/>
                </a:cubicBezTo>
                <a:cubicBezTo>
                  <a:pt x="24" y="17"/>
                  <a:pt x="33" y="26"/>
                  <a:pt x="33" y="37"/>
                </a:cubicBezTo>
                <a:cubicBezTo>
                  <a:pt x="33" y="41"/>
                  <a:pt x="32" y="45"/>
                  <a:pt x="29" y="48"/>
                </a:cubicBezTo>
                <a:cubicBezTo>
                  <a:pt x="29" y="64"/>
                  <a:pt x="29" y="64"/>
                  <a:pt x="29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8" y="64"/>
                  <a:pt x="63" y="59"/>
                  <a:pt x="63" y="54"/>
                </a:cubicBezTo>
                <a:cubicBezTo>
                  <a:pt x="63" y="20"/>
                  <a:pt x="63" y="20"/>
                  <a:pt x="63" y="20"/>
                </a:cubicBezTo>
                <a:lnTo>
                  <a:pt x="43" y="0"/>
                </a:lnTo>
                <a:close/>
                <a:moveTo>
                  <a:pt x="50" y="24"/>
                </a:moveTo>
                <a:cubicBezTo>
                  <a:pt x="44" y="24"/>
                  <a:pt x="39" y="19"/>
                  <a:pt x="39" y="13"/>
                </a:cubicBezTo>
                <a:cubicBezTo>
                  <a:pt x="39" y="1"/>
                  <a:pt x="39" y="1"/>
                  <a:pt x="39" y="1"/>
                </a:cubicBezTo>
                <a:cubicBezTo>
                  <a:pt x="43" y="5"/>
                  <a:pt x="43" y="5"/>
                  <a:pt x="43" y="5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6"/>
                  <a:pt x="47" y="20"/>
                  <a:pt x="53" y="20"/>
                </a:cubicBezTo>
                <a:cubicBezTo>
                  <a:pt x="58" y="20"/>
                  <a:pt x="58" y="20"/>
                  <a:pt x="58" y="20"/>
                </a:cubicBezTo>
                <a:cubicBezTo>
                  <a:pt x="62" y="24"/>
                  <a:pt x="62" y="24"/>
                  <a:pt x="62" y="24"/>
                </a:cubicBezTo>
                <a:lnTo>
                  <a:pt x="50" y="24"/>
                </a:lnTo>
                <a:close/>
                <a:moveTo>
                  <a:pt x="4" y="52"/>
                </a:moveTo>
                <a:cubicBezTo>
                  <a:pt x="4" y="73"/>
                  <a:pt x="4" y="73"/>
                  <a:pt x="4" y="73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52"/>
                  <a:pt x="24" y="52"/>
                  <a:pt x="24" y="52"/>
                </a:cubicBezTo>
                <a:cubicBezTo>
                  <a:pt x="21" y="54"/>
                  <a:pt x="17" y="55"/>
                  <a:pt x="14" y="55"/>
                </a:cubicBezTo>
                <a:cubicBezTo>
                  <a:pt x="10" y="55"/>
                  <a:pt x="7" y="54"/>
                  <a:pt x="4" y="52"/>
                </a:cubicBezTo>
                <a:close/>
                <a:moveTo>
                  <a:pt x="14" y="23"/>
                </a:moveTo>
                <a:cubicBezTo>
                  <a:pt x="6" y="23"/>
                  <a:pt x="0" y="29"/>
                  <a:pt x="0" y="37"/>
                </a:cubicBezTo>
                <a:cubicBezTo>
                  <a:pt x="0" y="44"/>
                  <a:pt x="6" y="50"/>
                  <a:pt x="14" y="50"/>
                </a:cubicBezTo>
                <a:cubicBezTo>
                  <a:pt x="21" y="50"/>
                  <a:pt x="27" y="44"/>
                  <a:pt x="27" y="37"/>
                </a:cubicBezTo>
                <a:cubicBezTo>
                  <a:pt x="27" y="29"/>
                  <a:pt x="21" y="23"/>
                  <a:pt x="14" y="23"/>
                </a:cubicBezTo>
                <a:close/>
              </a:path>
            </a:pathLst>
          </a:custGeom>
          <a:solidFill>
            <a:srgbClr val="3087A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xmlns="" id="{F7648251-8B2C-1449-B628-421F0DA67D46}"/>
              </a:ext>
            </a:extLst>
          </p:cNvPr>
          <p:cNvSpPr/>
          <p:nvPr/>
        </p:nvSpPr>
        <p:spPr>
          <a:xfrm>
            <a:off x="1008352" y="1880969"/>
            <a:ext cx="708547" cy="708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Freeform 102">
            <a:extLst>
              <a:ext uri="{FF2B5EF4-FFF2-40B4-BE49-F238E27FC236}">
                <a16:creationId xmlns:a16="http://schemas.microsoft.com/office/drawing/2014/main" xmlns="" id="{5935D9D1-5F26-984F-8022-444251CA1DA6}"/>
              </a:ext>
            </a:extLst>
          </p:cNvPr>
          <p:cNvSpPr>
            <a:spLocks/>
          </p:cNvSpPr>
          <p:nvPr/>
        </p:nvSpPr>
        <p:spPr bwMode="auto">
          <a:xfrm>
            <a:off x="1144081" y="2032791"/>
            <a:ext cx="437089" cy="383636"/>
          </a:xfrm>
          <a:custGeom>
            <a:avLst/>
            <a:gdLst>
              <a:gd name="T0" fmla="*/ 78 w 124"/>
              <a:gd name="T1" fmla="*/ 84 h 120"/>
              <a:gd name="T2" fmla="*/ 75 w 124"/>
              <a:gd name="T3" fmla="*/ 75 h 120"/>
              <a:gd name="T4" fmla="*/ 86 w 124"/>
              <a:gd name="T5" fmla="*/ 54 h 120"/>
              <a:gd name="T6" fmla="*/ 89 w 124"/>
              <a:gd name="T7" fmla="*/ 37 h 120"/>
              <a:gd name="T8" fmla="*/ 62 w 124"/>
              <a:gd name="T9" fmla="*/ 0 h 120"/>
              <a:gd name="T10" fmla="*/ 36 w 124"/>
              <a:gd name="T11" fmla="*/ 37 h 120"/>
              <a:gd name="T12" fmla="*/ 39 w 124"/>
              <a:gd name="T13" fmla="*/ 54 h 120"/>
              <a:gd name="T14" fmla="*/ 50 w 124"/>
              <a:gd name="T15" fmla="*/ 75 h 120"/>
              <a:gd name="T16" fmla="*/ 47 w 124"/>
              <a:gd name="T17" fmla="*/ 84 h 120"/>
              <a:gd name="T18" fmla="*/ 0 w 124"/>
              <a:gd name="T19" fmla="*/ 120 h 120"/>
              <a:gd name="T20" fmla="*/ 62 w 124"/>
              <a:gd name="T21" fmla="*/ 120 h 120"/>
              <a:gd name="T22" fmla="*/ 124 w 124"/>
              <a:gd name="T23" fmla="*/ 120 h 120"/>
              <a:gd name="T24" fmla="*/ 78 w 124"/>
              <a:gd name="T25" fmla="*/ 8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4" h="120">
                <a:moveTo>
                  <a:pt x="78" y="84"/>
                </a:moveTo>
                <a:cubicBezTo>
                  <a:pt x="75" y="84"/>
                  <a:pt x="75" y="75"/>
                  <a:pt x="75" y="75"/>
                </a:cubicBezTo>
                <a:cubicBezTo>
                  <a:pt x="75" y="75"/>
                  <a:pt x="84" y="66"/>
                  <a:pt x="86" y="54"/>
                </a:cubicBezTo>
                <a:cubicBezTo>
                  <a:pt x="91" y="54"/>
                  <a:pt x="94" y="42"/>
                  <a:pt x="89" y="37"/>
                </a:cubicBezTo>
                <a:cubicBezTo>
                  <a:pt x="89" y="32"/>
                  <a:pt x="96" y="0"/>
                  <a:pt x="62" y="0"/>
                </a:cubicBezTo>
                <a:cubicBezTo>
                  <a:pt x="29" y="0"/>
                  <a:pt x="36" y="32"/>
                  <a:pt x="36" y="37"/>
                </a:cubicBezTo>
                <a:cubicBezTo>
                  <a:pt x="31" y="42"/>
                  <a:pt x="34" y="54"/>
                  <a:pt x="39" y="54"/>
                </a:cubicBezTo>
                <a:cubicBezTo>
                  <a:pt x="41" y="66"/>
                  <a:pt x="50" y="75"/>
                  <a:pt x="50" y="75"/>
                </a:cubicBezTo>
                <a:cubicBezTo>
                  <a:pt x="50" y="75"/>
                  <a:pt x="50" y="84"/>
                  <a:pt x="47" y="84"/>
                </a:cubicBezTo>
                <a:cubicBezTo>
                  <a:pt x="37" y="86"/>
                  <a:pt x="0" y="102"/>
                  <a:pt x="0" y="120"/>
                </a:cubicBezTo>
                <a:cubicBezTo>
                  <a:pt x="62" y="120"/>
                  <a:pt x="62" y="120"/>
                  <a:pt x="62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102"/>
                  <a:pt x="88" y="86"/>
                  <a:pt x="78" y="84"/>
                </a:cubicBezTo>
                <a:close/>
              </a:path>
            </a:pathLst>
          </a:custGeom>
          <a:solidFill>
            <a:srgbClr val="3087A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0049" y="667786"/>
            <a:ext cx="4607552" cy="614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ïṩḻiḋe">
            <a:extLst>
              <a:ext uri="{FF2B5EF4-FFF2-40B4-BE49-F238E27FC236}">
                <a16:creationId xmlns:a16="http://schemas.microsoft.com/office/drawing/2014/main" xmlns="" id="{DFB06D3D-4C8E-4093-BBEA-6D1CEBA73BB1}"/>
              </a:ext>
            </a:extLst>
          </p:cNvPr>
          <p:cNvSpPr/>
          <p:nvPr/>
        </p:nvSpPr>
        <p:spPr>
          <a:xfrm>
            <a:off x="2867549" y="424542"/>
            <a:ext cx="6456899" cy="6008915"/>
          </a:xfrm>
          <a:custGeom>
            <a:avLst/>
            <a:gdLst>
              <a:gd name="connsiteX0" fmla="*/ 2683061 w 7598228"/>
              <a:gd name="connsiteY0" fmla="*/ 0 h 6858000"/>
              <a:gd name="connsiteX1" fmla="*/ 4915168 w 7598228"/>
              <a:gd name="connsiteY1" fmla="*/ 0 h 6858000"/>
              <a:gd name="connsiteX2" fmla="*/ 4928855 w 7598228"/>
              <a:gd name="connsiteY2" fmla="*/ 3887 h 6858000"/>
              <a:gd name="connsiteX3" fmla="*/ 7598228 w 7598228"/>
              <a:gd name="connsiteY3" fmla="*/ 3632200 h 6858000"/>
              <a:gd name="connsiteX4" fmla="*/ 5923235 w 7598228"/>
              <a:gd name="connsiteY4" fmla="*/ 6782485 h 6858000"/>
              <a:gd name="connsiteX5" fmla="*/ 5805443 w 7598228"/>
              <a:gd name="connsiteY5" fmla="*/ 6858000 h 6858000"/>
              <a:gd name="connsiteX6" fmla="*/ 1792785 w 7598228"/>
              <a:gd name="connsiteY6" fmla="*/ 6858000 h 6858000"/>
              <a:gd name="connsiteX7" fmla="*/ 1674993 w 7598228"/>
              <a:gd name="connsiteY7" fmla="*/ 6782485 h 6858000"/>
              <a:gd name="connsiteX8" fmla="*/ 0 w 7598228"/>
              <a:gd name="connsiteY8" fmla="*/ 3632200 h 6858000"/>
              <a:gd name="connsiteX9" fmla="*/ 2669374 w 7598228"/>
              <a:gd name="connsiteY9" fmla="*/ 38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8228" h="6858000">
                <a:moveTo>
                  <a:pt x="2683061" y="0"/>
                </a:moveTo>
                <a:lnTo>
                  <a:pt x="4915168" y="0"/>
                </a:lnTo>
                <a:lnTo>
                  <a:pt x="4928855" y="3887"/>
                </a:lnTo>
                <a:cubicBezTo>
                  <a:pt x="6475354" y="484898"/>
                  <a:pt x="7598228" y="1927418"/>
                  <a:pt x="7598228" y="3632200"/>
                </a:cubicBezTo>
                <a:cubicBezTo>
                  <a:pt x="7598228" y="4943571"/>
                  <a:pt x="6933806" y="6099757"/>
                  <a:pt x="5923235" y="6782485"/>
                </a:cubicBezTo>
                <a:lnTo>
                  <a:pt x="5805443" y="6858000"/>
                </a:lnTo>
                <a:lnTo>
                  <a:pt x="1792785" y="6858000"/>
                </a:lnTo>
                <a:lnTo>
                  <a:pt x="1674993" y="6782485"/>
                </a:lnTo>
                <a:cubicBezTo>
                  <a:pt x="664423" y="6099757"/>
                  <a:pt x="0" y="4943571"/>
                  <a:pt x="0" y="3632200"/>
                </a:cubicBezTo>
                <a:cubicBezTo>
                  <a:pt x="0" y="1927418"/>
                  <a:pt x="1122874" y="484898"/>
                  <a:pt x="2669374" y="3887"/>
                </a:cubicBezTo>
                <a:close/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íslîdè">
            <a:extLst>
              <a:ext uri="{FF2B5EF4-FFF2-40B4-BE49-F238E27FC236}">
                <a16:creationId xmlns:a16="http://schemas.microsoft.com/office/drawing/2014/main" xmlns="" id="{AF31BEAA-8C03-44C9-9A53-E22E41FB562D}"/>
              </a:ext>
            </a:extLst>
          </p:cNvPr>
          <p:cNvSpPr txBox="1"/>
          <p:nvPr/>
        </p:nvSpPr>
        <p:spPr>
          <a:xfrm>
            <a:off x="2873897" y="1924248"/>
            <a:ext cx="6444201" cy="81401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r>
              <a:rPr lang="en-US" sz="4000" b="1" dirty="0">
                <a:solidFill>
                  <a:schemeClr val="accent1"/>
                </a:solidFill>
                <a:cs typeface="+mn-ea"/>
                <a:sym typeface="+mn-lt"/>
              </a:rPr>
              <a:t>PART  03</a:t>
            </a:r>
          </a:p>
        </p:txBody>
      </p:sp>
      <p:sp>
        <p:nvSpPr>
          <p:cNvPr id="9" name="íśḷîdè">
            <a:extLst>
              <a:ext uri="{FF2B5EF4-FFF2-40B4-BE49-F238E27FC236}">
                <a16:creationId xmlns:a16="http://schemas.microsoft.com/office/drawing/2014/main" xmlns="" id="{7846DEBA-A3EA-447A-B8C8-B0DB382B3CE2}"/>
              </a:ext>
            </a:extLst>
          </p:cNvPr>
          <p:cNvSpPr txBox="1"/>
          <p:nvPr/>
        </p:nvSpPr>
        <p:spPr>
          <a:xfrm>
            <a:off x="4171946" y="3214257"/>
            <a:ext cx="3848104" cy="98561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buSzPct val="25000"/>
            </a:pPr>
            <a:r>
              <a:rPr lang="zh-CN" altLang="en-US" sz="4800" b="1" spc="600" dirty="0">
                <a:solidFill>
                  <a:schemeClr val="accent1"/>
                </a:solidFill>
                <a:cs typeface="+mn-ea"/>
                <a:sym typeface="+mn-lt"/>
              </a:rPr>
              <a:t>节日影响</a:t>
            </a:r>
          </a:p>
        </p:txBody>
      </p:sp>
      <p:sp>
        <p:nvSpPr>
          <p:cNvPr id="10" name="ïṡḷídè">
            <a:extLst>
              <a:ext uri="{FF2B5EF4-FFF2-40B4-BE49-F238E27FC236}">
                <a16:creationId xmlns:a16="http://schemas.microsoft.com/office/drawing/2014/main" xmlns="" id="{B691B310-0911-4076-AD34-DCC681656719}"/>
              </a:ext>
            </a:extLst>
          </p:cNvPr>
          <p:cNvSpPr/>
          <p:nvPr/>
        </p:nvSpPr>
        <p:spPr bwMode="auto">
          <a:xfrm>
            <a:off x="3313794" y="4199868"/>
            <a:ext cx="5715906" cy="206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spc="600" dirty="0">
                <a:cs typeface="+mn-ea"/>
                <a:sym typeface="+mn-lt"/>
              </a:rPr>
              <a:t>在此录入上述图表的综合描述说明，在此录入上述图表的综合描述说明，在此录入上述。在此录入上述图表的综合描述说明，在此录入上述图表的综合描述说明，</a:t>
            </a:r>
            <a:endParaRPr lang="en-US" altLang="zh-CN" sz="1400" spc="600" dirty="0"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DE843F55-8A26-4388-A0C1-9D5FA037DB69}"/>
              </a:ext>
            </a:extLst>
          </p:cNvPr>
          <p:cNvCxnSpPr>
            <a:cxnSpLocks/>
          </p:cNvCxnSpPr>
          <p:nvPr/>
        </p:nvCxnSpPr>
        <p:spPr>
          <a:xfrm>
            <a:off x="5328287" y="3008997"/>
            <a:ext cx="1510663" cy="0"/>
          </a:xfrm>
          <a:prstGeom prst="line">
            <a:avLst/>
          </a:prstGeom>
          <a:ln w="19050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47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3">
            <a:extLst>
              <a:ext uri="{FF2B5EF4-FFF2-40B4-BE49-F238E27FC236}">
                <a16:creationId xmlns:a16="http://schemas.microsoft.com/office/drawing/2014/main" xmlns="" id="{66EFE6D9-9461-A149-9529-B2B84E932543}"/>
              </a:ext>
            </a:extLst>
          </p:cNvPr>
          <p:cNvSpPr txBox="1"/>
          <p:nvPr/>
        </p:nvSpPr>
        <p:spPr>
          <a:xfrm>
            <a:off x="1020731" y="2116500"/>
            <a:ext cx="4863363" cy="4996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170">
              <a:lnSpc>
                <a:spcPts val="1600"/>
              </a:lnSpc>
              <a:defRPr sz="1253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585" defTabSz="1219170">
              <a:defRPr sz="2400"/>
            </a:lvl2pPr>
            <a:lvl3pPr marL="1219170" defTabSz="1219170">
              <a:defRPr sz="2400"/>
            </a:lvl3pPr>
            <a:lvl4pPr marL="1828754" defTabSz="1219170">
              <a:defRPr sz="2400"/>
            </a:lvl4pPr>
            <a:lvl5pPr marL="2438339" defTabSz="1219170">
              <a:defRPr sz="2400"/>
            </a:lvl5pPr>
            <a:lvl6pPr marL="3047924" defTabSz="1219170">
              <a:defRPr sz="2400"/>
            </a:lvl6pPr>
            <a:lvl7pPr marL="3657509" defTabSz="1219170">
              <a:defRPr sz="2400"/>
            </a:lvl7pPr>
            <a:lvl8pPr marL="4267093" defTabSz="1219170">
              <a:defRPr sz="2400"/>
            </a:lvl8pPr>
            <a:lvl9pPr marL="4876678" defTabSz="1219170">
              <a:defRPr sz="2400"/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300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请在此处添加具体内容，文字尽量言简意赅，见到那描述即可，不必过于繁琐，注意版面美观度。</a:t>
            </a:r>
            <a:endParaRPr lang="en-US" altLang="zh-CN" sz="1400" spc="3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9">
            <a:extLst>
              <a:ext uri="{FF2B5EF4-FFF2-40B4-BE49-F238E27FC236}">
                <a16:creationId xmlns:a16="http://schemas.microsoft.com/office/drawing/2014/main" xmlns="" id="{3350BCFE-F7F5-2C41-A079-D02C31760412}"/>
              </a:ext>
            </a:extLst>
          </p:cNvPr>
          <p:cNvSpPr txBox="1"/>
          <p:nvPr/>
        </p:nvSpPr>
        <p:spPr>
          <a:xfrm>
            <a:off x="1532904" y="1593464"/>
            <a:ext cx="198147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17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marL="0" lvl="1" defTabSz="1219170">
              <a:defRPr sz="2054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19170" defTabSz="1219170">
              <a:defRPr sz="2400"/>
            </a:lvl3pPr>
            <a:lvl4pPr marL="1828754" defTabSz="1219170">
              <a:defRPr sz="2400"/>
            </a:lvl4pPr>
            <a:lvl5pPr marL="2438339" defTabSz="1219170">
              <a:defRPr sz="2400"/>
            </a:lvl5pPr>
            <a:lvl6pPr marL="3047924" defTabSz="1219170">
              <a:defRPr sz="2400"/>
            </a:lvl6pPr>
            <a:lvl7pPr marL="3657509" defTabSz="1219170">
              <a:defRPr sz="2400"/>
            </a:lvl7pPr>
            <a:lvl8pPr marL="4267093" defTabSz="1219170">
              <a:defRPr sz="2400"/>
            </a:lvl8pPr>
            <a:lvl9pPr marL="4876678" defTabSz="1219170">
              <a:defRPr sz="2400"/>
            </a:lvl9pPr>
          </a:lstStyle>
          <a:p>
            <a:pPr lvl="1"/>
            <a:r>
              <a:rPr lang="zh-CN" altLang="en-US" sz="2000" spc="300" dirty="0"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4" name="文本框 9">
            <a:extLst>
              <a:ext uri="{FF2B5EF4-FFF2-40B4-BE49-F238E27FC236}">
                <a16:creationId xmlns:a16="http://schemas.microsoft.com/office/drawing/2014/main" xmlns="" id="{95F21F89-010E-F24D-AC0F-850BD3106C05}"/>
              </a:ext>
            </a:extLst>
          </p:cNvPr>
          <p:cNvSpPr txBox="1"/>
          <p:nvPr/>
        </p:nvSpPr>
        <p:spPr>
          <a:xfrm>
            <a:off x="910241" y="1565219"/>
            <a:ext cx="52598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2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Box 33">
            <a:extLst>
              <a:ext uri="{FF2B5EF4-FFF2-40B4-BE49-F238E27FC236}">
                <a16:creationId xmlns:a16="http://schemas.microsoft.com/office/drawing/2014/main" xmlns="" id="{F1AE82D1-1DFE-E141-9407-D8A01879BA10}"/>
              </a:ext>
            </a:extLst>
          </p:cNvPr>
          <p:cNvSpPr txBox="1"/>
          <p:nvPr/>
        </p:nvSpPr>
        <p:spPr>
          <a:xfrm>
            <a:off x="1020731" y="3705559"/>
            <a:ext cx="4863363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170">
              <a:lnSpc>
                <a:spcPts val="1600"/>
              </a:lnSpc>
              <a:defRPr sz="1253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585" defTabSz="1219170">
              <a:defRPr sz="2400"/>
            </a:lvl2pPr>
            <a:lvl3pPr marL="1219170" defTabSz="1219170">
              <a:defRPr sz="2400"/>
            </a:lvl3pPr>
            <a:lvl4pPr marL="1828754" defTabSz="1219170">
              <a:defRPr sz="2400"/>
            </a:lvl4pPr>
            <a:lvl5pPr marL="2438339" defTabSz="1219170">
              <a:defRPr sz="2400"/>
            </a:lvl5pPr>
            <a:lvl6pPr marL="3047924" defTabSz="1219170">
              <a:defRPr sz="2400"/>
            </a:lvl6pPr>
            <a:lvl7pPr marL="3657509" defTabSz="1219170">
              <a:defRPr sz="2400"/>
            </a:lvl7pPr>
            <a:lvl8pPr marL="4267093" defTabSz="1219170">
              <a:defRPr sz="2400"/>
            </a:lvl8pPr>
            <a:lvl9pPr marL="4876678" defTabSz="1219170">
              <a:defRPr sz="2400"/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300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请在此处添加具体内容，文字尽量言简意赅，见到那描述即可，不必过于繁琐，注意版面美观度。</a:t>
            </a:r>
            <a:endParaRPr lang="en-US" altLang="zh-CN" sz="1400" spc="3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xmlns="" id="{502F951D-9C0B-7C43-8640-900DAA58A5A7}"/>
              </a:ext>
            </a:extLst>
          </p:cNvPr>
          <p:cNvSpPr txBox="1"/>
          <p:nvPr/>
        </p:nvSpPr>
        <p:spPr>
          <a:xfrm>
            <a:off x="1532904" y="3182523"/>
            <a:ext cx="198147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17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marL="0" lvl="1" defTabSz="1219170">
              <a:defRPr sz="2054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19170" defTabSz="1219170">
              <a:defRPr sz="2400"/>
            </a:lvl3pPr>
            <a:lvl4pPr marL="1828754" defTabSz="1219170">
              <a:defRPr sz="2400"/>
            </a:lvl4pPr>
            <a:lvl5pPr marL="2438339" defTabSz="1219170">
              <a:defRPr sz="2400"/>
            </a:lvl5pPr>
            <a:lvl6pPr marL="3047924" defTabSz="1219170">
              <a:defRPr sz="2400"/>
            </a:lvl6pPr>
            <a:lvl7pPr marL="3657509" defTabSz="1219170">
              <a:defRPr sz="2400"/>
            </a:lvl7pPr>
            <a:lvl8pPr marL="4267093" defTabSz="1219170">
              <a:defRPr sz="2400"/>
            </a:lvl8pPr>
            <a:lvl9pPr marL="4876678" defTabSz="1219170">
              <a:defRPr sz="2400"/>
            </a:lvl9pPr>
          </a:lstStyle>
          <a:p>
            <a:pPr lvl="1"/>
            <a:r>
              <a:rPr lang="zh-CN" altLang="en-US" sz="2000" spc="300" dirty="0"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7" name="文本框 9">
            <a:extLst>
              <a:ext uri="{FF2B5EF4-FFF2-40B4-BE49-F238E27FC236}">
                <a16:creationId xmlns:a16="http://schemas.microsoft.com/office/drawing/2014/main" xmlns="" id="{FBB88F69-86AA-E841-87F5-317532DAB9A8}"/>
              </a:ext>
            </a:extLst>
          </p:cNvPr>
          <p:cNvSpPr txBox="1"/>
          <p:nvPr/>
        </p:nvSpPr>
        <p:spPr>
          <a:xfrm>
            <a:off x="910241" y="3154278"/>
            <a:ext cx="52598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2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33">
            <a:extLst>
              <a:ext uri="{FF2B5EF4-FFF2-40B4-BE49-F238E27FC236}">
                <a16:creationId xmlns:a16="http://schemas.microsoft.com/office/drawing/2014/main" xmlns="" id="{1280AB34-0BB5-C54A-8A4B-6512F4CF3909}"/>
              </a:ext>
            </a:extLst>
          </p:cNvPr>
          <p:cNvSpPr txBox="1"/>
          <p:nvPr/>
        </p:nvSpPr>
        <p:spPr>
          <a:xfrm>
            <a:off x="1080237" y="5407161"/>
            <a:ext cx="4863363" cy="498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 defTabSz="1219170">
              <a:lnSpc>
                <a:spcPts val="1600"/>
              </a:lnSpc>
              <a:defRPr sz="1253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09585" defTabSz="1219170">
              <a:defRPr sz="2400"/>
            </a:lvl2pPr>
            <a:lvl3pPr marL="1219170" defTabSz="1219170">
              <a:defRPr sz="2400"/>
            </a:lvl3pPr>
            <a:lvl4pPr marL="1828754" defTabSz="1219170">
              <a:defRPr sz="2400"/>
            </a:lvl4pPr>
            <a:lvl5pPr marL="2438339" defTabSz="1219170">
              <a:defRPr sz="2400"/>
            </a:lvl5pPr>
            <a:lvl6pPr marL="3047924" defTabSz="1219170">
              <a:defRPr sz="2400"/>
            </a:lvl6pPr>
            <a:lvl7pPr marL="3657509" defTabSz="1219170">
              <a:defRPr sz="2400"/>
            </a:lvl7pPr>
            <a:lvl8pPr marL="4267093" defTabSz="1219170">
              <a:defRPr sz="2400"/>
            </a:lvl8pPr>
            <a:lvl9pPr marL="4876678" defTabSz="1219170">
              <a:defRPr sz="2400"/>
            </a:lvl9pPr>
          </a:lstStyle>
          <a:p>
            <a:pPr>
              <a:lnSpc>
                <a:spcPct val="120000"/>
              </a:lnSpc>
            </a:pPr>
            <a:r>
              <a:rPr lang="zh-CN" altLang="en-US" sz="1400" spc="300" dirty="0">
                <a:latin typeface="+mn-lt"/>
                <a:ea typeface="+mn-ea"/>
                <a:cs typeface="+mn-ea"/>
                <a:sym typeface="+mn-lt"/>
              </a:rPr>
              <a:t>请在此处添加具体内容，文字尽量言简意赅，见到那描述即可，不必过于繁琐，注意版面美观度。</a:t>
            </a:r>
            <a:endParaRPr lang="en-US" altLang="zh-CN" sz="1400" spc="3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250DC8B-AF54-4044-8019-0FF11E235891}"/>
              </a:ext>
            </a:extLst>
          </p:cNvPr>
          <p:cNvSpPr txBox="1"/>
          <p:nvPr/>
        </p:nvSpPr>
        <p:spPr>
          <a:xfrm>
            <a:off x="1532904" y="4884124"/>
            <a:ext cx="1981477" cy="328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defPPr>
              <a:defRPr lang="zh-CN"/>
            </a:defPPr>
            <a:lvl1pPr defTabSz="1219170">
              <a:spcBef>
                <a:spcPct val="0"/>
              </a:spcBef>
              <a:defRPr cap="all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marL="0" lvl="1" defTabSz="1219170">
              <a:defRPr sz="2054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219170" defTabSz="1219170">
              <a:defRPr sz="2400"/>
            </a:lvl3pPr>
            <a:lvl4pPr marL="1828754" defTabSz="1219170">
              <a:defRPr sz="2400"/>
            </a:lvl4pPr>
            <a:lvl5pPr marL="2438339" defTabSz="1219170">
              <a:defRPr sz="2400"/>
            </a:lvl5pPr>
            <a:lvl6pPr marL="3047924" defTabSz="1219170">
              <a:defRPr sz="2400"/>
            </a:lvl6pPr>
            <a:lvl7pPr marL="3657509" defTabSz="1219170">
              <a:defRPr sz="2400"/>
            </a:lvl7pPr>
            <a:lvl8pPr marL="4267093" defTabSz="1219170">
              <a:defRPr sz="2400"/>
            </a:lvl8pPr>
            <a:lvl9pPr marL="4876678" defTabSz="1219170">
              <a:defRPr sz="2400"/>
            </a:lvl9pPr>
          </a:lstStyle>
          <a:p>
            <a:pPr lvl="1"/>
            <a:r>
              <a:rPr lang="zh-CN" altLang="en-US" sz="2000" spc="300" dirty="0">
                <a:latin typeface="+mn-lt"/>
                <a:ea typeface="+mn-ea"/>
                <a:cs typeface="+mn-ea"/>
                <a:sym typeface="+mn-lt"/>
              </a:rPr>
              <a:t>输入标题文本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FB168DF2-5F67-5047-A29C-CF7A08EE6CE8}"/>
              </a:ext>
            </a:extLst>
          </p:cNvPr>
          <p:cNvSpPr txBox="1"/>
          <p:nvPr/>
        </p:nvSpPr>
        <p:spPr>
          <a:xfrm>
            <a:off x="910241" y="4855879"/>
            <a:ext cx="52598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2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4329" y="1528612"/>
            <a:ext cx="7206876" cy="450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0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B69B6446-93B2-1F4B-872F-8FB08A986BF3}"/>
              </a:ext>
            </a:extLst>
          </p:cNvPr>
          <p:cNvSpPr/>
          <p:nvPr/>
        </p:nvSpPr>
        <p:spPr>
          <a:xfrm>
            <a:off x="8414360" y="2699822"/>
            <a:ext cx="1980011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请在此输入标题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矩形 47">
            <a:extLst>
              <a:ext uri="{FF2B5EF4-FFF2-40B4-BE49-F238E27FC236}">
                <a16:creationId xmlns:a16="http://schemas.microsoft.com/office/drawing/2014/main" xmlns="" id="{2BAEFC34-23B6-DF49-9A1E-1CD0FA14D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6295" y="3067259"/>
            <a:ext cx="3043118" cy="59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有走访、慰问教师代表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 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，还有组织新入职教师进行集体宣誓等活动 。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2DB2AF49-0B78-8744-B863-1853EDD9B2B9}"/>
              </a:ext>
            </a:extLst>
          </p:cNvPr>
          <p:cNvSpPr/>
          <p:nvPr/>
        </p:nvSpPr>
        <p:spPr>
          <a:xfrm>
            <a:off x="1606571" y="1895914"/>
            <a:ext cx="1980011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请在此输入标题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7">
            <a:extLst>
              <a:ext uri="{FF2B5EF4-FFF2-40B4-BE49-F238E27FC236}">
                <a16:creationId xmlns:a16="http://schemas.microsoft.com/office/drawing/2014/main" xmlns="" id="{6B3F8291-2CE6-EB41-9BAF-FEE06F1F0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900" y="2263351"/>
            <a:ext cx="312668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政府、学校方面，有举行教师节庆祝表彰大会，为教师颁发奖金、证书；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30890165-C7B9-ED45-AD03-DD399217A31D}"/>
              </a:ext>
            </a:extLst>
          </p:cNvPr>
          <p:cNvSpPr/>
          <p:nvPr/>
        </p:nvSpPr>
        <p:spPr>
          <a:xfrm>
            <a:off x="8431727" y="4464494"/>
            <a:ext cx="1980011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请在此输入标题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矩形 47">
            <a:extLst>
              <a:ext uri="{FF2B5EF4-FFF2-40B4-BE49-F238E27FC236}">
                <a16:creationId xmlns:a16="http://schemas.microsoft.com/office/drawing/2014/main" xmlns="" id="{4E2FBA45-CA95-F94C-87A7-8FEF07909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3662" y="4831931"/>
            <a:ext cx="304311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学生方面，有自发通过原创参与、将祝福写在板报、贺卡、绘画上。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A2545633-F903-0B45-BFD3-4A17AEE011C7}"/>
              </a:ext>
            </a:extLst>
          </p:cNvPr>
          <p:cNvSpPr/>
          <p:nvPr/>
        </p:nvSpPr>
        <p:spPr>
          <a:xfrm>
            <a:off x="1602367" y="3785243"/>
            <a:ext cx="1980011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请在此输入标题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矩形 47">
            <a:extLst>
              <a:ext uri="{FF2B5EF4-FFF2-40B4-BE49-F238E27FC236}">
                <a16:creationId xmlns:a16="http://schemas.microsoft.com/office/drawing/2014/main" xmlns="" id="{B00BD2DF-2DA9-B543-B1A3-F15A78E55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96" y="4152680"/>
            <a:ext cx="312668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有组织学校学生、歌舞团等，为教师献上歌舞表演；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9377" y="2112793"/>
            <a:ext cx="5016043" cy="334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3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8D592631-7830-4611-BD8B-9537ED75B3D8}"/>
              </a:ext>
            </a:extLst>
          </p:cNvPr>
          <p:cNvCxnSpPr/>
          <p:nvPr/>
        </p:nvCxnSpPr>
        <p:spPr>
          <a:xfrm>
            <a:off x="6702192" y="1993443"/>
            <a:ext cx="0" cy="53598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D98B3727-E61E-4282-9A37-39843A652085}"/>
              </a:ext>
            </a:extLst>
          </p:cNvPr>
          <p:cNvCxnSpPr/>
          <p:nvPr/>
        </p:nvCxnSpPr>
        <p:spPr>
          <a:xfrm>
            <a:off x="6702192" y="3479880"/>
            <a:ext cx="0" cy="53598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xmlns="" id="{44D75B75-C6C4-4CDA-AC38-2250B95B2B86}"/>
              </a:ext>
            </a:extLst>
          </p:cNvPr>
          <p:cNvCxnSpPr/>
          <p:nvPr/>
        </p:nvCxnSpPr>
        <p:spPr>
          <a:xfrm>
            <a:off x="6702192" y="4901178"/>
            <a:ext cx="0" cy="53598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A8EE8424-1D84-4537-823C-194806702BFC}"/>
              </a:ext>
            </a:extLst>
          </p:cNvPr>
          <p:cNvGrpSpPr/>
          <p:nvPr/>
        </p:nvGrpSpPr>
        <p:grpSpPr>
          <a:xfrm>
            <a:off x="6803792" y="1824296"/>
            <a:ext cx="4276767" cy="973444"/>
            <a:chOff x="3762506" y="1807841"/>
            <a:chExt cx="3392493" cy="973444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D1C3918B-9B69-4982-8D66-93B91613364F}"/>
                </a:ext>
              </a:extLst>
            </p:cNvPr>
            <p:cNvSpPr/>
            <p:nvPr/>
          </p:nvSpPr>
          <p:spPr>
            <a:xfrm>
              <a:off x="3762584" y="2199010"/>
              <a:ext cx="3392415" cy="582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请在此处添加具体内容，文字尽量言简意赅，见到那描述即可，不必过于繁琐，注意版面美观度。</a:t>
              </a:r>
              <a:endParaRPr lang="id-ID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10F7EE63-922C-443C-AC03-F4A15CCE1B2F}"/>
                </a:ext>
              </a:extLst>
            </p:cNvPr>
            <p:cNvSpPr txBox="1"/>
            <p:nvPr/>
          </p:nvSpPr>
          <p:spPr>
            <a:xfrm>
              <a:off x="3762506" y="1807841"/>
              <a:ext cx="2175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13EB181A-F4F3-4491-9245-1459B0AE2CB8}"/>
              </a:ext>
            </a:extLst>
          </p:cNvPr>
          <p:cNvGrpSpPr/>
          <p:nvPr/>
        </p:nvGrpSpPr>
        <p:grpSpPr>
          <a:xfrm>
            <a:off x="6803792" y="3341592"/>
            <a:ext cx="4276767" cy="960744"/>
            <a:chOff x="3762506" y="1807841"/>
            <a:chExt cx="3392493" cy="960744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A6324F57-F47A-48F8-A600-4C378ADF4824}"/>
                </a:ext>
              </a:extLst>
            </p:cNvPr>
            <p:cNvSpPr/>
            <p:nvPr/>
          </p:nvSpPr>
          <p:spPr>
            <a:xfrm>
              <a:off x="3762584" y="2186310"/>
              <a:ext cx="3392415" cy="582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请在此处添加具体内容，文字尽量言简意赅，见到那描述即可，不必过于繁琐，注意版面美观度。</a:t>
              </a:r>
              <a:endParaRPr lang="id-ID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45A9BCE0-550B-455C-9A85-FCFED9AB0508}"/>
                </a:ext>
              </a:extLst>
            </p:cNvPr>
            <p:cNvSpPr txBox="1"/>
            <p:nvPr/>
          </p:nvSpPr>
          <p:spPr>
            <a:xfrm>
              <a:off x="3762506" y="1807841"/>
              <a:ext cx="2175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469E468B-ED33-4CA1-8A73-AD559B9EB635}"/>
              </a:ext>
            </a:extLst>
          </p:cNvPr>
          <p:cNvGrpSpPr/>
          <p:nvPr/>
        </p:nvGrpSpPr>
        <p:grpSpPr>
          <a:xfrm>
            <a:off x="6803792" y="4796114"/>
            <a:ext cx="4276767" cy="973444"/>
            <a:chOff x="3762506" y="1807841"/>
            <a:chExt cx="3392493" cy="973444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56A6B1C1-3EDB-4316-AED8-25BB09ACDD8A}"/>
                </a:ext>
              </a:extLst>
            </p:cNvPr>
            <p:cNvSpPr/>
            <p:nvPr/>
          </p:nvSpPr>
          <p:spPr>
            <a:xfrm>
              <a:off x="3762584" y="2199010"/>
              <a:ext cx="3392415" cy="582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请在此处添加具体内容，文字尽量言简意赅，见到那描述即可，不必过于繁琐，注意版面美观度。</a:t>
              </a:r>
              <a:endParaRPr lang="id-ID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443372AE-B13E-4BE8-AB7B-BF30B14BAD4B}"/>
                </a:ext>
              </a:extLst>
            </p:cNvPr>
            <p:cNvSpPr txBox="1"/>
            <p:nvPr/>
          </p:nvSpPr>
          <p:spPr>
            <a:xfrm>
              <a:off x="3762506" y="1807841"/>
              <a:ext cx="2175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05D5D4F2-69F0-4675-8691-56702DDF62AF}"/>
              </a:ext>
            </a:extLst>
          </p:cNvPr>
          <p:cNvGrpSpPr/>
          <p:nvPr/>
        </p:nvGrpSpPr>
        <p:grpSpPr>
          <a:xfrm>
            <a:off x="5849274" y="1969632"/>
            <a:ext cx="650019" cy="598953"/>
            <a:chOff x="5929103" y="1705790"/>
            <a:chExt cx="650019" cy="598953"/>
          </a:xfrm>
        </p:grpSpPr>
        <p:sp>
          <p:nvSpPr>
            <p:cNvPr id="26" name="圆角矩形 42">
              <a:extLst>
                <a:ext uri="{FF2B5EF4-FFF2-40B4-BE49-F238E27FC236}">
                  <a16:creationId xmlns:a16="http://schemas.microsoft.com/office/drawing/2014/main" xmlns="" id="{73B6F595-F0D2-408E-961F-9CECDB45A329}"/>
                </a:ext>
              </a:extLst>
            </p:cNvPr>
            <p:cNvSpPr/>
            <p:nvPr/>
          </p:nvSpPr>
          <p:spPr>
            <a:xfrm>
              <a:off x="5941037" y="1705790"/>
              <a:ext cx="612688" cy="598953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椭圆 32">
              <a:extLst>
                <a:ext uri="{FF2B5EF4-FFF2-40B4-BE49-F238E27FC236}">
                  <a16:creationId xmlns:a16="http://schemas.microsoft.com/office/drawing/2014/main" xmlns="" id="{2F0B874B-D0C1-4071-ACC6-ACC81913F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9103" y="1773600"/>
              <a:ext cx="650019" cy="483916"/>
            </a:xfrm>
            <a:prstGeom prst="ellipse">
              <a:avLst/>
            </a:prstGeom>
            <a:noFill/>
            <a:ln w="57150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/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8C6207C0-C65C-4826-B9E7-0CF8E90D5C71}"/>
              </a:ext>
            </a:extLst>
          </p:cNvPr>
          <p:cNvGrpSpPr/>
          <p:nvPr/>
        </p:nvGrpSpPr>
        <p:grpSpPr>
          <a:xfrm>
            <a:off x="5849274" y="3436539"/>
            <a:ext cx="649331" cy="597600"/>
            <a:chOff x="5929103" y="2861263"/>
            <a:chExt cx="649331" cy="597600"/>
          </a:xfrm>
        </p:grpSpPr>
        <p:sp>
          <p:nvSpPr>
            <p:cNvPr id="30" name="圆角矩形 49">
              <a:extLst>
                <a:ext uri="{FF2B5EF4-FFF2-40B4-BE49-F238E27FC236}">
                  <a16:creationId xmlns:a16="http://schemas.microsoft.com/office/drawing/2014/main" xmlns="" id="{2D795C1A-B708-4828-8C33-11DAB3A6379F}"/>
                </a:ext>
              </a:extLst>
            </p:cNvPr>
            <p:cNvSpPr/>
            <p:nvPr/>
          </p:nvSpPr>
          <p:spPr>
            <a:xfrm>
              <a:off x="5941037" y="2861263"/>
              <a:ext cx="612000" cy="597600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椭圆 32">
              <a:extLst>
                <a:ext uri="{FF2B5EF4-FFF2-40B4-BE49-F238E27FC236}">
                  <a16:creationId xmlns:a16="http://schemas.microsoft.com/office/drawing/2014/main" xmlns="" id="{245A0B92-5088-4E9C-BCA5-3A95C4919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9103" y="2934742"/>
              <a:ext cx="649331" cy="483916"/>
            </a:xfrm>
            <a:prstGeom prst="ellipse">
              <a:avLst/>
            </a:prstGeom>
            <a:noFill/>
            <a:ln w="57150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/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72F9E670-DA4D-408C-ADEE-EEDB33DC3984}"/>
              </a:ext>
            </a:extLst>
          </p:cNvPr>
          <p:cNvGrpSpPr/>
          <p:nvPr/>
        </p:nvGrpSpPr>
        <p:grpSpPr>
          <a:xfrm>
            <a:off x="5839724" y="4902094"/>
            <a:ext cx="655418" cy="597600"/>
            <a:chOff x="5919553" y="4015383"/>
            <a:chExt cx="655418" cy="597600"/>
          </a:xfrm>
        </p:grpSpPr>
        <p:sp>
          <p:nvSpPr>
            <p:cNvPr id="35" name="圆角矩形 52">
              <a:extLst>
                <a:ext uri="{FF2B5EF4-FFF2-40B4-BE49-F238E27FC236}">
                  <a16:creationId xmlns:a16="http://schemas.microsoft.com/office/drawing/2014/main" xmlns="" id="{ACA331D5-7ACB-4F85-A18F-044E026FE244}"/>
                </a:ext>
              </a:extLst>
            </p:cNvPr>
            <p:cNvSpPr/>
            <p:nvPr/>
          </p:nvSpPr>
          <p:spPr>
            <a:xfrm>
              <a:off x="5938942" y="4015383"/>
              <a:ext cx="612000" cy="597600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椭圆 32">
              <a:extLst>
                <a:ext uri="{FF2B5EF4-FFF2-40B4-BE49-F238E27FC236}">
                  <a16:creationId xmlns:a16="http://schemas.microsoft.com/office/drawing/2014/main" xmlns="" id="{F0B26428-141B-4B64-8598-12D249F4F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553" y="4066857"/>
              <a:ext cx="655418" cy="483916"/>
            </a:xfrm>
            <a:prstGeom prst="ellipse">
              <a:avLst/>
            </a:prstGeom>
            <a:noFill/>
            <a:ln w="57150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/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738CEA6-B33F-4B9A-8F9D-87194E7C84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25314"/>
            <a:ext cx="6649418" cy="415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2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ïṩḻiḋe">
            <a:extLst>
              <a:ext uri="{FF2B5EF4-FFF2-40B4-BE49-F238E27FC236}">
                <a16:creationId xmlns:a16="http://schemas.microsoft.com/office/drawing/2014/main" xmlns="" id="{C89E3F3E-5053-4C4B-88D9-08030EC551E7}"/>
              </a:ext>
            </a:extLst>
          </p:cNvPr>
          <p:cNvSpPr/>
          <p:nvPr/>
        </p:nvSpPr>
        <p:spPr>
          <a:xfrm>
            <a:off x="2867549" y="424542"/>
            <a:ext cx="6456899" cy="6008915"/>
          </a:xfrm>
          <a:custGeom>
            <a:avLst/>
            <a:gdLst>
              <a:gd name="connsiteX0" fmla="*/ 2683061 w 7598228"/>
              <a:gd name="connsiteY0" fmla="*/ 0 h 6858000"/>
              <a:gd name="connsiteX1" fmla="*/ 4915168 w 7598228"/>
              <a:gd name="connsiteY1" fmla="*/ 0 h 6858000"/>
              <a:gd name="connsiteX2" fmla="*/ 4928855 w 7598228"/>
              <a:gd name="connsiteY2" fmla="*/ 3887 h 6858000"/>
              <a:gd name="connsiteX3" fmla="*/ 7598228 w 7598228"/>
              <a:gd name="connsiteY3" fmla="*/ 3632200 h 6858000"/>
              <a:gd name="connsiteX4" fmla="*/ 5923235 w 7598228"/>
              <a:gd name="connsiteY4" fmla="*/ 6782485 h 6858000"/>
              <a:gd name="connsiteX5" fmla="*/ 5805443 w 7598228"/>
              <a:gd name="connsiteY5" fmla="*/ 6858000 h 6858000"/>
              <a:gd name="connsiteX6" fmla="*/ 1792785 w 7598228"/>
              <a:gd name="connsiteY6" fmla="*/ 6858000 h 6858000"/>
              <a:gd name="connsiteX7" fmla="*/ 1674993 w 7598228"/>
              <a:gd name="connsiteY7" fmla="*/ 6782485 h 6858000"/>
              <a:gd name="connsiteX8" fmla="*/ 0 w 7598228"/>
              <a:gd name="connsiteY8" fmla="*/ 3632200 h 6858000"/>
              <a:gd name="connsiteX9" fmla="*/ 2669374 w 7598228"/>
              <a:gd name="connsiteY9" fmla="*/ 38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8228" h="6858000">
                <a:moveTo>
                  <a:pt x="2683061" y="0"/>
                </a:moveTo>
                <a:lnTo>
                  <a:pt x="4915168" y="0"/>
                </a:lnTo>
                <a:lnTo>
                  <a:pt x="4928855" y="3887"/>
                </a:lnTo>
                <a:cubicBezTo>
                  <a:pt x="6475354" y="484898"/>
                  <a:pt x="7598228" y="1927418"/>
                  <a:pt x="7598228" y="3632200"/>
                </a:cubicBezTo>
                <a:cubicBezTo>
                  <a:pt x="7598228" y="4943571"/>
                  <a:pt x="6933806" y="6099757"/>
                  <a:pt x="5923235" y="6782485"/>
                </a:cubicBezTo>
                <a:lnTo>
                  <a:pt x="5805443" y="6858000"/>
                </a:lnTo>
                <a:lnTo>
                  <a:pt x="1792785" y="6858000"/>
                </a:lnTo>
                <a:lnTo>
                  <a:pt x="1674993" y="6782485"/>
                </a:lnTo>
                <a:cubicBezTo>
                  <a:pt x="664423" y="6099757"/>
                  <a:pt x="0" y="4943571"/>
                  <a:pt x="0" y="3632200"/>
                </a:cubicBezTo>
                <a:cubicBezTo>
                  <a:pt x="0" y="1927418"/>
                  <a:pt x="1122874" y="484898"/>
                  <a:pt x="2669374" y="3887"/>
                </a:cubicBezTo>
                <a:close/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íslîdè">
            <a:extLst>
              <a:ext uri="{FF2B5EF4-FFF2-40B4-BE49-F238E27FC236}">
                <a16:creationId xmlns:a16="http://schemas.microsoft.com/office/drawing/2014/main" xmlns="" id="{624E2696-A147-4D56-9F39-B2B237499BB1}"/>
              </a:ext>
            </a:extLst>
          </p:cNvPr>
          <p:cNvSpPr txBox="1"/>
          <p:nvPr/>
        </p:nvSpPr>
        <p:spPr>
          <a:xfrm>
            <a:off x="2873897" y="1924248"/>
            <a:ext cx="6444201" cy="81401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r>
              <a:rPr lang="en-US" sz="4000" b="1" dirty="0">
                <a:solidFill>
                  <a:schemeClr val="accent1"/>
                </a:solidFill>
                <a:cs typeface="+mn-ea"/>
                <a:sym typeface="+mn-lt"/>
              </a:rPr>
              <a:t>PART  04</a:t>
            </a:r>
          </a:p>
        </p:txBody>
      </p:sp>
      <p:sp>
        <p:nvSpPr>
          <p:cNvPr id="9" name="íśḷîdè">
            <a:extLst>
              <a:ext uri="{FF2B5EF4-FFF2-40B4-BE49-F238E27FC236}">
                <a16:creationId xmlns:a16="http://schemas.microsoft.com/office/drawing/2014/main" xmlns="" id="{FA3A920B-18DB-4459-9FBF-EC3A9ABF4CB9}"/>
              </a:ext>
            </a:extLst>
          </p:cNvPr>
          <p:cNvSpPr txBox="1"/>
          <p:nvPr/>
        </p:nvSpPr>
        <p:spPr>
          <a:xfrm>
            <a:off x="4152896" y="3214257"/>
            <a:ext cx="3886204" cy="98561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buSzPct val="25000"/>
            </a:pPr>
            <a:r>
              <a:rPr lang="zh-CN" altLang="en-US" sz="4800" b="1" spc="600" dirty="0">
                <a:solidFill>
                  <a:schemeClr val="accent1"/>
                </a:solidFill>
                <a:cs typeface="+mn-ea"/>
                <a:sym typeface="+mn-lt"/>
              </a:rPr>
              <a:t>衍生文化</a:t>
            </a:r>
          </a:p>
        </p:txBody>
      </p:sp>
      <p:sp>
        <p:nvSpPr>
          <p:cNvPr id="10" name="ïṡḷídè">
            <a:extLst>
              <a:ext uri="{FF2B5EF4-FFF2-40B4-BE49-F238E27FC236}">
                <a16:creationId xmlns:a16="http://schemas.microsoft.com/office/drawing/2014/main" xmlns="" id="{39AF8A1F-6975-4194-867F-BABFE7B401C1}"/>
              </a:ext>
            </a:extLst>
          </p:cNvPr>
          <p:cNvSpPr/>
          <p:nvPr/>
        </p:nvSpPr>
        <p:spPr bwMode="auto">
          <a:xfrm>
            <a:off x="3313794" y="4199868"/>
            <a:ext cx="5715906" cy="206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spc="600" dirty="0">
                <a:cs typeface="+mn-ea"/>
                <a:sym typeface="+mn-lt"/>
              </a:rPr>
              <a:t>在此录入上述图表的综合描述说明，在此录入上述图表的综合描述说明，在此录入上述。在此录入上述图表的综合描述说明，在此录入上述图表的综合描述说明，</a:t>
            </a:r>
            <a:endParaRPr lang="en-US" altLang="zh-CN" sz="1400" spc="600" dirty="0"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B064FAEC-B192-491B-BBCC-338032B42E89}"/>
              </a:ext>
            </a:extLst>
          </p:cNvPr>
          <p:cNvCxnSpPr>
            <a:cxnSpLocks/>
          </p:cNvCxnSpPr>
          <p:nvPr/>
        </p:nvCxnSpPr>
        <p:spPr>
          <a:xfrm>
            <a:off x="5328287" y="3008997"/>
            <a:ext cx="1510663" cy="0"/>
          </a:xfrm>
          <a:prstGeom prst="line">
            <a:avLst/>
          </a:prstGeom>
          <a:ln w="19050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34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18">
            <a:extLst>
              <a:ext uri="{FF2B5EF4-FFF2-40B4-BE49-F238E27FC236}">
                <a16:creationId xmlns:a16="http://schemas.microsoft.com/office/drawing/2014/main" xmlns="" id="{3390EA36-30C5-4B6A-90A8-9DA98F145410}"/>
              </a:ext>
            </a:extLst>
          </p:cNvPr>
          <p:cNvSpPr txBox="1"/>
          <p:nvPr/>
        </p:nvSpPr>
        <p:spPr bwMode="auto">
          <a:xfrm>
            <a:off x="1007435" y="2298176"/>
            <a:ext cx="3498837" cy="57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请在此处添加具体内容，文字尽量言简意赅，见到那描述即可，不必过于繁琐，注意版面美观度。</a:t>
            </a:r>
            <a:endParaRPr lang="id-ID" altLang="zh-CN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9">
            <a:extLst>
              <a:ext uri="{FF2B5EF4-FFF2-40B4-BE49-F238E27FC236}">
                <a16:creationId xmlns:a16="http://schemas.microsoft.com/office/drawing/2014/main" xmlns="" id="{4AC2252E-D9B6-492E-8554-CE9A4ECD0E79}"/>
              </a:ext>
            </a:extLst>
          </p:cNvPr>
          <p:cNvSpPr txBox="1"/>
          <p:nvPr/>
        </p:nvSpPr>
        <p:spPr bwMode="auto">
          <a:xfrm>
            <a:off x="1293377" y="1988840"/>
            <a:ext cx="3140104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19170">
              <a:defRPr/>
            </a:pPr>
            <a:r>
              <a:rPr lang="zh-CN" altLang="en-US" sz="146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  <p:sp>
        <p:nvSpPr>
          <p:cNvPr id="13" name="文本框 118">
            <a:extLst>
              <a:ext uri="{FF2B5EF4-FFF2-40B4-BE49-F238E27FC236}">
                <a16:creationId xmlns:a16="http://schemas.microsoft.com/office/drawing/2014/main" xmlns="" id="{79146818-73A1-42D5-8987-7A0C299F3847}"/>
              </a:ext>
            </a:extLst>
          </p:cNvPr>
          <p:cNvSpPr txBox="1"/>
          <p:nvPr/>
        </p:nvSpPr>
        <p:spPr bwMode="auto">
          <a:xfrm>
            <a:off x="1007435" y="3405616"/>
            <a:ext cx="3498837" cy="57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请在此处添加具体内容，文字尽量言简意赅，见到那描述即可，不必过于繁琐，注意版面美观度。</a:t>
            </a:r>
            <a:endParaRPr lang="id-ID" altLang="zh-CN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19">
            <a:extLst>
              <a:ext uri="{FF2B5EF4-FFF2-40B4-BE49-F238E27FC236}">
                <a16:creationId xmlns:a16="http://schemas.microsoft.com/office/drawing/2014/main" xmlns="" id="{EB4F6167-C729-4DC0-B1BE-AA33DD589633}"/>
              </a:ext>
            </a:extLst>
          </p:cNvPr>
          <p:cNvSpPr txBox="1"/>
          <p:nvPr/>
        </p:nvSpPr>
        <p:spPr bwMode="auto">
          <a:xfrm>
            <a:off x="1293377" y="3096280"/>
            <a:ext cx="3140104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19170">
              <a:defRPr/>
            </a:pPr>
            <a:r>
              <a:rPr lang="zh-CN" altLang="en-US" sz="146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  <p:sp>
        <p:nvSpPr>
          <p:cNvPr id="15" name="文本框 118">
            <a:extLst>
              <a:ext uri="{FF2B5EF4-FFF2-40B4-BE49-F238E27FC236}">
                <a16:creationId xmlns:a16="http://schemas.microsoft.com/office/drawing/2014/main" xmlns="" id="{CC347B32-2177-4D40-9FFC-511CB6DC6771}"/>
              </a:ext>
            </a:extLst>
          </p:cNvPr>
          <p:cNvSpPr txBox="1"/>
          <p:nvPr/>
        </p:nvSpPr>
        <p:spPr bwMode="auto">
          <a:xfrm>
            <a:off x="1007435" y="4726416"/>
            <a:ext cx="3498837" cy="57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请在此处添加具体内容，文字尽量言简意赅，见到那描述即可，不必过于繁琐，注意版面美观度。</a:t>
            </a:r>
            <a:endParaRPr lang="id-ID" altLang="zh-CN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19">
            <a:extLst>
              <a:ext uri="{FF2B5EF4-FFF2-40B4-BE49-F238E27FC236}">
                <a16:creationId xmlns:a16="http://schemas.microsoft.com/office/drawing/2014/main" xmlns="" id="{367A8259-EE1C-4A8B-8D45-D7C07444CA3F}"/>
              </a:ext>
            </a:extLst>
          </p:cNvPr>
          <p:cNvSpPr txBox="1"/>
          <p:nvPr/>
        </p:nvSpPr>
        <p:spPr bwMode="auto">
          <a:xfrm>
            <a:off x="1293377" y="4417080"/>
            <a:ext cx="3140104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19170">
              <a:defRPr/>
            </a:pPr>
            <a:r>
              <a:rPr lang="zh-CN" altLang="en-US" sz="146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  <p:sp>
        <p:nvSpPr>
          <p:cNvPr id="17" name="文本框 118">
            <a:extLst>
              <a:ext uri="{FF2B5EF4-FFF2-40B4-BE49-F238E27FC236}">
                <a16:creationId xmlns:a16="http://schemas.microsoft.com/office/drawing/2014/main" xmlns="" id="{1A0E4797-E380-470D-A0C9-A11241C381E4}"/>
              </a:ext>
            </a:extLst>
          </p:cNvPr>
          <p:cNvSpPr txBox="1"/>
          <p:nvPr/>
        </p:nvSpPr>
        <p:spPr bwMode="auto">
          <a:xfrm>
            <a:off x="7301686" y="2298176"/>
            <a:ext cx="3498837" cy="57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请在此处添加具体内容，文字尽量言简意赅，见到那描述即可，不必过于繁琐，注意版面美观度。</a:t>
            </a:r>
            <a:endParaRPr lang="id-ID" altLang="zh-CN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19">
            <a:extLst>
              <a:ext uri="{FF2B5EF4-FFF2-40B4-BE49-F238E27FC236}">
                <a16:creationId xmlns:a16="http://schemas.microsoft.com/office/drawing/2014/main" xmlns="" id="{3F05C960-DDA2-4793-890C-97745DB5A182}"/>
              </a:ext>
            </a:extLst>
          </p:cNvPr>
          <p:cNvSpPr txBox="1"/>
          <p:nvPr/>
        </p:nvSpPr>
        <p:spPr bwMode="auto">
          <a:xfrm>
            <a:off x="7301685" y="1988840"/>
            <a:ext cx="3140104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146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  <p:sp>
        <p:nvSpPr>
          <p:cNvPr id="19" name="文本框 118">
            <a:extLst>
              <a:ext uri="{FF2B5EF4-FFF2-40B4-BE49-F238E27FC236}">
                <a16:creationId xmlns:a16="http://schemas.microsoft.com/office/drawing/2014/main" xmlns="" id="{302C03E5-54BD-4F7E-AE15-21807747A8F4}"/>
              </a:ext>
            </a:extLst>
          </p:cNvPr>
          <p:cNvSpPr txBox="1"/>
          <p:nvPr/>
        </p:nvSpPr>
        <p:spPr bwMode="auto">
          <a:xfrm>
            <a:off x="7301686" y="3405616"/>
            <a:ext cx="3498837" cy="57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请在此处添加具体内容，文字尽量言简意赅，见到那描述即可，不必过于繁琐，注意版面美观度。</a:t>
            </a:r>
            <a:endParaRPr lang="id-ID" altLang="zh-CN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19">
            <a:extLst>
              <a:ext uri="{FF2B5EF4-FFF2-40B4-BE49-F238E27FC236}">
                <a16:creationId xmlns:a16="http://schemas.microsoft.com/office/drawing/2014/main" xmlns="" id="{213B8C12-0A7A-46EF-A45B-02CE6BAFEA1C}"/>
              </a:ext>
            </a:extLst>
          </p:cNvPr>
          <p:cNvSpPr txBox="1"/>
          <p:nvPr/>
        </p:nvSpPr>
        <p:spPr bwMode="auto">
          <a:xfrm>
            <a:off x="7301685" y="3096280"/>
            <a:ext cx="3140104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146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  <p:sp>
        <p:nvSpPr>
          <p:cNvPr id="21" name="文本框 118">
            <a:extLst>
              <a:ext uri="{FF2B5EF4-FFF2-40B4-BE49-F238E27FC236}">
                <a16:creationId xmlns:a16="http://schemas.microsoft.com/office/drawing/2014/main" xmlns="" id="{D373227A-0157-41FA-8674-7F182CA5D721}"/>
              </a:ext>
            </a:extLst>
          </p:cNvPr>
          <p:cNvSpPr txBox="1"/>
          <p:nvPr/>
        </p:nvSpPr>
        <p:spPr bwMode="auto">
          <a:xfrm>
            <a:off x="7301686" y="4726416"/>
            <a:ext cx="3498837" cy="57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请在此处添加具体内容，文字尽量言简意赅，见到那描述即可，不必过于繁琐，注意版面美观度。</a:t>
            </a:r>
            <a:endParaRPr lang="id-ID" altLang="zh-CN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119">
            <a:extLst>
              <a:ext uri="{FF2B5EF4-FFF2-40B4-BE49-F238E27FC236}">
                <a16:creationId xmlns:a16="http://schemas.microsoft.com/office/drawing/2014/main" xmlns="" id="{39AB57BF-7493-4081-84FB-ED873A1D9B68}"/>
              </a:ext>
            </a:extLst>
          </p:cNvPr>
          <p:cNvSpPr txBox="1"/>
          <p:nvPr/>
        </p:nvSpPr>
        <p:spPr bwMode="auto">
          <a:xfrm>
            <a:off x="7301685" y="4417080"/>
            <a:ext cx="3140104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146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添加标题文字内容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45309FF-7545-4479-ACB1-AE103042B7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5954" y="1009650"/>
            <a:ext cx="5064374" cy="506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76EB9325-2A6C-7C4C-939E-3A3290008ED3}"/>
              </a:ext>
            </a:extLst>
          </p:cNvPr>
          <p:cNvSpPr/>
          <p:nvPr/>
        </p:nvSpPr>
        <p:spPr>
          <a:xfrm>
            <a:off x="2729950" y="2412065"/>
            <a:ext cx="3775374" cy="70787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请在此输入标题</a:t>
            </a:r>
            <a:endParaRPr lang="en-US" altLang="zh-CN" sz="4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47">
            <a:extLst>
              <a:ext uri="{FF2B5EF4-FFF2-40B4-BE49-F238E27FC236}">
                <a16:creationId xmlns:a16="http://schemas.microsoft.com/office/drawing/2014/main" xmlns="" id="{C8532F3B-9C35-6240-B3F2-EDC5F58C2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142" y="3093439"/>
            <a:ext cx="4037354" cy="40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请在此输入您需要的文字内容感谢您</a:t>
            </a:r>
          </a:p>
        </p:txBody>
      </p:sp>
      <p:sp>
        <p:nvSpPr>
          <p:cNvPr id="8" name="TextBox 33">
            <a:extLst>
              <a:ext uri="{FF2B5EF4-FFF2-40B4-BE49-F238E27FC236}">
                <a16:creationId xmlns:a16="http://schemas.microsoft.com/office/drawing/2014/main" xmlns="" id="{7904FC04-6B65-DC42-95B6-46EF1882D8A6}"/>
              </a:ext>
            </a:extLst>
          </p:cNvPr>
          <p:cNvSpPr txBox="1"/>
          <p:nvPr/>
        </p:nvSpPr>
        <p:spPr>
          <a:xfrm>
            <a:off x="1067259" y="3710661"/>
            <a:ext cx="5325282" cy="931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ts val="1600"/>
              </a:lnSpc>
              <a:defRPr sz="110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感谢您使用我们的</a:t>
            </a:r>
            <a:r>
              <a:rPr lang="en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模板，请在此输入您需要的文字内容，感谢您使用我们的</a:t>
            </a:r>
            <a:r>
              <a:rPr lang="en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模板，请在此输入您需要的文字内容。感谢您使用我们的</a:t>
            </a:r>
            <a:r>
              <a:rPr lang="en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模板，请在此输入您需要的文字内容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5324" y="1659348"/>
            <a:ext cx="5096430" cy="41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1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47">
            <a:extLst>
              <a:ext uri="{FF2B5EF4-FFF2-40B4-BE49-F238E27FC236}">
                <a16:creationId xmlns:a16="http://schemas.microsoft.com/office/drawing/2014/main" xmlns="" id="{9FF7462F-0711-A540-9755-DE2555CC2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7364" y="2331435"/>
            <a:ext cx="5085315" cy="30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感谢您使用我们的</a:t>
            </a:r>
            <a:r>
              <a:rPr lang="en-US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模板，请在此输入您需要的文字内容，感谢您使用我们的</a:t>
            </a:r>
            <a:r>
              <a:rPr lang="en-US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模板，请在此输入您需要的文字内容。感谢您使用我们的</a:t>
            </a:r>
            <a:r>
              <a:rPr lang="en-US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模板，请在此输入您需要的文字内容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sz="1600" spc="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sz="1600" spc="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感谢您使用我们的</a:t>
            </a:r>
            <a:r>
              <a:rPr lang="en-US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模板，请在此输入您需要的文字内容，感谢您使用我们的</a:t>
            </a:r>
            <a:r>
              <a:rPr lang="en-US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模板，请在此输入您需要的文字内容。感谢您使用我们的</a:t>
            </a:r>
            <a:r>
              <a:rPr lang="en-US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模板，请在此输入您需要的文字内容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32" y="0"/>
            <a:ext cx="5128732" cy="76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ïşlïḍé">
            <a:extLst>
              <a:ext uri="{FF2B5EF4-FFF2-40B4-BE49-F238E27FC236}">
                <a16:creationId xmlns:a16="http://schemas.microsoft.com/office/drawing/2014/main" xmlns="" id="{2A2C22A8-825E-4645-B927-CA0C5ED9F687}"/>
              </a:ext>
            </a:extLst>
          </p:cNvPr>
          <p:cNvSpPr/>
          <p:nvPr/>
        </p:nvSpPr>
        <p:spPr>
          <a:xfrm>
            <a:off x="4451451" y="927100"/>
            <a:ext cx="3289098" cy="9144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zh-CN" altLang="en-US" sz="4000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23" name="îŝḷiďé">
            <a:extLst>
              <a:ext uri="{FF2B5EF4-FFF2-40B4-BE49-F238E27FC236}">
                <a16:creationId xmlns:a16="http://schemas.microsoft.com/office/drawing/2014/main" xmlns="" id="{3128C197-FB72-4B1F-A6DA-82CF9DA4F550}"/>
              </a:ext>
            </a:extLst>
          </p:cNvPr>
          <p:cNvSpPr/>
          <p:nvPr/>
        </p:nvSpPr>
        <p:spPr bwMode="auto">
          <a:xfrm>
            <a:off x="1937152" y="2475013"/>
            <a:ext cx="1231094" cy="1231094"/>
          </a:xfrm>
          <a:custGeom>
            <a:avLst/>
            <a:gdLst>
              <a:gd name="T0" fmla="*/ 7569 w 16599"/>
              <a:gd name="T1" fmla="*/ 403 h 16599"/>
              <a:gd name="T2" fmla="*/ 9030 w 16599"/>
              <a:gd name="T3" fmla="*/ 403 h 16599"/>
              <a:gd name="T4" fmla="*/ 16195 w 16599"/>
              <a:gd name="T5" fmla="*/ 7569 h 16599"/>
              <a:gd name="T6" fmla="*/ 16195 w 16599"/>
              <a:gd name="T7" fmla="*/ 9030 h 16599"/>
              <a:gd name="T8" fmla="*/ 9030 w 16599"/>
              <a:gd name="T9" fmla="*/ 16195 h 16599"/>
              <a:gd name="T10" fmla="*/ 7569 w 16599"/>
              <a:gd name="T11" fmla="*/ 16195 h 16599"/>
              <a:gd name="T12" fmla="*/ 403 w 16599"/>
              <a:gd name="T13" fmla="*/ 9030 h 16599"/>
              <a:gd name="T14" fmla="*/ 403 w 16599"/>
              <a:gd name="T15" fmla="*/ 7569 h 16599"/>
              <a:gd name="T16" fmla="*/ 7569 w 16599"/>
              <a:gd name="T17" fmla="*/ 403 h 16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599" h="16599">
                <a:moveTo>
                  <a:pt x="7569" y="403"/>
                </a:moveTo>
                <a:cubicBezTo>
                  <a:pt x="7972" y="0"/>
                  <a:pt x="8627" y="0"/>
                  <a:pt x="9030" y="403"/>
                </a:cubicBezTo>
                <a:lnTo>
                  <a:pt x="16195" y="7569"/>
                </a:lnTo>
                <a:cubicBezTo>
                  <a:pt x="16599" y="7972"/>
                  <a:pt x="16599" y="8627"/>
                  <a:pt x="16195" y="9030"/>
                </a:cubicBezTo>
                <a:lnTo>
                  <a:pt x="9030" y="16195"/>
                </a:lnTo>
                <a:cubicBezTo>
                  <a:pt x="8627" y="16599"/>
                  <a:pt x="7972" y="16599"/>
                  <a:pt x="7569" y="16195"/>
                </a:cubicBezTo>
                <a:lnTo>
                  <a:pt x="403" y="9030"/>
                </a:lnTo>
                <a:cubicBezTo>
                  <a:pt x="0" y="8627"/>
                  <a:pt x="0" y="7972"/>
                  <a:pt x="403" y="7569"/>
                </a:cubicBezTo>
                <a:lnTo>
                  <a:pt x="7569" y="403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îŝliḋè">
            <a:extLst>
              <a:ext uri="{FF2B5EF4-FFF2-40B4-BE49-F238E27FC236}">
                <a16:creationId xmlns:a16="http://schemas.microsoft.com/office/drawing/2014/main" xmlns="" id="{E655B339-2B0B-46CB-865A-894DCDC03737}"/>
              </a:ext>
            </a:extLst>
          </p:cNvPr>
          <p:cNvSpPr txBox="1"/>
          <p:nvPr/>
        </p:nvSpPr>
        <p:spPr>
          <a:xfrm>
            <a:off x="1613451" y="3911758"/>
            <a:ext cx="1878495" cy="519153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教师节的由来</a:t>
            </a:r>
          </a:p>
        </p:txBody>
      </p:sp>
      <p:sp>
        <p:nvSpPr>
          <p:cNvPr id="26" name="ïṡḻïďê">
            <a:extLst>
              <a:ext uri="{FF2B5EF4-FFF2-40B4-BE49-F238E27FC236}">
                <a16:creationId xmlns:a16="http://schemas.microsoft.com/office/drawing/2014/main" xmlns="" id="{E223335F-6CA4-4C72-B782-7B71A1051935}"/>
              </a:ext>
            </a:extLst>
          </p:cNvPr>
          <p:cNvSpPr/>
          <p:nvPr/>
        </p:nvSpPr>
        <p:spPr bwMode="auto">
          <a:xfrm>
            <a:off x="1613451" y="4484120"/>
            <a:ext cx="1878495" cy="105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spc="12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双击输入您的内容，此处为内容概要，最好不要超过</a:t>
            </a:r>
            <a:r>
              <a:rPr lang="en-US" altLang="zh-CN" sz="1200" spc="12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50</a:t>
            </a:r>
            <a:r>
              <a:rPr lang="zh-CN" altLang="en-US" sz="1200" spc="12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</a:t>
            </a:r>
            <a:endParaRPr lang="en-US" altLang="zh-CN" sz="1200" spc="12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ïṥḷiḓé">
            <a:extLst>
              <a:ext uri="{FF2B5EF4-FFF2-40B4-BE49-F238E27FC236}">
                <a16:creationId xmlns:a16="http://schemas.microsoft.com/office/drawing/2014/main" xmlns="" id="{CC8C612D-99E1-45D3-9E1A-49AE3E7E72D7}"/>
              </a:ext>
            </a:extLst>
          </p:cNvPr>
          <p:cNvSpPr/>
          <p:nvPr/>
        </p:nvSpPr>
        <p:spPr bwMode="auto">
          <a:xfrm>
            <a:off x="4299352" y="2475013"/>
            <a:ext cx="1231094" cy="1231094"/>
          </a:xfrm>
          <a:custGeom>
            <a:avLst/>
            <a:gdLst>
              <a:gd name="T0" fmla="*/ 7569 w 16599"/>
              <a:gd name="T1" fmla="*/ 403 h 16599"/>
              <a:gd name="T2" fmla="*/ 9030 w 16599"/>
              <a:gd name="T3" fmla="*/ 403 h 16599"/>
              <a:gd name="T4" fmla="*/ 16195 w 16599"/>
              <a:gd name="T5" fmla="*/ 7569 h 16599"/>
              <a:gd name="T6" fmla="*/ 16195 w 16599"/>
              <a:gd name="T7" fmla="*/ 9030 h 16599"/>
              <a:gd name="T8" fmla="*/ 9030 w 16599"/>
              <a:gd name="T9" fmla="*/ 16195 h 16599"/>
              <a:gd name="T10" fmla="*/ 7569 w 16599"/>
              <a:gd name="T11" fmla="*/ 16195 h 16599"/>
              <a:gd name="T12" fmla="*/ 403 w 16599"/>
              <a:gd name="T13" fmla="*/ 9030 h 16599"/>
              <a:gd name="T14" fmla="*/ 403 w 16599"/>
              <a:gd name="T15" fmla="*/ 7569 h 16599"/>
              <a:gd name="T16" fmla="*/ 7569 w 16599"/>
              <a:gd name="T17" fmla="*/ 403 h 16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599" h="16599">
                <a:moveTo>
                  <a:pt x="7569" y="403"/>
                </a:moveTo>
                <a:cubicBezTo>
                  <a:pt x="7972" y="0"/>
                  <a:pt x="8627" y="0"/>
                  <a:pt x="9030" y="403"/>
                </a:cubicBezTo>
                <a:lnTo>
                  <a:pt x="16195" y="7569"/>
                </a:lnTo>
                <a:cubicBezTo>
                  <a:pt x="16599" y="7972"/>
                  <a:pt x="16599" y="8627"/>
                  <a:pt x="16195" y="9030"/>
                </a:cubicBezTo>
                <a:lnTo>
                  <a:pt x="9030" y="16195"/>
                </a:lnTo>
                <a:cubicBezTo>
                  <a:pt x="8627" y="16599"/>
                  <a:pt x="7972" y="16599"/>
                  <a:pt x="7569" y="16195"/>
                </a:cubicBezTo>
                <a:lnTo>
                  <a:pt x="403" y="9030"/>
                </a:lnTo>
                <a:cubicBezTo>
                  <a:pt x="0" y="8627"/>
                  <a:pt x="0" y="7972"/>
                  <a:pt x="403" y="7569"/>
                </a:cubicBezTo>
                <a:lnTo>
                  <a:pt x="7569" y="403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ïš1íďe">
            <a:extLst>
              <a:ext uri="{FF2B5EF4-FFF2-40B4-BE49-F238E27FC236}">
                <a16:creationId xmlns:a16="http://schemas.microsoft.com/office/drawing/2014/main" xmlns="" id="{9EDB278B-F89A-445C-8C48-73A62DC70B60}"/>
              </a:ext>
            </a:extLst>
          </p:cNvPr>
          <p:cNvSpPr txBox="1"/>
          <p:nvPr/>
        </p:nvSpPr>
        <p:spPr>
          <a:xfrm>
            <a:off x="3975651" y="3911758"/>
            <a:ext cx="1878495" cy="519153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庆祝方式</a:t>
            </a:r>
          </a:p>
        </p:txBody>
      </p:sp>
      <p:sp>
        <p:nvSpPr>
          <p:cNvPr id="22" name="íslîḍê">
            <a:extLst>
              <a:ext uri="{FF2B5EF4-FFF2-40B4-BE49-F238E27FC236}">
                <a16:creationId xmlns:a16="http://schemas.microsoft.com/office/drawing/2014/main" xmlns="" id="{48596D6F-CBDD-481B-AFA8-EA69C5A316A7}"/>
              </a:ext>
            </a:extLst>
          </p:cNvPr>
          <p:cNvSpPr/>
          <p:nvPr/>
        </p:nvSpPr>
        <p:spPr bwMode="auto">
          <a:xfrm>
            <a:off x="3975651" y="4484120"/>
            <a:ext cx="1878495" cy="105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spc="12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双击输入您的内容，此处为内容概要，最好不要超过</a:t>
            </a:r>
            <a:r>
              <a:rPr lang="en-US" altLang="zh-CN" sz="1200" spc="12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50</a:t>
            </a:r>
            <a:r>
              <a:rPr lang="zh-CN" altLang="en-US" sz="1200" spc="12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</a:t>
            </a:r>
            <a:endParaRPr lang="en-US" altLang="zh-CN" sz="1200" spc="12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íṣḷïďé">
            <a:extLst>
              <a:ext uri="{FF2B5EF4-FFF2-40B4-BE49-F238E27FC236}">
                <a16:creationId xmlns:a16="http://schemas.microsoft.com/office/drawing/2014/main" xmlns="" id="{692E4FDE-4B34-47DB-99B9-DFADA62A8653}"/>
              </a:ext>
            </a:extLst>
          </p:cNvPr>
          <p:cNvSpPr/>
          <p:nvPr/>
        </p:nvSpPr>
        <p:spPr bwMode="auto">
          <a:xfrm>
            <a:off x="6661552" y="2475013"/>
            <a:ext cx="1231094" cy="1231094"/>
          </a:xfrm>
          <a:custGeom>
            <a:avLst/>
            <a:gdLst>
              <a:gd name="T0" fmla="*/ 7569 w 16599"/>
              <a:gd name="T1" fmla="*/ 403 h 16599"/>
              <a:gd name="T2" fmla="*/ 9030 w 16599"/>
              <a:gd name="T3" fmla="*/ 403 h 16599"/>
              <a:gd name="T4" fmla="*/ 16195 w 16599"/>
              <a:gd name="T5" fmla="*/ 7569 h 16599"/>
              <a:gd name="T6" fmla="*/ 16195 w 16599"/>
              <a:gd name="T7" fmla="*/ 9030 h 16599"/>
              <a:gd name="T8" fmla="*/ 9030 w 16599"/>
              <a:gd name="T9" fmla="*/ 16195 h 16599"/>
              <a:gd name="T10" fmla="*/ 7569 w 16599"/>
              <a:gd name="T11" fmla="*/ 16195 h 16599"/>
              <a:gd name="T12" fmla="*/ 403 w 16599"/>
              <a:gd name="T13" fmla="*/ 9030 h 16599"/>
              <a:gd name="T14" fmla="*/ 403 w 16599"/>
              <a:gd name="T15" fmla="*/ 7569 h 16599"/>
              <a:gd name="T16" fmla="*/ 7569 w 16599"/>
              <a:gd name="T17" fmla="*/ 403 h 16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599" h="16599">
                <a:moveTo>
                  <a:pt x="7569" y="403"/>
                </a:moveTo>
                <a:cubicBezTo>
                  <a:pt x="7972" y="0"/>
                  <a:pt x="8627" y="0"/>
                  <a:pt x="9030" y="403"/>
                </a:cubicBezTo>
                <a:lnTo>
                  <a:pt x="16195" y="7569"/>
                </a:lnTo>
                <a:cubicBezTo>
                  <a:pt x="16599" y="7972"/>
                  <a:pt x="16599" y="8627"/>
                  <a:pt x="16195" y="9030"/>
                </a:cubicBezTo>
                <a:lnTo>
                  <a:pt x="9030" y="16195"/>
                </a:lnTo>
                <a:cubicBezTo>
                  <a:pt x="8627" y="16599"/>
                  <a:pt x="7972" y="16599"/>
                  <a:pt x="7569" y="16195"/>
                </a:cubicBezTo>
                <a:lnTo>
                  <a:pt x="403" y="9030"/>
                </a:lnTo>
                <a:cubicBezTo>
                  <a:pt x="0" y="8627"/>
                  <a:pt x="0" y="7972"/>
                  <a:pt x="403" y="7569"/>
                </a:cubicBezTo>
                <a:lnTo>
                  <a:pt x="7569" y="403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ïslídê">
            <a:extLst>
              <a:ext uri="{FF2B5EF4-FFF2-40B4-BE49-F238E27FC236}">
                <a16:creationId xmlns:a16="http://schemas.microsoft.com/office/drawing/2014/main" xmlns="" id="{83BF5443-17F1-4E9E-8C5C-F9949EFA6A31}"/>
              </a:ext>
            </a:extLst>
          </p:cNvPr>
          <p:cNvSpPr txBox="1"/>
          <p:nvPr/>
        </p:nvSpPr>
        <p:spPr>
          <a:xfrm>
            <a:off x="6337851" y="3911758"/>
            <a:ext cx="1878495" cy="519153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节日影响</a:t>
            </a:r>
          </a:p>
        </p:txBody>
      </p:sp>
      <p:sp>
        <p:nvSpPr>
          <p:cNvPr id="18" name="iş1íḓê">
            <a:extLst>
              <a:ext uri="{FF2B5EF4-FFF2-40B4-BE49-F238E27FC236}">
                <a16:creationId xmlns:a16="http://schemas.microsoft.com/office/drawing/2014/main" xmlns="" id="{127EEE47-A35E-4290-A8D7-4A002DACA7FC}"/>
              </a:ext>
            </a:extLst>
          </p:cNvPr>
          <p:cNvSpPr/>
          <p:nvPr/>
        </p:nvSpPr>
        <p:spPr bwMode="auto">
          <a:xfrm>
            <a:off x="6337851" y="4484120"/>
            <a:ext cx="1878495" cy="105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spc="12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双击输入您的内容，此处为内容概要，最好不要超过</a:t>
            </a:r>
            <a:r>
              <a:rPr lang="en-US" altLang="zh-CN" sz="1200" spc="12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50</a:t>
            </a:r>
            <a:r>
              <a:rPr lang="zh-CN" altLang="en-US" sz="1200" spc="12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</a:t>
            </a:r>
            <a:endParaRPr lang="en-US" altLang="zh-CN" sz="1200" spc="12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ïṣḻiḋe">
            <a:extLst>
              <a:ext uri="{FF2B5EF4-FFF2-40B4-BE49-F238E27FC236}">
                <a16:creationId xmlns:a16="http://schemas.microsoft.com/office/drawing/2014/main" xmlns="" id="{94356ED4-AE2B-49DE-8D2D-304B461A4AC5}"/>
              </a:ext>
            </a:extLst>
          </p:cNvPr>
          <p:cNvSpPr/>
          <p:nvPr/>
        </p:nvSpPr>
        <p:spPr bwMode="auto">
          <a:xfrm>
            <a:off x="9023753" y="2475013"/>
            <a:ext cx="1231094" cy="1231094"/>
          </a:xfrm>
          <a:custGeom>
            <a:avLst/>
            <a:gdLst>
              <a:gd name="T0" fmla="*/ 7569 w 16599"/>
              <a:gd name="T1" fmla="*/ 403 h 16599"/>
              <a:gd name="T2" fmla="*/ 9030 w 16599"/>
              <a:gd name="T3" fmla="*/ 403 h 16599"/>
              <a:gd name="T4" fmla="*/ 16195 w 16599"/>
              <a:gd name="T5" fmla="*/ 7569 h 16599"/>
              <a:gd name="T6" fmla="*/ 16195 w 16599"/>
              <a:gd name="T7" fmla="*/ 9030 h 16599"/>
              <a:gd name="T8" fmla="*/ 9030 w 16599"/>
              <a:gd name="T9" fmla="*/ 16195 h 16599"/>
              <a:gd name="T10" fmla="*/ 7569 w 16599"/>
              <a:gd name="T11" fmla="*/ 16195 h 16599"/>
              <a:gd name="T12" fmla="*/ 403 w 16599"/>
              <a:gd name="T13" fmla="*/ 9030 h 16599"/>
              <a:gd name="T14" fmla="*/ 403 w 16599"/>
              <a:gd name="T15" fmla="*/ 7569 h 16599"/>
              <a:gd name="T16" fmla="*/ 7569 w 16599"/>
              <a:gd name="T17" fmla="*/ 403 h 16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599" h="16599">
                <a:moveTo>
                  <a:pt x="7569" y="403"/>
                </a:moveTo>
                <a:cubicBezTo>
                  <a:pt x="7972" y="0"/>
                  <a:pt x="8627" y="0"/>
                  <a:pt x="9030" y="403"/>
                </a:cubicBezTo>
                <a:lnTo>
                  <a:pt x="16195" y="7569"/>
                </a:lnTo>
                <a:cubicBezTo>
                  <a:pt x="16599" y="7972"/>
                  <a:pt x="16599" y="8627"/>
                  <a:pt x="16195" y="9030"/>
                </a:cubicBezTo>
                <a:lnTo>
                  <a:pt x="9030" y="16195"/>
                </a:lnTo>
                <a:cubicBezTo>
                  <a:pt x="8627" y="16599"/>
                  <a:pt x="7972" y="16599"/>
                  <a:pt x="7569" y="16195"/>
                </a:cubicBezTo>
                <a:lnTo>
                  <a:pt x="403" y="9030"/>
                </a:lnTo>
                <a:cubicBezTo>
                  <a:pt x="0" y="8627"/>
                  <a:pt x="0" y="7972"/>
                  <a:pt x="403" y="7569"/>
                </a:cubicBezTo>
                <a:lnTo>
                  <a:pt x="7569" y="403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ísḷiďe">
            <a:extLst>
              <a:ext uri="{FF2B5EF4-FFF2-40B4-BE49-F238E27FC236}">
                <a16:creationId xmlns:a16="http://schemas.microsoft.com/office/drawing/2014/main" xmlns="" id="{00F9B0AA-9288-4299-94F8-836071D650D5}"/>
              </a:ext>
            </a:extLst>
          </p:cNvPr>
          <p:cNvSpPr txBox="1"/>
          <p:nvPr/>
        </p:nvSpPr>
        <p:spPr>
          <a:xfrm>
            <a:off x="8700052" y="3911758"/>
            <a:ext cx="1878495" cy="519153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衍生文化</a:t>
            </a:r>
          </a:p>
        </p:txBody>
      </p:sp>
      <p:sp>
        <p:nvSpPr>
          <p:cNvPr id="14" name="isḻiḍè">
            <a:extLst>
              <a:ext uri="{FF2B5EF4-FFF2-40B4-BE49-F238E27FC236}">
                <a16:creationId xmlns:a16="http://schemas.microsoft.com/office/drawing/2014/main" xmlns="" id="{1FBDAA34-4E4E-4BC1-984B-8B92D44D8E98}"/>
              </a:ext>
            </a:extLst>
          </p:cNvPr>
          <p:cNvSpPr/>
          <p:nvPr/>
        </p:nvSpPr>
        <p:spPr bwMode="auto">
          <a:xfrm>
            <a:off x="8700052" y="4484120"/>
            <a:ext cx="1878495" cy="105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spc="12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双击输入您的内容，此处为内容概要，最好不要超过</a:t>
            </a:r>
            <a:r>
              <a:rPr lang="en-US" altLang="zh-CN" sz="1200" spc="12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50</a:t>
            </a:r>
            <a:r>
              <a:rPr lang="zh-CN" altLang="en-US" sz="1200" spc="12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</a:t>
            </a:r>
            <a:endParaRPr lang="en-US" altLang="zh-CN" sz="1200" spc="12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xmlns="" id="{4F20854B-5F63-4F8D-87DF-3C7588B085F2}"/>
              </a:ext>
            </a:extLst>
          </p:cNvPr>
          <p:cNvCxnSpPr/>
          <p:nvPr/>
        </p:nvCxnSpPr>
        <p:spPr>
          <a:xfrm>
            <a:off x="3301799" y="3090560"/>
            <a:ext cx="864000" cy="0"/>
          </a:xfrm>
          <a:prstGeom prst="straightConnector1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xmlns="" id="{5ECDE9D6-95FF-4123-A7F3-7C1FBF765BA3}"/>
              </a:ext>
            </a:extLst>
          </p:cNvPr>
          <p:cNvCxnSpPr/>
          <p:nvPr/>
        </p:nvCxnSpPr>
        <p:spPr>
          <a:xfrm>
            <a:off x="5663999" y="3090560"/>
            <a:ext cx="864000" cy="0"/>
          </a:xfrm>
          <a:prstGeom prst="straightConnector1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9C67FD46-154D-4CB0-812E-41AFB061F3BD}"/>
              </a:ext>
            </a:extLst>
          </p:cNvPr>
          <p:cNvCxnSpPr/>
          <p:nvPr/>
        </p:nvCxnSpPr>
        <p:spPr>
          <a:xfrm>
            <a:off x="8026199" y="3090560"/>
            <a:ext cx="864000" cy="0"/>
          </a:xfrm>
          <a:prstGeom prst="straightConnector1">
            <a:avLst/>
          </a:prstGeom>
          <a:ln w="3175" cap="rnd">
            <a:solidFill>
              <a:schemeClr val="bg1">
                <a:lumMod val="75000"/>
              </a:schemeClr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965142" y="1438183"/>
            <a:ext cx="14204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EFEFE"/>
                </a:solidFill>
              </a:rPr>
              <a:t>https://www.ypppt.com/</a:t>
            </a:r>
            <a:endParaRPr lang="zh-CN" altLang="en-US" sz="900" dirty="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8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665357E7-1400-457E-8D75-CF95A3D7E0D3}"/>
              </a:ext>
            </a:extLst>
          </p:cNvPr>
          <p:cNvSpPr/>
          <p:nvPr/>
        </p:nvSpPr>
        <p:spPr>
          <a:xfrm>
            <a:off x="8458200" y="609600"/>
            <a:ext cx="576000" cy="576000"/>
          </a:xfrm>
          <a:prstGeom prst="ellipse">
            <a:avLst/>
          </a:prstGeom>
          <a:noFill/>
          <a:ln w="28575">
            <a:solidFill>
              <a:srgbClr val="308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3087A7"/>
                </a:solidFill>
                <a:cs typeface="+mn-ea"/>
                <a:sym typeface="+mn-lt"/>
              </a:rPr>
              <a:t>难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CEA872D5-C757-4F8F-8E26-60C97006165E}"/>
              </a:ext>
            </a:extLst>
          </p:cNvPr>
          <p:cNvSpPr/>
          <p:nvPr/>
        </p:nvSpPr>
        <p:spPr>
          <a:xfrm>
            <a:off x="9258300" y="609600"/>
            <a:ext cx="576000" cy="576000"/>
          </a:xfrm>
          <a:prstGeom prst="ellipse">
            <a:avLst/>
          </a:prstGeom>
          <a:noFill/>
          <a:ln w="28575">
            <a:solidFill>
              <a:srgbClr val="308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3087A7"/>
                </a:solidFill>
                <a:cs typeface="+mn-ea"/>
                <a:sym typeface="+mn-lt"/>
              </a:rPr>
              <a:t>忘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xmlns="" id="{B16A7B6C-610B-48EC-8F8F-085ABB1A0C35}"/>
              </a:ext>
            </a:extLst>
          </p:cNvPr>
          <p:cNvSpPr/>
          <p:nvPr/>
        </p:nvSpPr>
        <p:spPr>
          <a:xfrm>
            <a:off x="10043850" y="609600"/>
            <a:ext cx="576000" cy="576000"/>
          </a:xfrm>
          <a:prstGeom prst="ellipse">
            <a:avLst/>
          </a:prstGeom>
          <a:noFill/>
          <a:ln w="28575">
            <a:solidFill>
              <a:srgbClr val="308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3087A7"/>
                </a:solidFill>
                <a:cs typeface="+mn-ea"/>
                <a:sym typeface="+mn-lt"/>
              </a:rPr>
              <a:t>师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xmlns="" id="{83241713-A0FC-4C16-98FE-3006BEB0EFA7}"/>
              </a:ext>
            </a:extLst>
          </p:cNvPr>
          <p:cNvSpPr/>
          <p:nvPr/>
        </p:nvSpPr>
        <p:spPr>
          <a:xfrm>
            <a:off x="10829400" y="609600"/>
            <a:ext cx="576000" cy="576000"/>
          </a:xfrm>
          <a:prstGeom prst="ellipse">
            <a:avLst/>
          </a:prstGeom>
          <a:noFill/>
          <a:ln w="28575">
            <a:solidFill>
              <a:srgbClr val="308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3087A7"/>
                </a:solidFill>
                <a:cs typeface="+mn-ea"/>
                <a:sym typeface="+mn-lt"/>
              </a:rPr>
              <a:t>恩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204A29BC-CD24-497C-A9F6-FF803119B552}"/>
              </a:ext>
            </a:extLst>
          </p:cNvPr>
          <p:cNvSpPr txBox="1"/>
          <p:nvPr/>
        </p:nvSpPr>
        <p:spPr>
          <a:xfrm>
            <a:off x="2062163" y="3351609"/>
            <a:ext cx="2400657" cy="22752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300" dirty="0">
                <a:cs typeface="+mn-ea"/>
                <a:sym typeface="+mn-lt"/>
              </a:rPr>
              <a:t>请输入您的内容请输入您的内容，请输入您的内容请输入您的内容请输入您的内容请输入您的内容，请输入您的内容请输入您的内容请输入您的内容，请输入您的内容请输入您的内容请输入您</a:t>
            </a:r>
            <a:endParaRPr lang="en-US" altLang="zh-CN" sz="1200" spc="300" dirty="0">
              <a:cs typeface="+mn-ea"/>
              <a:sym typeface="+mn-lt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xmlns="" id="{23FB11B7-C72F-40A3-8978-9AF1027671FF}"/>
              </a:ext>
            </a:extLst>
          </p:cNvPr>
          <p:cNvCxnSpPr>
            <a:cxnSpLocks/>
          </p:cNvCxnSpPr>
          <p:nvPr/>
        </p:nvCxnSpPr>
        <p:spPr>
          <a:xfrm flipH="1">
            <a:off x="7496034" y="1245025"/>
            <a:ext cx="588559" cy="655093"/>
          </a:xfrm>
          <a:prstGeom prst="line">
            <a:avLst/>
          </a:prstGeom>
          <a:ln>
            <a:solidFill>
              <a:srgbClr val="3087A7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0B3E142F-F5A2-45D6-B4F9-478411351539}"/>
              </a:ext>
            </a:extLst>
          </p:cNvPr>
          <p:cNvCxnSpPr>
            <a:cxnSpLocks/>
          </p:cNvCxnSpPr>
          <p:nvPr/>
        </p:nvCxnSpPr>
        <p:spPr>
          <a:xfrm flipH="1">
            <a:off x="7492622" y="1678675"/>
            <a:ext cx="965578" cy="1187356"/>
          </a:xfrm>
          <a:prstGeom prst="line">
            <a:avLst/>
          </a:prstGeom>
          <a:ln>
            <a:solidFill>
              <a:srgbClr val="3087A7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xmlns="" id="{04598FC3-1734-4680-8BF2-55038AA75189}"/>
              </a:ext>
            </a:extLst>
          </p:cNvPr>
          <p:cNvCxnSpPr>
            <a:cxnSpLocks/>
          </p:cNvCxnSpPr>
          <p:nvPr/>
        </p:nvCxnSpPr>
        <p:spPr>
          <a:xfrm flipH="1">
            <a:off x="5235198" y="5486400"/>
            <a:ext cx="601495" cy="734157"/>
          </a:xfrm>
          <a:prstGeom prst="line">
            <a:avLst/>
          </a:prstGeom>
          <a:ln>
            <a:solidFill>
              <a:srgbClr val="3087A7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xmlns="" id="{E3DA75EF-B1D2-42D8-9A9C-4C7294487EF2}"/>
              </a:ext>
            </a:extLst>
          </p:cNvPr>
          <p:cNvCxnSpPr>
            <a:cxnSpLocks/>
          </p:cNvCxnSpPr>
          <p:nvPr/>
        </p:nvCxnSpPr>
        <p:spPr>
          <a:xfrm flipH="1">
            <a:off x="4762500" y="5259800"/>
            <a:ext cx="773445" cy="960757"/>
          </a:xfrm>
          <a:prstGeom prst="line">
            <a:avLst/>
          </a:prstGeom>
          <a:ln>
            <a:solidFill>
              <a:srgbClr val="3087A7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93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387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ṩḻiḋe">
            <a:extLst>
              <a:ext uri="{FF2B5EF4-FFF2-40B4-BE49-F238E27FC236}">
                <a16:creationId xmlns:a16="http://schemas.microsoft.com/office/drawing/2014/main" xmlns="" id="{EE694695-E6E3-4008-8385-AE204ADF2FA4}"/>
              </a:ext>
            </a:extLst>
          </p:cNvPr>
          <p:cNvSpPr/>
          <p:nvPr/>
        </p:nvSpPr>
        <p:spPr>
          <a:xfrm>
            <a:off x="2867549" y="424542"/>
            <a:ext cx="6456899" cy="6008915"/>
          </a:xfrm>
          <a:custGeom>
            <a:avLst/>
            <a:gdLst>
              <a:gd name="connsiteX0" fmla="*/ 2683061 w 7598228"/>
              <a:gd name="connsiteY0" fmla="*/ 0 h 6858000"/>
              <a:gd name="connsiteX1" fmla="*/ 4915168 w 7598228"/>
              <a:gd name="connsiteY1" fmla="*/ 0 h 6858000"/>
              <a:gd name="connsiteX2" fmla="*/ 4928855 w 7598228"/>
              <a:gd name="connsiteY2" fmla="*/ 3887 h 6858000"/>
              <a:gd name="connsiteX3" fmla="*/ 7598228 w 7598228"/>
              <a:gd name="connsiteY3" fmla="*/ 3632200 h 6858000"/>
              <a:gd name="connsiteX4" fmla="*/ 5923235 w 7598228"/>
              <a:gd name="connsiteY4" fmla="*/ 6782485 h 6858000"/>
              <a:gd name="connsiteX5" fmla="*/ 5805443 w 7598228"/>
              <a:gd name="connsiteY5" fmla="*/ 6858000 h 6858000"/>
              <a:gd name="connsiteX6" fmla="*/ 1792785 w 7598228"/>
              <a:gd name="connsiteY6" fmla="*/ 6858000 h 6858000"/>
              <a:gd name="connsiteX7" fmla="*/ 1674993 w 7598228"/>
              <a:gd name="connsiteY7" fmla="*/ 6782485 h 6858000"/>
              <a:gd name="connsiteX8" fmla="*/ 0 w 7598228"/>
              <a:gd name="connsiteY8" fmla="*/ 3632200 h 6858000"/>
              <a:gd name="connsiteX9" fmla="*/ 2669374 w 7598228"/>
              <a:gd name="connsiteY9" fmla="*/ 38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8228" h="6858000">
                <a:moveTo>
                  <a:pt x="2683061" y="0"/>
                </a:moveTo>
                <a:lnTo>
                  <a:pt x="4915168" y="0"/>
                </a:lnTo>
                <a:lnTo>
                  <a:pt x="4928855" y="3887"/>
                </a:lnTo>
                <a:cubicBezTo>
                  <a:pt x="6475354" y="484898"/>
                  <a:pt x="7598228" y="1927418"/>
                  <a:pt x="7598228" y="3632200"/>
                </a:cubicBezTo>
                <a:cubicBezTo>
                  <a:pt x="7598228" y="4943571"/>
                  <a:pt x="6933806" y="6099757"/>
                  <a:pt x="5923235" y="6782485"/>
                </a:cubicBezTo>
                <a:lnTo>
                  <a:pt x="5805443" y="6858000"/>
                </a:lnTo>
                <a:lnTo>
                  <a:pt x="1792785" y="6858000"/>
                </a:lnTo>
                <a:lnTo>
                  <a:pt x="1674993" y="6782485"/>
                </a:lnTo>
                <a:cubicBezTo>
                  <a:pt x="664423" y="6099757"/>
                  <a:pt x="0" y="4943571"/>
                  <a:pt x="0" y="3632200"/>
                </a:cubicBezTo>
                <a:cubicBezTo>
                  <a:pt x="0" y="1927418"/>
                  <a:pt x="1122874" y="484898"/>
                  <a:pt x="2669374" y="3887"/>
                </a:cubicBezTo>
                <a:close/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íslîdè">
            <a:extLst>
              <a:ext uri="{FF2B5EF4-FFF2-40B4-BE49-F238E27FC236}">
                <a16:creationId xmlns:a16="http://schemas.microsoft.com/office/drawing/2014/main" xmlns="" id="{FA502F7F-1019-438B-9A4C-210F12E7083F}"/>
              </a:ext>
            </a:extLst>
          </p:cNvPr>
          <p:cNvSpPr txBox="1"/>
          <p:nvPr/>
        </p:nvSpPr>
        <p:spPr>
          <a:xfrm>
            <a:off x="2873897" y="1924248"/>
            <a:ext cx="6444201" cy="81401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r>
              <a:rPr lang="en-US" sz="4000" b="1" dirty="0">
                <a:solidFill>
                  <a:schemeClr val="accent1"/>
                </a:solidFill>
                <a:cs typeface="+mn-ea"/>
                <a:sym typeface="+mn-lt"/>
              </a:rPr>
              <a:t>PART  01</a:t>
            </a:r>
          </a:p>
        </p:txBody>
      </p:sp>
      <p:sp>
        <p:nvSpPr>
          <p:cNvPr id="24" name="íśḷîdè">
            <a:extLst>
              <a:ext uri="{FF2B5EF4-FFF2-40B4-BE49-F238E27FC236}">
                <a16:creationId xmlns:a16="http://schemas.microsoft.com/office/drawing/2014/main" xmlns="" id="{D77824F3-836B-4F50-BF81-AD3A208BD7EE}"/>
              </a:ext>
            </a:extLst>
          </p:cNvPr>
          <p:cNvSpPr txBox="1"/>
          <p:nvPr/>
        </p:nvSpPr>
        <p:spPr>
          <a:xfrm>
            <a:off x="3581397" y="3214257"/>
            <a:ext cx="5029202" cy="98561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buSzPct val="25000"/>
            </a:pPr>
            <a:r>
              <a:rPr lang="zh-CN" altLang="en-US" sz="4800" b="1" spc="600" dirty="0">
                <a:solidFill>
                  <a:schemeClr val="accent1"/>
                </a:solidFill>
                <a:cs typeface="+mn-ea"/>
                <a:sym typeface="+mn-lt"/>
              </a:rPr>
              <a:t>教师节的由来</a:t>
            </a:r>
          </a:p>
        </p:txBody>
      </p:sp>
      <p:sp>
        <p:nvSpPr>
          <p:cNvPr id="11" name="ïṡḷídè">
            <a:extLst>
              <a:ext uri="{FF2B5EF4-FFF2-40B4-BE49-F238E27FC236}">
                <a16:creationId xmlns:a16="http://schemas.microsoft.com/office/drawing/2014/main" xmlns="" id="{29761CAC-E6E5-4CAB-A35F-6B61C7158246}"/>
              </a:ext>
            </a:extLst>
          </p:cNvPr>
          <p:cNvSpPr/>
          <p:nvPr/>
        </p:nvSpPr>
        <p:spPr bwMode="auto">
          <a:xfrm>
            <a:off x="3313794" y="4199868"/>
            <a:ext cx="5715906" cy="206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spc="600" dirty="0">
                <a:cs typeface="+mn-ea"/>
                <a:sym typeface="+mn-lt"/>
              </a:rPr>
              <a:t>在此录入上述图表的综合描述说明，在此录入上述图表的综合描述说明，在此录入上述。在此录入上述图表的综合描述说明，在此录入上述图表的综合描述说明，</a:t>
            </a:r>
            <a:endParaRPr lang="en-US" altLang="zh-CN" sz="1400" spc="600" dirty="0"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AF71DA05-A194-4528-BF7D-3B5DF10F6945}"/>
              </a:ext>
            </a:extLst>
          </p:cNvPr>
          <p:cNvCxnSpPr>
            <a:cxnSpLocks/>
          </p:cNvCxnSpPr>
          <p:nvPr/>
        </p:nvCxnSpPr>
        <p:spPr>
          <a:xfrm>
            <a:off x="5328287" y="3008997"/>
            <a:ext cx="1510663" cy="0"/>
          </a:xfrm>
          <a:prstGeom prst="line">
            <a:avLst/>
          </a:prstGeom>
          <a:ln w="19050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44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飞印象"/>
          <p:cNvSpPr txBox="1"/>
          <p:nvPr/>
        </p:nvSpPr>
        <p:spPr>
          <a:xfrm>
            <a:off x="1152525" y="1849120"/>
            <a:ext cx="1533525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" name="飞印象"/>
          <p:cNvSpPr txBox="1"/>
          <p:nvPr/>
        </p:nvSpPr>
        <p:spPr>
          <a:xfrm>
            <a:off x="1152525" y="3168015"/>
            <a:ext cx="1533525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52525" y="3566795"/>
            <a:ext cx="5324475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请在此添加您的文字内容，请在此添加您的文字内容。请在此添加您的文字内容，请在此添加您的文字内容。</a:t>
            </a:r>
            <a:endParaRPr lang="zh-CN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飞印象"/>
          <p:cNvSpPr txBox="1"/>
          <p:nvPr/>
        </p:nvSpPr>
        <p:spPr>
          <a:xfrm>
            <a:off x="1152525" y="4487545"/>
            <a:ext cx="1533525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spc="3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52525" y="4886325"/>
            <a:ext cx="5324475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请在此添加您的文字内容，请在此添加您的文字内容。请在此添加您的文字内容，请在此添加您的文字内容。</a:t>
            </a:r>
            <a:endParaRPr lang="zh-CN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6A38301-C40F-4574-AC36-24EC969A51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667" y="218337"/>
            <a:ext cx="6421326" cy="6421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2372CC84-346C-4A3F-8794-1E4726B00811}"/>
              </a:ext>
            </a:extLst>
          </p:cNvPr>
          <p:cNvSpPr txBox="1"/>
          <p:nvPr/>
        </p:nvSpPr>
        <p:spPr>
          <a:xfrm>
            <a:off x="1057790" y="2266315"/>
            <a:ext cx="5324475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请在此添加您的文字内容，请在此添加您的文字内容。请在此添加您的文字内容，请在此添加您的文字内容。</a:t>
            </a:r>
            <a:endParaRPr lang="zh-CN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ldLvl="0" animBg="1"/>
      <p:bldP spid="2" grpId="0" bldLvl="0" animBg="1"/>
      <p:bldP spid="3" grpId="0"/>
      <p:bldP spid="4" grpId="0" bldLvl="0" animBg="1"/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C47A8A8B-EF83-409E-8E50-5188975183B0}"/>
              </a:ext>
            </a:extLst>
          </p:cNvPr>
          <p:cNvGrpSpPr/>
          <p:nvPr/>
        </p:nvGrpSpPr>
        <p:grpSpPr>
          <a:xfrm>
            <a:off x="3748448" y="2238822"/>
            <a:ext cx="739779" cy="739877"/>
            <a:chOff x="4728912" y="2526542"/>
            <a:chExt cx="1337958" cy="1337956"/>
          </a:xfrm>
          <a:solidFill>
            <a:srgbClr val="25998E"/>
          </a:solidFill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F7C57423-A875-4715-951E-191140B0AC3F}"/>
                </a:ext>
              </a:extLst>
            </p:cNvPr>
            <p:cNvSpPr/>
            <p:nvPr/>
          </p:nvSpPr>
          <p:spPr>
            <a:xfrm rot="1800000">
              <a:off x="4728912" y="2526542"/>
              <a:ext cx="1337958" cy="1337956"/>
            </a:xfrm>
            <a:prstGeom prst="ellipse">
              <a:avLst/>
            </a:prstGeom>
            <a:solidFill>
              <a:srgbClr val="3D89C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30">
              <a:extLst>
                <a:ext uri="{FF2B5EF4-FFF2-40B4-BE49-F238E27FC236}">
                  <a16:creationId xmlns:a16="http://schemas.microsoft.com/office/drawing/2014/main" xmlns="" id="{17C5789C-6508-4371-8E51-919E108D98B2}"/>
                </a:ext>
              </a:extLst>
            </p:cNvPr>
            <p:cNvSpPr txBox="1"/>
            <p:nvPr/>
          </p:nvSpPr>
          <p:spPr>
            <a:xfrm>
              <a:off x="4790677" y="2938466"/>
              <a:ext cx="1214426" cy="5565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20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01</a:t>
              </a:r>
              <a:endParaRPr lang="zh-CN" altLang="en-US" sz="20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6D573F60-98C0-48AC-95BD-C0F7074253D7}"/>
              </a:ext>
            </a:extLst>
          </p:cNvPr>
          <p:cNvGrpSpPr/>
          <p:nvPr/>
        </p:nvGrpSpPr>
        <p:grpSpPr>
          <a:xfrm>
            <a:off x="7740762" y="2238822"/>
            <a:ext cx="739779" cy="739877"/>
            <a:chOff x="6133509" y="2526541"/>
            <a:chExt cx="1337958" cy="1337956"/>
          </a:xfrm>
          <a:solidFill>
            <a:srgbClr val="25998E"/>
          </a:solidFill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0EC3BE8B-E24D-4822-99FF-CB9CD6397748}"/>
                </a:ext>
              </a:extLst>
            </p:cNvPr>
            <p:cNvSpPr/>
            <p:nvPr/>
          </p:nvSpPr>
          <p:spPr>
            <a:xfrm rot="19800000" flipH="1">
              <a:off x="6133509" y="2526541"/>
              <a:ext cx="1337958" cy="1337956"/>
            </a:xfrm>
            <a:prstGeom prst="ellipse">
              <a:avLst/>
            </a:prstGeom>
            <a:solidFill>
              <a:srgbClr val="3D89C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30">
              <a:extLst>
                <a:ext uri="{FF2B5EF4-FFF2-40B4-BE49-F238E27FC236}">
                  <a16:creationId xmlns:a16="http://schemas.microsoft.com/office/drawing/2014/main" xmlns="" id="{43E0E351-DCC1-4560-B76A-5D0952A1F921}"/>
                </a:ext>
              </a:extLst>
            </p:cNvPr>
            <p:cNvSpPr txBox="1"/>
            <p:nvPr/>
          </p:nvSpPr>
          <p:spPr>
            <a:xfrm>
              <a:off x="6209741" y="2938465"/>
              <a:ext cx="1214426" cy="5565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20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02</a:t>
              </a:r>
              <a:endParaRPr lang="zh-CN" altLang="en-US" sz="20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930A253F-4CFE-4AA4-A1DC-3970BF0C08DA}"/>
              </a:ext>
            </a:extLst>
          </p:cNvPr>
          <p:cNvGrpSpPr/>
          <p:nvPr/>
        </p:nvGrpSpPr>
        <p:grpSpPr>
          <a:xfrm>
            <a:off x="3748445" y="4187238"/>
            <a:ext cx="739781" cy="739883"/>
            <a:chOff x="4728910" y="3927384"/>
            <a:chExt cx="1337958" cy="1337960"/>
          </a:xfrm>
          <a:solidFill>
            <a:srgbClr val="25998E"/>
          </a:solidFill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62E600E6-D159-49B9-A920-F968C2916377}"/>
                </a:ext>
              </a:extLst>
            </p:cNvPr>
            <p:cNvSpPr/>
            <p:nvPr/>
          </p:nvSpPr>
          <p:spPr>
            <a:xfrm rot="19800000" flipV="1">
              <a:off x="4728910" y="3927384"/>
              <a:ext cx="1337958" cy="1337960"/>
            </a:xfrm>
            <a:prstGeom prst="ellipse">
              <a:avLst/>
            </a:prstGeom>
            <a:solidFill>
              <a:srgbClr val="3D89C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xmlns="" id="{84597758-07FE-4A78-A110-0C879B246192}"/>
                </a:ext>
              </a:extLst>
            </p:cNvPr>
            <p:cNvSpPr txBox="1"/>
            <p:nvPr/>
          </p:nvSpPr>
          <p:spPr>
            <a:xfrm>
              <a:off x="4772586" y="4320195"/>
              <a:ext cx="1214426" cy="5565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20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03</a:t>
              </a:r>
              <a:endParaRPr lang="zh-CN" altLang="en-US" sz="20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C121DA26-B548-44B7-885A-23128608523C}"/>
              </a:ext>
            </a:extLst>
          </p:cNvPr>
          <p:cNvGrpSpPr/>
          <p:nvPr/>
        </p:nvGrpSpPr>
        <p:grpSpPr>
          <a:xfrm>
            <a:off x="7740760" y="4187239"/>
            <a:ext cx="739779" cy="739880"/>
            <a:chOff x="6133508" y="3927385"/>
            <a:chExt cx="1337956" cy="1337958"/>
          </a:xfrm>
          <a:solidFill>
            <a:srgbClr val="25998E"/>
          </a:solidFill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xmlns="" id="{1D0CFD8B-31D6-41A2-B955-EDBE2F3E187B}"/>
                </a:ext>
              </a:extLst>
            </p:cNvPr>
            <p:cNvSpPr/>
            <p:nvPr/>
          </p:nvSpPr>
          <p:spPr>
            <a:xfrm rot="1800000" flipH="1" flipV="1">
              <a:off x="6133508" y="3927385"/>
              <a:ext cx="1337956" cy="1337958"/>
            </a:xfrm>
            <a:prstGeom prst="ellipse">
              <a:avLst/>
            </a:prstGeom>
            <a:solidFill>
              <a:srgbClr val="3D89C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30">
              <a:extLst>
                <a:ext uri="{FF2B5EF4-FFF2-40B4-BE49-F238E27FC236}">
                  <a16:creationId xmlns:a16="http://schemas.microsoft.com/office/drawing/2014/main" xmlns="" id="{19E26F06-C4B1-4008-B3B9-2FC36A1B6475}"/>
                </a:ext>
              </a:extLst>
            </p:cNvPr>
            <p:cNvSpPr txBox="1"/>
            <p:nvPr/>
          </p:nvSpPr>
          <p:spPr>
            <a:xfrm>
              <a:off x="6209736" y="4314430"/>
              <a:ext cx="1214428" cy="5565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 defTabSz="1219170">
                <a:defRPr/>
              </a:pPr>
              <a:r>
                <a:rPr lang="en-US" altLang="zh-CN" sz="20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04</a:t>
              </a:r>
              <a:endParaRPr lang="zh-CN" altLang="en-US" sz="20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TextBox 29">
            <a:extLst>
              <a:ext uri="{FF2B5EF4-FFF2-40B4-BE49-F238E27FC236}">
                <a16:creationId xmlns:a16="http://schemas.microsoft.com/office/drawing/2014/main" xmlns="" id="{35740382-56EA-437F-802E-FCB8E40F6B7D}"/>
              </a:ext>
            </a:extLst>
          </p:cNvPr>
          <p:cNvSpPr txBox="1"/>
          <p:nvPr/>
        </p:nvSpPr>
        <p:spPr>
          <a:xfrm>
            <a:off x="1522420" y="2463739"/>
            <a:ext cx="1962843" cy="7359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请在此处添加具体内容，文字尽量言简意赅，见到那描述即可，不必过于繁琐，注意版面美观度。</a:t>
            </a:r>
          </a:p>
        </p:txBody>
      </p:sp>
      <p:sp>
        <p:nvSpPr>
          <p:cNvPr id="24" name="TextBox 30">
            <a:extLst>
              <a:ext uri="{FF2B5EF4-FFF2-40B4-BE49-F238E27FC236}">
                <a16:creationId xmlns:a16="http://schemas.microsoft.com/office/drawing/2014/main" xmlns="" id="{B75746F5-564A-424A-8568-F2E4116179E5}"/>
              </a:ext>
            </a:extLst>
          </p:cNvPr>
          <p:cNvSpPr txBox="1"/>
          <p:nvPr/>
        </p:nvSpPr>
        <p:spPr>
          <a:xfrm>
            <a:off x="1522421" y="2106570"/>
            <a:ext cx="186315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标题关键字</a:t>
            </a:r>
          </a:p>
        </p:txBody>
      </p:sp>
      <p:sp>
        <p:nvSpPr>
          <p:cNvPr id="25" name="TextBox 29">
            <a:extLst>
              <a:ext uri="{FF2B5EF4-FFF2-40B4-BE49-F238E27FC236}">
                <a16:creationId xmlns:a16="http://schemas.microsoft.com/office/drawing/2014/main" xmlns="" id="{8AD4318C-1B08-4F14-8B86-FE40C791F5BC}"/>
              </a:ext>
            </a:extLst>
          </p:cNvPr>
          <p:cNvSpPr txBox="1"/>
          <p:nvPr/>
        </p:nvSpPr>
        <p:spPr>
          <a:xfrm>
            <a:off x="1522420" y="4671985"/>
            <a:ext cx="1962843" cy="7359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请在此处添加具体内容，文字尽量言简意赅，见到那描述即可，不必过于繁琐，注意版面美观度。</a:t>
            </a:r>
          </a:p>
        </p:txBody>
      </p:sp>
      <p:sp>
        <p:nvSpPr>
          <p:cNvPr id="26" name="TextBox 30">
            <a:extLst>
              <a:ext uri="{FF2B5EF4-FFF2-40B4-BE49-F238E27FC236}">
                <a16:creationId xmlns:a16="http://schemas.microsoft.com/office/drawing/2014/main" xmlns="" id="{6D2CB3CE-05C2-42BE-80E3-9D6E5E7450FF}"/>
              </a:ext>
            </a:extLst>
          </p:cNvPr>
          <p:cNvSpPr txBox="1"/>
          <p:nvPr/>
        </p:nvSpPr>
        <p:spPr>
          <a:xfrm>
            <a:off x="1522421" y="4314814"/>
            <a:ext cx="186315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标题关键字</a:t>
            </a:r>
          </a:p>
        </p:txBody>
      </p:sp>
      <p:sp>
        <p:nvSpPr>
          <p:cNvPr id="27" name="TextBox 29">
            <a:extLst>
              <a:ext uri="{FF2B5EF4-FFF2-40B4-BE49-F238E27FC236}">
                <a16:creationId xmlns:a16="http://schemas.microsoft.com/office/drawing/2014/main" xmlns="" id="{AC3E276D-B931-4356-A88E-D0A1B46382B5}"/>
              </a:ext>
            </a:extLst>
          </p:cNvPr>
          <p:cNvSpPr txBox="1"/>
          <p:nvPr/>
        </p:nvSpPr>
        <p:spPr>
          <a:xfrm>
            <a:off x="8691121" y="2463739"/>
            <a:ext cx="1962843" cy="7359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请在此处添加具体内容，文字尽量言简意赅，见到那描述即可，不必过于繁琐，注意版面美观度。</a:t>
            </a:r>
          </a:p>
        </p:txBody>
      </p:sp>
      <p:sp>
        <p:nvSpPr>
          <p:cNvPr id="29" name="TextBox 30">
            <a:extLst>
              <a:ext uri="{FF2B5EF4-FFF2-40B4-BE49-F238E27FC236}">
                <a16:creationId xmlns:a16="http://schemas.microsoft.com/office/drawing/2014/main" xmlns="" id="{F6A44FAE-2BB7-4D57-90E2-E84501C068CA}"/>
              </a:ext>
            </a:extLst>
          </p:cNvPr>
          <p:cNvSpPr txBox="1"/>
          <p:nvPr/>
        </p:nvSpPr>
        <p:spPr>
          <a:xfrm>
            <a:off x="8691123" y="2106570"/>
            <a:ext cx="186315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标题关键字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4C9DEE8-1F35-454C-B142-C6CB84166424}"/>
              </a:ext>
            </a:extLst>
          </p:cNvPr>
          <p:cNvSpPr txBox="1"/>
          <p:nvPr/>
        </p:nvSpPr>
        <p:spPr>
          <a:xfrm>
            <a:off x="8691121" y="4575974"/>
            <a:ext cx="1962843" cy="7359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请在此处添加具体内容，文字尽量言简意赅，见到那描述即可，不必过于繁琐，注意版面美观度。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D9800EF-CC5C-47EE-854A-9ECE6A05FAD7}"/>
              </a:ext>
            </a:extLst>
          </p:cNvPr>
          <p:cNvSpPr txBox="1"/>
          <p:nvPr/>
        </p:nvSpPr>
        <p:spPr>
          <a:xfrm>
            <a:off x="8691123" y="4218804"/>
            <a:ext cx="186315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170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标题关键字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D267355-3159-466E-BFB5-AC4DDF01D9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2067" y="1562100"/>
            <a:ext cx="3980262" cy="398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1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A2C0AA39-3701-4E66-9CBA-386D28F70D80}"/>
              </a:ext>
            </a:extLst>
          </p:cNvPr>
          <p:cNvGrpSpPr/>
          <p:nvPr/>
        </p:nvGrpSpPr>
        <p:grpSpPr>
          <a:xfrm>
            <a:off x="5497092" y="3800295"/>
            <a:ext cx="2575829" cy="1528624"/>
            <a:chOff x="5487419" y="4251597"/>
            <a:chExt cx="2420779" cy="1528628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7CC289B7-0133-48B3-8099-451806988E39}"/>
                </a:ext>
              </a:extLst>
            </p:cNvPr>
            <p:cNvSpPr/>
            <p:nvPr/>
          </p:nvSpPr>
          <p:spPr>
            <a:xfrm>
              <a:off x="5862694" y="4251597"/>
              <a:ext cx="2045504" cy="1528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600"/>
                </a:spcAft>
                <a:defRPr/>
              </a:pPr>
              <a:r>
                <a:rPr lang="zh-CN" altLang="en-US" sz="20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altLang="zh-CN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1800"/>
                </a:lnSpc>
              </a:pPr>
              <a:r>
                <a:rPr lang="zh-CN" altLang="en-US" sz="105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请在此处添加具体内容，文字尽量言简意赅，见到那描述即可，不必过于繁琐，注意版面美观度。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55525D99-321F-4E1F-95EE-0F59AFF2AF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7419" y="4398257"/>
              <a:ext cx="322263" cy="323850"/>
            </a:xfrm>
            <a:custGeom>
              <a:avLst/>
              <a:gdLst>
                <a:gd name="T0" fmla="*/ 992 w 1018"/>
                <a:gd name="T1" fmla="*/ 413 h 1018"/>
                <a:gd name="T2" fmla="*/ 904 w 1018"/>
                <a:gd name="T3" fmla="*/ 252 h 1018"/>
                <a:gd name="T4" fmla="*/ 764 w 1018"/>
                <a:gd name="T5" fmla="*/ 133 h 1018"/>
                <a:gd name="T6" fmla="*/ 589 w 1018"/>
                <a:gd name="T7" fmla="*/ 71 h 1018"/>
                <a:gd name="T8" fmla="*/ 532 w 1018"/>
                <a:gd name="T9" fmla="*/ 10 h 1018"/>
                <a:gd name="T10" fmla="*/ 492 w 1018"/>
                <a:gd name="T11" fmla="*/ 6 h 1018"/>
                <a:gd name="T12" fmla="*/ 453 w 1018"/>
                <a:gd name="T13" fmla="*/ 68 h 1018"/>
                <a:gd name="T14" fmla="*/ 275 w 1018"/>
                <a:gd name="T15" fmla="*/ 123 h 1018"/>
                <a:gd name="T16" fmla="*/ 130 w 1018"/>
                <a:gd name="T17" fmla="*/ 235 h 1018"/>
                <a:gd name="T18" fmla="*/ 35 w 1018"/>
                <a:gd name="T19" fmla="*/ 391 h 1018"/>
                <a:gd name="T20" fmla="*/ 1 w 1018"/>
                <a:gd name="T21" fmla="*/ 554 h 1018"/>
                <a:gd name="T22" fmla="*/ 20 w 1018"/>
                <a:gd name="T23" fmla="*/ 602 h 1018"/>
                <a:gd name="T24" fmla="*/ 59 w 1018"/>
                <a:gd name="T25" fmla="*/ 591 h 1018"/>
                <a:gd name="T26" fmla="*/ 74 w 1018"/>
                <a:gd name="T27" fmla="*/ 524 h 1018"/>
                <a:gd name="T28" fmla="*/ 142 w 1018"/>
                <a:gd name="T29" fmla="*/ 456 h 1018"/>
                <a:gd name="T30" fmla="*/ 229 w 1018"/>
                <a:gd name="T31" fmla="*/ 452 h 1018"/>
                <a:gd name="T32" fmla="*/ 303 w 1018"/>
                <a:gd name="T33" fmla="*/ 513 h 1018"/>
                <a:gd name="T34" fmla="*/ 321 w 1018"/>
                <a:gd name="T35" fmla="*/ 586 h 1018"/>
                <a:gd name="T36" fmla="*/ 356 w 1018"/>
                <a:gd name="T37" fmla="*/ 604 h 1018"/>
                <a:gd name="T38" fmla="*/ 382 w 1018"/>
                <a:gd name="T39" fmla="*/ 573 h 1018"/>
                <a:gd name="T40" fmla="*/ 409 w 1018"/>
                <a:gd name="T41" fmla="*/ 495 h 1018"/>
                <a:gd name="T42" fmla="*/ 478 w 1018"/>
                <a:gd name="T43" fmla="*/ 451 h 1018"/>
                <a:gd name="T44" fmla="*/ 462 w 1018"/>
                <a:gd name="T45" fmla="*/ 912 h 1018"/>
                <a:gd name="T46" fmla="*/ 402 w 1018"/>
                <a:gd name="T47" fmla="*/ 953 h 1018"/>
                <a:gd name="T48" fmla="*/ 337 w 1018"/>
                <a:gd name="T49" fmla="*/ 943 h 1018"/>
                <a:gd name="T50" fmla="*/ 291 w 1018"/>
                <a:gd name="T51" fmla="*/ 888 h 1018"/>
                <a:gd name="T52" fmla="*/ 277 w 1018"/>
                <a:gd name="T53" fmla="*/ 837 h 1018"/>
                <a:gd name="T54" fmla="*/ 237 w 1018"/>
                <a:gd name="T55" fmla="*/ 833 h 1018"/>
                <a:gd name="T56" fmla="*/ 227 w 1018"/>
                <a:gd name="T57" fmla="*/ 892 h 1018"/>
                <a:gd name="T58" fmla="*/ 293 w 1018"/>
                <a:gd name="T59" fmla="*/ 992 h 1018"/>
                <a:gd name="T60" fmla="*/ 398 w 1018"/>
                <a:gd name="T61" fmla="*/ 1017 h 1018"/>
                <a:gd name="T62" fmla="*/ 505 w 1018"/>
                <a:gd name="T63" fmla="*/ 960 h 1018"/>
                <a:gd name="T64" fmla="*/ 541 w 1018"/>
                <a:gd name="T65" fmla="*/ 451 h 1018"/>
                <a:gd name="T66" fmla="*/ 603 w 1018"/>
                <a:gd name="T67" fmla="*/ 487 h 1018"/>
                <a:gd name="T68" fmla="*/ 636 w 1018"/>
                <a:gd name="T69" fmla="*/ 562 h 1018"/>
                <a:gd name="T70" fmla="*/ 656 w 1018"/>
                <a:gd name="T71" fmla="*/ 602 h 1018"/>
                <a:gd name="T72" fmla="*/ 694 w 1018"/>
                <a:gd name="T73" fmla="*/ 591 h 1018"/>
                <a:gd name="T74" fmla="*/ 711 w 1018"/>
                <a:gd name="T75" fmla="*/ 524 h 1018"/>
                <a:gd name="T76" fmla="*/ 778 w 1018"/>
                <a:gd name="T77" fmla="*/ 456 h 1018"/>
                <a:gd name="T78" fmla="*/ 865 w 1018"/>
                <a:gd name="T79" fmla="*/ 452 h 1018"/>
                <a:gd name="T80" fmla="*/ 939 w 1018"/>
                <a:gd name="T81" fmla="*/ 513 h 1018"/>
                <a:gd name="T82" fmla="*/ 957 w 1018"/>
                <a:gd name="T83" fmla="*/ 586 h 1018"/>
                <a:gd name="T84" fmla="*/ 993 w 1018"/>
                <a:gd name="T85" fmla="*/ 604 h 1018"/>
                <a:gd name="T86" fmla="*/ 1018 w 1018"/>
                <a:gd name="T87" fmla="*/ 573 h 1018"/>
                <a:gd name="T88" fmla="*/ 779 w 1018"/>
                <a:gd name="T89" fmla="*/ 389 h 1018"/>
                <a:gd name="T90" fmla="*/ 699 w 1018"/>
                <a:gd name="T91" fmla="*/ 433 h 1018"/>
                <a:gd name="T92" fmla="*/ 647 w 1018"/>
                <a:gd name="T93" fmla="*/ 441 h 1018"/>
                <a:gd name="T94" fmla="*/ 569 w 1018"/>
                <a:gd name="T95" fmla="*/ 392 h 1018"/>
                <a:gd name="T96" fmla="*/ 485 w 1018"/>
                <a:gd name="T97" fmla="*/ 384 h 1018"/>
                <a:gd name="T98" fmla="*/ 398 w 1018"/>
                <a:gd name="T99" fmla="*/ 419 h 1018"/>
                <a:gd name="T100" fmla="*/ 344 w 1018"/>
                <a:gd name="T101" fmla="*/ 458 h 1018"/>
                <a:gd name="T102" fmla="*/ 273 w 1018"/>
                <a:gd name="T103" fmla="*/ 400 h 1018"/>
                <a:gd name="T104" fmla="*/ 191 w 1018"/>
                <a:gd name="T105" fmla="*/ 382 h 1018"/>
                <a:gd name="T106" fmla="*/ 97 w 1018"/>
                <a:gd name="T107" fmla="*/ 408 h 1018"/>
                <a:gd name="T108" fmla="*/ 231 w 1018"/>
                <a:gd name="T109" fmla="*/ 226 h 1018"/>
                <a:gd name="T110" fmla="*/ 441 w 1018"/>
                <a:gd name="T111" fmla="*/ 133 h 1018"/>
                <a:gd name="T112" fmla="*/ 561 w 1018"/>
                <a:gd name="T113" fmla="*/ 131 h 1018"/>
                <a:gd name="T114" fmla="*/ 762 w 1018"/>
                <a:gd name="T115" fmla="*/ 206 h 1018"/>
                <a:gd name="T116" fmla="*/ 923 w 1018"/>
                <a:gd name="T117" fmla="*/ 408 h 1018"/>
                <a:gd name="T118" fmla="*/ 840 w 1018"/>
                <a:gd name="T119" fmla="*/ 383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8" h="1018">
                  <a:moveTo>
                    <a:pt x="1017" y="554"/>
                  </a:moveTo>
                  <a:lnTo>
                    <a:pt x="1017" y="554"/>
                  </a:lnTo>
                  <a:lnTo>
                    <a:pt x="1016" y="529"/>
                  </a:lnTo>
                  <a:lnTo>
                    <a:pt x="1013" y="506"/>
                  </a:lnTo>
                  <a:lnTo>
                    <a:pt x="1010" y="482"/>
                  </a:lnTo>
                  <a:lnTo>
                    <a:pt x="1005" y="458"/>
                  </a:lnTo>
                  <a:lnTo>
                    <a:pt x="999" y="436"/>
                  </a:lnTo>
                  <a:lnTo>
                    <a:pt x="992" y="413"/>
                  </a:lnTo>
                  <a:lnTo>
                    <a:pt x="984" y="391"/>
                  </a:lnTo>
                  <a:lnTo>
                    <a:pt x="976" y="369"/>
                  </a:lnTo>
                  <a:lnTo>
                    <a:pt x="966" y="349"/>
                  </a:lnTo>
                  <a:lnTo>
                    <a:pt x="955" y="329"/>
                  </a:lnTo>
                  <a:lnTo>
                    <a:pt x="943" y="308"/>
                  </a:lnTo>
                  <a:lnTo>
                    <a:pt x="930" y="289"/>
                  </a:lnTo>
                  <a:lnTo>
                    <a:pt x="918" y="271"/>
                  </a:lnTo>
                  <a:lnTo>
                    <a:pt x="904" y="252"/>
                  </a:lnTo>
                  <a:lnTo>
                    <a:pt x="889" y="235"/>
                  </a:lnTo>
                  <a:lnTo>
                    <a:pt x="873" y="218"/>
                  </a:lnTo>
                  <a:lnTo>
                    <a:pt x="856" y="202"/>
                  </a:lnTo>
                  <a:lnTo>
                    <a:pt x="839" y="187"/>
                  </a:lnTo>
                  <a:lnTo>
                    <a:pt x="822" y="172"/>
                  </a:lnTo>
                  <a:lnTo>
                    <a:pt x="803" y="159"/>
                  </a:lnTo>
                  <a:lnTo>
                    <a:pt x="785" y="146"/>
                  </a:lnTo>
                  <a:lnTo>
                    <a:pt x="764" y="133"/>
                  </a:lnTo>
                  <a:lnTo>
                    <a:pt x="745" y="123"/>
                  </a:lnTo>
                  <a:lnTo>
                    <a:pt x="723" y="112"/>
                  </a:lnTo>
                  <a:lnTo>
                    <a:pt x="702" y="103"/>
                  </a:lnTo>
                  <a:lnTo>
                    <a:pt x="680" y="95"/>
                  </a:lnTo>
                  <a:lnTo>
                    <a:pt x="658" y="87"/>
                  </a:lnTo>
                  <a:lnTo>
                    <a:pt x="635" y="81"/>
                  </a:lnTo>
                  <a:lnTo>
                    <a:pt x="613" y="75"/>
                  </a:lnTo>
                  <a:lnTo>
                    <a:pt x="589" y="71"/>
                  </a:lnTo>
                  <a:lnTo>
                    <a:pt x="566" y="68"/>
                  </a:lnTo>
                  <a:lnTo>
                    <a:pt x="541" y="66"/>
                  </a:lnTo>
                  <a:lnTo>
                    <a:pt x="541" y="32"/>
                  </a:lnTo>
                  <a:lnTo>
                    <a:pt x="541" y="32"/>
                  </a:lnTo>
                  <a:lnTo>
                    <a:pt x="541" y="26"/>
                  </a:lnTo>
                  <a:lnTo>
                    <a:pt x="539" y="21"/>
                  </a:lnTo>
                  <a:lnTo>
                    <a:pt x="536" y="14"/>
                  </a:lnTo>
                  <a:lnTo>
                    <a:pt x="532" y="10"/>
                  </a:lnTo>
                  <a:lnTo>
                    <a:pt x="527" y="6"/>
                  </a:lnTo>
                  <a:lnTo>
                    <a:pt x="522" y="3"/>
                  </a:lnTo>
                  <a:lnTo>
                    <a:pt x="516" y="1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03" y="1"/>
                  </a:lnTo>
                  <a:lnTo>
                    <a:pt x="497" y="3"/>
                  </a:lnTo>
                  <a:lnTo>
                    <a:pt x="492" y="6"/>
                  </a:lnTo>
                  <a:lnTo>
                    <a:pt x="487" y="10"/>
                  </a:lnTo>
                  <a:lnTo>
                    <a:pt x="483" y="14"/>
                  </a:lnTo>
                  <a:lnTo>
                    <a:pt x="480" y="21"/>
                  </a:lnTo>
                  <a:lnTo>
                    <a:pt x="479" y="26"/>
                  </a:lnTo>
                  <a:lnTo>
                    <a:pt x="478" y="32"/>
                  </a:lnTo>
                  <a:lnTo>
                    <a:pt x="478" y="66"/>
                  </a:lnTo>
                  <a:lnTo>
                    <a:pt x="478" y="66"/>
                  </a:lnTo>
                  <a:lnTo>
                    <a:pt x="453" y="68"/>
                  </a:lnTo>
                  <a:lnTo>
                    <a:pt x="429" y="71"/>
                  </a:lnTo>
                  <a:lnTo>
                    <a:pt x="406" y="75"/>
                  </a:lnTo>
                  <a:lnTo>
                    <a:pt x="383" y="81"/>
                  </a:lnTo>
                  <a:lnTo>
                    <a:pt x="361" y="87"/>
                  </a:lnTo>
                  <a:lnTo>
                    <a:pt x="338" y="95"/>
                  </a:lnTo>
                  <a:lnTo>
                    <a:pt x="317" y="103"/>
                  </a:lnTo>
                  <a:lnTo>
                    <a:pt x="295" y="112"/>
                  </a:lnTo>
                  <a:lnTo>
                    <a:pt x="275" y="123"/>
                  </a:lnTo>
                  <a:lnTo>
                    <a:pt x="255" y="133"/>
                  </a:lnTo>
                  <a:lnTo>
                    <a:pt x="235" y="146"/>
                  </a:lnTo>
                  <a:lnTo>
                    <a:pt x="216" y="159"/>
                  </a:lnTo>
                  <a:lnTo>
                    <a:pt x="198" y="172"/>
                  </a:lnTo>
                  <a:lnTo>
                    <a:pt x="179" y="187"/>
                  </a:lnTo>
                  <a:lnTo>
                    <a:pt x="162" y="202"/>
                  </a:lnTo>
                  <a:lnTo>
                    <a:pt x="146" y="218"/>
                  </a:lnTo>
                  <a:lnTo>
                    <a:pt x="130" y="235"/>
                  </a:lnTo>
                  <a:lnTo>
                    <a:pt x="116" y="252"/>
                  </a:lnTo>
                  <a:lnTo>
                    <a:pt x="101" y="271"/>
                  </a:lnTo>
                  <a:lnTo>
                    <a:pt x="88" y="289"/>
                  </a:lnTo>
                  <a:lnTo>
                    <a:pt x="75" y="308"/>
                  </a:lnTo>
                  <a:lnTo>
                    <a:pt x="65" y="329"/>
                  </a:lnTo>
                  <a:lnTo>
                    <a:pt x="54" y="349"/>
                  </a:lnTo>
                  <a:lnTo>
                    <a:pt x="44" y="369"/>
                  </a:lnTo>
                  <a:lnTo>
                    <a:pt x="35" y="391"/>
                  </a:lnTo>
                  <a:lnTo>
                    <a:pt x="27" y="413"/>
                  </a:lnTo>
                  <a:lnTo>
                    <a:pt x="21" y="436"/>
                  </a:lnTo>
                  <a:lnTo>
                    <a:pt x="14" y="458"/>
                  </a:lnTo>
                  <a:lnTo>
                    <a:pt x="10" y="482"/>
                  </a:lnTo>
                  <a:lnTo>
                    <a:pt x="6" y="506"/>
                  </a:lnTo>
                  <a:lnTo>
                    <a:pt x="3" y="529"/>
                  </a:lnTo>
                  <a:lnTo>
                    <a:pt x="1" y="554"/>
                  </a:lnTo>
                  <a:lnTo>
                    <a:pt x="1" y="554"/>
                  </a:lnTo>
                  <a:lnTo>
                    <a:pt x="0" y="573"/>
                  </a:lnTo>
                  <a:lnTo>
                    <a:pt x="0" y="573"/>
                  </a:lnTo>
                  <a:lnTo>
                    <a:pt x="1" y="580"/>
                  </a:lnTo>
                  <a:lnTo>
                    <a:pt x="3" y="586"/>
                  </a:lnTo>
                  <a:lnTo>
                    <a:pt x="6" y="591"/>
                  </a:lnTo>
                  <a:lnTo>
                    <a:pt x="10" y="596"/>
                  </a:lnTo>
                  <a:lnTo>
                    <a:pt x="14" y="600"/>
                  </a:lnTo>
                  <a:lnTo>
                    <a:pt x="20" y="602"/>
                  </a:lnTo>
                  <a:lnTo>
                    <a:pt x="26" y="604"/>
                  </a:lnTo>
                  <a:lnTo>
                    <a:pt x="32" y="605"/>
                  </a:lnTo>
                  <a:lnTo>
                    <a:pt x="32" y="605"/>
                  </a:lnTo>
                  <a:lnTo>
                    <a:pt x="39" y="604"/>
                  </a:lnTo>
                  <a:lnTo>
                    <a:pt x="45" y="602"/>
                  </a:lnTo>
                  <a:lnTo>
                    <a:pt x="51" y="600"/>
                  </a:lnTo>
                  <a:lnTo>
                    <a:pt x="55" y="596"/>
                  </a:lnTo>
                  <a:lnTo>
                    <a:pt x="59" y="591"/>
                  </a:lnTo>
                  <a:lnTo>
                    <a:pt x="61" y="586"/>
                  </a:lnTo>
                  <a:lnTo>
                    <a:pt x="64" y="580"/>
                  </a:lnTo>
                  <a:lnTo>
                    <a:pt x="65" y="573"/>
                  </a:lnTo>
                  <a:lnTo>
                    <a:pt x="65" y="573"/>
                  </a:lnTo>
                  <a:lnTo>
                    <a:pt x="65" y="560"/>
                  </a:lnTo>
                  <a:lnTo>
                    <a:pt x="67" y="547"/>
                  </a:lnTo>
                  <a:lnTo>
                    <a:pt x="70" y="536"/>
                  </a:lnTo>
                  <a:lnTo>
                    <a:pt x="74" y="524"/>
                  </a:lnTo>
                  <a:lnTo>
                    <a:pt x="80" y="513"/>
                  </a:lnTo>
                  <a:lnTo>
                    <a:pt x="86" y="502"/>
                  </a:lnTo>
                  <a:lnTo>
                    <a:pt x="94" y="493"/>
                  </a:lnTo>
                  <a:lnTo>
                    <a:pt x="101" y="483"/>
                  </a:lnTo>
                  <a:lnTo>
                    <a:pt x="111" y="476"/>
                  </a:lnTo>
                  <a:lnTo>
                    <a:pt x="120" y="468"/>
                  </a:lnTo>
                  <a:lnTo>
                    <a:pt x="131" y="462"/>
                  </a:lnTo>
                  <a:lnTo>
                    <a:pt x="142" y="456"/>
                  </a:lnTo>
                  <a:lnTo>
                    <a:pt x="154" y="452"/>
                  </a:lnTo>
                  <a:lnTo>
                    <a:pt x="165" y="449"/>
                  </a:lnTo>
                  <a:lnTo>
                    <a:pt x="178" y="447"/>
                  </a:lnTo>
                  <a:lnTo>
                    <a:pt x="191" y="445"/>
                  </a:lnTo>
                  <a:lnTo>
                    <a:pt x="191" y="445"/>
                  </a:lnTo>
                  <a:lnTo>
                    <a:pt x="204" y="447"/>
                  </a:lnTo>
                  <a:lnTo>
                    <a:pt x="217" y="449"/>
                  </a:lnTo>
                  <a:lnTo>
                    <a:pt x="229" y="452"/>
                  </a:lnTo>
                  <a:lnTo>
                    <a:pt x="241" y="456"/>
                  </a:lnTo>
                  <a:lnTo>
                    <a:pt x="252" y="462"/>
                  </a:lnTo>
                  <a:lnTo>
                    <a:pt x="262" y="468"/>
                  </a:lnTo>
                  <a:lnTo>
                    <a:pt x="273" y="476"/>
                  </a:lnTo>
                  <a:lnTo>
                    <a:pt x="281" y="483"/>
                  </a:lnTo>
                  <a:lnTo>
                    <a:pt x="290" y="493"/>
                  </a:lnTo>
                  <a:lnTo>
                    <a:pt x="296" y="502"/>
                  </a:lnTo>
                  <a:lnTo>
                    <a:pt x="303" y="513"/>
                  </a:lnTo>
                  <a:lnTo>
                    <a:pt x="308" y="524"/>
                  </a:lnTo>
                  <a:lnTo>
                    <a:pt x="312" y="536"/>
                  </a:lnTo>
                  <a:lnTo>
                    <a:pt x="316" y="547"/>
                  </a:lnTo>
                  <a:lnTo>
                    <a:pt x="318" y="560"/>
                  </a:lnTo>
                  <a:lnTo>
                    <a:pt x="319" y="573"/>
                  </a:lnTo>
                  <a:lnTo>
                    <a:pt x="319" y="573"/>
                  </a:lnTo>
                  <a:lnTo>
                    <a:pt x="319" y="580"/>
                  </a:lnTo>
                  <a:lnTo>
                    <a:pt x="321" y="586"/>
                  </a:lnTo>
                  <a:lnTo>
                    <a:pt x="324" y="591"/>
                  </a:lnTo>
                  <a:lnTo>
                    <a:pt x="327" y="596"/>
                  </a:lnTo>
                  <a:lnTo>
                    <a:pt x="333" y="600"/>
                  </a:lnTo>
                  <a:lnTo>
                    <a:pt x="338" y="602"/>
                  </a:lnTo>
                  <a:lnTo>
                    <a:pt x="344" y="604"/>
                  </a:lnTo>
                  <a:lnTo>
                    <a:pt x="350" y="605"/>
                  </a:lnTo>
                  <a:lnTo>
                    <a:pt x="350" y="605"/>
                  </a:lnTo>
                  <a:lnTo>
                    <a:pt x="356" y="604"/>
                  </a:lnTo>
                  <a:lnTo>
                    <a:pt x="363" y="602"/>
                  </a:lnTo>
                  <a:lnTo>
                    <a:pt x="368" y="600"/>
                  </a:lnTo>
                  <a:lnTo>
                    <a:pt x="373" y="596"/>
                  </a:lnTo>
                  <a:lnTo>
                    <a:pt x="377" y="591"/>
                  </a:lnTo>
                  <a:lnTo>
                    <a:pt x="380" y="586"/>
                  </a:lnTo>
                  <a:lnTo>
                    <a:pt x="381" y="580"/>
                  </a:lnTo>
                  <a:lnTo>
                    <a:pt x="382" y="573"/>
                  </a:lnTo>
                  <a:lnTo>
                    <a:pt x="382" y="573"/>
                  </a:lnTo>
                  <a:lnTo>
                    <a:pt x="382" y="562"/>
                  </a:lnTo>
                  <a:lnTo>
                    <a:pt x="384" y="552"/>
                  </a:lnTo>
                  <a:lnTo>
                    <a:pt x="386" y="541"/>
                  </a:lnTo>
                  <a:lnTo>
                    <a:pt x="390" y="531"/>
                  </a:lnTo>
                  <a:lnTo>
                    <a:pt x="393" y="522"/>
                  </a:lnTo>
                  <a:lnTo>
                    <a:pt x="398" y="512"/>
                  </a:lnTo>
                  <a:lnTo>
                    <a:pt x="404" y="503"/>
                  </a:lnTo>
                  <a:lnTo>
                    <a:pt x="409" y="495"/>
                  </a:lnTo>
                  <a:lnTo>
                    <a:pt x="417" y="487"/>
                  </a:lnTo>
                  <a:lnTo>
                    <a:pt x="423" y="480"/>
                  </a:lnTo>
                  <a:lnTo>
                    <a:pt x="432" y="473"/>
                  </a:lnTo>
                  <a:lnTo>
                    <a:pt x="440" y="467"/>
                  </a:lnTo>
                  <a:lnTo>
                    <a:pt x="449" y="462"/>
                  </a:lnTo>
                  <a:lnTo>
                    <a:pt x="458" y="457"/>
                  </a:lnTo>
                  <a:lnTo>
                    <a:pt x="468" y="453"/>
                  </a:lnTo>
                  <a:lnTo>
                    <a:pt x="478" y="451"/>
                  </a:lnTo>
                  <a:lnTo>
                    <a:pt x="478" y="860"/>
                  </a:lnTo>
                  <a:lnTo>
                    <a:pt x="478" y="860"/>
                  </a:lnTo>
                  <a:lnTo>
                    <a:pt x="478" y="869"/>
                  </a:lnTo>
                  <a:lnTo>
                    <a:pt x="476" y="879"/>
                  </a:lnTo>
                  <a:lnTo>
                    <a:pt x="473" y="888"/>
                  </a:lnTo>
                  <a:lnTo>
                    <a:pt x="470" y="896"/>
                  </a:lnTo>
                  <a:lnTo>
                    <a:pt x="466" y="905"/>
                  </a:lnTo>
                  <a:lnTo>
                    <a:pt x="462" y="912"/>
                  </a:lnTo>
                  <a:lnTo>
                    <a:pt x="456" y="920"/>
                  </a:lnTo>
                  <a:lnTo>
                    <a:pt x="450" y="927"/>
                  </a:lnTo>
                  <a:lnTo>
                    <a:pt x="443" y="933"/>
                  </a:lnTo>
                  <a:lnTo>
                    <a:pt x="436" y="938"/>
                  </a:lnTo>
                  <a:lnTo>
                    <a:pt x="427" y="943"/>
                  </a:lnTo>
                  <a:lnTo>
                    <a:pt x="420" y="948"/>
                  </a:lnTo>
                  <a:lnTo>
                    <a:pt x="410" y="951"/>
                  </a:lnTo>
                  <a:lnTo>
                    <a:pt x="402" y="953"/>
                  </a:lnTo>
                  <a:lnTo>
                    <a:pt x="392" y="954"/>
                  </a:lnTo>
                  <a:lnTo>
                    <a:pt x="382" y="955"/>
                  </a:lnTo>
                  <a:lnTo>
                    <a:pt x="382" y="955"/>
                  </a:lnTo>
                  <a:lnTo>
                    <a:pt x="373" y="954"/>
                  </a:lnTo>
                  <a:lnTo>
                    <a:pt x="363" y="953"/>
                  </a:lnTo>
                  <a:lnTo>
                    <a:pt x="354" y="951"/>
                  </a:lnTo>
                  <a:lnTo>
                    <a:pt x="345" y="948"/>
                  </a:lnTo>
                  <a:lnTo>
                    <a:pt x="337" y="943"/>
                  </a:lnTo>
                  <a:lnTo>
                    <a:pt x="329" y="938"/>
                  </a:lnTo>
                  <a:lnTo>
                    <a:pt x="322" y="933"/>
                  </a:lnTo>
                  <a:lnTo>
                    <a:pt x="315" y="927"/>
                  </a:lnTo>
                  <a:lnTo>
                    <a:pt x="308" y="920"/>
                  </a:lnTo>
                  <a:lnTo>
                    <a:pt x="303" y="912"/>
                  </a:lnTo>
                  <a:lnTo>
                    <a:pt x="299" y="905"/>
                  </a:lnTo>
                  <a:lnTo>
                    <a:pt x="294" y="896"/>
                  </a:lnTo>
                  <a:lnTo>
                    <a:pt x="291" y="888"/>
                  </a:lnTo>
                  <a:lnTo>
                    <a:pt x="289" y="879"/>
                  </a:lnTo>
                  <a:lnTo>
                    <a:pt x="288" y="869"/>
                  </a:lnTo>
                  <a:lnTo>
                    <a:pt x="287" y="860"/>
                  </a:lnTo>
                  <a:lnTo>
                    <a:pt x="287" y="860"/>
                  </a:lnTo>
                  <a:lnTo>
                    <a:pt x="287" y="853"/>
                  </a:lnTo>
                  <a:lnTo>
                    <a:pt x="285" y="847"/>
                  </a:lnTo>
                  <a:lnTo>
                    <a:pt x="281" y="841"/>
                  </a:lnTo>
                  <a:lnTo>
                    <a:pt x="277" y="837"/>
                  </a:lnTo>
                  <a:lnTo>
                    <a:pt x="273" y="833"/>
                  </a:lnTo>
                  <a:lnTo>
                    <a:pt x="267" y="830"/>
                  </a:lnTo>
                  <a:lnTo>
                    <a:pt x="261" y="828"/>
                  </a:lnTo>
                  <a:lnTo>
                    <a:pt x="255" y="827"/>
                  </a:lnTo>
                  <a:lnTo>
                    <a:pt x="255" y="827"/>
                  </a:lnTo>
                  <a:lnTo>
                    <a:pt x="249" y="828"/>
                  </a:lnTo>
                  <a:lnTo>
                    <a:pt x="243" y="830"/>
                  </a:lnTo>
                  <a:lnTo>
                    <a:pt x="237" y="833"/>
                  </a:lnTo>
                  <a:lnTo>
                    <a:pt x="233" y="837"/>
                  </a:lnTo>
                  <a:lnTo>
                    <a:pt x="229" y="841"/>
                  </a:lnTo>
                  <a:lnTo>
                    <a:pt x="226" y="847"/>
                  </a:lnTo>
                  <a:lnTo>
                    <a:pt x="223" y="853"/>
                  </a:lnTo>
                  <a:lnTo>
                    <a:pt x="223" y="860"/>
                  </a:lnTo>
                  <a:lnTo>
                    <a:pt x="223" y="860"/>
                  </a:lnTo>
                  <a:lnTo>
                    <a:pt x="224" y="876"/>
                  </a:lnTo>
                  <a:lnTo>
                    <a:pt x="227" y="892"/>
                  </a:lnTo>
                  <a:lnTo>
                    <a:pt x="231" y="907"/>
                  </a:lnTo>
                  <a:lnTo>
                    <a:pt x="236" y="921"/>
                  </a:lnTo>
                  <a:lnTo>
                    <a:pt x="243" y="935"/>
                  </a:lnTo>
                  <a:lnTo>
                    <a:pt x="250" y="949"/>
                  </a:lnTo>
                  <a:lnTo>
                    <a:pt x="260" y="960"/>
                  </a:lnTo>
                  <a:lnTo>
                    <a:pt x="270" y="972"/>
                  </a:lnTo>
                  <a:lnTo>
                    <a:pt x="281" y="982"/>
                  </a:lnTo>
                  <a:lnTo>
                    <a:pt x="293" y="992"/>
                  </a:lnTo>
                  <a:lnTo>
                    <a:pt x="306" y="999"/>
                  </a:lnTo>
                  <a:lnTo>
                    <a:pt x="320" y="1006"/>
                  </a:lnTo>
                  <a:lnTo>
                    <a:pt x="335" y="1011"/>
                  </a:lnTo>
                  <a:lnTo>
                    <a:pt x="350" y="1015"/>
                  </a:lnTo>
                  <a:lnTo>
                    <a:pt x="366" y="1017"/>
                  </a:lnTo>
                  <a:lnTo>
                    <a:pt x="382" y="1018"/>
                  </a:lnTo>
                  <a:lnTo>
                    <a:pt x="382" y="1018"/>
                  </a:lnTo>
                  <a:lnTo>
                    <a:pt x="398" y="1017"/>
                  </a:lnTo>
                  <a:lnTo>
                    <a:pt x="414" y="1015"/>
                  </a:lnTo>
                  <a:lnTo>
                    <a:pt x="429" y="1011"/>
                  </a:lnTo>
                  <a:lnTo>
                    <a:pt x="444" y="1006"/>
                  </a:lnTo>
                  <a:lnTo>
                    <a:pt x="458" y="999"/>
                  </a:lnTo>
                  <a:lnTo>
                    <a:pt x="471" y="992"/>
                  </a:lnTo>
                  <a:lnTo>
                    <a:pt x="483" y="982"/>
                  </a:lnTo>
                  <a:lnTo>
                    <a:pt x="495" y="972"/>
                  </a:lnTo>
                  <a:lnTo>
                    <a:pt x="505" y="960"/>
                  </a:lnTo>
                  <a:lnTo>
                    <a:pt x="514" y="949"/>
                  </a:lnTo>
                  <a:lnTo>
                    <a:pt x="522" y="935"/>
                  </a:lnTo>
                  <a:lnTo>
                    <a:pt x="529" y="921"/>
                  </a:lnTo>
                  <a:lnTo>
                    <a:pt x="535" y="907"/>
                  </a:lnTo>
                  <a:lnTo>
                    <a:pt x="538" y="892"/>
                  </a:lnTo>
                  <a:lnTo>
                    <a:pt x="540" y="876"/>
                  </a:lnTo>
                  <a:lnTo>
                    <a:pt x="541" y="860"/>
                  </a:lnTo>
                  <a:lnTo>
                    <a:pt x="541" y="451"/>
                  </a:lnTo>
                  <a:lnTo>
                    <a:pt x="541" y="451"/>
                  </a:lnTo>
                  <a:lnTo>
                    <a:pt x="552" y="453"/>
                  </a:lnTo>
                  <a:lnTo>
                    <a:pt x="561" y="457"/>
                  </a:lnTo>
                  <a:lnTo>
                    <a:pt x="570" y="462"/>
                  </a:lnTo>
                  <a:lnTo>
                    <a:pt x="580" y="467"/>
                  </a:lnTo>
                  <a:lnTo>
                    <a:pt x="587" y="473"/>
                  </a:lnTo>
                  <a:lnTo>
                    <a:pt x="596" y="480"/>
                  </a:lnTo>
                  <a:lnTo>
                    <a:pt x="603" y="487"/>
                  </a:lnTo>
                  <a:lnTo>
                    <a:pt x="610" y="495"/>
                  </a:lnTo>
                  <a:lnTo>
                    <a:pt x="615" y="503"/>
                  </a:lnTo>
                  <a:lnTo>
                    <a:pt x="621" y="512"/>
                  </a:lnTo>
                  <a:lnTo>
                    <a:pt x="626" y="522"/>
                  </a:lnTo>
                  <a:lnTo>
                    <a:pt x="629" y="531"/>
                  </a:lnTo>
                  <a:lnTo>
                    <a:pt x="632" y="541"/>
                  </a:lnTo>
                  <a:lnTo>
                    <a:pt x="634" y="552"/>
                  </a:lnTo>
                  <a:lnTo>
                    <a:pt x="636" y="562"/>
                  </a:lnTo>
                  <a:lnTo>
                    <a:pt x="636" y="573"/>
                  </a:lnTo>
                  <a:lnTo>
                    <a:pt x="636" y="573"/>
                  </a:lnTo>
                  <a:lnTo>
                    <a:pt x="638" y="580"/>
                  </a:lnTo>
                  <a:lnTo>
                    <a:pt x="640" y="586"/>
                  </a:lnTo>
                  <a:lnTo>
                    <a:pt x="642" y="591"/>
                  </a:lnTo>
                  <a:lnTo>
                    <a:pt x="646" y="596"/>
                  </a:lnTo>
                  <a:lnTo>
                    <a:pt x="650" y="600"/>
                  </a:lnTo>
                  <a:lnTo>
                    <a:pt x="656" y="602"/>
                  </a:lnTo>
                  <a:lnTo>
                    <a:pt x="662" y="604"/>
                  </a:lnTo>
                  <a:lnTo>
                    <a:pt x="669" y="605"/>
                  </a:lnTo>
                  <a:lnTo>
                    <a:pt x="669" y="605"/>
                  </a:lnTo>
                  <a:lnTo>
                    <a:pt x="675" y="604"/>
                  </a:lnTo>
                  <a:lnTo>
                    <a:pt x="680" y="602"/>
                  </a:lnTo>
                  <a:lnTo>
                    <a:pt x="686" y="600"/>
                  </a:lnTo>
                  <a:lnTo>
                    <a:pt x="691" y="596"/>
                  </a:lnTo>
                  <a:lnTo>
                    <a:pt x="694" y="591"/>
                  </a:lnTo>
                  <a:lnTo>
                    <a:pt x="698" y="586"/>
                  </a:lnTo>
                  <a:lnTo>
                    <a:pt x="700" y="580"/>
                  </a:lnTo>
                  <a:lnTo>
                    <a:pt x="700" y="573"/>
                  </a:lnTo>
                  <a:lnTo>
                    <a:pt x="700" y="573"/>
                  </a:lnTo>
                  <a:lnTo>
                    <a:pt x="701" y="560"/>
                  </a:lnTo>
                  <a:lnTo>
                    <a:pt x="703" y="547"/>
                  </a:lnTo>
                  <a:lnTo>
                    <a:pt x="706" y="536"/>
                  </a:lnTo>
                  <a:lnTo>
                    <a:pt x="711" y="524"/>
                  </a:lnTo>
                  <a:lnTo>
                    <a:pt x="716" y="513"/>
                  </a:lnTo>
                  <a:lnTo>
                    <a:pt x="722" y="502"/>
                  </a:lnTo>
                  <a:lnTo>
                    <a:pt x="730" y="493"/>
                  </a:lnTo>
                  <a:lnTo>
                    <a:pt x="737" y="483"/>
                  </a:lnTo>
                  <a:lnTo>
                    <a:pt x="747" y="476"/>
                  </a:lnTo>
                  <a:lnTo>
                    <a:pt x="757" y="468"/>
                  </a:lnTo>
                  <a:lnTo>
                    <a:pt x="767" y="462"/>
                  </a:lnTo>
                  <a:lnTo>
                    <a:pt x="778" y="456"/>
                  </a:lnTo>
                  <a:lnTo>
                    <a:pt x="790" y="452"/>
                  </a:lnTo>
                  <a:lnTo>
                    <a:pt x="802" y="449"/>
                  </a:lnTo>
                  <a:lnTo>
                    <a:pt x="815" y="447"/>
                  </a:lnTo>
                  <a:lnTo>
                    <a:pt x="827" y="445"/>
                  </a:lnTo>
                  <a:lnTo>
                    <a:pt x="827" y="445"/>
                  </a:lnTo>
                  <a:lnTo>
                    <a:pt x="840" y="447"/>
                  </a:lnTo>
                  <a:lnTo>
                    <a:pt x="853" y="449"/>
                  </a:lnTo>
                  <a:lnTo>
                    <a:pt x="865" y="452"/>
                  </a:lnTo>
                  <a:lnTo>
                    <a:pt x="877" y="456"/>
                  </a:lnTo>
                  <a:lnTo>
                    <a:pt x="889" y="462"/>
                  </a:lnTo>
                  <a:lnTo>
                    <a:pt x="898" y="468"/>
                  </a:lnTo>
                  <a:lnTo>
                    <a:pt x="908" y="476"/>
                  </a:lnTo>
                  <a:lnTo>
                    <a:pt x="918" y="483"/>
                  </a:lnTo>
                  <a:lnTo>
                    <a:pt x="926" y="493"/>
                  </a:lnTo>
                  <a:lnTo>
                    <a:pt x="933" y="502"/>
                  </a:lnTo>
                  <a:lnTo>
                    <a:pt x="939" y="513"/>
                  </a:lnTo>
                  <a:lnTo>
                    <a:pt x="944" y="524"/>
                  </a:lnTo>
                  <a:lnTo>
                    <a:pt x="949" y="536"/>
                  </a:lnTo>
                  <a:lnTo>
                    <a:pt x="952" y="547"/>
                  </a:lnTo>
                  <a:lnTo>
                    <a:pt x="954" y="560"/>
                  </a:lnTo>
                  <a:lnTo>
                    <a:pt x="955" y="573"/>
                  </a:lnTo>
                  <a:lnTo>
                    <a:pt x="955" y="573"/>
                  </a:lnTo>
                  <a:lnTo>
                    <a:pt x="955" y="580"/>
                  </a:lnTo>
                  <a:lnTo>
                    <a:pt x="957" y="586"/>
                  </a:lnTo>
                  <a:lnTo>
                    <a:pt x="961" y="591"/>
                  </a:lnTo>
                  <a:lnTo>
                    <a:pt x="964" y="596"/>
                  </a:lnTo>
                  <a:lnTo>
                    <a:pt x="969" y="600"/>
                  </a:lnTo>
                  <a:lnTo>
                    <a:pt x="974" y="602"/>
                  </a:lnTo>
                  <a:lnTo>
                    <a:pt x="980" y="604"/>
                  </a:lnTo>
                  <a:lnTo>
                    <a:pt x="986" y="605"/>
                  </a:lnTo>
                  <a:lnTo>
                    <a:pt x="986" y="605"/>
                  </a:lnTo>
                  <a:lnTo>
                    <a:pt x="993" y="604"/>
                  </a:lnTo>
                  <a:lnTo>
                    <a:pt x="999" y="602"/>
                  </a:lnTo>
                  <a:lnTo>
                    <a:pt x="1005" y="600"/>
                  </a:lnTo>
                  <a:lnTo>
                    <a:pt x="1009" y="596"/>
                  </a:lnTo>
                  <a:lnTo>
                    <a:pt x="1013" y="591"/>
                  </a:lnTo>
                  <a:lnTo>
                    <a:pt x="1016" y="586"/>
                  </a:lnTo>
                  <a:lnTo>
                    <a:pt x="1017" y="580"/>
                  </a:lnTo>
                  <a:lnTo>
                    <a:pt x="1018" y="573"/>
                  </a:lnTo>
                  <a:lnTo>
                    <a:pt x="1018" y="573"/>
                  </a:lnTo>
                  <a:lnTo>
                    <a:pt x="1017" y="554"/>
                  </a:lnTo>
                  <a:lnTo>
                    <a:pt x="1017" y="554"/>
                  </a:lnTo>
                  <a:close/>
                  <a:moveTo>
                    <a:pt x="827" y="382"/>
                  </a:moveTo>
                  <a:lnTo>
                    <a:pt x="827" y="382"/>
                  </a:lnTo>
                  <a:lnTo>
                    <a:pt x="816" y="383"/>
                  </a:lnTo>
                  <a:lnTo>
                    <a:pt x="803" y="384"/>
                  </a:lnTo>
                  <a:lnTo>
                    <a:pt x="791" y="385"/>
                  </a:lnTo>
                  <a:lnTo>
                    <a:pt x="779" y="389"/>
                  </a:lnTo>
                  <a:lnTo>
                    <a:pt x="768" y="392"/>
                  </a:lnTo>
                  <a:lnTo>
                    <a:pt x="757" y="396"/>
                  </a:lnTo>
                  <a:lnTo>
                    <a:pt x="746" y="400"/>
                  </a:lnTo>
                  <a:lnTo>
                    <a:pt x="736" y="406"/>
                  </a:lnTo>
                  <a:lnTo>
                    <a:pt x="726" y="412"/>
                  </a:lnTo>
                  <a:lnTo>
                    <a:pt x="716" y="419"/>
                  </a:lnTo>
                  <a:lnTo>
                    <a:pt x="707" y="425"/>
                  </a:lnTo>
                  <a:lnTo>
                    <a:pt x="699" y="433"/>
                  </a:lnTo>
                  <a:lnTo>
                    <a:pt x="690" y="441"/>
                  </a:lnTo>
                  <a:lnTo>
                    <a:pt x="683" y="450"/>
                  </a:lnTo>
                  <a:lnTo>
                    <a:pt x="675" y="458"/>
                  </a:lnTo>
                  <a:lnTo>
                    <a:pt x="669" y="468"/>
                  </a:lnTo>
                  <a:lnTo>
                    <a:pt x="669" y="468"/>
                  </a:lnTo>
                  <a:lnTo>
                    <a:pt x="662" y="458"/>
                  </a:lnTo>
                  <a:lnTo>
                    <a:pt x="655" y="450"/>
                  </a:lnTo>
                  <a:lnTo>
                    <a:pt x="647" y="441"/>
                  </a:lnTo>
                  <a:lnTo>
                    <a:pt x="639" y="433"/>
                  </a:lnTo>
                  <a:lnTo>
                    <a:pt x="630" y="425"/>
                  </a:lnTo>
                  <a:lnTo>
                    <a:pt x="620" y="419"/>
                  </a:lnTo>
                  <a:lnTo>
                    <a:pt x="611" y="412"/>
                  </a:lnTo>
                  <a:lnTo>
                    <a:pt x="601" y="406"/>
                  </a:lnTo>
                  <a:lnTo>
                    <a:pt x="590" y="400"/>
                  </a:lnTo>
                  <a:lnTo>
                    <a:pt x="580" y="396"/>
                  </a:lnTo>
                  <a:lnTo>
                    <a:pt x="569" y="392"/>
                  </a:lnTo>
                  <a:lnTo>
                    <a:pt x="557" y="389"/>
                  </a:lnTo>
                  <a:lnTo>
                    <a:pt x="546" y="385"/>
                  </a:lnTo>
                  <a:lnTo>
                    <a:pt x="533" y="384"/>
                  </a:lnTo>
                  <a:lnTo>
                    <a:pt x="522" y="383"/>
                  </a:lnTo>
                  <a:lnTo>
                    <a:pt x="510" y="382"/>
                  </a:lnTo>
                  <a:lnTo>
                    <a:pt x="510" y="382"/>
                  </a:lnTo>
                  <a:lnTo>
                    <a:pt x="497" y="383"/>
                  </a:lnTo>
                  <a:lnTo>
                    <a:pt x="485" y="384"/>
                  </a:lnTo>
                  <a:lnTo>
                    <a:pt x="473" y="385"/>
                  </a:lnTo>
                  <a:lnTo>
                    <a:pt x="462" y="389"/>
                  </a:lnTo>
                  <a:lnTo>
                    <a:pt x="450" y="392"/>
                  </a:lnTo>
                  <a:lnTo>
                    <a:pt x="439" y="396"/>
                  </a:lnTo>
                  <a:lnTo>
                    <a:pt x="428" y="400"/>
                  </a:lnTo>
                  <a:lnTo>
                    <a:pt x="418" y="406"/>
                  </a:lnTo>
                  <a:lnTo>
                    <a:pt x="408" y="412"/>
                  </a:lnTo>
                  <a:lnTo>
                    <a:pt x="398" y="419"/>
                  </a:lnTo>
                  <a:lnTo>
                    <a:pt x="389" y="425"/>
                  </a:lnTo>
                  <a:lnTo>
                    <a:pt x="380" y="433"/>
                  </a:lnTo>
                  <a:lnTo>
                    <a:pt x="373" y="441"/>
                  </a:lnTo>
                  <a:lnTo>
                    <a:pt x="364" y="450"/>
                  </a:lnTo>
                  <a:lnTo>
                    <a:pt x="358" y="458"/>
                  </a:lnTo>
                  <a:lnTo>
                    <a:pt x="350" y="468"/>
                  </a:lnTo>
                  <a:lnTo>
                    <a:pt x="350" y="468"/>
                  </a:lnTo>
                  <a:lnTo>
                    <a:pt x="344" y="458"/>
                  </a:lnTo>
                  <a:lnTo>
                    <a:pt x="336" y="450"/>
                  </a:lnTo>
                  <a:lnTo>
                    <a:pt x="329" y="441"/>
                  </a:lnTo>
                  <a:lnTo>
                    <a:pt x="320" y="433"/>
                  </a:lnTo>
                  <a:lnTo>
                    <a:pt x="311" y="425"/>
                  </a:lnTo>
                  <a:lnTo>
                    <a:pt x="303" y="419"/>
                  </a:lnTo>
                  <a:lnTo>
                    <a:pt x="293" y="412"/>
                  </a:lnTo>
                  <a:lnTo>
                    <a:pt x="283" y="406"/>
                  </a:lnTo>
                  <a:lnTo>
                    <a:pt x="273" y="400"/>
                  </a:lnTo>
                  <a:lnTo>
                    <a:pt x="262" y="396"/>
                  </a:lnTo>
                  <a:lnTo>
                    <a:pt x="251" y="392"/>
                  </a:lnTo>
                  <a:lnTo>
                    <a:pt x="239" y="389"/>
                  </a:lnTo>
                  <a:lnTo>
                    <a:pt x="228" y="385"/>
                  </a:lnTo>
                  <a:lnTo>
                    <a:pt x="216" y="384"/>
                  </a:lnTo>
                  <a:lnTo>
                    <a:pt x="204" y="383"/>
                  </a:lnTo>
                  <a:lnTo>
                    <a:pt x="191" y="382"/>
                  </a:lnTo>
                  <a:lnTo>
                    <a:pt x="191" y="382"/>
                  </a:lnTo>
                  <a:lnTo>
                    <a:pt x="178" y="383"/>
                  </a:lnTo>
                  <a:lnTo>
                    <a:pt x="165" y="384"/>
                  </a:lnTo>
                  <a:lnTo>
                    <a:pt x="154" y="386"/>
                  </a:lnTo>
                  <a:lnTo>
                    <a:pt x="142" y="389"/>
                  </a:lnTo>
                  <a:lnTo>
                    <a:pt x="130" y="393"/>
                  </a:lnTo>
                  <a:lnTo>
                    <a:pt x="118" y="397"/>
                  </a:lnTo>
                  <a:lnTo>
                    <a:pt x="108" y="403"/>
                  </a:lnTo>
                  <a:lnTo>
                    <a:pt x="97" y="408"/>
                  </a:lnTo>
                  <a:lnTo>
                    <a:pt x="97" y="408"/>
                  </a:lnTo>
                  <a:lnTo>
                    <a:pt x="110" y="378"/>
                  </a:lnTo>
                  <a:lnTo>
                    <a:pt x="126" y="349"/>
                  </a:lnTo>
                  <a:lnTo>
                    <a:pt x="143" y="321"/>
                  </a:lnTo>
                  <a:lnTo>
                    <a:pt x="162" y="295"/>
                  </a:lnTo>
                  <a:lnTo>
                    <a:pt x="184" y="271"/>
                  </a:lnTo>
                  <a:lnTo>
                    <a:pt x="206" y="247"/>
                  </a:lnTo>
                  <a:lnTo>
                    <a:pt x="231" y="226"/>
                  </a:lnTo>
                  <a:lnTo>
                    <a:pt x="258" y="206"/>
                  </a:lnTo>
                  <a:lnTo>
                    <a:pt x="285" y="189"/>
                  </a:lnTo>
                  <a:lnTo>
                    <a:pt x="314" y="173"/>
                  </a:lnTo>
                  <a:lnTo>
                    <a:pt x="344" y="160"/>
                  </a:lnTo>
                  <a:lnTo>
                    <a:pt x="375" y="148"/>
                  </a:lnTo>
                  <a:lnTo>
                    <a:pt x="408" y="140"/>
                  </a:lnTo>
                  <a:lnTo>
                    <a:pt x="424" y="136"/>
                  </a:lnTo>
                  <a:lnTo>
                    <a:pt x="441" y="133"/>
                  </a:lnTo>
                  <a:lnTo>
                    <a:pt x="457" y="131"/>
                  </a:lnTo>
                  <a:lnTo>
                    <a:pt x="474" y="129"/>
                  </a:lnTo>
                  <a:lnTo>
                    <a:pt x="492" y="128"/>
                  </a:lnTo>
                  <a:lnTo>
                    <a:pt x="510" y="128"/>
                  </a:lnTo>
                  <a:lnTo>
                    <a:pt x="510" y="128"/>
                  </a:lnTo>
                  <a:lnTo>
                    <a:pt x="527" y="128"/>
                  </a:lnTo>
                  <a:lnTo>
                    <a:pt x="544" y="129"/>
                  </a:lnTo>
                  <a:lnTo>
                    <a:pt x="561" y="131"/>
                  </a:lnTo>
                  <a:lnTo>
                    <a:pt x="579" y="133"/>
                  </a:lnTo>
                  <a:lnTo>
                    <a:pt x="595" y="136"/>
                  </a:lnTo>
                  <a:lnTo>
                    <a:pt x="612" y="140"/>
                  </a:lnTo>
                  <a:lnTo>
                    <a:pt x="644" y="148"/>
                  </a:lnTo>
                  <a:lnTo>
                    <a:pt x="675" y="160"/>
                  </a:lnTo>
                  <a:lnTo>
                    <a:pt x="705" y="173"/>
                  </a:lnTo>
                  <a:lnTo>
                    <a:pt x="734" y="189"/>
                  </a:lnTo>
                  <a:lnTo>
                    <a:pt x="762" y="206"/>
                  </a:lnTo>
                  <a:lnTo>
                    <a:pt x="788" y="226"/>
                  </a:lnTo>
                  <a:lnTo>
                    <a:pt x="812" y="247"/>
                  </a:lnTo>
                  <a:lnTo>
                    <a:pt x="835" y="271"/>
                  </a:lnTo>
                  <a:lnTo>
                    <a:pt x="856" y="295"/>
                  </a:lnTo>
                  <a:lnTo>
                    <a:pt x="876" y="321"/>
                  </a:lnTo>
                  <a:lnTo>
                    <a:pt x="894" y="349"/>
                  </a:lnTo>
                  <a:lnTo>
                    <a:pt x="909" y="378"/>
                  </a:lnTo>
                  <a:lnTo>
                    <a:pt x="923" y="408"/>
                  </a:lnTo>
                  <a:lnTo>
                    <a:pt x="923" y="408"/>
                  </a:lnTo>
                  <a:lnTo>
                    <a:pt x="912" y="403"/>
                  </a:lnTo>
                  <a:lnTo>
                    <a:pt x="900" y="397"/>
                  </a:lnTo>
                  <a:lnTo>
                    <a:pt x="890" y="393"/>
                  </a:lnTo>
                  <a:lnTo>
                    <a:pt x="878" y="389"/>
                  </a:lnTo>
                  <a:lnTo>
                    <a:pt x="865" y="386"/>
                  </a:lnTo>
                  <a:lnTo>
                    <a:pt x="853" y="384"/>
                  </a:lnTo>
                  <a:lnTo>
                    <a:pt x="840" y="383"/>
                  </a:lnTo>
                  <a:lnTo>
                    <a:pt x="827" y="382"/>
                  </a:lnTo>
                  <a:lnTo>
                    <a:pt x="827" y="38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C0B862C8-CBDA-4925-A08C-312429B441B6}"/>
              </a:ext>
            </a:extLst>
          </p:cNvPr>
          <p:cNvGrpSpPr/>
          <p:nvPr/>
        </p:nvGrpSpPr>
        <p:grpSpPr>
          <a:xfrm>
            <a:off x="8425755" y="3800295"/>
            <a:ext cx="2547042" cy="1528624"/>
            <a:chOff x="8416083" y="4251597"/>
            <a:chExt cx="2393725" cy="1528628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DFDC98D5-B48A-41AA-9D67-205953597E33}"/>
                </a:ext>
              </a:extLst>
            </p:cNvPr>
            <p:cNvSpPr/>
            <p:nvPr/>
          </p:nvSpPr>
          <p:spPr>
            <a:xfrm>
              <a:off x="8764304" y="4251597"/>
              <a:ext cx="2045504" cy="1528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  <a:defRPr/>
              </a:pPr>
              <a:r>
                <a:rPr lang="zh-CN" altLang="en-US" sz="20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altLang="zh-CN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1800"/>
                </a:lnSpc>
              </a:pPr>
              <a:r>
                <a:rPr lang="zh-CN" altLang="en-US" sz="105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请在此处添加具体内容，文字尽量言简意赅，见到那描述即可，不必过于繁琐，注意版面美观度。</a:t>
              </a: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xmlns="" id="{41D0618B-11A9-4C03-AD2D-8D3452FB4D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6083" y="4399051"/>
              <a:ext cx="322263" cy="322263"/>
            </a:xfrm>
            <a:custGeom>
              <a:avLst/>
              <a:gdLst>
                <a:gd name="T0" fmla="*/ 658 w 1017"/>
                <a:gd name="T1" fmla="*/ 2 h 1017"/>
                <a:gd name="T2" fmla="*/ 600 w 1017"/>
                <a:gd name="T3" fmla="*/ 16 h 1017"/>
                <a:gd name="T4" fmla="*/ 551 w 1017"/>
                <a:gd name="T5" fmla="*/ 36 h 1017"/>
                <a:gd name="T6" fmla="*/ 513 w 1017"/>
                <a:gd name="T7" fmla="*/ 61 h 1017"/>
                <a:gd name="T8" fmla="*/ 393 w 1017"/>
                <a:gd name="T9" fmla="*/ 10 h 1017"/>
                <a:gd name="T10" fmla="*/ 269 w 1017"/>
                <a:gd name="T11" fmla="*/ 3 h 1017"/>
                <a:gd name="T12" fmla="*/ 166 w 1017"/>
                <a:gd name="T13" fmla="*/ 39 h 1017"/>
                <a:gd name="T14" fmla="*/ 82 w 1017"/>
                <a:gd name="T15" fmla="*/ 104 h 1017"/>
                <a:gd name="T16" fmla="*/ 24 w 1017"/>
                <a:gd name="T17" fmla="*/ 194 h 1017"/>
                <a:gd name="T18" fmla="*/ 0 w 1017"/>
                <a:gd name="T19" fmla="*/ 301 h 1017"/>
                <a:gd name="T20" fmla="*/ 13 w 1017"/>
                <a:gd name="T21" fmla="*/ 451 h 1017"/>
                <a:gd name="T22" fmla="*/ 74 w 1017"/>
                <a:gd name="T23" fmla="*/ 625 h 1017"/>
                <a:gd name="T24" fmla="*/ 182 w 1017"/>
                <a:gd name="T25" fmla="*/ 784 h 1017"/>
                <a:gd name="T26" fmla="*/ 333 w 1017"/>
                <a:gd name="T27" fmla="*/ 919 h 1017"/>
                <a:gd name="T28" fmla="*/ 494 w 1017"/>
                <a:gd name="T29" fmla="*/ 1014 h 1017"/>
                <a:gd name="T30" fmla="*/ 550 w 1017"/>
                <a:gd name="T31" fmla="*/ 1000 h 1017"/>
                <a:gd name="T32" fmla="*/ 730 w 1017"/>
                <a:gd name="T33" fmla="*/ 883 h 1017"/>
                <a:gd name="T34" fmla="*/ 869 w 1017"/>
                <a:gd name="T35" fmla="*/ 740 h 1017"/>
                <a:gd name="T36" fmla="*/ 964 w 1017"/>
                <a:gd name="T37" fmla="*/ 577 h 1017"/>
                <a:gd name="T38" fmla="*/ 1013 w 1017"/>
                <a:gd name="T39" fmla="*/ 398 h 1017"/>
                <a:gd name="T40" fmla="*/ 1014 w 1017"/>
                <a:gd name="T41" fmla="*/ 269 h 1017"/>
                <a:gd name="T42" fmla="*/ 978 w 1017"/>
                <a:gd name="T43" fmla="*/ 166 h 1017"/>
                <a:gd name="T44" fmla="*/ 913 w 1017"/>
                <a:gd name="T45" fmla="*/ 82 h 1017"/>
                <a:gd name="T46" fmla="*/ 823 w 1017"/>
                <a:gd name="T47" fmla="*/ 25 h 1017"/>
                <a:gd name="T48" fmla="*/ 715 w 1017"/>
                <a:gd name="T49" fmla="*/ 0 h 1017"/>
                <a:gd name="T50" fmla="*/ 433 w 1017"/>
                <a:gd name="T51" fmla="*/ 909 h 1017"/>
                <a:gd name="T52" fmla="*/ 281 w 1017"/>
                <a:gd name="T53" fmla="*/ 794 h 1017"/>
                <a:gd name="T54" fmla="*/ 167 w 1017"/>
                <a:gd name="T55" fmla="*/ 659 h 1017"/>
                <a:gd name="T56" fmla="*/ 93 w 1017"/>
                <a:gd name="T57" fmla="*/ 506 h 1017"/>
                <a:gd name="T58" fmla="*/ 63 w 1017"/>
                <a:gd name="T59" fmla="*/ 342 h 1017"/>
                <a:gd name="T60" fmla="*/ 75 w 1017"/>
                <a:gd name="T61" fmla="*/ 242 h 1017"/>
                <a:gd name="T62" fmla="*/ 176 w 1017"/>
                <a:gd name="T63" fmla="*/ 107 h 1017"/>
                <a:gd name="T64" fmla="*/ 304 w 1017"/>
                <a:gd name="T65" fmla="*/ 63 h 1017"/>
                <a:gd name="T66" fmla="*/ 411 w 1017"/>
                <a:gd name="T67" fmla="*/ 81 h 1017"/>
                <a:gd name="T68" fmla="*/ 414 w 1017"/>
                <a:gd name="T69" fmla="*/ 178 h 1017"/>
                <a:gd name="T70" fmla="*/ 383 w 1017"/>
                <a:gd name="T71" fmla="*/ 288 h 1017"/>
                <a:gd name="T72" fmla="*/ 390 w 1017"/>
                <a:gd name="T73" fmla="*/ 340 h 1017"/>
                <a:gd name="T74" fmla="*/ 425 w 1017"/>
                <a:gd name="T75" fmla="*/ 348 h 1017"/>
                <a:gd name="T76" fmla="*/ 445 w 1017"/>
                <a:gd name="T77" fmla="*/ 317 h 1017"/>
                <a:gd name="T78" fmla="*/ 462 w 1017"/>
                <a:gd name="T79" fmla="*/ 224 h 1017"/>
                <a:gd name="T80" fmla="*/ 511 w 1017"/>
                <a:gd name="T81" fmla="*/ 146 h 1017"/>
                <a:gd name="T82" fmla="*/ 549 w 1017"/>
                <a:gd name="T83" fmla="*/ 113 h 1017"/>
                <a:gd name="T84" fmla="*/ 591 w 1017"/>
                <a:gd name="T85" fmla="*/ 88 h 1017"/>
                <a:gd name="T86" fmla="*/ 628 w 1017"/>
                <a:gd name="T87" fmla="*/ 74 h 1017"/>
                <a:gd name="T88" fmla="*/ 675 w 1017"/>
                <a:gd name="T89" fmla="*/ 64 h 1017"/>
                <a:gd name="T90" fmla="*/ 750 w 1017"/>
                <a:gd name="T91" fmla="*/ 69 h 1017"/>
                <a:gd name="T92" fmla="*/ 896 w 1017"/>
                <a:gd name="T93" fmla="*/ 157 h 1017"/>
                <a:gd name="T94" fmla="*/ 952 w 1017"/>
                <a:gd name="T95" fmla="*/ 292 h 1017"/>
                <a:gd name="T96" fmla="*/ 946 w 1017"/>
                <a:gd name="T97" fmla="*/ 413 h 1017"/>
                <a:gd name="T98" fmla="*/ 897 w 1017"/>
                <a:gd name="T99" fmla="*/ 573 h 1017"/>
                <a:gd name="T100" fmla="*/ 805 w 1017"/>
                <a:gd name="T101" fmla="*/ 719 h 1017"/>
                <a:gd name="T102" fmla="*/ 675 w 1017"/>
                <a:gd name="T103" fmla="*/ 846 h 1017"/>
                <a:gd name="T104" fmla="*/ 508 w 1017"/>
                <a:gd name="T105" fmla="*/ 950 h 1017"/>
                <a:gd name="T106" fmla="*/ 677 w 1017"/>
                <a:gd name="T107" fmla="*/ 136 h 1017"/>
                <a:gd name="T108" fmla="*/ 669 w 1017"/>
                <a:gd name="T109" fmla="*/ 172 h 1017"/>
                <a:gd name="T110" fmla="*/ 699 w 1017"/>
                <a:gd name="T111" fmla="*/ 191 h 1017"/>
                <a:gd name="T112" fmla="*/ 780 w 1017"/>
                <a:gd name="T113" fmla="*/ 220 h 1017"/>
                <a:gd name="T114" fmla="*/ 824 w 1017"/>
                <a:gd name="T115" fmla="*/ 292 h 1017"/>
                <a:gd name="T116" fmla="*/ 835 w 1017"/>
                <a:gd name="T117" fmla="*/ 340 h 1017"/>
                <a:gd name="T118" fmla="*/ 870 w 1017"/>
                <a:gd name="T119" fmla="*/ 348 h 1017"/>
                <a:gd name="T120" fmla="*/ 890 w 1017"/>
                <a:gd name="T121" fmla="*/ 317 h 1017"/>
                <a:gd name="T122" fmla="*/ 846 w 1017"/>
                <a:gd name="T123" fmla="*/ 196 h 1017"/>
                <a:gd name="T124" fmla="*/ 738 w 1017"/>
                <a:gd name="T125" fmla="*/ 131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7" h="1017">
                  <a:moveTo>
                    <a:pt x="699" y="0"/>
                  </a:moveTo>
                  <a:lnTo>
                    <a:pt x="699" y="0"/>
                  </a:lnTo>
                  <a:lnTo>
                    <a:pt x="684" y="0"/>
                  </a:lnTo>
                  <a:lnTo>
                    <a:pt x="669" y="1"/>
                  </a:lnTo>
                  <a:lnTo>
                    <a:pt x="669" y="1"/>
                  </a:lnTo>
                  <a:lnTo>
                    <a:pt x="658" y="2"/>
                  </a:lnTo>
                  <a:lnTo>
                    <a:pt x="658" y="2"/>
                  </a:lnTo>
                  <a:lnTo>
                    <a:pt x="641" y="5"/>
                  </a:lnTo>
                  <a:lnTo>
                    <a:pt x="641" y="5"/>
                  </a:lnTo>
                  <a:lnTo>
                    <a:pt x="628" y="7"/>
                  </a:lnTo>
                  <a:lnTo>
                    <a:pt x="628" y="7"/>
                  </a:lnTo>
                  <a:lnTo>
                    <a:pt x="613" y="12"/>
                  </a:lnTo>
                  <a:lnTo>
                    <a:pt x="613" y="12"/>
                  </a:lnTo>
                  <a:lnTo>
                    <a:pt x="600" y="16"/>
                  </a:lnTo>
                  <a:lnTo>
                    <a:pt x="600" y="16"/>
                  </a:lnTo>
                  <a:lnTo>
                    <a:pt x="588" y="20"/>
                  </a:lnTo>
                  <a:lnTo>
                    <a:pt x="588" y="20"/>
                  </a:lnTo>
                  <a:lnTo>
                    <a:pt x="573" y="27"/>
                  </a:lnTo>
                  <a:lnTo>
                    <a:pt x="558" y="33"/>
                  </a:lnTo>
                  <a:lnTo>
                    <a:pt x="558" y="33"/>
                  </a:lnTo>
                  <a:lnTo>
                    <a:pt x="551" y="36"/>
                  </a:lnTo>
                  <a:lnTo>
                    <a:pt x="551" y="36"/>
                  </a:lnTo>
                  <a:lnTo>
                    <a:pt x="535" y="45"/>
                  </a:lnTo>
                  <a:lnTo>
                    <a:pt x="535" y="45"/>
                  </a:lnTo>
                  <a:lnTo>
                    <a:pt x="528" y="50"/>
                  </a:lnTo>
                  <a:lnTo>
                    <a:pt x="528" y="50"/>
                  </a:lnTo>
                  <a:lnTo>
                    <a:pt x="513" y="61"/>
                  </a:lnTo>
                  <a:lnTo>
                    <a:pt x="513" y="61"/>
                  </a:lnTo>
                  <a:lnTo>
                    <a:pt x="508" y="63"/>
                  </a:lnTo>
                  <a:lnTo>
                    <a:pt x="508" y="63"/>
                  </a:lnTo>
                  <a:lnTo>
                    <a:pt x="487" y="49"/>
                  </a:lnTo>
                  <a:lnTo>
                    <a:pt x="465" y="36"/>
                  </a:lnTo>
                  <a:lnTo>
                    <a:pt x="442" y="26"/>
                  </a:lnTo>
                  <a:lnTo>
                    <a:pt x="418" y="16"/>
                  </a:lnTo>
                  <a:lnTo>
                    <a:pt x="393" y="10"/>
                  </a:lnTo>
                  <a:lnTo>
                    <a:pt x="369" y="4"/>
                  </a:lnTo>
                  <a:lnTo>
                    <a:pt x="343" y="1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301" y="0"/>
                  </a:lnTo>
                  <a:lnTo>
                    <a:pt x="285" y="1"/>
                  </a:lnTo>
                  <a:lnTo>
                    <a:pt x="269" y="3"/>
                  </a:lnTo>
                  <a:lnTo>
                    <a:pt x="253" y="6"/>
                  </a:lnTo>
                  <a:lnTo>
                    <a:pt x="238" y="10"/>
                  </a:lnTo>
                  <a:lnTo>
                    <a:pt x="223" y="14"/>
                  </a:lnTo>
                  <a:lnTo>
                    <a:pt x="208" y="19"/>
                  </a:lnTo>
                  <a:lnTo>
                    <a:pt x="194" y="25"/>
                  </a:lnTo>
                  <a:lnTo>
                    <a:pt x="180" y="31"/>
                  </a:lnTo>
                  <a:lnTo>
                    <a:pt x="166" y="39"/>
                  </a:lnTo>
                  <a:lnTo>
                    <a:pt x="152" y="46"/>
                  </a:lnTo>
                  <a:lnTo>
                    <a:pt x="139" y="55"/>
                  </a:lnTo>
                  <a:lnTo>
                    <a:pt x="127" y="63"/>
                  </a:lnTo>
                  <a:lnTo>
                    <a:pt x="116" y="73"/>
                  </a:lnTo>
                  <a:lnTo>
                    <a:pt x="104" y="82"/>
                  </a:lnTo>
                  <a:lnTo>
                    <a:pt x="93" y="93"/>
                  </a:lnTo>
                  <a:lnTo>
                    <a:pt x="82" y="104"/>
                  </a:lnTo>
                  <a:lnTo>
                    <a:pt x="72" y="116"/>
                  </a:lnTo>
                  <a:lnTo>
                    <a:pt x="63" y="128"/>
                  </a:lnTo>
                  <a:lnTo>
                    <a:pt x="53" y="140"/>
                  </a:lnTo>
                  <a:lnTo>
                    <a:pt x="46" y="153"/>
                  </a:lnTo>
                  <a:lnTo>
                    <a:pt x="37" y="166"/>
                  </a:lnTo>
                  <a:lnTo>
                    <a:pt x="31" y="180"/>
                  </a:lnTo>
                  <a:lnTo>
                    <a:pt x="24" y="194"/>
                  </a:lnTo>
                  <a:lnTo>
                    <a:pt x="19" y="208"/>
                  </a:lnTo>
                  <a:lnTo>
                    <a:pt x="14" y="223"/>
                  </a:lnTo>
                  <a:lnTo>
                    <a:pt x="9" y="238"/>
                  </a:lnTo>
                  <a:lnTo>
                    <a:pt x="6" y="254"/>
                  </a:lnTo>
                  <a:lnTo>
                    <a:pt x="3" y="269"/>
                  </a:lnTo>
                  <a:lnTo>
                    <a:pt x="1" y="285"/>
                  </a:lnTo>
                  <a:lnTo>
                    <a:pt x="0" y="301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0" y="344"/>
                  </a:lnTo>
                  <a:lnTo>
                    <a:pt x="2" y="371"/>
                  </a:lnTo>
                  <a:lnTo>
                    <a:pt x="4" y="398"/>
                  </a:lnTo>
                  <a:lnTo>
                    <a:pt x="8" y="425"/>
                  </a:lnTo>
                  <a:lnTo>
                    <a:pt x="13" y="451"/>
                  </a:lnTo>
                  <a:lnTo>
                    <a:pt x="18" y="476"/>
                  </a:lnTo>
                  <a:lnTo>
                    <a:pt x="25" y="502"/>
                  </a:lnTo>
                  <a:lnTo>
                    <a:pt x="33" y="527"/>
                  </a:lnTo>
                  <a:lnTo>
                    <a:pt x="41" y="552"/>
                  </a:lnTo>
                  <a:lnTo>
                    <a:pt x="51" y="577"/>
                  </a:lnTo>
                  <a:lnTo>
                    <a:pt x="62" y="602"/>
                  </a:lnTo>
                  <a:lnTo>
                    <a:pt x="74" y="625"/>
                  </a:lnTo>
                  <a:lnTo>
                    <a:pt x="87" y="649"/>
                  </a:lnTo>
                  <a:lnTo>
                    <a:pt x="100" y="673"/>
                  </a:lnTo>
                  <a:lnTo>
                    <a:pt x="116" y="696"/>
                  </a:lnTo>
                  <a:lnTo>
                    <a:pt x="131" y="719"/>
                  </a:lnTo>
                  <a:lnTo>
                    <a:pt x="147" y="740"/>
                  </a:lnTo>
                  <a:lnTo>
                    <a:pt x="164" y="763"/>
                  </a:lnTo>
                  <a:lnTo>
                    <a:pt x="182" y="784"/>
                  </a:lnTo>
                  <a:lnTo>
                    <a:pt x="201" y="805"/>
                  </a:lnTo>
                  <a:lnTo>
                    <a:pt x="222" y="825"/>
                  </a:lnTo>
                  <a:lnTo>
                    <a:pt x="242" y="845"/>
                  </a:lnTo>
                  <a:lnTo>
                    <a:pt x="264" y="865"/>
                  </a:lnTo>
                  <a:lnTo>
                    <a:pt x="286" y="883"/>
                  </a:lnTo>
                  <a:lnTo>
                    <a:pt x="310" y="902"/>
                  </a:lnTo>
                  <a:lnTo>
                    <a:pt x="333" y="919"/>
                  </a:lnTo>
                  <a:lnTo>
                    <a:pt x="358" y="937"/>
                  </a:lnTo>
                  <a:lnTo>
                    <a:pt x="384" y="954"/>
                  </a:lnTo>
                  <a:lnTo>
                    <a:pt x="411" y="970"/>
                  </a:lnTo>
                  <a:lnTo>
                    <a:pt x="437" y="985"/>
                  </a:lnTo>
                  <a:lnTo>
                    <a:pt x="465" y="1000"/>
                  </a:lnTo>
                  <a:lnTo>
                    <a:pt x="494" y="1014"/>
                  </a:lnTo>
                  <a:lnTo>
                    <a:pt x="494" y="1014"/>
                  </a:lnTo>
                  <a:lnTo>
                    <a:pt x="501" y="1017"/>
                  </a:lnTo>
                  <a:lnTo>
                    <a:pt x="508" y="1017"/>
                  </a:lnTo>
                  <a:lnTo>
                    <a:pt x="508" y="1017"/>
                  </a:lnTo>
                  <a:lnTo>
                    <a:pt x="515" y="1017"/>
                  </a:lnTo>
                  <a:lnTo>
                    <a:pt x="522" y="1014"/>
                  </a:lnTo>
                  <a:lnTo>
                    <a:pt x="522" y="1014"/>
                  </a:lnTo>
                  <a:lnTo>
                    <a:pt x="550" y="1000"/>
                  </a:lnTo>
                  <a:lnTo>
                    <a:pt x="578" y="985"/>
                  </a:lnTo>
                  <a:lnTo>
                    <a:pt x="606" y="970"/>
                  </a:lnTo>
                  <a:lnTo>
                    <a:pt x="632" y="954"/>
                  </a:lnTo>
                  <a:lnTo>
                    <a:pt x="657" y="937"/>
                  </a:lnTo>
                  <a:lnTo>
                    <a:pt x="683" y="919"/>
                  </a:lnTo>
                  <a:lnTo>
                    <a:pt x="707" y="902"/>
                  </a:lnTo>
                  <a:lnTo>
                    <a:pt x="730" y="883"/>
                  </a:lnTo>
                  <a:lnTo>
                    <a:pt x="753" y="865"/>
                  </a:lnTo>
                  <a:lnTo>
                    <a:pt x="774" y="845"/>
                  </a:lnTo>
                  <a:lnTo>
                    <a:pt x="795" y="825"/>
                  </a:lnTo>
                  <a:lnTo>
                    <a:pt x="815" y="805"/>
                  </a:lnTo>
                  <a:lnTo>
                    <a:pt x="833" y="784"/>
                  </a:lnTo>
                  <a:lnTo>
                    <a:pt x="852" y="763"/>
                  </a:lnTo>
                  <a:lnTo>
                    <a:pt x="869" y="740"/>
                  </a:lnTo>
                  <a:lnTo>
                    <a:pt x="886" y="719"/>
                  </a:lnTo>
                  <a:lnTo>
                    <a:pt x="901" y="696"/>
                  </a:lnTo>
                  <a:lnTo>
                    <a:pt x="916" y="673"/>
                  </a:lnTo>
                  <a:lnTo>
                    <a:pt x="929" y="649"/>
                  </a:lnTo>
                  <a:lnTo>
                    <a:pt x="942" y="625"/>
                  </a:lnTo>
                  <a:lnTo>
                    <a:pt x="953" y="602"/>
                  </a:lnTo>
                  <a:lnTo>
                    <a:pt x="964" y="577"/>
                  </a:lnTo>
                  <a:lnTo>
                    <a:pt x="974" y="552"/>
                  </a:lnTo>
                  <a:lnTo>
                    <a:pt x="984" y="527"/>
                  </a:lnTo>
                  <a:lnTo>
                    <a:pt x="991" y="502"/>
                  </a:lnTo>
                  <a:lnTo>
                    <a:pt x="997" y="476"/>
                  </a:lnTo>
                  <a:lnTo>
                    <a:pt x="1004" y="451"/>
                  </a:lnTo>
                  <a:lnTo>
                    <a:pt x="1008" y="425"/>
                  </a:lnTo>
                  <a:lnTo>
                    <a:pt x="1013" y="398"/>
                  </a:lnTo>
                  <a:lnTo>
                    <a:pt x="1015" y="371"/>
                  </a:lnTo>
                  <a:lnTo>
                    <a:pt x="1017" y="344"/>
                  </a:lnTo>
                  <a:lnTo>
                    <a:pt x="1017" y="317"/>
                  </a:lnTo>
                  <a:lnTo>
                    <a:pt x="1017" y="317"/>
                  </a:lnTo>
                  <a:lnTo>
                    <a:pt x="1017" y="301"/>
                  </a:lnTo>
                  <a:lnTo>
                    <a:pt x="1016" y="285"/>
                  </a:lnTo>
                  <a:lnTo>
                    <a:pt x="1014" y="269"/>
                  </a:lnTo>
                  <a:lnTo>
                    <a:pt x="1010" y="254"/>
                  </a:lnTo>
                  <a:lnTo>
                    <a:pt x="1007" y="238"/>
                  </a:lnTo>
                  <a:lnTo>
                    <a:pt x="1003" y="223"/>
                  </a:lnTo>
                  <a:lnTo>
                    <a:pt x="997" y="208"/>
                  </a:lnTo>
                  <a:lnTo>
                    <a:pt x="992" y="194"/>
                  </a:lnTo>
                  <a:lnTo>
                    <a:pt x="986" y="180"/>
                  </a:lnTo>
                  <a:lnTo>
                    <a:pt x="978" y="166"/>
                  </a:lnTo>
                  <a:lnTo>
                    <a:pt x="971" y="153"/>
                  </a:lnTo>
                  <a:lnTo>
                    <a:pt x="962" y="140"/>
                  </a:lnTo>
                  <a:lnTo>
                    <a:pt x="953" y="128"/>
                  </a:lnTo>
                  <a:lnTo>
                    <a:pt x="944" y="116"/>
                  </a:lnTo>
                  <a:lnTo>
                    <a:pt x="934" y="104"/>
                  </a:lnTo>
                  <a:lnTo>
                    <a:pt x="923" y="93"/>
                  </a:lnTo>
                  <a:lnTo>
                    <a:pt x="913" y="82"/>
                  </a:lnTo>
                  <a:lnTo>
                    <a:pt x="901" y="73"/>
                  </a:lnTo>
                  <a:lnTo>
                    <a:pt x="889" y="63"/>
                  </a:lnTo>
                  <a:lnTo>
                    <a:pt x="876" y="55"/>
                  </a:lnTo>
                  <a:lnTo>
                    <a:pt x="863" y="46"/>
                  </a:lnTo>
                  <a:lnTo>
                    <a:pt x="850" y="39"/>
                  </a:lnTo>
                  <a:lnTo>
                    <a:pt x="837" y="31"/>
                  </a:lnTo>
                  <a:lnTo>
                    <a:pt x="823" y="25"/>
                  </a:lnTo>
                  <a:lnTo>
                    <a:pt x="809" y="19"/>
                  </a:lnTo>
                  <a:lnTo>
                    <a:pt x="794" y="14"/>
                  </a:lnTo>
                  <a:lnTo>
                    <a:pt x="779" y="10"/>
                  </a:lnTo>
                  <a:lnTo>
                    <a:pt x="763" y="6"/>
                  </a:lnTo>
                  <a:lnTo>
                    <a:pt x="747" y="3"/>
                  </a:lnTo>
                  <a:lnTo>
                    <a:pt x="731" y="1"/>
                  </a:lnTo>
                  <a:lnTo>
                    <a:pt x="715" y="0"/>
                  </a:lnTo>
                  <a:lnTo>
                    <a:pt x="699" y="0"/>
                  </a:lnTo>
                  <a:lnTo>
                    <a:pt x="699" y="0"/>
                  </a:lnTo>
                  <a:close/>
                  <a:moveTo>
                    <a:pt x="508" y="950"/>
                  </a:moveTo>
                  <a:lnTo>
                    <a:pt x="508" y="950"/>
                  </a:lnTo>
                  <a:lnTo>
                    <a:pt x="482" y="937"/>
                  </a:lnTo>
                  <a:lnTo>
                    <a:pt x="457" y="924"/>
                  </a:lnTo>
                  <a:lnTo>
                    <a:pt x="433" y="909"/>
                  </a:lnTo>
                  <a:lnTo>
                    <a:pt x="408" y="894"/>
                  </a:lnTo>
                  <a:lnTo>
                    <a:pt x="386" y="879"/>
                  </a:lnTo>
                  <a:lnTo>
                    <a:pt x="363" y="863"/>
                  </a:lnTo>
                  <a:lnTo>
                    <a:pt x="342" y="846"/>
                  </a:lnTo>
                  <a:lnTo>
                    <a:pt x="320" y="829"/>
                  </a:lnTo>
                  <a:lnTo>
                    <a:pt x="300" y="812"/>
                  </a:lnTo>
                  <a:lnTo>
                    <a:pt x="281" y="794"/>
                  </a:lnTo>
                  <a:lnTo>
                    <a:pt x="263" y="776"/>
                  </a:lnTo>
                  <a:lnTo>
                    <a:pt x="244" y="757"/>
                  </a:lnTo>
                  <a:lnTo>
                    <a:pt x="227" y="738"/>
                  </a:lnTo>
                  <a:lnTo>
                    <a:pt x="211" y="719"/>
                  </a:lnTo>
                  <a:lnTo>
                    <a:pt x="196" y="699"/>
                  </a:lnTo>
                  <a:lnTo>
                    <a:pt x="181" y="679"/>
                  </a:lnTo>
                  <a:lnTo>
                    <a:pt x="167" y="659"/>
                  </a:lnTo>
                  <a:lnTo>
                    <a:pt x="154" y="637"/>
                  </a:lnTo>
                  <a:lnTo>
                    <a:pt x="141" y="617"/>
                  </a:lnTo>
                  <a:lnTo>
                    <a:pt x="131" y="595"/>
                  </a:lnTo>
                  <a:lnTo>
                    <a:pt x="120" y="573"/>
                  </a:lnTo>
                  <a:lnTo>
                    <a:pt x="110" y="551"/>
                  </a:lnTo>
                  <a:lnTo>
                    <a:pt x="102" y="529"/>
                  </a:lnTo>
                  <a:lnTo>
                    <a:pt x="93" y="506"/>
                  </a:lnTo>
                  <a:lnTo>
                    <a:pt x="87" y="484"/>
                  </a:lnTo>
                  <a:lnTo>
                    <a:pt x="80" y="460"/>
                  </a:lnTo>
                  <a:lnTo>
                    <a:pt x="75" y="437"/>
                  </a:lnTo>
                  <a:lnTo>
                    <a:pt x="70" y="413"/>
                  </a:lnTo>
                  <a:lnTo>
                    <a:pt x="67" y="389"/>
                  </a:lnTo>
                  <a:lnTo>
                    <a:pt x="65" y="366"/>
                  </a:lnTo>
                  <a:lnTo>
                    <a:pt x="63" y="342"/>
                  </a:lnTo>
                  <a:lnTo>
                    <a:pt x="63" y="317"/>
                  </a:lnTo>
                  <a:lnTo>
                    <a:pt x="63" y="317"/>
                  </a:lnTo>
                  <a:lnTo>
                    <a:pt x="63" y="305"/>
                  </a:lnTo>
                  <a:lnTo>
                    <a:pt x="64" y="292"/>
                  </a:lnTo>
                  <a:lnTo>
                    <a:pt x="66" y="279"/>
                  </a:lnTo>
                  <a:lnTo>
                    <a:pt x="68" y="267"/>
                  </a:lnTo>
                  <a:lnTo>
                    <a:pt x="75" y="242"/>
                  </a:lnTo>
                  <a:lnTo>
                    <a:pt x="83" y="219"/>
                  </a:lnTo>
                  <a:lnTo>
                    <a:pt x="94" y="196"/>
                  </a:lnTo>
                  <a:lnTo>
                    <a:pt x="106" y="176"/>
                  </a:lnTo>
                  <a:lnTo>
                    <a:pt x="121" y="157"/>
                  </a:lnTo>
                  <a:lnTo>
                    <a:pt x="137" y="138"/>
                  </a:lnTo>
                  <a:lnTo>
                    <a:pt x="155" y="121"/>
                  </a:lnTo>
                  <a:lnTo>
                    <a:pt x="176" y="107"/>
                  </a:lnTo>
                  <a:lnTo>
                    <a:pt x="196" y="94"/>
                  </a:lnTo>
                  <a:lnTo>
                    <a:pt x="219" y="84"/>
                  </a:lnTo>
                  <a:lnTo>
                    <a:pt x="242" y="75"/>
                  </a:lnTo>
                  <a:lnTo>
                    <a:pt x="266" y="69"/>
                  </a:lnTo>
                  <a:lnTo>
                    <a:pt x="279" y="66"/>
                  </a:lnTo>
                  <a:lnTo>
                    <a:pt x="291" y="64"/>
                  </a:lnTo>
                  <a:lnTo>
                    <a:pt x="304" y="63"/>
                  </a:lnTo>
                  <a:lnTo>
                    <a:pt x="317" y="63"/>
                  </a:lnTo>
                  <a:lnTo>
                    <a:pt x="317" y="63"/>
                  </a:lnTo>
                  <a:lnTo>
                    <a:pt x="337" y="64"/>
                  </a:lnTo>
                  <a:lnTo>
                    <a:pt x="356" y="66"/>
                  </a:lnTo>
                  <a:lnTo>
                    <a:pt x="374" y="70"/>
                  </a:lnTo>
                  <a:lnTo>
                    <a:pt x="392" y="75"/>
                  </a:lnTo>
                  <a:lnTo>
                    <a:pt x="411" y="81"/>
                  </a:lnTo>
                  <a:lnTo>
                    <a:pt x="428" y="89"/>
                  </a:lnTo>
                  <a:lnTo>
                    <a:pt x="444" y="98"/>
                  </a:lnTo>
                  <a:lnTo>
                    <a:pt x="460" y="108"/>
                  </a:lnTo>
                  <a:lnTo>
                    <a:pt x="460" y="108"/>
                  </a:lnTo>
                  <a:lnTo>
                    <a:pt x="443" y="130"/>
                  </a:lnTo>
                  <a:lnTo>
                    <a:pt x="427" y="153"/>
                  </a:lnTo>
                  <a:lnTo>
                    <a:pt x="414" y="178"/>
                  </a:lnTo>
                  <a:lnTo>
                    <a:pt x="402" y="204"/>
                  </a:lnTo>
                  <a:lnTo>
                    <a:pt x="398" y="218"/>
                  </a:lnTo>
                  <a:lnTo>
                    <a:pt x="393" y="231"/>
                  </a:lnTo>
                  <a:lnTo>
                    <a:pt x="389" y="245"/>
                  </a:lnTo>
                  <a:lnTo>
                    <a:pt x="386" y="258"/>
                  </a:lnTo>
                  <a:lnTo>
                    <a:pt x="384" y="273"/>
                  </a:lnTo>
                  <a:lnTo>
                    <a:pt x="383" y="288"/>
                  </a:lnTo>
                  <a:lnTo>
                    <a:pt x="382" y="302"/>
                  </a:lnTo>
                  <a:lnTo>
                    <a:pt x="381" y="317"/>
                  </a:lnTo>
                  <a:lnTo>
                    <a:pt x="381" y="317"/>
                  </a:lnTo>
                  <a:lnTo>
                    <a:pt x="382" y="324"/>
                  </a:lnTo>
                  <a:lnTo>
                    <a:pt x="384" y="330"/>
                  </a:lnTo>
                  <a:lnTo>
                    <a:pt x="386" y="336"/>
                  </a:lnTo>
                  <a:lnTo>
                    <a:pt x="390" y="340"/>
                  </a:lnTo>
                  <a:lnTo>
                    <a:pt x="394" y="344"/>
                  </a:lnTo>
                  <a:lnTo>
                    <a:pt x="400" y="348"/>
                  </a:lnTo>
                  <a:lnTo>
                    <a:pt x="406" y="349"/>
                  </a:lnTo>
                  <a:lnTo>
                    <a:pt x="413" y="350"/>
                  </a:lnTo>
                  <a:lnTo>
                    <a:pt x="413" y="350"/>
                  </a:lnTo>
                  <a:lnTo>
                    <a:pt x="419" y="349"/>
                  </a:lnTo>
                  <a:lnTo>
                    <a:pt x="425" y="348"/>
                  </a:lnTo>
                  <a:lnTo>
                    <a:pt x="431" y="344"/>
                  </a:lnTo>
                  <a:lnTo>
                    <a:pt x="435" y="340"/>
                  </a:lnTo>
                  <a:lnTo>
                    <a:pt x="440" y="336"/>
                  </a:lnTo>
                  <a:lnTo>
                    <a:pt x="442" y="330"/>
                  </a:lnTo>
                  <a:lnTo>
                    <a:pt x="444" y="324"/>
                  </a:lnTo>
                  <a:lnTo>
                    <a:pt x="445" y="317"/>
                  </a:lnTo>
                  <a:lnTo>
                    <a:pt x="445" y="317"/>
                  </a:lnTo>
                  <a:lnTo>
                    <a:pt x="445" y="304"/>
                  </a:lnTo>
                  <a:lnTo>
                    <a:pt x="446" y="290"/>
                  </a:lnTo>
                  <a:lnTo>
                    <a:pt x="448" y="276"/>
                  </a:lnTo>
                  <a:lnTo>
                    <a:pt x="450" y="263"/>
                  </a:lnTo>
                  <a:lnTo>
                    <a:pt x="453" y="250"/>
                  </a:lnTo>
                  <a:lnTo>
                    <a:pt x="458" y="237"/>
                  </a:lnTo>
                  <a:lnTo>
                    <a:pt x="462" y="224"/>
                  </a:lnTo>
                  <a:lnTo>
                    <a:pt x="467" y="211"/>
                  </a:lnTo>
                  <a:lnTo>
                    <a:pt x="474" y="199"/>
                  </a:lnTo>
                  <a:lnTo>
                    <a:pt x="480" y="189"/>
                  </a:lnTo>
                  <a:lnTo>
                    <a:pt x="487" y="177"/>
                  </a:lnTo>
                  <a:lnTo>
                    <a:pt x="495" y="166"/>
                  </a:lnTo>
                  <a:lnTo>
                    <a:pt x="503" y="155"/>
                  </a:lnTo>
                  <a:lnTo>
                    <a:pt x="511" y="146"/>
                  </a:lnTo>
                  <a:lnTo>
                    <a:pt x="521" y="136"/>
                  </a:lnTo>
                  <a:lnTo>
                    <a:pt x="531" y="128"/>
                  </a:lnTo>
                  <a:lnTo>
                    <a:pt x="531" y="128"/>
                  </a:lnTo>
                  <a:lnTo>
                    <a:pt x="546" y="115"/>
                  </a:lnTo>
                  <a:lnTo>
                    <a:pt x="546" y="115"/>
                  </a:lnTo>
                  <a:lnTo>
                    <a:pt x="549" y="113"/>
                  </a:lnTo>
                  <a:lnTo>
                    <a:pt x="549" y="113"/>
                  </a:lnTo>
                  <a:lnTo>
                    <a:pt x="565" y="102"/>
                  </a:lnTo>
                  <a:lnTo>
                    <a:pt x="565" y="102"/>
                  </a:lnTo>
                  <a:lnTo>
                    <a:pt x="569" y="100"/>
                  </a:lnTo>
                  <a:lnTo>
                    <a:pt x="569" y="100"/>
                  </a:lnTo>
                  <a:lnTo>
                    <a:pt x="584" y="91"/>
                  </a:lnTo>
                  <a:lnTo>
                    <a:pt x="584" y="91"/>
                  </a:lnTo>
                  <a:lnTo>
                    <a:pt x="591" y="88"/>
                  </a:lnTo>
                  <a:lnTo>
                    <a:pt x="591" y="88"/>
                  </a:lnTo>
                  <a:lnTo>
                    <a:pt x="606" y="81"/>
                  </a:lnTo>
                  <a:lnTo>
                    <a:pt x="606" y="81"/>
                  </a:lnTo>
                  <a:lnTo>
                    <a:pt x="613" y="78"/>
                  </a:lnTo>
                  <a:lnTo>
                    <a:pt x="613" y="78"/>
                  </a:lnTo>
                  <a:lnTo>
                    <a:pt x="628" y="74"/>
                  </a:lnTo>
                  <a:lnTo>
                    <a:pt x="628" y="74"/>
                  </a:lnTo>
                  <a:lnTo>
                    <a:pt x="637" y="72"/>
                  </a:lnTo>
                  <a:lnTo>
                    <a:pt x="637" y="72"/>
                  </a:lnTo>
                  <a:lnTo>
                    <a:pt x="651" y="69"/>
                  </a:lnTo>
                  <a:lnTo>
                    <a:pt x="651" y="69"/>
                  </a:lnTo>
                  <a:lnTo>
                    <a:pt x="664" y="66"/>
                  </a:lnTo>
                  <a:lnTo>
                    <a:pt x="664" y="66"/>
                  </a:lnTo>
                  <a:lnTo>
                    <a:pt x="675" y="64"/>
                  </a:lnTo>
                  <a:lnTo>
                    <a:pt x="675" y="64"/>
                  </a:lnTo>
                  <a:lnTo>
                    <a:pt x="699" y="63"/>
                  </a:lnTo>
                  <a:lnTo>
                    <a:pt x="699" y="63"/>
                  </a:lnTo>
                  <a:lnTo>
                    <a:pt x="712" y="63"/>
                  </a:lnTo>
                  <a:lnTo>
                    <a:pt x="725" y="64"/>
                  </a:lnTo>
                  <a:lnTo>
                    <a:pt x="738" y="66"/>
                  </a:lnTo>
                  <a:lnTo>
                    <a:pt x="750" y="69"/>
                  </a:lnTo>
                  <a:lnTo>
                    <a:pt x="774" y="75"/>
                  </a:lnTo>
                  <a:lnTo>
                    <a:pt x="798" y="84"/>
                  </a:lnTo>
                  <a:lnTo>
                    <a:pt x="820" y="94"/>
                  </a:lnTo>
                  <a:lnTo>
                    <a:pt x="841" y="107"/>
                  </a:lnTo>
                  <a:lnTo>
                    <a:pt x="860" y="121"/>
                  </a:lnTo>
                  <a:lnTo>
                    <a:pt x="878" y="138"/>
                  </a:lnTo>
                  <a:lnTo>
                    <a:pt x="896" y="157"/>
                  </a:lnTo>
                  <a:lnTo>
                    <a:pt x="910" y="176"/>
                  </a:lnTo>
                  <a:lnTo>
                    <a:pt x="922" y="196"/>
                  </a:lnTo>
                  <a:lnTo>
                    <a:pt x="933" y="219"/>
                  </a:lnTo>
                  <a:lnTo>
                    <a:pt x="942" y="242"/>
                  </a:lnTo>
                  <a:lnTo>
                    <a:pt x="948" y="267"/>
                  </a:lnTo>
                  <a:lnTo>
                    <a:pt x="950" y="279"/>
                  </a:lnTo>
                  <a:lnTo>
                    <a:pt x="952" y="292"/>
                  </a:lnTo>
                  <a:lnTo>
                    <a:pt x="953" y="305"/>
                  </a:lnTo>
                  <a:lnTo>
                    <a:pt x="953" y="317"/>
                  </a:lnTo>
                  <a:lnTo>
                    <a:pt x="953" y="317"/>
                  </a:lnTo>
                  <a:lnTo>
                    <a:pt x="952" y="342"/>
                  </a:lnTo>
                  <a:lnTo>
                    <a:pt x="951" y="366"/>
                  </a:lnTo>
                  <a:lnTo>
                    <a:pt x="949" y="389"/>
                  </a:lnTo>
                  <a:lnTo>
                    <a:pt x="946" y="413"/>
                  </a:lnTo>
                  <a:lnTo>
                    <a:pt x="942" y="437"/>
                  </a:lnTo>
                  <a:lnTo>
                    <a:pt x="936" y="460"/>
                  </a:lnTo>
                  <a:lnTo>
                    <a:pt x="930" y="484"/>
                  </a:lnTo>
                  <a:lnTo>
                    <a:pt x="923" y="506"/>
                  </a:lnTo>
                  <a:lnTo>
                    <a:pt x="915" y="529"/>
                  </a:lnTo>
                  <a:lnTo>
                    <a:pt x="906" y="551"/>
                  </a:lnTo>
                  <a:lnTo>
                    <a:pt x="897" y="573"/>
                  </a:lnTo>
                  <a:lnTo>
                    <a:pt x="886" y="595"/>
                  </a:lnTo>
                  <a:lnTo>
                    <a:pt x="875" y="617"/>
                  </a:lnTo>
                  <a:lnTo>
                    <a:pt x="862" y="637"/>
                  </a:lnTo>
                  <a:lnTo>
                    <a:pt x="849" y="659"/>
                  </a:lnTo>
                  <a:lnTo>
                    <a:pt x="835" y="679"/>
                  </a:lnTo>
                  <a:lnTo>
                    <a:pt x="820" y="699"/>
                  </a:lnTo>
                  <a:lnTo>
                    <a:pt x="805" y="719"/>
                  </a:lnTo>
                  <a:lnTo>
                    <a:pt x="788" y="738"/>
                  </a:lnTo>
                  <a:lnTo>
                    <a:pt x="771" y="757"/>
                  </a:lnTo>
                  <a:lnTo>
                    <a:pt x="754" y="776"/>
                  </a:lnTo>
                  <a:lnTo>
                    <a:pt x="735" y="794"/>
                  </a:lnTo>
                  <a:lnTo>
                    <a:pt x="715" y="812"/>
                  </a:lnTo>
                  <a:lnTo>
                    <a:pt x="695" y="829"/>
                  </a:lnTo>
                  <a:lnTo>
                    <a:pt x="675" y="846"/>
                  </a:lnTo>
                  <a:lnTo>
                    <a:pt x="653" y="863"/>
                  </a:lnTo>
                  <a:lnTo>
                    <a:pt x="631" y="879"/>
                  </a:lnTo>
                  <a:lnTo>
                    <a:pt x="607" y="894"/>
                  </a:lnTo>
                  <a:lnTo>
                    <a:pt x="583" y="909"/>
                  </a:lnTo>
                  <a:lnTo>
                    <a:pt x="559" y="924"/>
                  </a:lnTo>
                  <a:lnTo>
                    <a:pt x="534" y="937"/>
                  </a:lnTo>
                  <a:lnTo>
                    <a:pt x="508" y="950"/>
                  </a:lnTo>
                  <a:lnTo>
                    <a:pt x="508" y="950"/>
                  </a:lnTo>
                  <a:close/>
                  <a:moveTo>
                    <a:pt x="699" y="126"/>
                  </a:moveTo>
                  <a:lnTo>
                    <a:pt x="699" y="126"/>
                  </a:lnTo>
                  <a:lnTo>
                    <a:pt x="693" y="128"/>
                  </a:lnTo>
                  <a:lnTo>
                    <a:pt x="686" y="130"/>
                  </a:lnTo>
                  <a:lnTo>
                    <a:pt x="681" y="132"/>
                  </a:lnTo>
                  <a:lnTo>
                    <a:pt x="677" y="136"/>
                  </a:lnTo>
                  <a:lnTo>
                    <a:pt x="672" y="140"/>
                  </a:lnTo>
                  <a:lnTo>
                    <a:pt x="669" y="147"/>
                  </a:lnTo>
                  <a:lnTo>
                    <a:pt x="668" y="152"/>
                  </a:lnTo>
                  <a:lnTo>
                    <a:pt x="667" y="159"/>
                  </a:lnTo>
                  <a:lnTo>
                    <a:pt x="667" y="159"/>
                  </a:lnTo>
                  <a:lnTo>
                    <a:pt x="668" y="165"/>
                  </a:lnTo>
                  <a:lnTo>
                    <a:pt x="669" y="172"/>
                  </a:lnTo>
                  <a:lnTo>
                    <a:pt x="672" y="177"/>
                  </a:lnTo>
                  <a:lnTo>
                    <a:pt x="677" y="181"/>
                  </a:lnTo>
                  <a:lnTo>
                    <a:pt x="681" y="185"/>
                  </a:lnTo>
                  <a:lnTo>
                    <a:pt x="686" y="188"/>
                  </a:lnTo>
                  <a:lnTo>
                    <a:pt x="693" y="190"/>
                  </a:lnTo>
                  <a:lnTo>
                    <a:pt x="699" y="191"/>
                  </a:lnTo>
                  <a:lnTo>
                    <a:pt x="699" y="191"/>
                  </a:lnTo>
                  <a:lnTo>
                    <a:pt x="712" y="191"/>
                  </a:lnTo>
                  <a:lnTo>
                    <a:pt x="725" y="193"/>
                  </a:lnTo>
                  <a:lnTo>
                    <a:pt x="737" y="196"/>
                  </a:lnTo>
                  <a:lnTo>
                    <a:pt x="749" y="201"/>
                  </a:lnTo>
                  <a:lnTo>
                    <a:pt x="759" y="206"/>
                  </a:lnTo>
                  <a:lnTo>
                    <a:pt x="770" y="212"/>
                  </a:lnTo>
                  <a:lnTo>
                    <a:pt x="780" y="220"/>
                  </a:lnTo>
                  <a:lnTo>
                    <a:pt x="789" y="227"/>
                  </a:lnTo>
                  <a:lnTo>
                    <a:pt x="797" y="237"/>
                  </a:lnTo>
                  <a:lnTo>
                    <a:pt x="804" y="247"/>
                  </a:lnTo>
                  <a:lnTo>
                    <a:pt x="811" y="257"/>
                  </a:lnTo>
                  <a:lnTo>
                    <a:pt x="816" y="268"/>
                  </a:lnTo>
                  <a:lnTo>
                    <a:pt x="820" y="280"/>
                  </a:lnTo>
                  <a:lnTo>
                    <a:pt x="824" y="292"/>
                  </a:lnTo>
                  <a:lnTo>
                    <a:pt x="826" y="305"/>
                  </a:lnTo>
                  <a:lnTo>
                    <a:pt x="826" y="317"/>
                  </a:lnTo>
                  <a:lnTo>
                    <a:pt x="826" y="317"/>
                  </a:lnTo>
                  <a:lnTo>
                    <a:pt x="827" y="324"/>
                  </a:lnTo>
                  <a:lnTo>
                    <a:pt x="829" y="330"/>
                  </a:lnTo>
                  <a:lnTo>
                    <a:pt x="831" y="336"/>
                  </a:lnTo>
                  <a:lnTo>
                    <a:pt x="835" y="340"/>
                  </a:lnTo>
                  <a:lnTo>
                    <a:pt x="840" y="344"/>
                  </a:lnTo>
                  <a:lnTo>
                    <a:pt x="845" y="348"/>
                  </a:lnTo>
                  <a:lnTo>
                    <a:pt x="852" y="349"/>
                  </a:lnTo>
                  <a:lnTo>
                    <a:pt x="858" y="350"/>
                  </a:lnTo>
                  <a:lnTo>
                    <a:pt x="858" y="350"/>
                  </a:lnTo>
                  <a:lnTo>
                    <a:pt x="864" y="349"/>
                  </a:lnTo>
                  <a:lnTo>
                    <a:pt x="870" y="348"/>
                  </a:lnTo>
                  <a:lnTo>
                    <a:pt x="876" y="344"/>
                  </a:lnTo>
                  <a:lnTo>
                    <a:pt x="881" y="340"/>
                  </a:lnTo>
                  <a:lnTo>
                    <a:pt x="885" y="336"/>
                  </a:lnTo>
                  <a:lnTo>
                    <a:pt x="887" y="330"/>
                  </a:lnTo>
                  <a:lnTo>
                    <a:pt x="889" y="324"/>
                  </a:lnTo>
                  <a:lnTo>
                    <a:pt x="890" y="317"/>
                  </a:lnTo>
                  <a:lnTo>
                    <a:pt x="890" y="317"/>
                  </a:lnTo>
                  <a:lnTo>
                    <a:pt x="889" y="298"/>
                  </a:lnTo>
                  <a:lnTo>
                    <a:pt x="886" y="279"/>
                  </a:lnTo>
                  <a:lnTo>
                    <a:pt x="882" y="261"/>
                  </a:lnTo>
                  <a:lnTo>
                    <a:pt x="875" y="243"/>
                  </a:lnTo>
                  <a:lnTo>
                    <a:pt x="867" y="227"/>
                  </a:lnTo>
                  <a:lnTo>
                    <a:pt x="857" y="211"/>
                  </a:lnTo>
                  <a:lnTo>
                    <a:pt x="846" y="196"/>
                  </a:lnTo>
                  <a:lnTo>
                    <a:pt x="833" y="183"/>
                  </a:lnTo>
                  <a:lnTo>
                    <a:pt x="820" y="170"/>
                  </a:lnTo>
                  <a:lnTo>
                    <a:pt x="805" y="160"/>
                  </a:lnTo>
                  <a:lnTo>
                    <a:pt x="789" y="150"/>
                  </a:lnTo>
                  <a:lnTo>
                    <a:pt x="773" y="142"/>
                  </a:lnTo>
                  <a:lnTo>
                    <a:pt x="756" y="135"/>
                  </a:lnTo>
                  <a:lnTo>
                    <a:pt x="738" y="131"/>
                  </a:lnTo>
                  <a:lnTo>
                    <a:pt x="719" y="128"/>
                  </a:lnTo>
                  <a:lnTo>
                    <a:pt x="699" y="126"/>
                  </a:lnTo>
                  <a:lnTo>
                    <a:pt x="699" y="1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AD038F3B-8F74-4A72-BA02-A536ADFA7339}"/>
              </a:ext>
            </a:extLst>
          </p:cNvPr>
          <p:cNvGrpSpPr/>
          <p:nvPr/>
        </p:nvGrpSpPr>
        <p:grpSpPr>
          <a:xfrm>
            <a:off x="5497091" y="2115436"/>
            <a:ext cx="2575829" cy="1528624"/>
            <a:chOff x="5487419" y="2693735"/>
            <a:chExt cx="2420778" cy="1528628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80AD8E4D-2DA7-4CA1-B8D2-8C6CF12E390B}"/>
                </a:ext>
              </a:extLst>
            </p:cNvPr>
            <p:cNvSpPr/>
            <p:nvPr/>
          </p:nvSpPr>
          <p:spPr>
            <a:xfrm>
              <a:off x="5862694" y="2693735"/>
              <a:ext cx="2045503" cy="1528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输入标题</a:t>
              </a:r>
              <a:endParaRPr kumimoji="0" lang="en-US" altLang="zh-CN" sz="2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>
                <a:lnSpc>
                  <a:spcPts val="1800"/>
                </a:lnSpc>
              </a:pPr>
              <a:r>
                <a:rPr lang="zh-CN" altLang="en-US" sz="105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请在此处添加具体内容，文字尽量言简意赅，见到那描述即可，不必过于繁琐，注意版面美观度。</a:t>
              </a:r>
            </a:p>
          </p:txBody>
        </p:sp>
        <p:sp>
          <p:nvSpPr>
            <p:cNvPr id="17" name="Freeform 98">
              <a:extLst>
                <a:ext uri="{FF2B5EF4-FFF2-40B4-BE49-F238E27FC236}">
                  <a16:creationId xmlns:a16="http://schemas.microsoft.com/office/drawing/2014/main" xmlns="" id="{3478411C-3636-4ABC-B7B1-A3C44B68A4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7419" y="2839357"/>
              <a:ext cx="322263" cy="323850"/>
            </a:xfrm>
            <a:custGeom>
              <a:avLst/>
              <a:gdLst>
                <a:gd name="T0" fmla="*/ 580 w 1017"/>
                <a:gd name="T1" fmla="*/ 688 h 1018"/>
                <a:gd name="T2" fmla="*/ 668 w 1017"/>
                <a:gd name="T3" fmla="*/ 640 h 1018"/>
                <a:gd name="T4" fmla="*/ 738 w 1017"/>
                <a:gd name="T5" fmla="*/ 559 h 1018"/>
                <a:gd name="T6" fmla="*/ 782 w 1017"/>
                <a:gd name="T7" fmla="*/ 453 h 1018"/>
                <a:gd name="T8" fmla="*/ 795 w 1017"/>
                <a:gd name="T9" fmla="*/ 349 h 1018"/>
                <a:gd name="T10" fmla="*/ 778 w 1017"/>
                <a:gd name="T11" fmla="*/ 229 h 1018"/>
                <a:gd name="T12" fmla="*/ 730 w 1017"/>
                <a:gd name="T13" fmla="*/ 127 h 1018"/>
                <a:gd name="T14" fmla="*/ 657 w 1017"/>
                <a:gd name="T15" fmla="*/ 51 h 1018"/>
                <a:gd name="T16" fmla="*/ 567 w 1017"/>
                <a:gd name="T17" fmla="*/ 7 h 1018"/>
                <a:gd name="T18" fmla="*/ 480 w 1017"/>
                <a:gd name="T19" fmla="*/ 2 h 1018"/>
                <a:gd name="T20" fmla="*/ 384 w 1017"/>
                <a:gd name="T21" fmla="*/ 34 h 1018"/>
                <a:gd name="T22" fmla="*/ 304 w 1017"/>
                <a:gd name="T23" fmla="*/ 105 h 1018"/>
                <a:gd name="T24" fmla="*/ 255 w 1017"/>
                <a:gd name="T25" fmla="*/ 187 h 1018"/>
                <a:gd name="T26" fmla="*/ 225 w 1017"/>
                <a:gd name="T27" fmla="*/ 299 h 1018"/>
                <a:gd name="T28" fmla="*/ 225 w 1017"/>
                <a:gd name="T29" fmla="*/ 403 h 1018"/>
                <a:gd name="T30" fmla="*/ 256 w 1017"/>
                <a:gd name="T31" fmla="*/ 517 h 1018"/>
                <a:gd name="T32" fmla="*/ 317 w 1017"/>
                <a:gd name="T33" fmla="*/ 609 h 1018"/>
                <a:gd name="T34" fmla="*/ 397 w 1017"/>
                <a:gd name="T35" fmla="*/ 672 h 1018"/>
                <a:gd name="T36" fmla="*/ 494 w 1017"/>
                <a:gd name="T37" fmla="*/ 699 h 1018"/>
                <a:gd name="T38" fmla="*/ 543 w 1017"/>
                <a:gd name="T39" fmla="*/ 67 h 1018"/>
                <a:gd name="T40" fmla="*/ 633 w 1017"/>
                <a:gd name="T41" fmla="*/ 112 h 1018"/>
                <a:gd name="T42" fmla="*/ 721 w 1017"/>
                <a:gd name="T43" fmla="*/ 265 h 1018"/>
                <a:gd name="T44" fmla="*/ 721 w 1017"/>
                <a:gd name="T45" fmla="*/ 435 h 1018"/>
                <a:gd name="T46" fmla="*/ 633 w 1017"/>
                <a:gd name="T47" fmla="*/ 588 h 1018"/>
                <a:gd name="T48" fmla="*/ 543 w 1017"/>
                <a:gd name="T49" fmla="*/ 633 h 1018"/>
                <a:gd name="T50" fmla="*/ 474 w 1017"/>
                <a:gd name="T51" fmla="*/ 633 h 1018"/>
                <a:gd name="T52" fmla="*/ 384 w 1017"/>
                <a:gd name="T53" fmla="*/ 588 h 1018"/>
                <a:gd name="T54" fmla="*/ 296 w 1017"/>
                <a:gd name="T55" fmla="*/ 435 h 1018"/>
                <a:gd name="T56" fmla="*/ 296 w 1017"/>
                <a:gd name="T57" fmla="*/ 265 h 1018"/>
                <a:gd name="T58" fmla="*/ 384 w 1017"/>
                <a:gd name="T59" fmla="*/ 112 h 1018"/>
                <a:gd name="T60" fmla="*/ 474 w 1017"/>
                <a:gd name="T61" fmla="*/ 67 h 1018"/>
                <a:gd name="T62" fmla="*/ 725 w 1017"/>
                <a:gd name="T63" fmla="*/ 637 h 1018"/>
                <a:gd name="T64" fmla="*/ 700 w 1017"/>
                <a:gd name="T65" fmla="*/ 668 h 1018"/>
                <a:gd name="T66" fmla="*/ 719 w 1017"/>
                <a:gd name="T67" fmla="*/ 697 h 1018"/>
                <a:gd name="T68" fmla="*/ 818 w 1017"/>
                <a:gd name="T69" fmla="*/ 717 h 1018"/>
                <a:gd name="T70" fmla="*/ 927 w 1017"/>
                <a:gd name="T71" fmla="*/ 816 h 1018"/>
                <a:gd name="T72" fmla="*/ 953 w 1017"/>
                <a:gd name="T73" fmla="*/ 929 h 1018"/>
                <a:gd name="T74" fmla="*/ 922 w 1017"/>
                <a:gd name="T75" fmla="*/ 954 h 1018"/>
                <a:gd name="T76" fmla="*/ 69 w 1017"/>
                <a:gd name="T77" fmla="*/ 941 h 1018"/>
                <a:gd name="T78" fmla="*/ 73 w 1017"/>
                <a:gd name="T79" fmla="*/ 856 h 1018"/>
                <a:gd name="T80" fmla="*/ 162 w 1017"/>
                <a:gd name="T81" fmla="*/ 738 h 1018"/>
                <a:gd name="T82" fmla="*/ 285 w 1017"/>
                <a:gd name="T83" fmla="*/ 700 h 1018"/>
                <a:gd name="T84" fmla="*/ 318 w 1017"/>
                <a:gd name="T85" fmla="*/ 674 h 1018"/>
                <a:gd name="T86" fmla="*/ 304 w 1017"/>
                <a:gd name="T87" fmla="*/ 641 h 1018"/>
                <a:gd name="T88" fmla="*/ 243 w 1017"/>
                <a:gd name="T89" fmla="*/ 639 h 1018"/>
                <a:gd name="T90" fmla="*/ 149 w 1017"/>
                <a:gd name="T91" fmla="*/ 670 h 1018"/>
                <a:gd name="T92" fmla="*/ 74 w 1017"/>
                <a:gd name="T93" fmla="*/ 730 h 1018"/>
                <a:gd name="T94" fmla="*/ 23 w 1017"/>
                <a:gd name="T95" fmla="*/ 811 h 1018"/>
                <a:gd name="T96" fmla="*/ 0 w 1017"/>
                <a:gd name="T97" fmla="*/ 907 h 1018"/>
                <a:gd name="T98" fmla="*/ 11 w 1017"/>
                <a:gd name="T99" fmla="*/ 967 h 1018"/>
                <a:gd name="T100" fmla="*/ 58 w 1017"/>
                <a:gd name="T101" fmla="*/ 1010 h 1018"/>
                <a:gd name="T102" fmla="*/ 931 w 1017"/>
                <a:gd name="T103" fmla="*/ 1017 h 1018"/>
                <a:gd name="T104" fmla="*/ 989 w 1017"/>
                <a:gd name="T105" fmla="*/ 990 h 1018"/>
                <a:gd name="T106" fmla="*/ 1017 w 1017"/>
                <a:gd name="T107" fmla="*/ 932 h 1018"/>
                <a:gd name="T108" fmla="*/ 1009 w 1017"/>
                <a:gd name="T109" fmla="*/ 850 h 1018"/>
                <a:gd name="T110" fmla="*/ 969 w 1017"/>
                <a:gd name="T111" fmla="*/ 762 h 1018"/>
                <a:gd name="T112" fmla="*/ 902 w 1017"/>
                <a:gd name="T113" fmla="*/ 693 h 1018"/>
                <a:gd name="T114" fmla="*/ 817 w 1017"/>
                <a:gd name="T115" fmla="*/ 649 h 1018"/>
                <a:gd name="T116" fmla="*/ 731 w 1017"/>
                <a:gd name="T117" fmla="*/ 636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7" h="1018">
                  <a:moveTo>
                    <a:pt x="509" y="700"/>
                  </a:moveTo>
                  <a:lnTo>
                    <a:pt x="509" y="700"/>
                  </a:lnTo>
                  <a:lnTo>
                    <a:pt x="524" y="699"/>
                  </a:lnTo>
                  <a:lnTo>
                    <a:pt x="538" y="698"/>
                  </a:lnTo>
                  <a:lnTo>
                    <a:pt x="553" y="696"/>
                  </a:lnTo>
                  <a:lnTo>
                    <a:pt x="567" y="693"/>
                  </a:lnTo>
                  <a:lnTo>
                    <a:pt x="580" y="688"/>
                  </a:lnTo>
                  <a:lnTo>
                    <a:pt x="593" y="684"/>
                  </a:lnTo>
                  <a:lnTo>
                    <a:pt x="607" y="679"/>
                  </a:lnTo>
                  <a:lnTo>
                    <a:pt x="620" y="672"/>
                  </a:lnTo>
                  <a:lnTo>
                    <a:pt x="633" y="665"/>
                  </a:lnTo>
                  <a:lnTo>
                    <a:pt x="645" y="657"/>
                  </a:lnTo>
                  <a:lnTo>
                    <a:pt x="657" y="649"/>
                  </a:lnTo>
                  <a:lnTo>
                    <a:pt x="668" y="640"/>
                  </a:lnTo>
                  <a:lnTo>
                    <a:pt x="680" y="630"/>
                  </a:lnTo>
                  <a:lnTo>
                    <a:pt x="691" y="620"/>
                  </a:lnTo>
                  <a:lnTo>
                    <a:pt x="701" y="609"/>
                  </a:lnTo>
                  <a:lnTo>
                    <a:pt x="711" y="597"/>
                  </a:lnTo>
                  <a:lnTo>
                    <a:pt x="720" y="585"/>
                  </a:lnTo>
                  <a:lnTo>
                    <a:pt x="730" y="573"/>
                  </a:lnTo>
                  <a:lnTo>
                    <a:pt x="738" y="559"/>
                  </a:lnTo>
                  <a:lnTo>
                    <a:pt x="746" y="546"/>
                  </a:lnTo>
                  <a:lnTo>
                    <a:pt x="753" y="531"/>
                  </a:lnTo>
                  <a:lnTo>
                    <a:pt x="761" y="517"/>
                  </a:lnTo>
                  <a:lnTo>
                    <a:pt x="766" y="502"/>
                  </a:lnTo>
                  <a:lnTo>
                    <a:pt x="773" y="486"/>
                  </a:lnTo>
                  <a:lnTo>
                    <a:pt x="778" y="470"/>
                  </a:lnTo>
                  <a:lnTo>
                    <a:pt x="782" y="453"/>
                  </a:lnTo>
                  <a:lnTo>
                    <a:pt x="785" y="437"/>
                  </a:lnTo>
                  <a:lnTo>
                    <a:pt x="789" y="420"/>
                  </a:lnTo>
                  <a:lnTo>
                    <a:pt x="792" y="403"/>
                  </a:lnTo>
                  <a:lnTo>
                    <a:pt x="793" y="386"/>
                  </a:lnTo>
                  <a:lnTo>
                    <a:pt x="794" y="368"/>
                  </a:lnTo>
                  <a:lnTo>
                    <a:pt x="795" y="349"/>
                  </a:lnTo>
                  <a:lnTo>
                    <a:pt x="795" y="349"/>
                  </a:lnTo>
                  <a:lnTo>
                    <a:pt x="794" y="332"/>
                  </a:lnTo>
                  <a:lnTo>
                    <a:pt x="793" y="314"/>
                  </a:lnTo>
                  <a:lnTo>
                    <a:pt x="792" y="297"/>
                  </a:lnTo>
                  <a:lnTo>
                    <a:pt x="789" y="280"/>
                  </a:lnTo>
                  <a:lnTo>
                    <a:pt x="785" y="262"/>
                  </a:lnTo>
                  <a:lnTo>
                    <a:pt x="782" y="246"/>
                  </a:lnTo>
                  <a:lnTo>
                    <a:pt x="778" y="229"/>
                  </a:lnTo>
                  <a:lnTo>
                    <a:pt x="773" y="214"/>
                  </a:lnTo>
                  <a:lnTo>
                    <a:pt x="766" y="198"/>
                  </a:lnTo>
                  <a:lnTo>
                    <a:pt x="761" y="183"/>
                  </a:lnTo>
                  <a:lnTo>
                    <a:pt x="753" y="168"/>
                  </a:lnTo>
                  <a:lnTo>
                    <a:pt x="746" y="154"/>
                  </a:lnTo>
                  <a:lnTo>
                    <a:pt x="738" y="140"/>
                  </a:lnTo>
                  <a:lnTo>
                    <a:pt x="730" y="127"/>
                  </a:lnTo>
                  <a:lnTo>
                    <a:pt x="720" y="114"/>
                  </a:lnTo>
                  <a:lnTo>
                    <a:pt x="711" y="103"/>
                  </a:lnTo>
                  <a:lnTo>
                    <a:pt x="701" y="91"/>
                  </a:lnTo>
                  <a:lnTo>
                    <a:pt x="691" y="80"/>
                  </a:lnTo>
                  <a:lnTo>
                    <a:pt x="679" y="69"/>
                  </a:lnTo>
                  <a:lnTo>
                    <a:pt x="668" y="60"/>
                  </a:lnTo>
                  <a:lnTo>
                    <a:pt x="657" y="51"/>
                  </a:lnTo>
                  <a:lnTo>
                    <a:pt x="645" y="43"/>
                  </a:lnTo>
                  <a:lnTo>
                    <a:pt x="633" y="35"/>
                  </a:lnTo>
                  <a:lnTo>
                    <a:pt x="620" y="27"/>
                  </a:lnTo>
                  <a:lnTo>
                    <a:pt x="607" y="21"/>
                  </a:lnTo>
                  <a:lnTo>
                    <a:pt x="593" y="16"/>
                  </a:lnTo>
                  <a:lnTo>
                    <a:pt x="580" y="11"/>
                  </a:lnTo>
                  <a:lnTo>
                    <a:pt x="567" y="7"/>
                  </a:lnTo>
                  <a:lnTo>
                    <a:pt x="553" y="4"/>
                  </a:lnTo>
                  <a:lnTo>
                    <a:pt x="538" y="2"/>
                  </a:lnTo>
                  <a:lnTo>
                    <a:pt x="524" y="1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494" y="1"/>
                  </a:lnTo>
                  <a:lnTo>
                    <a:pt x="480" y="2"/>
                  </a:lnTo>
                  <a:lnTo>
                    <a:pt x="466" y="4"/>
                  </a:lnTo>
                  <a:lnTo>
                    <a:pt x="452" y="7"/>
                  </a:lnTo>
                  <a:lnTo>
                    <a:pt x="438" y="10"/>
                  </a:lnTo>
                  <a:lnTo>
                    <a:pt x="424" y="16"/>
                  </a:lnTo>
                  <a:lnTo>
                    <a:pt x="411" y="21"/>
                  </a:lnTo>
                  <a:lnTo>
                    <a:pt x="397" y="27"/>
                  </a:lnTo>
                  <a:lnTo>
                    <a:pt x="384" y="34"/>
                  </a:lnTo>
                  <a:lnTo>
                    <a:pt x="372" y="43"/>
                  </a:lnTo>
                  <a:lnTo>
                    <a:pt x="359" y="51"/>
                  </a:lnTo>
                  <a:lnTo>
                    <a:pt x="348" y="60"/>
                  </a:lnTo>
                  <a:lnTo>
                    <a:pt x="336" y="70"/>
                  </a:lnTo>
                  <a:lnTo>
                    <a:pt x="325" y="81"/>
                  </a:lnTo>
                  <a:lnTo>
                    <a:pt x="314" y="93"/>
                  </a:lnTo>
                  <a:lnTo>
                    <a:pt x="304" y="105"/>
                  </a:lnTo>
                  <a:lnTo>
                    <a:pt x="304" y="105"/>
                  </a:lnTo>
                  <a:lnTo>
                    <a:pt x="294" y="118"/>
                  </a:lnTo>
                  <a:lnTo>
                    <a:pt x="285" y="130"/>
                  </a:lnTo>
                  <a:lnTo>
                    <a:pt x="277" y="144"/>
                  </a:lnTo>
                  <a:lnTo>
                    <a:pt x="269" y="158"/>
                  </a:lnTo>
                  <a:lnTo>
                    <a:pt x="262" y="172"/>
                  </a:lnTo>
                  <a:lnTo>
                    <a:pt x="255" y="187"/>
                  </a:lnTo>
                  <a:lnTo>
                    <a:pt x="249" y="202"/>
                  </a:lnTo>
                  <a:lnTo>
                    <a:pt x="244" y="217"/>
                  </a:lnTo>
                  <a:lnTo>
                    <a:pt x="238" y="233"/>
                  </a:lnTo>
                  <a:lnTo>
                    <a:pt x="234" y="250"/>
                  </a:lnTo>
                  <a:lnTo>
                    <a:pt x="231" y="266"/>
                  </a:lnTo>
                  <a:lnTo>
                    <a:pt x="227" y="282"/>
                  </a:lnTo>
                  <a:lnTo>
                    <a:pt x="225" y="299"/>
                  </a:lnTo>
                  <a:lnTo>
                    <a:pt x="223" y="315"/>
                  </a:lnTo>
                  <a:lnTo>
                    <a:pt x="223" y="332"/>
                  </a:lnTo>
                  <a:lnTo>
                    <a:pt x="222" y="349"/>
                  </a:lnTo>
                  <a:lnTo>
                    <a:pt x="222" y="349"/>
                  </a:lnTo>
                  <a:lnTo>
                    <a:pt x="223" y="368"/>
                  </a:lnTo>
                  <a:lnTo>
                    <a:pt x="224" y="386"/>
                  </a:lnTo>
                  <a:lnTo>
                    <a:pt x="225" y="403"/>
                  </a:lnTo>
                  <a:lnTo>
                    <a:pt x="229" y="420"/>
                  </a:lnTo>
                  <a:lnTo>
                    <a:pt x="232" y="437"/>
                  </a:lnTo>
                  <a:lnTo>
                    <a:pt x="235" y="453"/>
                  </a:lnTo>
                  <a:lnTo>
                    <a:pt x="239" y="470"/>
                  </a:lnTo>
                  <a:lnTo>
                    <a:pt x="245" y="486"/>
                  </a:lnTo>
                  <a:lnTo>
                    <a:pt x="251" y="502"/>
                  </a:lnTo>
                  <a:lnTo>
                    <a:pt x="256" y="517"/>
                  </a:lnTo>
                  <a:lnTo>
                    <a:pt x="264" y="531"/>
                  </a:lnTo>
                  <a:lnTo>
                    <a:pt x="271" y="546"/>
                  </a:lnTo>
                  <a:lnTo>
                    <a:pt x="279" y="559"/>
                  </a:lnTo>
                  <a:lnTo>
                    <a:pt x="288" y="573"/>
                  </a:lnTo>
                  <a:lnTo>
                    <a:pt x="297" y="585"/>
                  </a:lnTo>
                  <a:lnTo>
                    <a:pt x="306" y="597"/>
                  </a:lnTo>
                  <a:lnTo>
                    <a:pt x="317" y="609"/>
                  </a:lnTo>
                  <a:lnTo>
                    <a:pt x="326" y="620"/>
                  </a:lnTo>
                  <a:lnTo>
                    <a:pt x="337" y="630"/>
                  </a:lnTo>
                  <a:lnTo>
                    <a:pt x="349" y="640"/>
                  </a:lnTo>
                  <a:lnTo>
                    <a:pt x="361" y="649"/>
                  </a:lnTo>
                  <a:lnTo>
                    <a:pt x="372" y="657"/>
                  </a:lnTo>
                  <a:lnTo>
                    <a:pt x="384" y="665"/>
                  </a:lnTo>
                  <a:lnTo>
                    <a:pt x="397" y="672"/>
                  </a:lnTo>
                  <a:lnTo>
                    <a:pt x="410" y="679"/>
                  </a:lnTo>
                  <a:lnTo>
                    <a:pt x="424" y="684"/>
                  </a:lnTo>
                  <a:lnTo>
                    <a:pt x="437" y="688"/>
                  </a:lnTo>
                  <a:lnTo>
                    <a:pt x="451" y="693"/>
                  </a:lnTo>
                  <a:lnTo>
                    <a:pt x="465" y="696"/>
                  </a:lnTo>
                  <a:lnTo>
                    <a:pt x="480" y="698"/>
                  </a:lnTo>
                  <a:lnTo>
                    <a:pt x="494" y="699"/>
                  </a:lnTo>
                  <a:lnTo>
                    <a:pt x="509" y="700"/>
                  </a:lnTo>
                  <a:lnTo>
                    <a:pt x="509" y="700"/>
                  </a:lnTo>
                  <a:close/>
                  <a:moveTo>
                    <a:pt x="509" y="64"/>
                  </a:moveTo>
                  <a:lnTo>
                    <a:pt x="509" y="64"/>
                  </a:lnTo>
                  <a:lnTo>
                    <a:pt x="520" y="64"/>
                  </a:lnTo>
                  <a:lnTo>
                    <a:pt x="531" y="65"/>
                  </a:lnTo>
                  <a:lnTo>
                    <a:pt x="543" y="67"/>
                  </a:lnTo>
                  <a:lnTo>
                    <a:pt x="554" y="69"/>
                  </a:lnTo>
                  <a:lnTo>
                    <a:pt x="564" y="73"/>
                  </a:lnTo>
                  <a:lnTo>
                    <a:pt x="575" y="77"/>
                  </a:lnTo>
                  <a:lnTo>
                    <a:pt x="585" y="81"/>
                  </a:lnTo>
                  <a:lnTo>
                    <a:pt x="596" y="87"/>
                  </a:lnTo>
                  <a:lnTo>
                    <a:pt x="615" y="98"/>
                  </a:lnTo>
                  <a:lnTo>
                    <a:pt x="633" y="112"/>
                  </a:lnTo>
                  <a:lnTo>
                    <a:pt x="650" y="129"/>
                  </a:lnTo>
                  <a:lnTo>
                    <a:pt x="666" y="148"/>
                  </a:lnTo>
                  <a:lnTo>
                    <a:pt x="680" y="168"/>
                  </a:lnTo>
                  <a:lnTo>
                    <a:pt x="693" y="190"/>
                  </a:lnTo>
                  <a:lnTo>
                    <a:pt x="704" y="213"/>
                  </a:lnTo>
                  <a:lnTo>
                    <a:pt x="714" y="239"/>
                  </a:lnTo>
                  <a:lnTo>
                    <a:pt x="721" y="265"/>
                  </a:lnTo>
                  <a:lnTo>
                    <a:pt x="726" y="293"/>
                  </a:lnTo>
                  <a:lnTo>
                    <a:pt x="730" y="320"/>
                  </a:lnTo>
                  <a:lnTo>
                    <a:pt x="731" y="349"/>
                  </a:lnTo>
                  <a:lnTo>
                    <a:pt x="731" y="349"/>
                  </a:lnTo>
                  <a:lnTo>
                    <a:pt x="730" y="379"/>
                  </a:lnTo>
                  <a:lnTo>
                    <a:pt x="726" y="407"/>
                  </a:lnTo>
                  <a:lnTo>
                    <a:pt x="721" y="435"/>
                  </a:lnTo>
                  <a:lnTo>
                    <a:pt x="714" y="461"/>
                  </a:lnTo>
                  <a:lnTo>
                    <a:pt x="704" y="486"/>
                  </a:lnTo>
                  <a:lnTo>
                    <a:pt x="693" y="509"/>
                  </a:lnTo>
                  <a:lnTo>
                    <a:pt x="680" y="532"/>
                  </a:lnTo>
                  <a:lnTo>
                    <a:pt x="666" y="552"/>
                  </a:lnTo>
                  <a:lnTo>
                    <a:pt x="650" y="570"/>
                  </a:lnTo>
                  <a:lnTo>
                    <a:pt x="633" y="588"/>
                  </a:lnTo>
                  <a:lnTo>
                    <a:pt x="615" y="602"/>
                  </a:lnTo>
                  <a:lnTo>
                    <a:pt x="596" y="613"/>
                  </a:lnTo>
                  <a:lnTo>
                    <a:pt x="585" y="619"/>
                  </a:lnTo>
                  <a:lnTo>
                    <a:pt x="575" y="623"/>
                  </a:lnTo>
                  <a:lnTo>
                    <a:pt x="564" y="627"/>
                  </a:lnTo>
                  <a:lnTo>
                    <a:pt x="554" y="630"/>
                  </a:lnTo>
                  <a:lnTo>
                    <a:pt x="543" y="633"/>
                  </a:lnTo>
                  <a:lnTo>
                    <a:pt x="531" y="635"/>
                  </a:lnTo>
                  <a:lnTo>
                    <a:pt x="520" y="636"/>
                  </a:lnTo>
                  <a:lnTo>
                    <a:pt x="509" y="636"/>
                  </a:lnTo>
                  <a:lnTo>
                    <a:pt x="509" y="636"/>
                  </a:lnTo>
                  <a:lnTo>
                    <a:pt x="497" y="636"/>
                  </a:lnTo>
                  <a:lnTo>
                    <a:pt x="486" y="635"/>
                  </a:lnTo>
                  <a:lnTo>
                    <a:pt x="474" y="633"/>
                  </a:lnTo>
                  <a:lnTo>
                    <a:pt x="464" y="630"/>
                  </a:lnTo>
                  <a:lnTo>
                    <a:pt x="453" y="627"/>
                  </a:lnTo>
                  <a:lnTo>
                    <a:pt x="442" y="623"/>
                  </a:lnTo>
                  <a:lnTo>
                    <a:pt x="432" y="619"/>
                  </a:lnTo>
                  <a:lnTo>
                    <a:pt x="422" y="613"/>
                  </a:lnTo>
                  <a:lnTo>
                    <a:pt x="402" y="602"/>
                  </a:lnTo>
                  <a:lnTo>
                    <a:pt x="384" y="588"/>
                  </a:lnTo>
                  <a:lnTo>
                    <a:pt x="367" y="570"/>
                  </a:lnTo>
                  <a:lnTo>
                    <a:pt x="351" y="552"/>
                  </a:lnTo>
                  <a:lnTo>
                    <a:pt x="337" y="532"/>
                  </a:lnTo>
                  <a:lnTo>
                    <a:pt x="324" y="509"/>
                  </a:lnTo>
                  <a:lnTo>
                    <a:pt x="313" y="486"/>
                  </a:lnTo>
                  <a:lnTo>
                    <a:pt x="304" y="461"/>
                  </a:lnTo>
                  <a:lnTo>
                    <a:pt x="296" y="435"/>
                  </a:lnTo>
                  <a:lnTo>
                    <a:pt x="291" y="407"/>
                  </a:lnTo>
                  <a:lnTo>
                    <a:pt x="288" y="379"/>
                  </a:lnTo>
                  <a:lnTo>
                    <a:pt x="285" y="349"/>
                  </a:lnTo>
                  <a:lnTo>
                    <a:pt x="285" y="349"/>
                  </a:lnTo>
                  <a:lnTo>
                    <a:pt x="288" y="320"/>
                  </a:lnTo>
                  <a:lnTo>
                    <a:pt x="291" y="293"/>
                  </a:lnTo>
                  <a:lnTo>
                    <a:pt x="296" y="265"/>
                  </a:lnTo>
                  <a:lnTo>
                    <a:pt x="304" y="239"/>
                  </a:lnTo>
                  <a:lnTo>
                    <a:pt x="313" y="213"/>
                  </a:lnTo>
                  <a:lnTo>
                    <a:pt x="324" y="190"/>
                  </a:lnTo>
                  <a:lnTo>
                    <a:pt x="337" y="168"/>
                  </a:lnTo>
                  <a:lnTo>
                    <a:pt x="351" y="148"/>
                  </a:lnTo>
                  <a:lnTo>
                    <a:pt x="367" y="129"/>
                  </a:lnTo>
                  <a:lnTo>
                    <a:pt x="384" y="112"/>
                  </a:lnTo>
                  <a:lnTo>
                    <a:pt x="402" y="98"/>
                  </a:lnTo>
                  <a:lnTo>
                    <a:pt x="422" y="87"/>
                  </a:lnTo>
                  <a:lnTo>
                    <a:pt x="432" y="81"/>
                  </a:lnTo>
                  <a:lnTo>
                    <a:pt x="442" y="77"/>
                  </a:lnTo>
                  <a:lnTo>
                    <a:pt x="453" y="73"/>
                  </a:lnTo>
                  <a:lnTo>
                    <a:pt x="464" y="69"/>
                  </a:lnTo>
                  <a:lnTo>
                    <a:pt x="474" y="67"/>
                  </a:lnTo>
                  <a:lnTo>
                    <a:pt x="486" y="65"/>
                  </a:lnTo>
                  <a:lnTo>
                    <a:pt x="497" y="64"/>
                  </a:lnTo>
                  <a:lnTo>
                    <a:pt x="509" y="64"/>
                  </a:lnTo>
                  <a:lnTo>
                    <a:pt x="509" y="64"/>
                  </a:lnTo>
                  <a:close/>
                  <a:moveTo>
                    <a:pt x="731" y="636"/>
                  </a:moveTo>
                  <a:lnTo>
                    <a:pt x="731" y="636"/>
                  </a:lnTo>
                  <a:lnTo>
                    <a:pt x="725" y="637"/>
                  </a:lnTo>
                  <a:lnTo>
                    <a:pt x="719" y="639"/>
                  </a:lnTo>
                  <a:lnTo>
                    <a:pt x="714" y="641"/>
                  </a:lnTo>
                  <a:lnTo>
                    <a:pt x="709" y="645"/>
                  </a:lnTo>
                  <a:lnTo>
                    <a:pt x="705" y="650"/>
                  </a:lnTo>
                  <a:lnTo>
                    <a:pt x="702" y="655"/>
                  </a:lnTo>
                  <a:lnTo>
                    <a:pt x="700" y="662"/>
                  </a:lnTo>
                  <a:lnTo>
                    <a:pt x="700" y="668"/>
                  </a:lnTo>
                  <a:lnTo>
                    <a:pt x="700" y="668"/>
                  </a:lnTo>
                  <a:lnTo>
                    <a:pt x="700" y="674"/>
                  </a:lnTo>
                  <a:lnTo>
                    <a:pt x="702" y="680"/>
                  </a:lnTo>
                  <a:lnTo>
                    <a:pt x="705" y="685"/>
                  </a:lnTo>
                  <a:lnTo>
                    <a:pt x="709" y="691"/>
                  </a:lnTo>
                  <a:lnTo>
                    <a:pt x="714" y="694"/>
                  </a:lnTo>
                  <a:lnTo>
                    <a:pt x="719" y="697"/>
                  </a:lnTo>
                  <a:lnTo>
                    <a:pt x="725" y="699"/>
                  </a:lnTo>
                  <a:lnTo>
                    <a:pt x="731" y="700"/>
                  </a:lnTo>
                  <a:lnTo>
                    <a:pt x="731" y="700"/>
                  </a:lnTo>
                  <a:lnTo>
                    <a:pt x="754" y="701"/>
                  </a:lnTo>
                  <a:lnTo>
                    <a:pt x="776" y="705"/>
                  </a:lnTo>
                  <a:lnTo>
                    <a:pt x="797" y="710"/>
                  </a:lnTo>
                  <a:lnTo>
                    <a:pt x="818" y="717"/>
                  </a:lnTo>
                  <a:lnTo>
                    <a:pt x="837" y="727"/>
                  </a:lnTo>
                  <a:lnTo>
                    <a:pt x="855" y="738"/>
                  </a:lnTo>
                  <a:lnTo>
                    <a:pt x="872" y="751"/>
                  </a:lnTo>
                  <a:lnTo>
                    <a:pt x="888" y="765"/>
                  </a:lnTo>
                  <a:lnTo>
                    <a:pt x="903" y="781"/>
                  </a:lnTo>
                  <a:lnTo>
                    <a:pt x="915" y="798"/>
                  </a:lnTo>
                  <a:lnTo>
                    <a:pt x="927" y="816"/>
                  </a:lnTo>
                  <a:lnTo>
                    <a:pt x="937" y="835"/>
                  </a:lnTo>
                  <a:lnTo>
                    <a:pt x="944" y="856"/>
                  </a:lnTo>
                  <a:lnTo>
                    <a:pt x="950" y="877"/>
                  </a:lnTo>
                  <a:lnTo>
                    <a:pt x="953" y="900"/>
                  </a:lnTo>
                  <a:lnTo>
                    <a:pt x="954" y="922"/>
                  </a:lnTo>
                  <a:lnTo>
                    <a:pt x="954" y="922"/>
                  </a:lnTo>
                  <a:lnTo>
                    <a:pt x="953" y="929"/>
                  </a:lnTo>
                  <a:lnTo>
                    <a:pt x="952" y="935"/>
                  </a:lnTo>
                  <a:lnTo>
                    <a:pt x="949" y="941"/>
                  </a:lnTo>
                  <a:lnTo>
                    <a:pt x="944" y="945"/>
                  </a:lnTo>
                  <a:lnTo>
                    <a:pt x="940" y="949"/>
                  </a:lnTo>
                  <a:lnTo>
                    <a:pt x="935" y="951"/>
                  </a:lnTo>
                  <a:lnTo>
                    <a:pt x="928" y="953"/>
                  </a:lnTo>
                  <a:lnTo>
                    <a:pt x="922" y="954"/>
                  </a:lnTo>
                  <a:lnTo>
                    <a:pt x="96" y="954"/>
                  </a:lnTo>
                  <a:lnTo>
                    <a:pt x="96" y="954"/>
                  </a:lnTo>
                  <a:lnTo>
                    <a:pt x="89" y="953"/>
                  </a:lnTo>
                  <a:lnTo>
                    <a:pt x="83" y="951"/>
                  </a:lnTo>
                  <a:lnTo>
                    <a:pt x="77" y="949"/>
                  </a:lnTo>
                  <a:lnTo>
                    <a:pt x="73" y="945"/>
                  </a:lnTo>
                  <a:lnTo>
                    <a:pt x="69" y="941"/>
                  </a:lnTo>
                  <a:lnTo>
                    <a:pt x="65" y="935"/>
                  </a:lnTo>
                  <a:lnTo>
                    <a:pt x="64" y="929"/>
                  </a:lnTo>
                  <a:lnTo>
                    <a:pt x="63" y="922"/>
                  </a:lnTo>
                  <a:lnTo>
                    <a:pt x="63" y="922"/>
                  </a:lnTo>
                  <a:lnTo>
                    <a:pt x="64" y="900"/>
                  </a:lnTo>
                  <a:lnTo>
                    <a:pt x="68" y="877"/>
                  </a:lnTo>
                  <a:lnTo>
                    <a:pt x="73" y="856"/>
                  </a:lnTo>
                  <a:lnTo>
                    <a:pt x="81" y="835"/>
                  </a:lnTo>
                  <a:lnTo>
                    <a:pt x="90" y="816"/>
                  </a:lnTo>
                  <a:lnTo>
                    <a:pt x="101" y="798"/>
                  </a:lnTo>
                  <a:lnTo>
                    <a:pt x="114" y="781"/>
                  </a:lnTo>
                  <a:lnTo>
                    <a:pt x="129" y="765"/>
                  </a:lnTo>
                  <a:lnTo>
                    <a:pt x="145" y="751"/>
                  </a:lnTo>
                  <a:lnTo>
                    <a:pt x="162" y="738"/>
                  </a:lnTo>
                  <a:lnTo>
                    <a:pt x="180" y="727"/>
                  </a:lnTo>
                  <a:lnTo>
                    <a:pt x="200" y="717"/>
                  </a:lnTo>
                  <a:lnTo>
                    <a:pt x="220" y="710"/>
                  </a:lnTo>
                  <a:lnTo>
                    <a:pt x="241" y="705"/>
                  </a:lnTo>
                  <a:lnTo>
                    <a:pt x="263" y="701"/>
                  </a:lnTo>
                  <a:lnTo>
                    <a:pt x="285" y="700"/>
                  </a:lnTo>
                  <a:lnTo>
                    <a:pt x="285" y="700"/>
                  </a:lnTo>
                  <a:lnTo>
                    <a:pt x="292" y="699"/>
                  </a:lnTo>
                  <a:lnTo>
                    <a:pt x="298" y="697"/>
                  </a:lnTo>
                  <a:lnTo>
                    <a:pt x="304" y="694"/>
                  </a:lnTo>
                  <a:lnTo>
                    <a:pt x="308" y="691"/>
                  </a:lnTo>
                  <a:lnTo>
                    <a:pt x="312" y="685"/>
                  </a:lnTo>
                  <a:lnTo>
                    <a:pt x="315" y="680"/>
                  </a:lnTo>
                  <a:lnTo>
                    <a:pt x="318" y="674"/>
                  </a:lnTo>
                  <a:lnTo>
                    <a:pt x="318" y="668"/>
                  </a:lnTo>
                  <a:lnTo>
                    <a:pt x="318" y="668"/>
                  </a:lnTo>
                  <a:lnTo>
                    <a:pt x="318" y="662"/>
                  </a:lnTo>
                  <a:lnTo>
                    <a:pt x="315" y="655"/>
                  </a:lnTo>
                  <a:lnTo>
                    <a:pt x="312" y="650"/>
                  </a:lnTo>
                  <a:lnTo>
                    <a:pt x="308" y="645"/>
                  </a:lnTo>
                  <a:lnTo>
                    <a:pt x="304" y="641"/>
                  </a:lnTo>
                  <a:lnTo>
                    <a:pt x="298" y="639"/>
                  </a:lnTo>
                  <a:lnTo>
                    <a:pt x="292" y="637"/>
                  </a:lnTo>
                  <a:lnTo>
                    <a:pt x="285" y="636"/>
                  </a:lnTo>
                  <a:lnTo>
                    <a:pt x="285" y="636"/>
                  </a:lnTo>
                  <a:lnTo>
                    <a:pt x="271" y="637"/>
                  </a:lnTo>
                  <a:lnTo>
                    <a:pt x="256" y="638"/>
                  </a:lnTo>
                  <a:lnTo>
                    <a:pt x="243" y="639"/>
                  </a:lnTo>
                  <a:lnTo>
                    <a:pt x="229" y="642"/>
                  </a:lnTo>
                  <a:lnTo>
                    <a:pt x="215" y="645"/>
                  </a:lnTo>
                  <a:lnTo>
                    <a:pt x="201" y="649"/>
                  </a:lnTo>
                  <a:lnTo>
                    <a:pt x="188" y="653"/>
                  </a:lnTo>
                  <a:lnTo>
                    <a:pt x="175" y="658"/>
                  </a:lnTo>
                  <a:lnTo>
                    <a:pt x="162" y="665"/>
                  </a:lnTo>
                  <a:lnTo>
                    <a:pt x="149" y="670"/>
                  </a:lnTo>
                  <a:lnTo>
                    <a:pt x="137" y="678"/>
                  </a:lnTo>
                  <a:lnTo>
                    <a:pt x="126" y="685"/>
                  </a:lnTo>
                  <a:lnTo>
                    <a:pt x="115" y="693"/>
                  </a:lnTo>
                  <a:lnTo>
                    <a:pt x="104" y="701"/>
                  </a:lnTo>
                  <a:lnTo>
                    <a:pt x="93" y="711"/>
                  </a:lnTo>
                  <a:lnTo>
                    <a:pt x="84" y="720"/>
                  </a:lnTo>
                  <a:lnTo>
                    <a:pt x="74" y="730"/>
                  </a:lnTo>
                  <a:lnTo>
                    <a:pt x="65" y="740"/>
                  </a:lnTo>
                  <a:lnTo>
                    <a:pt x="57" y="751"/>
                  </a:lnTo>
                  <a:lnTo>
                    <a:pt x="48" y="762"/>
                  </a:lnTo>
                  <a:lnTo>
                    <a:pt x="41" y="774"/>
                  </a:lnTo>
                  <a:lnTo>
                    <a:pt x="34" y="786"/>
                  </a:lnTo>
                  <a:lnTo>
                    <a:pt x="28" y="798"/>
                  </a:lnTo>
                  <a:lnTo>
                    <a:pt x="23" y="811"/>
                  </a:lnTo>
                  <a:lnTo>
                    <a:pt x="17" y="824"/>
                  </a:lnTo>
                  <a:lnTo>
                    <a:pt x="13" y="838"/>
                  </a:lnTo>
                  <a:lnTo>
                    <a:pt x="9" y="850"/>
                  </a:lnTo>
                  <a:lnTo>
                    <a:pt x="5" y="864"/>
                  </a:lnTo>
                  <a:lnTo>
                    <a:pt x="3" y="878"/>
                  </a:lnTo>
                  <a:lnTo>
                    <a:pt x="1" y="893"/>
                  </a:lnTo>
                  <a:lnTo>
                    <a:pt x="0" y="907"/>
                  </a:lnTo>
                  <a:lnTo>
                    <a:pt x="0" y="922"/>
                  </a:lnTo>
                  <a:lnTo>
                    <a:pt x="0" y="922"/>
                  </a:lnTo>
                  <a:lnTo>
                    <a:pt x="0" y="932"/>
                  </a:lnTo>
                  <a:lnTo>
                    <a:pt x="2" y="942"/>
                  </a:lnTo>
                  <a:lnTo>
                    <a:pt x="4" y="950"/>
                  </a:lnTo>
                  <a:lnTo>
                    <a:pt x="8" y="960"/>
                  </a:lnTo>
                  <a:lnTo>
                    <a:pt x="11" y="967"/>
                  </a:lnTo>
                  <a:lnTo>
                    <a:pt x="16" y="976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34" y="996"/>
                  </a:lnTo>
                  <a:lnTo>
                    <a:pt x="42" y="1002"/>
                  </a:lnTo>
                  <a:lnTo>
                    <a:pt x="49" y="1006"/>
                  </a:lnTo>
                  <a:lnTo>
                    <a:pt x="58" y="1010"/>
                  </a:lnTo>
                  <a:lnTo>
                    <a:pt x="67" y="1014"/>
                  </a:lnTo>
                  <a:lnTo>
                    <a:pt x="76" y="1016"/>
                  </a:lnTo>
                  <a:lnTo>
                    <a:pt x="86" y="1017"/>
                  </a:lnTo>
                  <a:lnTo>
                    <a:pt x="96" y="1018"/>
                  </a:lnTo>
                  <a:lnTo>
                    <a:pt x="922" y="1018"/>
                  </a:lnTo>
                  <a:lnTo>
                    <a:pt x="922" y="1018"/>
                  </a:lnTo>
                  <a:lnTo>
                    <a:pt x="931" y="1017"/>
                  </a:lnTo>
                  <a:lnTo>
                    <a:pt x="941" y="1016"/>
                  </a:lnTo>
                  <a:lnTo>
                    <a:pt x="951" y="1014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2"/>
                  </a:lnTo>
                  <a:lnTo>
                    <a:pt x="983" y="996"/>
                  </a:lnTo>
                  <a:lnTo>
                    <a:pt x="989" y="990"/>
                  </a:lnTo>
                  <a:lnTo>
                    <a:pt x="996" y="983"/>
                  </a:lnTo>
                  <a:lnTo>
                    <a:pt x="1001" y="976"/>
                  </a:lnTo>
                  <a:lnTo>
                    <a:pt x="1006" y="967"/>
                  </a:lnTo>
                  <a:lnTo>
                    <a:pt x="1010" y="960"/>
                  </a:lnTo>
                  <a:lnTo>
                    <a:pt x="1013" y="950"/>
                  </a:lnTo>
                  <a:lnTo>
                    <a:pt x="1015" y="942"/>
                  </a:lnTo>
                  <a:lnTo>
                    <a:pt x="1017" y="932"/>
                  </a:lnTo>
                  <a:lnTo>
                    <a:pt x="1017" y="922"/>
                  </a:lnTo>
                  <a:lnTo>
                    <a:pt x="1017" y="922"/>
                  </a:lnTo>
                  <a:lnTo>
                    <a:pt x="1017" y="907"/>
                  </a:lnTo>
                  <a:lnTo>
                    <a:pt x="1016" y="893"/>
                  </a:lnTo>
                  <a:lnTo>
                    <a:pt x="1014" y="878"/>
                  </a:lnTo>
                  <a:lnTo>
                    <a:pt x="1012" y="864"/>
                  </a:lnTo>
                  <a:lnTo>
                    <a:pt x="1009" y="850"/>
                  </a:lnTo>
                  <a:lnTo>
                    <a:pt x="1004" y="838"/>
                  </a:lnTo>
                  <a:lnTo>
                    <a:pt x="1000" y="824"/>
                  </a:lnTo>
                  <a:lnTo>
                    <a:pt x="995" y="811"/>
                  </a:lnTo>
                  <a:lnTo>
                    <a:pt x="989" y="798"/>
                  </a:lnTo>
                  <a:lnTo>
                    <a:pt x="983" y="786"/>
                  </a:lnTo>
                  <a:lnTo>
                    <a:pt x="976" y="774"/>
                  </a:lnTo>
                  <a:lnTo>
                    <a:pt x="969" y="762"/>
                  </a:lnTo>
                  <a:lnTo>
                    <a:pt x="960" y="751"/>
                  </a:lnTo>
                  <a:lnTo>
                    <a:pt x="952" y="740"/>
                  </a:lnTo>
                  <a:lnTo>
                    <a:pt x="943" y="730"/>
                  </a:lnTo>
                  <a:lnTo>
                    <a:pt x="933" y="720"/>
                  </a:lnTo>
                  <a:lnTo>
                    <a:pt x="924" y="711"/>
                  </a:lnTo>
                  <a:lnTo>
                    <a:pt x="913" y="701"/>
                  </a:lnTo>
                  <a:lnTo>
                    <a:pt x="902" y="693"/>
                  </a:lnTo>
                  <a:lnTo>
                    <a:pt x="892" y="685"/>
                  </a:lnTo>
                  <a:lnTo>
                    <a:pt x="880" y="678"/>
                  </a:lnTo>
                  <a:lnTo>
                    <a:pt x="868" y="670"/>
                  </a:lnTo>
                  <a:lnTo>
                    <a:pt x="855" y="665"/>
                  </a:lnTo>
                  <a:lnTo>
                    <a:pt x="842" y="658"/>
                  </a:lnTo>
                  <a:lnTo>
                    <a:pt x="829" y="653"/>
                  </a:lnTo>
                  <a:lnTo>
                    <a:pt x="817" y="649"/>
                  </a:lnTo>
                  <a:lnTo>
                    <a:pt x="803" y="645"/>
                  </a:lnTo>
                  <a:lnTo>
                    <a:pt x="789" y="642"/>
                  </a:lnTo>
                  <a:lnTo>
                    <a:pt x="775" y="639"/>
                  </a:lnTo>
                  <a:lnTo>
                    <a:pt x="761" y="638"/>
                  </a:lnTo>
                  <a:lnTo>
                    <a:pt x="746" y="637"/>
                  </a:lnTo>
                  <a:lnTo>
                    <a:pt x="731" y="636"/>
                  </a:lnTo>
                  <a:lnTo>
                    <a:pt x="731" y="63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9715FA71-6C25-4DD2-B6FE-6C3012B586C2}"/>
              </a:ext>
            </a:extLst>
          </p:cNvPr>
          <p:cNvGrpSpPr/>
          <p:nvPr/>
        </p:nvGrpSpPr>
        <p:grpSpPr>
          <a:xfrm>
            <a:off x="8425756" y="2115436"/>
            <a:ext cx="2547044" cy="1528624"/>
            <a:chOff x="8416083" y="2693735"/>
            <a:chExt cx="2393726" cy="1528628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C29D66F5-2F93-414E-82D9-A72B5DBADA5C}"/>
                </a:ext>
              </a:extLst>
            </p:cNvPr>
            <p:cNvSpPr/>
            <p:nvPr/>
          </p:nvSpPr>
          <p:spPr>
            <a:xfrm>
              <a:off x="8764306" y="2693735"/>
              <a:ext cx="2045503" cy="1528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  <a:defRPr/>
              </a:pPr>
              <a:r>
                <a:rPr lang="zh-CN" altLang="en-US" sz="20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altLang="zh-CN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1800"/>
                </a:lnSpc>
              </a:pPr>
              <a:r>
                <a:rPr lang="zh-CN" altLang="en-US" sz="105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请在此处添加具体内容，文字尽量言简意赅，见到那描述即可，不必过于繁琐，注意版面美观度。</a:t>
              </a:r>
            </a:p>
          </p:txBody>
        </p:sp>
        <p:sp>
          <p:nvSpPr>
            <p:cNvPr id="20" name="Freeform 99">
              <a:extLst>
                <a:ext uri="{FF2B5EF4-FFF2-40B4-BE49-F238E27FC236}">
                  <a16:creationId xmlns:a16="http://schemas.microsoft.com/office/drawing/2014/main" xmlns="" id="{22CA6B26-6F39-411E-AC28-33D080B6C1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6083" y="2839357"/>
              <a:ext cx="322263" cy="323850"/>
            </a:xfrm>
            <a:custGeom>
              <a:avLst/>
              <a:gdLst>
                <a:gd name="T0" fmla="*/ 543 w 1018"/>
                <a:gd name="T1" fmla="*/ 682 h 1018"/>
                <a:gd name="T2" fmla="*/ 671 w 1018"/>
                <a:gd name="T3" fmla="*/ 548 h 1018"/>
                <a:gd name="T4" fmla="*/ 689 w 1018"/>
                <a:gd name="T5" fmla="*/ 324 h 1018"/>
                <a:gd name="T6" fmla="*/ 565 w 1018"/>
                <a:gd name="T7" fmla="*/ 148 h 1018"/>
                <a:gd name="T8" fmla="*/ 462 w 1018"/>
                <a:gd name="T9" fmla="*/ 120 h 1018"/>
                <a:gd name="T10" fmla="*/ 368 w 1018"/>
                <a:gd name="T11" fmla="*/ 142 h 1018"/>
                <a:gd name="T12" fmla="*/ 290 w 1018"/>
                <a:gd name="T13" fmla="*/ 207 h 1018"/>
                <a:gd name="T14" fmla="*/ 223 w 1018"/>
                <a:gd name="T15" fmla="*/ 409 h 1018"/>
                <a:gd name="T16" fmla="*/ 309 w 1018"/>
                <a:gd name="T17" fmla="*/ 634 h 1018"/>
                <a:gd name="T18" fmla="*/ 425 w 1018"/>
                <a:gd name="T19" fmla="*/ 696 h 1018"/>
                <a:gd name="T20" fmla="*/ 513 w 1018"/>
                <a:gd name="T21" fmla="*/ 193 h 1018"/>
                <a:gd name="T22" fmla="*/ 623 w 1018"/>
                <a:gd name="T23" fmla="*/ 321 h 1018"/>
                <a:gd name="T24" fmla="*/ 623 w 1018"/>
                <a:gd name="T25" fmla="*/ 497 h 1018"/>
                <a:gd name="T26" fmla="*/ 513 w 1018"/>
                <a:gd name="T27" fmla="*/ 626 h 1018"/>
                <a:gd name="T28" fmla="*/ 378 w 1018"/>
                <a:gd name="T29" fmla="*/ 609 h 1018"/>
                <a:gd name="T30" fmla="*/ 290 w 1018"/>
                <a:gd name="T31" fmla="*/ 456 h 1018"/>
                <a:gd name="T32" fmla="*/ 316 w 1018"/>
                <a:gd name="T33" fmla="*/ 283 h 1018"/>
                <a:gd name="T34" fmla="*/ 444 w 1018"/>
                <a:gd name="T35" fmla="*/ 184 h 1018"/>
                <a:gd name="T36" fmla="*/ 636 w 1018"/>
                <a:gd name="T37" fmla="*/ 682 h 1018"/>
                <a:gd name="T38" fmla="*/ 644 w 1018"/>
                <a:gd name="T39" fmla="*/ 726 h 1018"/>
                <a:gd name="T40" fmla="*/ 756 w 1018"/>
                <a:gd name="T41" fmla="*/ 755 h 1018"/>
                <a:gd name="T42" fmla="*/ 854 w 1018"/>
                <a:gd name="T43" fmla="*/ 889 h 1018"/>
                <a:gd name="T44" fmla="*/ 844 w 1018"/>
                <a:gd name="T45" fmla="*/ 952 h 1018"/>
                <a:gd name="T46" fmla="*/ 68 w 1018"/>
                <a:gd name="T47" fmla="*/ 943 h 1018"/>
                <a:gd name="T48" fmla="*/ 87 w 1018"/>
                <a:gd name="T49" fmla="*/ 834 h 1018"/>
                <a:gd name="T50" fmla="*/ 221 w 1018"/>
                <a:gd name="T51" fmla="*/ 736 h 1018"/>
                <a:gd name="T52" fmla="*/ 290 w 1018"/>
                <a:gd name="T53" fmla="*/ 712 h 1018"/>
                <a:gd name="T54" fmla="*/ 273 w 1018"/>
                <a:gd name="T55" fmla="*/ 670 h 1018"/>
                <a:gd name="T56" fmla="*/ 184 w 1018"/>
                <a:gd name="T57" fmla="*/ 680 h 1018"/>
                <a:gd name="T58" fmla="*/ 21 w 1018"/>
                <a:gd name="T59" fmla="*/ 827 h 1018"/>
                <a:gd name="T60" fmla="*/ 0 w 1018"/>
                <a:gd name="T61" fmla="*/ 937 h 1018"/>
                <a:gd name="T62" fmla="*/ 39 w 1018"/>
                <a:gd name="T63" fmla="*/ 1003 h 1018"/>
                <a:gd name="T64" fmla="*/ 843 w 1018"/>
                <a:gd name="T65" fmla="*/ 1018 h 1018"/>
                <a:gd name="T66" fmla="*/ 907 w 1018"/>
                <a:gd name="T67" fmla="*/ 978 h 1018"/>
                <a:gd name="T68" fmla="*/ 921 w 1018"/>
                <a:gd name="T69" fmla="*/ 902 h 1018"/>
                <a:gd name="T70" fmla="*/ 846 w 1018"/>
                <a:gd name="T71" fmla="*/ 744 h 1018"/>
                <a:gd name="T72" fmla="*/ 688 w 1018"/>
                <a:gd name="T73" fmla="*/ 669 h 1018"/>
                <a:gd name="T74" fmla="*/ 557 w 1018"/>
                <a:gd name="T75" fmla="*/ 64 h 1018"/>
                <a:gd name="T76" fmla="*/ 681 w 1018"/>
                <a:gd name="T77" fmla="*/ 130 h 1018"/>
                <a:gd name="T78" fmla="*/ 732 w 1018"/>
                <a:gd name="T79" fmla="*/ 290 h 1018"/>
                <a:gd name="T80" fmla="*/ 728 w 1018"/>
                <a:gd name="T81" fmla="*/ 379 h 1018"/>
                <a:gd name="T82" fmla="*/ 765 w 1018"/>
                <a:gd name="T83" fmla="*/ 393 h 1018"/>
                <a:gd name="T84" fmla="*/ 793 w 1018"/>
                <a:gd name="T85" fmla="*/ 331 h 1018"/>
                <a:gd name="T86" fmla="*/ 755 w 1018"/>
                <a:gd name="T87" fmla="*/ 128 h 1018"/>
                <a:gd name="T88" fmla="*/ 628 w 1018"/>
                <a:gd name="T89" fmla="*/ 14 h 1018"/>
                <a:gd name="T90" fmla="*/ 529 w 1018"/>
                <a:gd name="T91" fmla="*/ 2 h 1018"/>
                <a:gd name="T92" fmla="*/ 442 w 1018"/>
                <a:gd name="T93" fmla="*/ 37 h 1018"/>
                <a:gd name="T94" fmla="*/ 450 w 1018"/>
                <a:gd name="T95" fmla="*/ 82 h 1018"/>
                <a:gd name="T96" fmla="*/ 763 w 1018"/>
                <a:gd name="T97" fmla="*/ 540 h 1018"/>
                <a:gd name="T98" fmla="*/ 732 w 1018"/>
                <a:gd name="T99" fmla="*/ 573 h 1018"/>
                <a:gd name="T100" fmla="*/ 763 w 1018"/>
                <a:gd name="T101" fmla="*/ 605 h 1018"/>
                <a:gd name="T102" fmla="*/ 911 w 1018"/>
                <a:gd name="T103" fmla="*/ 678 h 1018"/>
                <a:gd name="T104" fmla="*/ 954 w 1018"/>
                <a:gd name="T105" fmla="*/ 809 h 1018"/>
                <a:gd name="T106" fmla="*/ 963 w 1018"/>
                <a:gd name="T107" fmla="*/ 853 h 1018"/>
                <a:gd name="T108" fmla="*/ 1003 w 1018"/>
                <a:gd name="T109" fmla="*/ 851 h 1018"/>
                <a:gd name="T110" fmla="*/ 1018 w 1018"/>
                <a:gd name="T111" fmla="*/ 803 h 1018"/>
                <a:gd name="T112" fmla="*/ 945 w 1018"/>
                <a:gd name="T113" fmla="*/ 619 h 1018"/>
                <a:gd name="T114" fmla="*/ 803 w 1018"/>
                <a:gd name="T115" fmla="*/ 544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8" h="1018">
                  <a:moveTo>
                    <a:pt x="462" y="700"/>
                  </a:moveTo>
                  <a:lnTo>
                    <a:pt x="462" y="700"/>
                  </a:lnTo>
                  <a:lnTo>
                    <a:pt x="474" y="699"/>
                  </a:lnTo>
                  <a:lnTo>
                    <a:pt x="485" y="698"/>
                  </a:lnTo>
                  <a:lnTo>
                    <a:pt x="497" y="696"/>
                  </a:lnTo>
                  <a:lnTo>
                    <a:pt x="509" y="694"/>
                  </a:lnTo>
                  <a:lnTo>
                    <a:pt x="521" y="691"/>
                  </a:lnTo>
                  <a:lnTo>
                    <a:pt x="533" y="686"/>
                  </a:lnTo>
                  <a:lnTo>
                    <a:pt x="543" y="682"/>
                  </a:lnTo>
                  <a:lnTo>
                    <a:pt x="554" y="677"/>
                  </a:lnTo>
                  <a:lnTo>
                    <a:pt x="565" y="671"/>
                  </a:lnTo>
                  <a:lnTo>
                    <a:pt x="576" y="665"/>
                  </a:lnTo>
                  <a:lnTo>
                    <a:pt x="595" y="650"/>
                  </a:lnTo>
                  <a:lnTo>
                    <a:pt x="613" y="634"/>
                  </a:lnTo>
                  <a:lnTo>
                    <a:pt x="630" y="614"/>
                  </a:lnTo>
                  <a:lnTo>
                    <a:pt x="645" y="594"/>
                  </a:lnTo>
                  <a:lnTo>
                    <a:pt x="659" y="571"/>
                  </a:lnTo>
                  <a:lnTo>
                    <a:pt x="671" y="548"/>
                  </a:lnTo>
                  <a:lnTo>
                    <a:pt x="681" y="522"/>
                  </a:lnTo>
                  <a:lnTo>
                    <a:pt x="689" y="495"/>
                  </a:lnTo>
                  <a:lnTo>
                    <a:pt x="695" y="467"/>
                  </a:lnTo>
                  <a:lnTo>
                    <a:pt x="699" y="439"/>
                  </a:lnTo>
                  <a:lnTo>
                    <a:pt x="700" y="409"/>
                  </a:lnTo>
                  <a:lnTo>
                    <a:pt x="700" y="409"/>
                  </a:lnTo>
                  <a:lnTo>
                    <a:pt x="699" y="379"/>
                  </a:lnTo>
                  <a:lnTo>
                    <a:pt x="695" y="352"/>
                  </a:lnTo>
                  <a:lnTo>
                    <a:pt x="689" y="324"/>
                  </a:lnTo>
                  <a:lnTo>
                    <a:pt x="681" y="297"/>
                  </a:lnTo>
                  <a:lnTo>
                    <a:pt x="671" y="271"/>
                  </a:lnTo>
                  <a:lnTo>
                    <a:pt x="659" y="247"/>
                  </a:lnTo>
                  <a:lnTo>
                    <a:pt x="645" y="225"/>
                  </a:lnTo>
                  <a:lnTo>
                    <a:pt x="630" y="205"/>
                  </a:lnTo>
                  <a:lnTo>
                    <a:pt x="613" y="185"/>
                  </a:lnTo>
                  <a:lnTo>
                    <a:pt x="595" y="169"/>
                  </a:lnTo>
                  <a:lnTo>
                    <a:pt x="576" y="154"/>
                  </a:lnTo>
                  <a:lnTo>
                    <a:pt x="565" y="148"/>
                  </a:lnTo>
                  <a:lnTo>
                    <a:pt x="554" y="142"/>
                  </a:lnTo>
                  <a:lnTo>
                    <a:pt x="543" y="137"/>
                  </a:lnTo>
                  <a:lnTo>
                    <a:pt x="533" y="133"/>
                  </a:lnTo>
                  <a:lnTo>
                    <a:pt x="521" y="128"/>
                  </a:lnTo>
                  <a:lnTo>
                    <a:pt x="509" y="125"/>
                  </a:lnTo>
                  <a:lnTo>
                    <a:pt x="497" y="123"/>
                  </a:lnTo>
                  <a:lnTo>
                    <a:pt x="485" y="121"/>
                  </a:lnTo>
                  <a:lnTo>
                    <a:pt x="474" y="120"/>
                  </a:lnTo>
                  <a:lnTo>
                    <a:pt x="462" y="120"/>
                  </a:lnTo>
                  <a:lnTo>
                    <a:pt x="462" y="120"/>
                  </a:lnTo>
                  <a:lnTo>
                    <a:pt x="449" y="120"/>
                  </a:lnTo>
                  <a:lnTo>
                    <a:pt x="437" y="121"/>
                  </a:lnTo>
                  <a:lnTo>
                    <a:pt x="425" y="123"/>
                  </a:lnTo>
                  <a:lnTo>
                    <a:pt x="414" y="125"/>
                  </a:lnTo>
                  <a:lnTo>
                    <a:pt x="402" y="128"/>
                  </a:lnTo>
                  <a:lnTo>
                    <a:pt x="391" y="132"/>
                  </a:lnTo>
                  <a:lnTo>
                    <a:pt x="379" y="137"/>
                  </a:lnTo>
                  <a:lnTo>
                    <a:pt x="368" y="142"/>
                  </a:lnTo>
                  <a:lnTo>
                    <a:pt x="358" y="148"/>
                  </a:lnTo>
                  <a:lnTo>
                    <a:pt x="347" y="154"/>
                  </a:lnTo>
                  <a:lnTo>
                    <a:pt x="337" y="162"/>
                  </a:lnTo>
                  <a:lnTo>
                    <a:pt x="327" y="169"/>
                  </a:lnTo>
                  <a:lnTo>
                    <a:pt x="317" y="178"/>
                  </a:lnTo>
                  <a:lnTo>
                    <a:pt x="308" y="187"/>
                  </a:lnTo>
                  <a:lnTo>
                    <a:pt x="299" y="197"/>
                  </a:lnTo>
                  <a:lnTo>
                    <a:pt x="290" y="207"/>
                  </a:lnTo>
                  <a:lnTo>
                    <a:pt x="290" y="207"/>
                  </a:lnTo>
                  <a:lnTo>
                    <a:pt x="275" y="228"/>
                  </a:lnTo>
                  <a:lnTo>
                    <a:pt x="261" y="251"/>
                  </a:lnTo>
                  <a:lnTo>
                    <a:pt x="249" y="274"/>
                  </a:lnTo>
                  <a:lnTo>
                    <a:pt x="241" y="300"/>
                  </a:lnTo>
                  <a:lnTo>
                    <a:pt x="233" y="326"/>
                  </a:lnTo>
                  <a:lnTo>
                    <a:pt x="227" y="354"/>
                  </a:lnTo>
                  <a:lnTo>
                    <a:pt x="224" y="382"/>
                  </a:lnTo>
                  <a:lnTo>
                    <a:pt x="223" y="409"/>
                  </a:lnTo>
                  <a:lnTo>
                    <a:pt x="223" y="409"/>
                  </a:lnTo>
                  <a:lnTo>
                    <a:pt x="224" y="439"/>
                  </a:lnTo>
                  <a:lnTo>
                    <a:pt x="228" y="467"/>
                  </a:lnTo>
                  <a:lnTo>
                    <a:pt x="233" y="495"/>
                  </a:lnTo>
                  <a:lnTo>
                    <a:pt x="242" y="522"/>
                  </a:lnTo>
                  <a:lnTo>
                    <a:pt x="251" y="548"/>
                  </a:lnTo>
                  <a:lnTo>
                    <a:pt x="263" y="571"/>
                  </a:lnTo>
                  <a:lnTo>
                    <a:pt x="277" y="594"/>
                  </a:lnTo>
                  <a:lnTo>
                    <a:pt x="293" y="614"/>
                  </a:lnTo>
                  <a:lnTo>
                    <a:pt x="309" y="634"/>
                  </a:lnTo>
                  <a:lnTo>
                    <a:pt x="328" y="650"/>
                  </a:lnTo>
                  <a:lnTo>
                    <a:pt x="348" y="665"/>
                  </a:lnTo>
                  <a:lnTo>
                    <a:pt x="358" y="671"/>
                  </a:lnTo>
                  <a:lnTo>
                    <a:pt x="368" y="677"/>
                  </a:lnTo>
                  <a:lnTo>
                    <a:pt x="379" y="682"/>
                  </a:lnTo>
                  <a:lnTo>
                    <a:pt x="391" y="686"/>
                  </a:lnTo>
                  <a:lnTo>
                    <a:pt x="402" y="691"/>
                  </a:lnTo>
                  <a:lnTo>
                    <a:pt x="414" y="694"/>
                  </a:lnTo>
                  <a:lnTo>
                    <a:pt x="425" y="696"/>
                  </a:lnTo>
                  <a:lnTo>
                    <a:pt x="437" y="698"/>
                  </a:lnTo>
                  <a:lnTo>
                    <a:pt x="449" y="699"/>
                  </a:lnTo>
                  <a:lnTo>
                    <a:pt x="462" y="700"/>
                  </a:lnTo>
                  <a:lnTo>
                    <a:pt x="462" y="700"/>
                  </a:lnTo>
                  <a:close/>
                  <a:moveTo>
                    <a:pt x="462" y="183"/>
                  </a:moveTo>
                  <a:lnTo>
                    <a:pt x="462" y="183"/>
                  </a:lnTo>
                  <a:lnTo>
                    <a:pt x="479" y="184"/>
                  </a:lnTo>
                  <a:lnTo>
                    <a:pt x="496" y="187"/>
                  </a:lnTo>
                  <a:lnTo>
                    <a:pt x="513" y="193"/>
                  </a:lnTo>
                  <a:lnTo>
                    <a:pt x="529" y="200"/>
                  </a:lnTo>
                  <a:lnTo>
                    <a:pt x="544" y="210"/>
                  </a:lnTo>
                  <a:lnTo>
                    <a:pt x="559" y="222"/>
                  </a:lnTo>
                  <a:lnTo>
                    <a:pt x="572" y="235"/>
                  </a:lnTo>
                  <a:lnTo>
                    <a:pt x="585" y="250"/>
                  </a:lnTo>
                  <a:lnTo>
                    <a:pt x="596" y="266"/>
                  </a:lnTo>
                  <a:lnTo>
                    <a:pt x="607" y="283"/>
                  </a:lnTo>
                  <a:lnTo>
                    <a:pt x="615" y="301"/>
                  </a:lnTo>
                  <a:lnTo>
                    <a:pt x="623" y="321"/>
                  </a:lnTo>
                  <a:lnTo>
                    <a:pt x="628" y="342"/>
                  </a:lnTo>
                  <a:lnTo>
                    <a:pt x="632" y="363"/>
                  </a:lnTo>
                  <a:lnTo>
                    <a:pt x="636" y="386"/>
                  </a:lnTo>
                  <a:lnTo>
                    <a:pt x="637" y="409"/>
                  </a:lnTo>
                  <a:lnTo>
                    <a:pt x="637" y="409"/>
                  </a:lnTo>
                  <a:lnTo>
                    <a:pt x="636" y="433"/>
                  </a:lnTo>
                  <a:lnTo>
                    <a:pt x="632" y="456"/>
                  </a:lnTo>
                  <a:lnTo>
                    <a:pt x="628" y="477"/>
                  </a:lnTo>
                  <a:lnTo>
                    <a:pt x="623" y="497"/>
                  </a:lnTo>
                  <a:lnTo>
                    <a:pt x="615" y="518"/>
                  </a:lnTo>
                  <a:lnTo>
                    <a:pt x="607" y="536"/>
                  </a:lnTo>
                  <a:lnTo>
                    <a:pt x="596" y="553"/>
                  </a:lnTo>
                  <a:lnTo>
                    <a:pt x="585" y="569"/>
                  </a:lnTo>
                  <a:lnTo>
                    <a:pt x="572" y="584"/>
                  </a:lnTo>
                  <a:lnTo>
                    <a:pt x="559" y="597"/>
                  </a:lnTo>
                  <a:lnTo>
                    <a:pt x="544" y="609"/>
                  </a:lnTo>
                  <a:lnTo>
                    <a:pt x="529" y="619"/>
                  </a:lnTo>
                  <a:lnTo>
                    <a:pt x="513" y="626"/>
                  </a:lnTo>
                  <a:lnTo>
                    <a:pt x="496" y="632"/>
                  </a:lnTo>
                  <a:lnTo>
                    <a:pt x="479" y="635"/>
                  </a:lnTo>
                  <a:lnTo>
                    <a:pt x="462" y="636"/>
                  </a:lnTo>
                  <a:lnTo>
                    <a:pt x="462" y="636"/>
                  </a:lnTo>
                  <a:lnTo>
                    <a:pt x="444" y="635"/>
                  </a:lnTo>
                  <a:lnTo>
                    <a:pt x="426" y="632"/>
                  </a:lnTo>
                  <a:lnTo>
                    <a:pt x="409" y="626"/>
                  </a:lnTo>
                  <a:lnTo>
                    <a:pt x="393" y="619"/>
                  </a:lnTo>
                  <a:lnTo>
                    <a:pt x="378" y="609"/>
                  </a:lnTo>
                  <a:lnTo>
                    <a:pt x="364" y="597"/>
                  </a:lnTo>
                  <a:lnTo>
                    <a:pt x="350" y="584"/>
                  </a:lnTo>
                  <a:lnTo>
                    <a:pt x="337" y="569"/>
                  </a:lnTo>
                  <a:lnTo>
                    <a:pt x="327" y="553"/>
                  </a:lnTo>
                  <a:lnTo>
                    <a:pt x="316" y="536"/>
                  </a:lnTo>
                  <a:lnTo>
                    <a:pt x="307" y="518"/>
                  </a:lnTo>
                  <a:lnTo>
                    <a:pt x="300" y="497"/>
                  </a:lnTo>
                  <a:lnTo>
                    <a:pt x="294" y="477"/>
                  </a:lnTo>
                  <a:lnTo>
                    <a:pt x="290" y="456"/>
                  </a:lnTo>
                  <a:lnTo>
                    <a:pt x="287" y="433"/>
                  </a:lnTo>
                  <a:lnTo>
                    <a:pt x="287" y="409"/>
                  </a:lnTo>
                  <a:lnTo>
                    <a:pt x="287" y="409"/>
                  </a:lnTo>
                  <a:lnTo>
                    <a:pt x="287" y="386"/>
                  </a:lnTo>
                  <a:lnTo>
                    <a:pt x="290" y="363"/>
                  </a:lnTo>
                  <a:lnTo>
                    <a:pt x="294" y="342"/>
                  </a:lnTo>
                  <a:lnTo>
                    <a:pt x="300" y="321"/>
                  </a:lnTo>
                  <a:lnTo>
                    <a:pt x="307" y="301"/>
                  </a:lnTo>
                  <a:lnTo>
                    <a:pt x="316" y="283"/>
                  </a:lnTo>
                  <a:lnTo>
                    <a:pt x="327" y="266"/>
                  </a:lnTo>
                  <a:lnTo>
                    <a:pt x="337" y="250"/>
                  </a:lnTo>
                  <a:lnTo>
                    <a:pt x="350" y="235"/>
                  </a:lnTo>
                  <a:lnTo>
                    <a:pt x="364" y="222"/>
                  </a:lnTo>
                  <a:lnTo>
                    <a:pt x="378" y="210"/>
                  </a:lnTo>
                  <a:lnTo>
                    <a:pt x="393" y="200"/>
                  </a:lnTo>
                  <a:lnTo>
                    <a:pt x="409" y="193"/>
                  </a:lnTo>
                  <a:lnTo>
                    <a:pt x="426" y="187"/>
                  </a:lnTo>
                  <a:lnTo>
                    <a:pt x="444" y="184"/>
                  </a:lnTo>
                  <a:lnTo>
                    <a:pt x="462" y="183"/>
                  </a:lnTo>
                  <a:lnTo>
                    <a:pt x="462" y="183"/>
                  </a:lnTo>
                  <a:close/>
                  <a:moveTo>
                    <a:pt x="661" y="668"/>
                  </a:moveTo>
                  <a:lnTo>
                    <a:pt x="661" y="668"/>
                  </a:lnTo>
                  <a:lnTo>
                    <a:pt x="655" y="668"/>
                  </a:lnTo>
                  <a:lnTo>
                    <a:pt x="650" y="670"/>
                  </a:lnTo>
                  <a:lnTo>
                    <a:pt x="644" y="673"/>
                  </a:lnTo>
                  <a:lnTo>
                    <a:pt x="639" y="678"/>
                  </a:lnTo>
                  <a:lnTo>
                    <a:pt x="636" y="682"/>
                  </a:lnTo>
                  <a:lnTo>
                    <a:pt x="632" y="687"/>
                  </a:lnTo>
                  <a:lnTo>
                    <a:pt x="630" y="694"/>
                  </a:lnTo>
                  <a:lnTo>
                    <a:pt x="630" y="700"/>
                  </a:lnTo>
                  <a:lnTo>
                    <a:pt x="630" y="700"/>
                  </a:lnTo>
                  <a:lnTo>
                    <a:pt x="630" y="706"/>
                  </a:lnTo>
                  <a:lnTo>
                    <a:pt x="632" y="712"/>
                  </a:lnTo>
                  <a:lnTo>
                    <a:pt x="636" y="717"/>
                  </a:lnTo>
                  <a:lnTo>
                    <a:pt x="639" y="722"/>
                  </a:lnTo>
                  <a:lnTo>
                    <a:pt x="644" y="726"/>
                  </a:lnTo>
                  <a:lnTo>
                    <a:pt x="650" y="729"/>
                  </a:lnTo>
                  <a:lnTo>
                    <a:pt x="655" y="731"/>
                  </a:lnTo>
                  <a:lnTo>
                    <a:pt x="661" y="731"/>
                  </a:lnTo>
                  <a:lnTo>
                    <a:pt x="661" y="731"/>
                  </a:lnTo>
                  <a:lnTo>
                    <a:pt x="682" y="732"/>
                  </a:lnTo>
                  <a:lnTo>
                    <a:pt x="701" y="736"/>
                  </a:lnTo>
                  <a:lnTo>
                    <a:pt x="720" y="740"/>
                  </a:lnTo>
                  <a:lnTo>
                    <a:pt x="739" y="747"/>
                  </a:lnTo>
                  <a:lnTo>
                    <a:pt x="756" y="755"/>
                  </a:lnTo>
                  <a:lnTo>
                    <a:pt x="772" y="766"/>
                  </a:lnTo>
                  <a:lnTo>
                    <a:pt x="787" y="776"/>
                  </a:lnTo>
                  <a:lnTo>
                    <a:pt x="801" y="789"/>
                  </a:lnTo>
                  <a:lnTo>
                    <a:pt x="814" y="803"/>
                  </a:lnTo>
                  <a:lnTo>
                    <a:pt x="826" y="818"/>
                  </a:lnTo>
                  <a:lnTo>
                    <a:pt x="835" y="834"/>
                  </a:lnTo>
                  <a:lnTo>
                    <a:pt x="844" y="851"/>
                  </a:lnTo>
                  <a:lnTo>
                    <a:pt x="850" y="870"/>
                  </a:lnTo>
                  <a:lnTo>
                    <a:pt x="854" y="889"/>
                  </a:lnTo>
                  <a:lnTo>
                    <a:pt x="858" y="908"/>
                  </a:lnTo>
                  <a:lnTo>
                    <a:pt x="859" y="929"/>
                  </a:lnTo>
                  <a:lnTo>
                    <a:pt x="859" y="929"/>
                  </a:lnTo>
                  <a:lnTo>
                    <a:pt x="859" y="934"/>
                  </a:lnTo>
                  <a:lnTo>
                    <a:pt x="857" y="938"/>
                  </a:lnTo>
                  <a:lnTo>
                    <a:pt x="854" y="943"/>
                  </a:lnTo>
                  <a:lnTo>
                    <a:pt x="851" y="947"/>
                  </a:lnTo>
                  <a:lnTo>
                    <a:pt x="848" y="950"/>
                  </a:lnTo>
                  <a:lnTo>
                    <a:pt x="844" y="952"/>
                  </a:lnTo>
                  <a:lnTo>
                    <a:pt x="838" y="953"/>
                  </a:lnTo>
                  <a:lnTo>
                    <a:pt x="833" y="954"/>
                  </a:lnTo>
                  <a:lnTo>
                    <a:pt x="89" y="954"/>
                  </a:lnTo>
                  <a:lnTo>
                    <a:pt x="89" y="954"/>
                  </a:lnTo>
                  <a:lnTo>
                    <a:pt x="84" y="953"/>
                  </a:lnTo>
                  <a:lnTo>
                    <a:pt x="80" y="952"/>
                  </a:lnTo>
                  <a:lnTo>
                    <a:pt x="76" y="950"/>
                  </a:lnTo>
                  <a:lnTo>
                    <a:pt x="71" y="947"/>
                  </a:lnTo>
                  <a:lnTo>
                    <a:pt x="68" y="943"/>
                  </a:lnTo>
                  <a:lnTo>
                    <a:pt x="66" y="938"/>
                  </a:lnTo>
                  <a:lnTo>
                    <a:pt x="65" y="934"/>
                  </a:lnTo>
                  <a:lnTo>
                    <a:pt x="64" y="929"/>
                  </a:lnTo>
                  <a:lnTo>
                    <a:pt x="64" y="929"/>
                  </a:lnTo>
                  <a:lnTo>
                    <a:pt x="65" y="908"/>
                  </a:lnTo>
                  <a:lnTo>
                    <a:pt x="68" y="889"/>
                  </a:lnTo>
                  <a:lnTo>
                    <a:pt x="72" y="870"/>
                  </a:lnTo>
                  <a:lnTo>
                    <a:pt x="80" y="851"/>
                  </a:lnTo>
                  <a:lnTo>
                    <a:pt x="87" y="834"/>
                  </a:lnTo>
                  <a:lnTo>
                    <a:pt x="98" y="818"/>
                  </a:lnTo>
                  <a:lnTo>
                    <a:pt x="109" y="803"/>
                  </a:lnTo>
                  <a:lnTo>
                    <a:pt x="122" y="789"/>
                  </a:lnTo>
                  <a:lnTo>
                    <a:pt x="136" y="776"/>
                  </a:lnTo>
                  <a:lnTo>
                    <a:pt x="151" y="766"/>
                  </a:lnTo>
                  <a:lnTo>
                    <a:pt x="167" y="755"/>
                  </a:lnTo>
                  <a:lnTo>
                    <a:pt x="184" y="747"/>
                  </a:lnTo>
                  <a:lnTo>
                    <a:pt x="202" y="740"/>
                  </a:lnTo>
                  <a:lnTo>
                    <a:pt x="221" y="736"/>
                  </a:lnTo>
                  <a:lnTo>
                    <a:pt x="241" y="732"/>
                  </a:lnTo>
                  <a:lnTo>
                    <a:pt x="261" y="731"/>
                  </a:lnTo>
                  <a:lnTo>
                    <a:pt x="261" y="731"/>
                  </a:lnTo>
                  <a:lnTo>
                    <a:pt x="268" y="731"/>
                  </a:lnTo>
                  <a:lnTo>
                    <a:pt x="273" y="729"/>
                  </a:lnTo>
                  <a:lnTo>
                    <a:pt x="278" y="726"/>
                  </a:lnTo>
                  <a:lnTo>
                    <a:pt x="284" y="722"/>
                  </a:lnTo>
                  <a:lnTo>
                    <a:pt x="287" y="717"/>
                  </a:lnTo>
                  <a:lnTo>
                    <a:pt x="290" y="712"/>
                  </a:lnTo>
                  <a:lnTo>
                    <a:pt x="292" y="706"/>
                  </a:lnTo>
                  <a:lnTo>
                    <a:pt x="293" y="700"/>
                  </a:lnTo>
                  <a:lnTo>
                    <a:pt x="293" y="700"/>
                  </a:lnTo>
                  <a:lnTo>
                    <a:pt x="292" y="694"/>
                  </a:lnTo>
                  <a:lnTo>
                    <a:pt x="290" y="687"/>
                  </a:lnTo>
                  <a:lnTo>
                    <a:pt x="287" y="682"/>
                  </a:lnTo>
                  <a:lnTo>
                    <a:pt x="284" y="678"/>
                  </a:lnTo>
                  <a:lnTo>
                    <a:pt x="278" y="673"/>
                  </a:lnTo>
                  <a:lnTo>
                    <a:pt x="273" y="670"/>
                  </a:lnTo>
                  <a:lnTo>
                    <a:pt x="268" y="668"/>
                  </a:lnTo>
                  <a:lnTo>
                    <a:pt x="261" y="668"/>
                  </a:lnTo>
                  <a:lnTo>
                    <a:pt x="261" y="668"/>
                  </a:lnTo>
                  <a:lnTo>
                    <a:pt x="247" y="668"/>
                  </a:lnTo>
                  <a:lnTo>
                    <a:pt x="234" y="669"/>
                  </a:lnTo>
                  <a:lnTo>
                    <a:pt x="221" y="671"/>
                  </a:lnTo>
                  <a:lnTo>
                    <a:pt x="209" y="673"/>
                  </a:lnTo>
                  <a:lnTo>
                    <a:pt x="196" y="677"/>
                  </a:lnTo>
                  <a:lnTo>
                    <a:pt x="184" y="680"/>
                  </a:lnTo>
                  <a:lnTo>
                    <a:pt x="159" y="688"/>
                  </a:lnTo>
                  <a:lnTo>
                    <a:pt x="137" y="699"/>
                  </a:lnTo>
                  <a:lnTo>
                    <a:pt x="115" y="712"/>
                  </a:lnTo>
                  <a:lnTo>
                    <a:pt x="95" y="727"/>
                  </a:lnTo>
                  <a:lnTo>
                    <a:pt x="77" y="744"/>
                  </a:lnTo>
                  <a:lnTo>
                    <a:pt x="59" y="762"/>
                  </a:lnTo>
                  <a:lnTo>
                    <a:pt x="44" y="783"/>
                  </a:lnTo>
                  <a:lnTo>
                    <a:pt x="32" y="804"/>
                  </a:lnTo>
                  <a:lnTo>
                    <a:pt x="21" y="827"/>
                  </a:lnTo>
                  <a:lnTo>
                    <a:pt x="12" y="851"/>
                  </a:lnTo>
                  <a:lnTo>
                    <a:pt x="8" y="863"/>
                  </a:lnTo>
                  <a:lnTo>
                    <a:pt x="6" y="876"/>
                  </a:lnTo>
                  <a:lnTo>
                    <a:pt x="4" y="889"/>
                  </a:lnTo>
                  <a:lnTo>
                    <a:pt x="1" y="902"/>
                  </a:lnTo>
                  <a:lnTo>
                    <a:pt x="0" y="915"/>
                  </a:lnTo>
                  <a:lnTo>
                    <a:pt x="0" y="929"/>
                  </a:lnTo>
                  <a:lnTo>
                    <a:pt x="0" y="929"/>
                  </a:lnTo>
                  <a:lnTo>
                    <a:pt x="0" y="937"/>
                  </a:lnTo>
                  <a:lnTo>
                    <a:pt x="3" y="947"/>
                  </a:lnTo>
                  <a:lnTo>
                    <a:pt x="5" y="956"/>
                  </a:lnTo>
                  <a:lnTo>
                    <a:pt x="7" y="963"/>
                  </a:lnTo>
                  <a:lnTo>
                    <a:pt x="11" y="971"/>
                  </a:lnTo>
                  <a:lnTo>
                    <a:pt x="15" y="978"/>
                  </a:lnTo>
                  <a:lnTo>
                    <a:pt x="21" y="986"/>
                  </a:lnTo>
                  <a:lnTo>
                    <a:pt x="26" y="992"/>
                  </a:lnTo>
                  <a:lnTo>
                    <a:pt x="33" y="997"/>
                  </a:lnTo>
                  <a:lnTo>
                    <a:pt x="39" y="1003"/>
                  </a:lnTo>
                  <a:lnTo>
                    <a:pt x="47" y="1007"/>
                  </a:lnTo>
                  <a:lnTo>
                    <a:pt x="55" y="1010"/>
                  </a:lnTo>
                  <a:lnTo>
                    <a:pt x="63" y="1014"/>
                  </a:lnTo>
                  <a:lnTo>
                    <a:pt x="71" y="1016"/>
                  </a:lnTo>
                  <a:lnTo>
                    <a:pt x="80" y="1018"/>
                  </a:lnTo>
                  <a:lnTo>
                    <a:pt x="89" y="1018"/>
                  </a:lnTo>
                  <a:lnTo>
                    <a:pt x="833" y="1018"/>
                  </a:lnTo>
                  <a:lnTo>
                    <a:pt x="833" y="1018"/>
                  </a:lnTo>
                  <a:lnTo>
                    <a:pt x="843" y="1018"/>
                  </a:lnTo>
                  <a:lnTo>
                    <a:pt x="851" y="1016"/>
                  </a:lnTo>
                  <a:lnTo>
                    <a:pt x="860" y="1014"/>
                  </a:lnTo>
                  <a:lnTo>
                    <a:pt x="868" y="1010"/>
                  </a:lnTo>
                  <a:lnTo>
                    <a:pt x="876" y="1007"/>
                  </a:lnTo>
                  <a:lnTo>
                    <a:pt x="883" y="1003"/>
                  </a:lnTo>
                  <a:lnTo>
                    <a:pt x="890" y="997"/>
                  </a:lnTo>
                  <a:lnTo>
                    <a:pt x="896" y="992"/>
                  </a:lnTo>
                  <a:lnTo>
                    <a:pt x="902" y="986"/>
                  </a:lnTo>
                  <a:lnTo>
                    <a:pt x="907" y="978"/>
                  </a:lnTo>
                  <a:lnTo>
                    <a:pt x="911" y="971"/>
                  </a:lnTo>
                  <a:lnTo>
                    <a:pt x="916" y="963"/>
                  </a:lnTo>
                  <a:lnTo>
                    <a:pt x="919" y="956"/>
                  </a:lnTo>
                  <a:lnTo>
                    <a:pt x="921" y="947"/>
                  </a:lnTo>
                  <a:lnTo>
                    <a:pt x="922" y="937"/>
                  </a:lnTo>
                  <a:lnTo>
                    <a:pt x="922" y="929"/>
                  </a:lnTo>
                  <a:lnTo>
                    <a:pt x="922" y="929"/>
                  </a:lnTo>
                  <a:lnTo>
                    <a:pt x="922" y="915"/>
                  </a:lnTo>
                  <a:lnTo>
                    <a:pt x="921" y="902"/>
                  </a:lnTo>
                  <a:lnTo>
                    <a:pt x="920" y="889"/>
                  </a:lnTo>
                  <a:lnTo>
                    <a:pt x="918" y="876"/>
                  </a:lnTo>
                  <a:lnTo>
                    <a:pt x="915" y="863"/>
                  </a:lnTo>
                  <a:lnTo>
                    <a:pt x="911" y="851"/>
                  </a:lnTo>
                  <a:lnTo>
                    <a:pt x="902" y="827"/>
                  </a:lnTo>
                  <a:lnTo>
                    <a:pt x="891" y="804"/>
                  </a:lnTo>
                  <a:lnTo>
                    <a:pt x="878" y="783"/>
                  </a:lnTo>
                  <a:lnTo>
                    <a:pt x="863" y="762"/>
                  </a:lnTo>
                  <a:lnTo>
                    <a:pt x="846" y="744"/>
                  </a:lnTo>
                  <a:lnTo>
                    <a:pt x="828" y="727"/>
                  </a:lnTo>
                  <a:lnTo>
                    <a:pt x="807" y="712"/>
                  </a:lnTo>
                  <a:lnTo>
                    <a:pt x="786" y="699"/>
                  </a:lnTo>
                  <a:lnTo>
                    <a:pt x="763" y="688"/>
                  </a:lnTo>
                  <a:lnTo>
                    <a:pt x="740" y="680"/>
                  </a:lnTo>
                  <a:lnTo>
                    <a:pt x="727" y="677"/>
                  </a:lnTo>
                  <a:lnTo>
                    <a:pt x="714" y="673"/>
                  </a:lnTo>
                  <a:lnTo>
                    <a:pt x="701" y="671"/>
                  </a:lnTo>
                  <a:lnTo>
                    <a:pt x="688" y="669"/>
                  </a:lnTo>
                  <a:lnTo>
                    <a:pt x="675" y="668"/>
                  </a:lnTo>
                  <a:lnTo>
                    <a:pt x="661" y="668"/>
                  </a:lnTo>
                  <a:lnTo>
                    <a:pt x="661" y="668"/>
                  </a:lnTo>
                  <a:close/>
                  <a:moveTo>
                    <a:pt x="484" y="84"/>
                  </a:moveTo>
                  <a:lnTo>
                    <a:pt x="484" y="84"/>
                  </a:lnTo>
                  <a:lnTo>
                    <a:pt x="501" y="75"/>
                  </a:lnTo>
                  <a:lnTo>
                    <a:pt x="520" y="68"/>
                  </a:lnTo>
                  <a:lnTo>
                    <a:pt x="538" y="65"/>
                  </a:lnTo>
                  <a:lnTo>
                    <a:pt x="557" y="64"/>
                  </a:lnTo>
                  <a:lnTo>
                    <a:pt x="557" y="64"/>
                  </a:lnTo>
                  <a:lnTo>
                    <a:pt x="574" y="65"/>
                  </a:lnTo>
                  <a:lnTo>
                    <a:pt x="592" y="68"/>
                  </a:lnTo>
                  <a:lnTo>
                    <a:pt x="609" y="74"/>
                  </a:lnTo>
                  <a:lnTo>
                    <a:pt x="625" y="81"/>
                  </a:lnTo>
                  <a:lnTo>
                    <a:pt x="640" y="91"/>
                  </a:lnTo>
                  <a:lnTo>
                    <a:pt x="655" y="103"/>
                  </a:lnTo>
                  <a:lnTo>
                    <a:pt x="668" y="115"/>
                  </a:lnTo>
                  <a:lnTo>
                    <a:pt x="681" y="130"/>
                  </a:lnTo>
                  <a:lnTo>
                    <a:pt x="691" y="147"/>
                  </a:lnTo>
                  <a:lnTo>
                    <a:pt x="702" y="164"/>
                  </a:lnTo>
                  <a:lnTo>
                    <a:pt x="711" y="182"/>
                  </a:lnTo>
                  <a:lnTo>
                    <a:pt x="718" y="202"/>
                  </a:lnTo>
                  <a:lnTo>
                    <a:pt x="724" y="223"/>
                  </a:lnTo>
                  <a:lnTo>
                    <a:pt x="728" y="244"/>
                  </a:lnTo>
                  <a:lnTo>
                    <a:pt x="731" y="267"/>
                  </a:lnTo>
                  <a:lnTo>
                    <a:pt x="732" y="290"/>
                  </a:lnTo>
                  <a:lnTo>
                    <a:pt x="732" y="290"/>
                  </a:lnTo>
                  <a:lnTo>
                    <a:pt x="731" y="306"/>
                  </a:lnTo>
                  <a:lnTo>
                    <a:pt x="730" y="324"/>
                  </a:lnTo>
                  <a:lnTo>
                    <a:pt x="728" y="340"/>
                  </a:lnTo>
                  <a:lnTo>
                    <a:pt x="725" y="356"/>
                  </a:lnTo>
                  <a:lnTo>
                    <a:pt x="725" y="356"/>
                  </a:lnTo>
                  <a:lnTo>
                    <a:pt x="724" y="362"/>
                  </a:lnTo>
                  <a:lnTo>
                    <a:pt x="724" y="369"/>
                  </a:lnTo>
                  <a:lnTo>
                    <a:pt x="726" y="374"/>
                  </a:lnTo>
                  <a:lnTo>
                    <a:pt x="728" y="379"/>
                  </a:lnTo>
                  <a:lnTo>
                    <a:pt x="732" y="385"/>
                  </a:lnTo>
                  <a:lnTo>
                    <a:pt x="736" y="389"/>
                  </a:lnTo>
                  <a:lnTo>
                    <a:pt x="742" y="391"/>
                  </a:lnTo>
                  <a:lnTo>
                    <a:pt x="748" y="393"/>
                  </a:lnTo>
                  <a:lnTo>
                    <a:pt x="748" y="393"/>
                  </a:lnTo>
                  <a:lnTo>
                    <a:pt x="756" y="394"/>
                  </a:lnTo>
                  <a:lnTo>
                    <a:pt x="756" y="394"/>
                  </a:lnTo>
                  <a:lnTo>
                    <a:pt x="761" y="394"/>
                  </a:lnTo>
                  <a:lnTo>
                    <a:pt x="765" y="393"/>
                  </a:lnTo>
                  <a:lnTo>
                    <a:pt x="771" y="391"/>
                  </a:lnTo>
                  <a:lnTo>
                    <a:pt x="775" y="388"/>
                  </a:lnTo>
                  <a:lnTo>
                    <a:pt x="778" y="385"/>
                  </a:lnTo>
                  <a:lnTo>
                    <a:pt x="782" y="380"/>
                  </a:lnTo>
                  <a:lnTo>
                    <a:pt x="785" y="375"/>
                  </a:lnTo>
                  <a:lnTo>
                    <a:pt x="786" y="370"/>
                  </a:lnTo>
                  <a:lnTo>
                    <a:pt x="786" y="370"/>
                  </a:lnTo>
                  <a:lnTo>
                    <a:pt x="790" y="350"/>
                  </a:lnTo>
                  <a:lnTo>
                    <a:pt x="793" y="331"/>
                  </a:lnTo>
                  <a:lnTo>
                    <a:pt x="794" y="311"/>
                  </a:lnTo>
                  <a:lnTo>
                    <a:pt x="795" y="290"/>
                  </a:lnTo>
                  <a:lnTo>
                    <a:pt x="795" y="290"/>
                  </a:lnTo>
                  <a:lnTo>
                    <a:pt x="794" y="260"/>
                  </a:lnTo>
                  <a:lnTo>
                    <a:pt x="790" y="231"/>
                  </a:lnTo>
                  <a:lnTo>
                    <a:pt x="785" y="203"/>
                  </a:lnTo>
                  <a:lnTo>
                    <a:pt x="776" y="178"/>
                  </a:lnTo>
                  <a:lnTo>
                    <a:pt x="767" y="152"/>
                  </a:lnTo>
                  <a:lnTo>
                    <a:pt x="755" y="128"/>
                  </a:lnTo>
                  <a:lnTo>
                    <a:pt x="741" y="106"/>
                  </a:lnTo>
                  <a:lnTo>
                    <a:pt x="726" y="85"/>
                  </a:lnTo>
                  <a:lnTo>
                    <a:pt x="709" y="66"/>
                  </a:lnTo>
                  <a:lnTo>
                    <a:pt x="690" y="50"/>
                  </a:lnTo>
                  <a:lnTo>
                    <a:pt x="670" y="35"/>
                  </a:lnTo>
                  <a:lnTo>
                    <a:pt x="660" y="29"/>
                  </a:lnTo>
                  <a:lnTo>
                    <a:pt x="650" y="23"/>
                  </a:lnTo>
                  <a:lnTo>
                    <a:pt x="639" y="18"/>
                  </a:lnTo>
                  <a:lnTo>
                    <a:pt x="628" y="14"/>
                  </a:lnTo>
                  <a:lnTo>
                    <a:pt x="616" y="9"/>
                  </a:lnTo>
                  <a:lnTo>
                    <a:pt x="604" y="6"/>
                  </a:lnTo>
                  <a:lnTo>
                    <a:pt x="593" y="3"/>
                  </a:lnTo>
                  <a:lnTo>
                    <a:pt x="581" y="2"/>
                  </a:lnTo>
                  <a:lnTo>
                    <a:pt x="569" y="1"/>
                  </a:lnTo>
                  <a:lnTo>
                    <a:pt x="557" y="0"/>
                  </a:lnTo>
                  <a:lnTo>
                    <a:pt x="557" y="0"/>
                  </a:lnTo>
                  <a:lnTo>
                    <a:pt x="543" y="1"/>
                  </a:lnTo>
                  <a:lnTo>
                    <a:pt x="529" y="2"/>
                  </a:lnTo>
                  <a:lnTo>
                    <a:pt x="517" y="4"/>
                  </a:lnTo>
                  <a:lnTo>
                    <a:pt x="503" y="7"/>
                  </a:lnTo>
                  <a:lnTo>
                    <a:pt x="490" y="11"/>
                  </a:lnTo>
                  <a:lnTo>
                    <a:pt x="477" y="17"/>
                  </a:lnTo>
                  <a:lnTo>
                    <a:pt x="465" y="22"/>
                  </a:lnTo>
                  <a:lnTo>
                    <a:pt x="452" y="30"/>
                  </a:lnTo>
                  <a:lnTo>
                    <a:pt x="452" y="30"/>
                  </a:lnTo>
                  <a:lnTo>
                    <a:pt x="447" y="33"/>
                  </a:lnTo>
                  <a:lnTo>
                    <a:pt x="442" y="37"/>
                  </a:lnTo>
                  <a:lnTo>
                    <a:pt x="439" y="43"/>
                  </a:lnTo>
                  <a:lnTo>
                    <a:pt x="438" y="49"/>
                  </a:lnTo>
                  <a:lnTo>
                    <a:pt x="437" y="54"/>
                  </a:lnTo>
                  <a:lnTo>
                    <a:pt x="437" y="61"/>
                  </a:lnTo>
                  <a:lnTo>
                    <a:pt x="438" y="67"/>
                  </a:lnTo>
                  <a:lnTo>
                    <a:pt x="441" y="73"/>
                  </a:lnTo>
                  <a:lnTo>
                    <a:pt x="441" y="73"/>
                  </a:lnTo>
                  <a:lnTo>
                    <a:pt x="445" y="78"/>
                  </a:lnTo>
                  <a:lnTo>
                    <a:pt x="450" y="82"/>
                  </a:lnTo>
                  <a:lnTo>
                    <a:pt x="455" y="85"/>
                  </a:lnTo>
                  <a:lnTo>
                    <a:pt x="461" y="88"/>
                  </a:lnTo>
                  <a:lnTo>
                    <a:pt x="467" y="89"/>
                  </a:lnTo>
                  <a:lnTo>
                    <a:pt x="473" y="88"/>
                  </a:lnTo>
                  <a:lnTo>
                    <a:pt x="479" y="87"/>
                  </a:lnTo>
                  <a:lnTo>
                    <a:pt x="484" y="84"/>
                  </a:lnTo>
                  <a:lnTo>
                    <a:pt x="484" y="84"/>
                  </a:lnTo>
                  <a:close/>
                  <a:moveTo>
                    <a:pt x="763" y="540"/>
                  </a:moveTo>
                  <a:lnTo>
                    <a:pt x="763" y="540"/>
                  </a:lnTo>
                  <a:lnTo>
                    <a:pt x="757" y="541"/>
                  </a:lnTo>
                  <a:lnTo>
                    <a:pt x="751" y="544"/>
                  </a:lnTo>
                  <a:lnTo>
                    <a:pt x="746" y="546"/>
                  </a:lnTo>
                  <a:lnTo>
                    <a:pt x="741" y="550"/>
                  </a:lnTo>
                  <a:lnTo>
                    <a:pt x="738" y="554"/>
                  </a:lnTo>
                  <a:lnTo>
                    <a:pt x="734" y="560"/>
                  </a:lnTo>
                  <a:lnTo>
                    <a:pt x="732" y="566"/>
                  </a:lnTo>
                  <a:lnTo>
                    <a:pt x="732" y="573"/>
                  </a:lnTo>
                  <a:lnTo>
                    <a:pt x="732" y="573"/>
                  </a:lnTo>
                  <a:lnTo>
                    <a:pt x="732" y="579"/>
                  </a:lnTo>
                  <a:lnTo>
                    <a:pt x="734" y="584"/>
                  </a:lnTo>
                  <a:lnTo>
                    <a:pt x="738" y="590"/>
                  </a:lnTo>
                  <a:lnTo>
                    <a:pt x="741" y="595"/>
                  </a:lnTo>
                  <a:lnTo>
                    <a:pt x="746" y="598"/>
                  </a:lnTo>
                  <a:lnTo>
                    <a:pt x="751" y="602"/>
                  </a:lnTo>
                  <a:lnTo>
                    <a:pt x="757" y="604"/>
                  </a:lnTo>
                  <a:lnTo>
                    <a:pt x="763" y="605"/>
                  </a:lnTo>
                  <a:lnTo>
                    <a:pt x="763" y="605"/>
                  </a:lnTo>
                  <a:lnTo>
                    <a:pt x="784" y="606"/>
                  </a:lnTo>
                  <a:lnTo>
                    <a:pt x="803" y="608"/>
                  </a:lnTo>
                  <a:lnTo>
                    <a:pt x="821" y="613"/>
                  </a:lnTo>
                  <a:lnTo>
                    <a:pt x="839" y="620"/>
                  </a:lnTo>
                  <a:lnTo>
                    <a:pt x="856" y="628"/>
                  </a:lnTo>
                  <a:lnTo>
                    <a:pt x="872" y="639"/>
                  </a:lnTo>
                  <a:lnTo>
                    <a:pt x="887" y="650"/>
                  </a:lnTo>
                  <a:lnTo>
                    <a:pt x="900" y="663"/>
                  </a:lnTo>
                  <a:lnTo>
                    <a:pt x="911" y="678"/>
                  </a:lnTo>
                  <a:lnTo>
                    <a:pt x="923" y="693"/>
                  </a:lnTo>
                  <a:lnTo>
                    <a:pt x="932" y="709"/>
                  </a:lnTo>
                  <a:lnTo>
                    <a:pt x="940" y="727"/>
                  </a:lnTo>
                  <a:lnTo>
                    <a:pt x="946" y="745"/>
                  </a:lnTo>
                  <a:lnTo>
                    <a:pt x="951" y="764"/>
                  </a:lnTo>
                  <a:lnTo>
                    <a:pt x="953" y="784"/>
                  </a:lnTo>
                  <a:lnTo>
                    <a:pt x="954" y="803"/>
                  </a:lnTo>
                  <a:lnTo>
                    <a:pt x="954" y="803"/>
                  </a:lnTo>
                  <a:lnTo>
                    <a:pt x="954" y="809"/>
                  </a:lnTo>
                  <a:lnTo>
                    <a:pt x="952" y="814"/>
                  </a:lnTo>
                  <a:lnTo>
                    <a:pt x="952" y="814"/>
                  </a:lnTo>
                  <a:lnTo>
                    <a:pt x="950" y="820"/>
                  </a:lnTo>
                  <a:lnTo>
                    <a:pt x="950" y="827"/>
                  </a:lnTo>
                  <a:lnTo>
                    <a:pt x="950" y="832"/>
                  </a:lnTo>
                  <a:lnTo>
                    <a:pt x="952" y="839"/>
                  </a:lnTo>
                  <a:lnTo>
                    <a:pt x="954" y="844"/>
                  </a:lnTo>
                  <a:lnTo>
                    <a:pt x="959" y="848"/>
                  </a:lnTo>
                  <a:lnTo>
                    <a:pt x="963" y="853"/>
                  </a:lnTo>
                  <a:lnTo>
                    <a:pt x="968" y="856"/>
                  </a:lnTo>
                  <a:lnTo>
                    <a:pt x="968" y="856"/>
                  </a:lnTo>
                  <a:lnTo>
                    <a:pt x="975" y="858"/>
                  </a:lnTo>
                  <a:lnTo>
                    <a:pt x="981" y="859"/>
                  </a:lnTo>
                  <a:lnTo>
                    <a:pt x="981" y="859"/>
                  </a:lnTo>
                  <a:lnTo>
                    <a:pt x="985" y="858"/>
                  </a:lnTo>
                  <a:lnTo>
                    <a:pt x="990" y="857"/>
                  </a:lnTo>
                  <a:lnTo>
                    <a:pt x="998" y="854"/>
                  </a:lnTo>
                  <a:lnTo>
                    <a:pt x="1003" y="851"/>
                  </a:lnTo>
                  <a:lnTo>
                    <a:pt x="1006" y="848"/>
                  </a:lnTo>
                  <a:lnTo>
                    <a:pt x="1008" y="844"/>
                  </a:lnTo>
                  <a:lnTo>
                    <a:pt x="1010" y="840"/>
                  </a:lnTo>
                  <a:lnTo>
                    <a:pt x="1010" y="840"/>
                  </a:lnTo>
                  <a:lnTo>
                    <a:pt x="1013" y="831"/>
                  </a:lnTo>
                  <a:lnTo>
                    <a:pt x="1017" y="823"/>
                  </a:lnTo>
                  <a:lnTo>
                    <a:pt x="1018" y="813"/>
                  </a:lnTo>
                  <a:lnTo>
                    <a:pt x="1018" y="803"/>
                  </a:lnTo>
                  <a:lnTo>
                    <a:pt x="1018" y="803"/>
                  </a:lnTo>
                  <a:lnTo>
                    <a:pt x="1018" y="790"/>
                  </a:lnTo>
                  <a:lnTo>
                    <a:pt x="1017" y="777"/>
                  </a:lnTo>
                  <a:lnTo>
                    <a:pt x="1013" y="751"/>
                  </a:lnTo>
                  <a:lnTo>
                    <a:pt x="1007" y="726"/>
                  </a:lnTo>
                  <a:lnTo>
                    <a:pt x="998" y="702"/>
                  </a:lnTo>
                  <a:lnTo>
                    <a:pt x="988" y="679"/>
                  </a:lnTo>
                  <a:lnTo>
                    <a:pt x="976" y="657"/>
                  </a:lnTo>
                  <a:lnTo>
                    <a:pt x="961" y="637"/>
                  </a:lnTo>
                  <a:lnTo>
                    <a:pt x="945" y="619"/>
                  </a:lnTo>
                  <a:lnTo>
                    <a:pt x="926" y="602"/>
                  </a:lnTo>
                  <a:lnTo>
                    <a:pt x="907" y="585"/>
                  </a:lnTo>
                  <a:lnTo>
                    <a:pt x="887" y="573"/>
                  </a:lnTo>
                  <a:lnTo>
                    <a:pt x="864" y="562"/>
                  </a:lnTo>
                  <a:lnTo>
                    <a:pt x="852" y="556"/>
                  </a:lnTo>
                  <a:lnTo>
                    <a:pt x="841" y="552"/>
                  </a:lnTo>
                  <a:lnTo>
                    <a:pt x="829" y="549"/>
                  </a:lnTo>
                  <a:lnTo>
                    <a:pt x="816" y="546"/>
                  </a:lnTo>
                  <a:lnTo>
                    <a:pt x="803" y="544"/>
                  </a:lnTo>
                  <a:lnTo>
                    <a:pt x="790" y="542"/>
                  </a:lnTo>
                  <a:lnTo>
                    <a:pt x="777" y="541"/>
                  </a:lnTo>
                  <a:lnTo>
                    <a:pt x="763" y="540"/>
                  </a:lnTo>
                  <a:lnTo>
                    <a:pt x="763" y="54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E91F21E-2B7F-45CD-9E58-3C8D388B6E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951" y="1638301"/>
            <a:ext cx="4323988" cy="432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6">
            <a:extLst>
              <a:ext uri="{FF2B5EF4-FFF2-40B4-BE49-F238E27FC236}">
                <a16:creationId xmlns:a16="http://schemas.microsoft.com/office/drawing/2014/main" xmlns="" id="{8880888E-B74C-4F22-A14B-6D84D5E9118D}"/>
              </a:ext>
            </a:extLst>
          </p:cNvPr>
          <p:cNvSpPr/>
          <p:nvPr/>
        </p:nvSpPr>
        <p:spPr bwMode="auto">
          <a:xfrm>
            <a:off x="1507828" y="2342647"/>
            <a:ext cx="1980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32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Rectangle 37">
            <a:extLst>
              <a:ext uri="{FF2B5EF4-FFF2-40B4-BE49-F238E27FC236}">
                <a16:creationId xmlns:a16="http://schemas.microsoft.com/office/drawing/2014/main" xmlns="" id="{86BF5DDE-2233-4EC6-9076-AA0591917580}"/>
              </a:ext>
            </a:extLst>
          </p:cNvPr>
          <p:cNvSpPr/>
          <p:nvPr/>
        </p:nvSpPr>
        <p:spPr bwMode="auto">
          <a:xfrm>
            <a:off x="1548116" y="2927422"/>
            <a:ext cx="2328900" cy="289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请在此处添加具体内容，文字尽量言简意赅，见到那描述即可，不必过于繁琐，注意版面美观度。请在此处添加具体内容，文字尽量言简意赅，见到那描述即可，不必过于繁琐，注意版面美观度。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000"/>
              </a:lnSpc>
            </a:pP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xmlns="" id="{7B03C046-850F-4904-A94B-0AB03AC886CB}"/>
              </a:ext>
            </a:extLst>
          </p:cNvPr>
          <p:cNvSpPr/>
          <p:nvPr/>
        </p:nvSpPr>
        <p:spPr bwMode="auto">
          <a:xfrm>
            <a:off x="8342472" y="2342647"/>
            <a:ext cx="1980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</a:t>
            </a:r>
            <a:endParaRPr lang="en-US" sz="32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xmlns="" id="{4848F277-6B69-4C23-8CEB-EC2D787F9D1C}"/>
              </a:ext>
            </a:extLst>
          </p:cNvPr>
          <p:cNvSpPr/>
          <p:nvPr/>
        </p:nvSpPr>
        <p:spPr bwMode="auto">
          <a:xfrm>
            <a:off x="8355272" y="2830902"/>
            <a:ext cx="2328900" cy="2635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请在此处添加具体内容，文字尽量言简意赅，见到那描述即可，不必过于繁琐，注意版面美观度。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000"/>
              </a:lnSpc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请在此处添加具体内容，文字尽量言简意赅，见到那描述即可，不必过于繁琐，注意版面美观度。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E07FEE8-1AB2-47A5-9F48-35834565DA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7857" y="1183110"/>
            <a:ext cx="5047168" cy="5047168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CBDEFE51-C372-C1AF-1BDC-C64E809B9881}"/>
              </a:ext>
            </a:extLst>
          </p:cNvPr>
          <p:cNvSpPr txBox="1"/>
          <p:nvPr/>
        </p:nvSpPr>
        <p:spPr>
          <a:xfrm>
            <a:off x="675804" y="644249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2998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ïṩḻiḋe">
            <a:extLst>
              <a:ext uri="{FF2B5EF4-FFF2-40B4-BE49-F238E27FC236}">
                <a16:creationId xmlns:a16="http://schemas.microsoft.com/office/drawing/2014/main" xmlns="" id="{29F0659F-31A7-4352-BCA4-BB9BEF1CE127}"/>
              </a:ext>
            </a:extLst>
          </p:cNvPr>
          <p:cNvSpPr/>
          <p:nvPr/>
        </p:nvSpPr>
        <p:spPr>
          <a:xfrm>
            <a:off x="2867549" y="424542"/>
            <a:ext cx="6456899" cy="6008915"/>
          </a:xfrm>
          <a:custGeom>
            <a:avLst/>
            <a:gdLst>
              <a:gd name="connsiteX0" fmla="*/ 2683061 w 7598228"/>
              <a:gd name="connsiteY0" fmla="*/ 0 h 6858000"/>
              <a:gd name="connsiteX1" fmla="*/ 4915168 w 7598228"/>
              <a:gd name="connsiteY1" fmla="*/ 0 h 6858000"/>
              <a:gd name="connsiteX2" fmla="*/ 4928855 w 7598228"/>
              <a:gd name="connsiteY2" fmla="*/ 3887 h 6858000"/>
              <a:gd name="connsiteX3" fmla="*/ 7598228 w 7598228"/>
              <a:gd name="connsiteY3" fmla="*/ 3632200 h 6858000"/>
              <a:gd name="connsiteX4" fmla="*/ 5923235 w 7598228"/>
              <a:gd name="connsiteY4" fmla="*/ 6782485 h 6858000"/>
              <a:gd name="connsiteX5" fmla="*/ 5805443 w 7598228"/>
              <a:gd name="connsiteY5" fmla="*/ 6858000 h 6858000"/>
              <a:gd name="connsiteX6" fmla="*/ 1792785 w 7598228"/>
              <a:gd name="connsiteY6" fmla="*/ 6858000 h 6858000"/>
              <a:gd name="connsiteX7" fmla="*/ 1674993 w 7598228"/>
              <a:gd name="connsiteY7" fmla="*/ 6782485 h 6858000"/>
              <a:gd name="connsiteX8" fmla="*/ 0 w 7598228"/>
              <a:gd name="connsiteY8" fmla="*/ 3632200 h 6858000"/>
              <a:gd name="connsiteX9" fmla="*/ 2669374 w 7598228"/>
              <a:gd name="connsiteY9" fmla="*/ 38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8228" h="6858000">
                <a:moveTo>
                  <a:pt x="2683061" y="0"/>
                </a:moveTo>
                <a:lnTo>
                  <a:pt x="4915168" y="0"/>
                </a:lnTo>
                <a:lnTo>
                  <a:pt x="4928855" y="3887"/>
                </a:lnTo>
                <a:cubicBezTo>
                  <a:pt x="6475354" y="484898"/>
                  <a:pt x="7598228" y="1927418"/>
                  <a:pt x="7598228" y="3632200"/>
                </a:cubicBezTo>
                <a:cubicBezTo>
                  <a:pt x="7598228" y="4943571"/>
                  <a:pt x="6933806" y="6099757"/>
                  <a:pt x="5923235" y="6782485"/>
                </a:cubicBezTo>
                <a:lnTo>
                  <a:pt x="5805443" y="6858000"/>
                </a:lnTo>
                <a:lnTo>
                  <a:pt x="1792785" y="6858000"/>
                </a:lnTo>
                <a:lnTo>
                  <a:pt x="1674993" y="6782485"/>
                </a:lnTo>
                <a:cubicBezTo>
                  <a:pt x="664423" y="6099757"/>
                  <a:pt x="0" y="4943571"/>
                  <a:pt x="0" y="3632200"/>
                </a:cubicBezTo>
                <a:cubicBezTo>
                  <a:pt x="0" y="1927418"/>
                  <a:pt x="1122874" y="484898"/>
                  <a:pt x="2669374" y="3887"/>
                </a:cubicBezTo>
                <a:close/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íslîdè">
            <a:extLst>
              <a:ext uri="{FF2B5EF4-FFF2-40B4-BE49-F238E27FC236}">
                <a16:creationId xmlns:a16="http://schemas.microsoft.com/office/drawing/2014/main" xmlns="" id="{05D18F13-C3DC-4E96-A943-B32F6539F85E}"/>
              </a:ext>
            </a:extLst>
          </p:cNvPr>
          <p:cNvSpPr txBox="1"/>
          <p:nvPr/>
        </p:nvSpPr>
        <p:spPr>
          <a:xfrm>
            <a:off x="2873897" y="1924248"/>
            <a:ext cx="6444201" cy="81401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r>
              <a:rPr lang="en-US" sz="4000" b="1" dirty="0">
                <a:solidFill>
                  <a:schemeClr val="accent1"/>
                </a:solidFill>
                <a:cs typeface="+mn-ea"/>
                <a:sym typeface="+mn-lt"/>
              </a:rPr>
              <a:t>PART  02</a:t>
            </a:r>
          </a:p>
        </p:txBody>
      </p:sp>
      <p:sp>
        <p:nvSpPr>
          <p:cNvPr id="9" name="íśḷîdè">
            <a:extLst>
              <a:ext uri="{FF2B5EF4-FFF2-40B4-BE49-F238E27FC236}">
                <a16:creationId xmlns:a16="http://schemas.microsoft.com/office/drawing/2014/main" xmlns="" id="{ED41ABBC-4504-493F-850F-FC672ECED40B}"/>
              </a:ext>
            </a:extLst>
          </p:cNvPr>
          <p:cNvSpPr txBox="1"/>
          <p:nvPr/>
        </p:nvSpPr>
        <p:spPr>
          <a:xfrm>
            <a:off x="4248146" y="3214257"/>
            <a:ext cx="3695704" cy="98561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buSzPct val="25000"/>
            </a:pPr>
            <a:r>
              <a:rPr lang="zh-CN" altLang="en-US" sz="4800" b="1" spc="600" dirty="0">
                <a:solidFill>
                  <a:schemeClr val="accent1"/>
                </a:solidFill>
                <a:cs typeface="+mn-ea"/>
                <a:sym typeface="+mn-lt"/>
              </a:rPr>
              <a:t>庆祝方式</a:t>
            </a:r>
          </a:p>
        </p:txBody>
      </p:sp>
      <p:sp>
        <p:nvSpPr>
          <p:cNvPr id="10" name="ïṡḷídè">
            <a:extLst>
              <a:ext uri="{FF2B5EF4-FFF2-40B4-BE49-F238E27FC236}">
                <a16:creationId xmlns:a16="http://schemas.microsoft.com/office/drawing/2014/main" xmlns="" id="{7E197BC7-C76C-4200-9426-D4BB3A3D069D}"/>
              </a:ext>
            </a:extLst>
          </p:cNvPr>
          <p:cNvSpPr/>
          <p:nvPr/>
        </p:nvSpPr>
        <p:spPr bwMode="auto">
          <a:xfrm>
            <a:off x="3313794" y="4199868"/>
            <a:ext cx="5715906" cy="206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spc="600" dirty="0">
                <a:cs typeface="+mn-ea"/>
                <a:sym typeface="+mn-lt"/>
              </a:rPr>
              <a:t>在此录入上述图表的综合描述说明，在此录入上述图表的综合描述说明，在此录入上述。在此录入上述图表的综合描述说明，在此录入上述图表的综合描述说明，</a:t>
            </a:r>
            <a:endParaRPr lang="en-US" altLang="zh-CN" sz="1400" spc="600" dirty="0"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F13C94AC-3E6D-4A73-8A75-E6F3E4122452}"/>
              </a:ext>
            </a:extLst>
          </p:cNvPr>
          <p:cNvCxnSpPr>
            <a:cxnSpLocks/>
          </p:cNvCxnSpPr>
          <p:nvPr/>
        </p:nvCxnSpPr>
        <p:spPr>
          <a:xfrm>
            <a:off x="5328287" y="3008997"/>
            <a:ext cx="1510663" cy="0"/>
          </a:xfrm>
          <a:prstGeom prst="line">
            <a:avLst/>
          </a:prstGeom>
          <a:ln w="19050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00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3CDD469F-7D26-FB4F-896F-BAA00C6A888E}"/>
              </a:ext>
            </a:extLst>
          </p:cNvPr>
          <p:cNvSpPr txBox="1"/>
          <p:nvPr/>
        </p:nvSpPr>
        <p:spPr>
          <a:xfrm>
            <a:off x="1056940" y="2330132"/>
            <a:ext cx="5258992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请在此处添加具体内容，文字尽量言简意赅，见到那描述即可，不必过于繁琐，注意版面美观度。请在此处添加具体内容，文字尽量言简意赅，见到那描述即可，不必过于繁琐，注意版面美观度。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27C4D7FB-BADB-BD45-A0E0-7CAE7FD673A4}"/>
              </a:ext>
            </a:extLst>
          </p:cNvPr>
          <p:cNvSpPr txBox="1"/>
          <p:nvPr/>
        </p:nvSpPr>
        <p:spPr>
          <a:xfrm>
            <a:off x="1047788" y="1806912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spc="3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标题文字内容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161521"/>
            <a:ext cx="5031036" cy="503103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F4D966F5-E964-4B0B-9353-5CCF9F73C173}"/>
              </a:ext>
            </a:extLst>
          </p:cNvPr>
          <p:cNvSpPr txBox="1"/>
          <p:nvPr/>
        </p:nvSpPr>
        <p:spPr>
          <a:xfrm>
            <a:off x="1038754" y="4237191"/>
            <a:ext cx="5258992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请在此处添加具体内容，文字尽量言简意赅，见到那描述即可，不必过于繁琐，注意版面美观度。请在此处添加具体内容，文字尽量言简意赅，见到那描述即可，不必过于繁琐，注意版面美观度。</a:t>
            </a:r>
          </a:p>
        </p:txBody>
      </p:sp>
    </p:spTree>
    <p:extLst>
      <p:ext uri="{BB962C8B-B14F-4D97-AF65-F5344CB8AC3E}">
        <p14:creationId xmlns:p14="http://schemas.microsoft.com/office/powerpoint/2010/main" val="268100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1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087A7"/>
      </a:accent1>
      <a:accent2>
        <a:srgbClr val="3087A7"/>
      </a:accent2>
      <a:accent3>
        <a:srgbClr val="3087A7"/>
      </a:accent3>
      <a:accent4>
        <a:srgbClr val="3087A7"/>
      </a:accent4>
      <a:accent5>
        <a:srgbClr val="3087A7"/>
      </a:accent5>
      <a:accent6>
        <a:srgbClr val="3087A7"/>
      </a:accent6>
      <a:hlink>
        <a:srgbClr val="757070"/>
      </a:hlink>
      <a:folHlink>
        <a:srgbClr val="757070"/>
      </a:folHlink>
    </a:clrScheme>
    <a:fontScheme name="lopg0nq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1774</Words>
  <Application>Microsoft Office PowerPoint</Application>
  <PresentationFormat>宽屏</PresentationFormat>
  <Paragraphs>154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Meiryo</vt:lpstr>
      <vt:lpstr>等线</vt:lpstr>
      <vt:lpstr>宋体</vt:lpstr>
      <vt:lpstr>微软雅黑</vt:lpstr>
      <vt:lpstr>字魂59号-创粗黑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1</cp:revision>
  <dcterms:created xsi:type="dcterms:W3CDTF">2020-09-03T07:00:06Z</dcterms:created>
  <dcterms:modified xsi:type="dcterms:W3CDTF">2023-05-22T08:38:30Z</dcterms:modified>
</cp:coreProperties>
</file>