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83" r:id="rId3"/>
  </p:sldMasterIdLst>
  <p:notesMasterIdLst>
    <p:notesMasterId r:id="rId17"/>
  </p:notesMasterIdLst>
  <p:sldIdLst>
    <p:sldId id="258" r:id="rId4"/>
    <p:sldId id="267" r:id="rId5"/>
    <p:sldId id="268" r:id="rId6"/>
    <p:sldId id="270" r:id="rId7"/>
    <p:sldId id="271" r:id="rId8"/>
    <p:sldId id="272" r:id="rId9"/>
    <p:sldId id="276" r:id="rId10"/>
    <p:sldId id="274" r:id="rId11"/>
    <p:sldId id="275" r:id="rId12"/>
    <p:sldId id="273" r:id="rId13"/>
    <p:sldId id="277" r:id="rId14"/>
    <p:sldId id="278" r:id="rId15"/>
    <p:sldId id="27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1774">
          <p15:clr>
            <a:srgbClr val="A4A3A4"/>
          </p15:clr>
        </p15:guide>
        <p15:guide id="4" pos="3840">
          <p15:clr>
            <a:srgbClr val="A4A3A4"/>
          </p15:clr>
        </p15:guide>
        <p15:guide id="5">
          <p15:clr>
            <a:srgbClr val="A4A3A4"/>
          </p15:clr>
        </p15:guide>
        <p15:guide id="6"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C22"/>
    <a:srgbClr val="6D0911"/>
    <a:srgbClr val="EE7281"/>
    <a:srgbClr val="E84254"/>
    <a:srgbClr val="B2163D"/>
    <a:srgbClr val="D7BC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6314" autoAdjust="0"/>
  </p:normalViewPr>
  <p:slideViewPr>
    <p:cSldViewPr snapToGrid="0" showGuides="1">
      <p:cViewPr varScale="1">
        <p:scale>
          <a:sx n="108" d="100"/>
          <a:sy n="108" d="100"/>
        </p:scale>
        <p:origin x="678" y="114"/>
      </p:cViewPr>
      <p:guideLst>
        <p:guide orient="horz" pos="2160"/>
        <p:guide orient="horz"/>
        <p:guide orient="horz" pos="1774"/>
        <p:guide pos="3840"/>
        <p:guide/>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A8E37-751A-47CD-A0BC-CD76A7377239}" type="datetimeFigureOut">
              <a:rPr lang="zh-CN" altLang="en-US" smtClean="0"/>
              <a:t>2023/5/22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9899B-A7EB-4A5E-9F75-448A356BD31D}" type="slidenum">
              <a:rPr lang="zh-CN" altLang="en-US" smtClean="0"/>
              <a:t>‹#›</a:t>
            </a:fld>
            <a:endParaRPr lang="zh-CN" altLang="en-US"/>
          </a:p>
        </p:txBody>
      </p:sp>
    </p:spTree>
    <p:extLst>
      <p:ext uri="{BB962C8B-B14F-4D97-AF65-F5344CB8AC3E}">
        <p14:creationId xmlns:p14="http://schemas.microsoft.com/office/powerpoint/2010/main" val="31249156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50674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08502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24959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2372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3160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6773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23743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1818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90439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88552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19812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75864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80824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4277527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1688103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750170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3928494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1095239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695882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5238711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1016476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1103048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134611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701864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186324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508301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130098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8811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3893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965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7624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6688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5260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3840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0915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659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8556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7967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575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2957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106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2797228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241902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2967673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5CA0F-4675-463A-ABED-B8AC9F474D1A}" type="datetimeFigureOut">
              <a:rPr lang="zh-CN" altLang="en-US" smtClean="0"/>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37BF8-A21C-4DBC-934A-2DD478F6397B}" type="slidenum">
              <a:rPr lang="zh-CN" altLang="en-US" smtClean="0"/>
              <a:t>‹#›</a:t>
            </a:fld>
            <a:endParaRPr lang="zh-CN" altLang="en-US"/>
          </a:p>
        </p:txBody>
      </p:sp>
    </p:spTree>
    <p:extLst>
      <p:ext uri="{BB962C8B-B14F-4D97-AF65-F5344CB8AC3E}">
        <p14:creationId xmlns:p14="http://schemas.microsoft.com/office/powerpoint/2010/main" val="3218058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CA0F-4675-463A-ABED-B8AC9F474D1A}" type="datetimeFigureOut">
              <a:rPr lang="zh-CN" altLang="en-US" smtClean="0"/>
              <a:t>2023/5/22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37BF8-A21C-4DBC-934A-2DD478F6397B}" type="slidenum">
              <a:rPr lang="zh-CN" altLang="en-US" smtClean="0"/>
              <a:t>‹#›</a:t>
            </a:fld>
            <a:endParaRPr lang="zh-CN" altLang="en-US"/>
          </a:p>
        </p:txBody>
      </p:sp>
      <p:grpSp>
        <p:nvGrpSpPr>
          <p:cNvPr id="8" name="组合 7"/>
          <p:cNvGrpSpPr/>
          <p:nvPr userDrawn="1"/>
        </p:nvGrpSpPr>
        <p:grpSpPr>
          <a:xfrm>
            <a:off x="-68564" y="-414914"/>
            <a:ext cx="12169941" cy="8327399"/>
            <a:chOff x="109842" y="-224171"/>
            <a:chExt cx="9127456" cy="6245549"/>
          </a:xfrm>
        </p:grpSpPr>
        <p:pic>
          <p:nvPicPr>
            <p:cNvPr id="9"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109842" y="34741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flipV="1">
              <a:off x="4568056" y="-215920"/>
              <a:ext cx="2295124" cy="11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635345" y="410009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942174" y="3957639"/>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440932" y="290592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878674" y="102104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612187" y="-22417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226260" y="55379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302881" y="2268698"/>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54" r:id="rId24"/>
    <p:sldLayoutId id="2147483655" r:id="rId25"/>
    <p:sldLayoutId id="2147483656" r:id="rId26"/>
    <p:sldLayoutId id="2147483657" r:id="rId27"/>
    <p:sldLayoutId id="2147483658" r:id="rId28"/>
    <p:sldLayoutId id="2147483659" r:id="rId29"/>
    <p:sldLayoutId id="2147483660"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97189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67767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2.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3.png"/><Relationship Id="rId11" Type="http://schemas.openxmlformats.org/officeDocument/2006/relationships/image" Target="../media/image28.jpeg"/><Relationship Id="rId5" Type="http://schemas.openxmlformats.org/officeDocument/2006/relationships/image" Target="../media/image8.png"/><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2220956" y="0"/>
            <a:ext cx="7619460" cy="50820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中秋02a----.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 y="2016246"/>
            <a:ext cx="2359566" cy="2021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中秋02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0416" y="3836094"/>
            <a:ext cx="2031111" cy="27864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中秋02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51860" y="291248"/>
            <a:ext cx="1370463" cy="14805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istrator\Desktop\中秋02a--------.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2726" y="89640"/>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istrator\Desktop\中秋02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488" y="512865"/>
            <a:ext cx="2276981" cy="18965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istrator\Desktop\中秋02a----------.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29231" y="-41307"/>
            <a:ext cx="2411796" cy="2636051"/>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3546360" y="4697766"/>
            <a:ext cx="5099280" cy="646331"/>
          </a:xfrm>
          <a:prstGeom prst="rect">
            <a:avLst/>
          </a:prstGeom>
          <a:noFill/>
        </p:spPr>
        <p:txBody>
          <a:bodyPr wrap="square" rtlCol="0">
            <a:spAutoFit/>
          </a:bodyPr>
          <a:lstStyle/>
          <a:p>
            <a:pPr algn="ctr"/>
            <a:r>
              <a:rPr lang="zh-CN" altLang="en-US" sz="3600" spc="-300" dirty="0">
                <a:solidFill>
                  <a:schemeClr val="bg1"/>
                </a:solidFill>
                <a:latin typeface="汉仪大宋简" pitchFamily="49" charset="-122"/>
                <a:ea typeface="汉仪大宋简" pitchFamily="49" charset="-122"/>
              </a:rPr>
              <a:t>月圆中秋</a:t>
            </a:r>
            <a:r>
              <a:rPr lang="en-US" altLang="zh-CN" sz="3600" spc="-300" dirty="0">
                <a:solidFill>
                  <a:schemeClr val="bg1"/>
                </a:solidFill>
                <a:latin typeface="汉仪大宋简" pitchFamily="49" charset="-122"/>
                <a:ea typeface="汉仪大宋简" pitchFamily="49" charset="-122"/>
              </a:rPr>
              <a:t>·</a:t>
            </a:r>
            <a:r>
              <a:rPr lang="zh-CN" altLang="en-US" sz="3600" spc="-300" dirty="0">
                <a:solidFill>
                  <a:schemeClr val="bg1"/>
                </a:solidFill>
                <a:latin typeface="汉仪大宋简" pitchFamily="49" charset="-122"/>
                <a:ea typeface="汉仪大宋简" pitchFamily="49" charset="-122"/>
              </a:rPr>
              <a:t>情满天下</a:t>
            </a:r>
            <a:endParaRPr lang="en-US" altLang="zh-CN" sz="3600" spc="-300" dirty="0">
              <a:solidFill>
                <a:schemeClr val="bg1"/>
              </a:solidFill>
              <a:latin typeface="汉仪大宋简" pitchFamily="49" charset="-122"/>
              <a:ea typeface="汉仪大宋简" pitchFamily="49" charset="-122"/>
            </a:endParaRPr>
          </a:p>
        </p:txBody>
      </p:sp>
      <p:sp>
        <p:nvSpPr>
          <p:cNvPr id="131" name="TextBox 130"/>
          <p:cNvSpPr txBox="1"/>
          <p:nvPr/>
        </p:nvSpPr>
        <p:spPr>
          <a:xfrm>
            <a:off x="4440739" y="5243126"/>
            <a:ext cx="3310522" cy="830997"/>
          </a:xfrm>
          <a:prstGeom prst="rect">
            <a:avLst/>
          </a:prstGeom>
          <a:noFill/>
        </p:spPr>
        <p:txBody>
          <a:bodyPr wrap="none" rtlCol="0">
            <a:spAutoFit/>
          </a:bodyPr>
          <a:lstStyle/>
          <a:p>
            <a:pPr algn="ctr"/>
            <a:r>
              <a:rPr lang="en-US" altLang="zh-CN" sz="1600" dirty="0">
                <a:solidFill>
                  <a:schemeClr val="bg1"/>
                </a:solidFill>
                <a:latin typeface="汉仪大宋简" pitchFamily="49" charset="-122"/>
                <a:ea typeface="汉仪大宋简" pitchFamily="49" charset="-122"/>
              </a:rPr>
              <a:t>MID AUTUMN FESTIVAL MOON</a:t>
            </a:r>
          </a:p>
          <a:p>
            <a:pPr algn="ctr"/>
            <a:r>
              <a:rPr lang="en-US" altLang="zh-CN" sz="1600" dirty="0">
                <a:solidFill>
                  <a:schemeClr val="bg1"/>
                </a:solidFill>
                <a:latin typeface="汉仪大宋简" pitchFamily="49" charset="-122"/>
                <a:ea typeface="汉仪大宋简" pitchFamily="49" charset="-122"/>
              </a:rPr>
              <a:t> THE WORLD FULL OF LOVE</a:t>
            </a:r>
            <a:endParaRPr lang="zh-CN" altLang="en-US" sz="1600" dirty="0">
              <a:solidFill>
                <a:schemeClr val="bg1"/>
              </a:solidFill>
              <a:latin typeface="汉仪大宋简" pitchFamily="49" charset="-122"/>
              <a:ea typeface="汉仪大宋简" pitchFamily="49" charset="-122"/>
            </a:endParaRPr>
          </a:p>
          <a:p>
            <a:endParaRPr lang="zh-CN" altLang="en-US" sz="1600" b="1" dirty="0">
              <a:solidFill>
                <a:schemeClr val="bg1"/>
              </a:solidFill>
            </a:endParaRPr>
          </a:p>
        </p:txBody>
      </p:sp>
      <p:pic>
        <p:nvPicPr>
          <p:cNvPr id="132" name="图片 1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03701" y="282998"/>
            <a:ext cx="3310454" cy="3899332"/>
          </a:xfrm>
          <a:prstGeom prst="rect">
            <a:avLst/>
          </a:prstGeom>
        </p:spPr>
      </p:pic>
      <p:pic>
        <p:nvPicPr>
          <p:cNvPr id="1038" name="Picture 1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1000"/>
                                        <p:tgtEl>
                                          <p:spTgt spid="1038"/>
                                        </p:tgtEl>
                                      </p:cBhvr>
                                    </p:animEffect>
                                    <p:anim calcmode="lin" valueType="num">
                                      <p:cBhvr>
                                        <p:cTn id="8" dur="1000" fill="hold"/>
                                        <p:tgtEl>
                                          <p:spTgt spid="1038"/>
                                        </p:tgtEl>
                                        <p:attrNameLst>
                                          <p:attrName>ppt_x</p:attrName>
                                        </p:attrNameLst>
                                      </p:cBhvr>
                                      <p:tavLst>
                                        <p:tav tm="0">
                                          <p:val>
                                            <p:strVal val="#ppt_x"/>
                                          </p:val>
                                        </p:tav>
                                        <p:tav tm="100000">
                                          <p:val>
                                            <p:strVal val="#ppt_x"/>
                                          </p:val>
                                        </p:tav>
                                      </p:tavLst>
                                    </p:anim>
                                    <p:anim calcmode="lin" valueType="num">
                                      <p:cBhvr>
                                        <p:cTn id="9" dur="1000" fill="hold"/>
                                        <p:tgtEl>
                                          <p:spTgt spid="10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39"/>
                                        </p:tgtEl>
                                        <p:attrNameLst>
                                          <p:attrName>style.visibility</p:attrName>
                                        </p:attrNameLst>
                                      </p:cBhvr>
                                      <p:to>
                                        <p:strVal val="visible"/>
                                      </p:to>
                                    </p:set>
                                    <p:animEffect transition="in" filter="fade">
                                      <p:cBhvr>
                                        <p:cTn id="13" dur="1000"/>
                                        <p:tgtEl>
                                          <p:spTgt spid="1039"/>
                                        </p:tgtEl>
                                      </p:cBhvr>
                                    </p:animEffect>
                                    <p:anim calcmode="lin" valueType="num">
                                      <p:cBhvr>
                                        <p:cTn id="14" dur="1000" fill="hold"/>
                                        <p:tgtEl>
                                          <p:spTgt spid="1039"/>
                                        </p:tgtEl>
                                        <p:attrNameLst>
                                          <p:attrName>ppt_x</p:attrName>
                                        </p:attrNameLst>
                                      </p:cBhvr>
                                      <p:tavLst>
                                        <p:tav tm="0">
                                          <p:val>
                                            <p:strVal val="#ppt_x"/>
                                          </p:val>
                                        </p:tav>
                                        <p:tav tm="100000">
                                          <p:val>
                                            <p:strVal val="#ppt_x"/>
                                          </p:val>
                                        </p:tav>
                                      </p:tavLst>
                                    </p:anim>
                                    <p:anim calcmode="lin" valueType="num">
                                      <p:cBhvr>
                                        <p:cTn id="15" dur="1000" fill="hold"/>
                                        <p:tgtEl>
                                          <p:spTgt spid="10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1000"/>
                                        <p:tgtEl>
                                          <p:spTgt spid="1032"/>
                                        </p:tgtEl>
                                      </p:cBhvr>
                                    </p:animEffect>
                                    <p:anim calcmode="lin" valueType="num">
                                      <p:cBhvr>
                                        <p:cTn id="20" dur="1000" fill="hold"/>
                                        <p:tgtEl>
                                          <p:spTgt spid="1032"/>
                                        </p:tgtEl>
                                        <p:attrNameLst>
                                          <p:attrName>ppt_x</p:attrName>
                                        </p:attrNameLst>
                                      </p:cBhvr>
                                      <p:tavLst>
                                        <p:tav tm="0">
                                          <p:val>
                                            <p:strVal val="#ppt_x"/>
                                          </p:val>
                                        </p:tav>
                                        <p:tav tm="100000">
                                          <p:val>
                                            <p:strVal val="#ppt_x"/>
                                          </p:val>
                                        </p:tav>
                                      </p:tavLst>
                                    </p:anim>
                                    <p:anim calcmode="lin" valueType="num">
                                      <p:cBhvr>
                                        <p:cTn id="21" dur="1000" fill="hold"/>
                                        <p:tgtEl>
                                          <p:spTgt spid="10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1000"/>
                                        <p:tgtEl>
                                          <p:spTgt spid="1034"/>
                                        </p:tgtEl>
                                      </p:cBhvr>
                                    </p:animEffect>
                                    <p:anim calcmode="lin" valueType="num">
                                      <p:cBhvr>
                                        <p:cTn id="26" dur="1000" fill="hold"/>
                                        <p:tgtEl>
                                          <p:spTgt spid="1034"/>
                                        </p:tgtEl>
                                        <p:attrNameLst>
                                          <p:attrName>ppt_x</p:attrName>
                                        </p:attrNameLst>
                                      </p:cBhvr>
                                      <p:tavLst>
                                        <p:tav tm="0">
                                          <p:val>
                                            <p:strVal val="#ppt_x"/>
                                          </p:val>
                                        </p:tav>
                                        <p:tav tm="100000">
                                          <p:val>
                                            <p:strVal val="#ppt_x"/>
                                          </p:val>
                                        </p:tav>
                                      </p:tavLst>
                                    </p:anim>
                                    <p:anim calcmode="lin" valueType="num">
                                      <p:cBhvr>
                                        <p:cTn id="27" dur="1000" fill="hold"/>
                                        <p:tgtEl>
                                          <p:spTgt spid="103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035"/>
                                        </p:tgtEl>
                                        <p:attrNameLst>
                                          <p:attrName>style.visibility</p:attrName>
                                        </p:attrNameLst>
                                      </p:cBhvr>
                                      <p:to>
                                        <p:strVal val="visible"/>
                                      </p:to>
                                    </p:set>
                                    <p:animEffect transition="in" filter="fade">
                                      <p:cBhvr>
                                        <p:cTn id="30" dur="1000"/>
                                        <p:tgtEl>
                                          <p:spTgt spid="1035"/>
                                        </p:tgtEl>
                                      </p:cBhvr>
                                    </p:animEffect>
                                    <p:anim calcmode="lin" valueType="num">
                                      <p:cBhvr>
                                        <p:cTn id="31" dur="1000" fill="hold"/>
                                        <p:tgtEl>
                                          <p:spTgt spid="1035"/>
                                        </p:tgtEl>
                                        <p:attrNameLst>
                                          <p:attrName>ppt_x</p:attrName>
                                        </p:attrNameLst>
                                      </p:cBhvr>
                                      <p:tavLst>
                                        <p:tav tm="0">
                                          <p:val>
                                            <p:strVal val="#ppt_x"/>
                                          </p:val>
                                        </p:tav>
                                        <p:tav tm="100000">
                                          <p:val>
                                            <p:strVal val="#ppt_x"/>
                                          </p:val>
                                        </p:tav>
                                      </p:tavLst>
                                    </p:anim>
                                    <p:anim calcmode="lin" valueType="num">
                                      <p:cBhvr>
                                        <p:cTn id="32" dur="1000" fill="hold"/>
                                        <p:tgtEl>
                                          <p:spTgt spid="103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anim calcmode="lin" valueType="num">
                                      <p:cBhvr>
                                        <p:cTn id="37" dur="1000" fill="hold"/>
                                        <p:tgtEl>
                                          <p:spTgt spid="1029"/>
                                        </p:tgtEl>
                                        <p:attrNameLst>
                                          <p:attrName>ppt_x</p:attrName>
                                        </p:attrNameLst>
                                      </p:cBhvr>
                                      <p:tavLst>
                                        <p:tav tm="0">
                                          <p:val>
                                            <p:strVal val="#ppt_x"/>
                                          </p:val>
                                        </p:tav>
                                        <p:tav tm="100000">
                                          <p:val>
                                            <p:strVal val="#ppt_x"/>
                                          </p:val>
                                        </p:tav>
                                      </p:tavLst>
                                    </p:anim>
                                    <p:anim calcmode="lin" valueType="num">
                                      <p:cBhvr>
                                        <p:cTn id="38" dur="1000" fill="hold"/>
                                        <p:tgtEl>
                                          <p:spTgt spid="10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32"/>
                                        </p:tgtEl>
                                        <p:attrNameLst>
                                          <p:attrName>style.visibility</p:attrName>
                                        </p:attrNameLst>
                                      </p:cBhvr>
                                      <p:to>
                                        <p:strVal val="visible"/>
                                      </p:to>
                                    </p:set>
                                    <p:animEffect transition="in" filter="fade">
                                      <p:cBhvr>
                                        <p:cTn id="42" dur="1000"/>
                                        <p:tgtEl>
                                          <p:spTgt spid="132"/>
                                        </p:tgtEl>
                                      </p:cBhvr>
                                    </p:animEffect>
                                    <p:anim calcmode="lin" valueType="num">
                                      <p:cBhvr>
                                        <p:cTn id="43" dur="1000" fill="hold"/>
                                        <p:tgtEl>
                                          <p:spTgt spid="132"/>
                                        </p:tgtEl>
                                        <p:attrNameLst>
                                          <p:attrName>ppt_x</p:attrName>
                                        </p:attrNameLst>
                                      </p:cBhvr>
                                      <p:tavLst>
                                        <p:tav tm="0">
                                          <p:val>
                                            <p:strVal val="#ppt_x"/>
                                          </p:val>
                                        </p:tav>
                                        <p:tav tm="100000">
                                          <p:val>
                                            <p:strVal val="#ppt_x"/>
                                          </p:val>
                                        </p:tav>
                                      </p:tavLst>
                                    </p:anim>
                                    <p:anim calcmode="lin" valueType="num">
                                      <p:cBhvr>
                                        <p:cTn id="44" dur="1000" fill="hold"/>
                                        <p:tgtEl>
                                          <p:spTgt spid="132"/>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6" presetClass="emph" presetSubtype="0" fill="hold" nodeType="afterEffect">
                                  <p:stCondLst>
                                    <p:cond delay="0"/>
                                  </p:stCondLst>
                                  <p:childTnLst>
                                    <p:animEffect transition="out" filter="fade">
                                      <p:cBhvr>
                                        <p:cTn id="47" dur="500" tmFilter="0, 0; .2, .5; .8, .5; 1, 0"/>
                                        <p:tgtEl>
                                          <p:spTgt spid="132"/>
                                        </p:tgtEl>
                                      </p:cBhvr>
                                    </p:animEffect>
                                    <p:animScale>
                                      <p:cBhvr>
                                        <p:cTn id="48" dur="250" autoRev="1" fill="hold"/>
                                        <p:tgtEl>
                                          <p:spTgt spid="132"/>
                                        </p:tgtEl>
                                      </p:cBhvr>
                                      <p:by x="105000" y="105000"/>
                                    </p:animScale>
                                  </p:childTnLst>
                                </p:cTn>
                              </p:par>
                            </p:childTnLst>
                          </p:cTn>
                        </p:par>
                        <p:par>
                          <p:cTn id="49" fill="hold">
                            <p:stCondLst>
                              <p:cond delay="6500"/>
                            </p:stCondLst>
                            <p:childTnLst>
                              <p:par>
                                <p:cTn id="50" presetID="47" presetClass="entr" presetSubtype="0" fill="hold" nodeType="afterEffect">
                                  <p:stCondLst>
                                    <p:cond delay="0"/>
                                  </p:stCondLst>
                                  <p:childTnLst>
                                    <p:set>
                                      <p:cBhvr>
                                        <p:cTn id="51" dur="1" fill="hold">
                                          <p:stCondLst>
                                            <p:cond delay="0"/>
                                          </p:stCondLst>
                                        </p:cTn>
                                        <p:tgtEl>
                                          <p:spTgt spid="1033"/>
                                        </p:tgtEl>
                                        <p:attrNameLst>
                                          <p:attrName>style.visibility</p:attrName>
                                        </p:attrNameLst>
                                      </p:cBhvr>
                                      <p:to>
                                        <p:strVal val="visible"/>
                                      </p:to>
                                    </p:set>
                                    <p:animEffect transition="in" filter="fade">
                                      <p:cBhvr>
                                        <p:cTn id="52" dur="1000"/>
                                        <p:tgtEl>
                                          <p:spTgt spid="1033"/>
                                        </p:tgtEl>
                                      </p:cBhvr>
                                    </p:animEffect>
                                    <p:anim calcmode="lin" valueType="num">
                                      <p:cBhvr>
                                        <p:cTn id="53" dur="1000" fill="hold"/>
                                        <p:tgtEl>
                                          <p:spTgt spid="1033"/>
                                        </p:tgtEl>
                                        <p:attrNameLst>
                                          <p:attrName>ppt_x</p:attrName>
                                        </p:attrNameLst>
                                      </p:cBhvr>
                                      <p:tavLst>
                                        <p:tav tm="0">
                                          <p:val>
                                            <p:strVal val="#ppt_x"/>
                                          </p:val>
                                        </p:tav>
                                        <p:tav tm="100000">
                                          <p:val>
                                            <p:strVal val="#ppt_x"/>
                                          </p:val>
                                        </p:tav>
                                      </p:tavLst>
                                    </p:anim>
                                    <p:anim calcmode="lin" valueType="num">
                                      <p:cBhvr>
                                        <p:cTn id="54" dur="1000" fill="hold"/>
                                        <p:tgtEl>
                                          <p:spTgt spid="1033"/>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nodeType="afterEffect">
                                  <p:stCondLst>
                                    <p:cond delay="0"/>
                                  </p:stCondLst>
                                  <p:childTnLst>
                                    <p:set>
                                      <p:cBhvr>
                                        <p:cTn id="57" dur="1" fill="hold">
                                          <p:stCondLst>
                                            <p:cond delay="0"/>
                                          </p:stCondLst>
                                        </p:cTn>
                                        <p:tgtEl>
                                          <p:spTgt spid="1031"/>
                                        </p:tgtEl>
                                        <p:attrNameLst>
                                          <p:attrName>style.visibility</p:attrName>
                                        </p:attrNameLst>
                                      </p:cBhvr>
                                      <p:to>
                                        <p:strVal val="visible"/>
                                      </p:to>
                                    </p:set>
                                    <p:animEffect transition="in" filter="fade">
                                      <p:cBhvr>
                                        <p:cTn id="58" dur="1000"/>
                                        <p:tgtEl>
                                          <p:spTgt spid="1031"/>
                                        </p:tgtEl>
                                      </p:cBhvr>
                                    </p:animEffect>
                                    <p:anim calcmode="lin" valueType="num">
                                      <p:cBhvr>
                                        <p:cTn id="59" dur="1000" fill="hold"/>
                                        <p:tgtEl>
                                          <p:spTgt spid="1031"/>
                                        </p:tgtEl>
                                        <p:attrNameLst>
                                          <p:attrName>ppt_x</p:attrName>
                                        </p:attrNameLst>
                                      </p:cBhvr>
                                      <p:tavLst>
                                        <p:tav tm="0">
                                          <p:val>
                                            <p:strVal val="#ppt_x"/>
                                          </p:val>
                                        </p:tav>
                                        <p:tav tm="100000">
                                          <p:val>
                                            <p:strVal val="#ppt_x"/>
                                          </p:val>
                                        </p:tav>
                                      </p:tavLst>
                                    </p:anim>
                                    <p:anim calcmode="lin" valueType="num">
                                      <p:cBhvr>
                                        <p:cTn id="60" dur="1000" fill="hold"/>
                                        <p:tgtEl>
                                          <p:spTgt spid="1031"/>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130"/>
                                        </p:tgtEl>
                                        <p:attrNameLst>
                                          <p:attrName>style.visibility</p:attrName>
                                        </p:attrNameLst>
                                      </p:cBhvr>
                                      <p:to>
                                        <p:strVal val="visible"/>
                                      </p:to>
                                    </p:set>
                                    <p:anim calcmode="lin" valueType="num">
                                      <p:cBhvr>
                                        <p:cTn id="64" dur="700" fill="hold"/>
                                        <p:tgtEl>
                                          <p:spTgt spid="130"/>
                                        </p:tgtEl>
                                        <p:attrNameLst>
                                          <p:attrName>ppt_w</p:attrName>
                                        </p:attrNameLst>
                                      </p:cBhvr>
                                      <p:tavLst>
                                        <p:tav tm="0">
                                          <p:val>
                                            <p:fltVal val="0"/>
                                          </p:val>
                                        </p:tav>
                                        <p:tav tm="100000">
                                          <p:val>
                                            <p:strVal val="#ppt_w"/>
                                          </p:val>
                                        </p:tav>
                                      </p:tavLst>
                                    </p:anim>
                                    <p:anim calcmode="lin" valueType="num">
                                      <p:cBhvr>
                                        <p:cTn id="65" dur="700" fill="hold"/>
                                        <p:tgtEl>
                                          <p:spTgt spid="130"/>
                                        </p:tgtEl>
                                        <p:attrNameLst>
                                          <p:attrName>ppt_h</p:attrName>
                                        </p:attrNameLst>
                                      </p:cBhvr>
                                      <p:tavLst>
                                        <p:tav tm="0">
                                          <p:val>
                                            <p:fltVal val="0"/>
                                          </p:val>
                                        </p:tav>
                                        <p:tav tm="100000">
                                          <p:val>
                                            <p:strVal val="#ppt_h"/>
                                          </p:val>
                                        </p:tav>
                                      </p:tavLst>
                                    </p:anim>
                                  </p:childTnLst>
                                </p:cTn>
                              </p:par>
                            </p:childTnLst>
                          </p:cTn>
                        </p:par>
                        <p:par>
                          <p:cTn id="66" fill="hold">
                            <p:stCondLst>
                              <p:cond delay="9760"/>
                            </p:stCondLst>
                            <p:childTnLst>
                              <p:par>
                                <p:cTn id="67" presetID="53" presetClass="entr" presetSubtype="16"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 calcmode="lin" valueType="num">
                                      <p:cBhvr>
                                        <p:cTn id="69" dur="500" fill="hold"/>
                                        <p:tgtEl>
                                          <p:spTgt spid="131"/>
                                        </p:tgtEl>
                                        <p:attrNameLst>
                                          <p:attrName>ppt_w</p:attrName>
                                        </p:attrNameLst>
                                      </p:cBhvr>
                                      <p:tavLst>
                                        <p:tav tm="0">
                                          <p:val>
                                            <p:fltVal val="0"/>
                                          </p:val>
                                        </p:tav>
                                        <p:tav tm="100000">
                                          <p:val>
                                            <p:strVal val="#ppt_w"/>
                                          </p:val>
                                        </p:tav>
                                      </p:tavLst>
                                    </p:anim>
                                    <p:anim calcmode="lin" valueType="num">
                                      <p:cBhvr>
                                        <p:cTn id="70" dur="500" fill="hold"/>
                                        <p:tgtEl>
                                          <p:spTgt spid="131"/>
                                        </p:tgtEl>
                                        <p:attrNameLst>
                                          <p:attrName>ppt_h</p:attrName>
                                        </p:attrNameLst>
                                      </p:cBhvr>
                                      <p:tavLst>
                                        <p:tav tm="0">
                                          <p:val>
                                            <p:fltVal val="0"/>
                                          </p:val>
                                        </p:tav>
                                        <p:tav tm="100000">
                                          <p:val>
                                            <p:strVal val="#ppt_h"/>
                                          </p:val>
                                        </p:tav>
                                      </p:tavLst>
                                    </p:anim>
                                    <p:animEffect transition="in" filter="fade">
                                      <p:cBhvr>
                                        <p:cTn id="71" dur="500"/>
                                        <p:tgtEl>
                                          <p:spTgt spid="131"/>
                                        </p:tgtEl>
                                      </p:cBhvr>
                                    </p:animEffect>
                                  </p:childTnLst>
                                </p:cTn>
                              </p:par>
                            </p:childTnLst>
                          </p:cTn>
                        </p:par>
                        <p:par>
                          <p:cTn id="72" fill="hold">
                            <p:stCondLst>
                              <p:cond delay="10260"/>
                            </p:stCondLst>
                            <p:childTnLst>
                              <p:par>
                                <p:cTn id="73" presetID="42" presetClass="entr" presetSubtype="0" fill="hold" nodeType="afterEffect">
                                  <p:stCondLst>
                                    <p:cond delay="0"/>
                                  </p:stCondLst>
                                  <p:childTnLst>
                                    <p:set>
                                      <p:cBhvr>
                                        <p:cTn id="74" dur="1" fill="hold">
                                          <p:stCondLst>
                                            <p:cond delay="0"/>
                                          </p:stCondLst>
                                        </p:cTn>
                                        <p:tgtEl>
                                          <p:spTgt spid="1030"/>
                                        </p:tgtEl>
                                        <p:attrNameLst>
                                          <p:attrName>style.visibility</p:attrName>
                                        </p:attrNameLst>
                                      </p:cBhvr>
                                      <p:to>
                                        <p:strVal val="visible"/>
                                      </p:to>
                                    </p:set>
                                    <p:animEffect transition="in" filter="fade">
                                      <p:cBhvr>
                                        <p:cTn id="75" dur="1000"/>
                                        <p:tgtEl>
                                          <p:spTgt spid="1030"/>
                                        </p:tgtEl>
                                      </p:cBhvr>
                                    </p:animEffect>
                                    <p:anim calcmode="lin" valueType="num">
                                      <p:cBhvr>
                                        <p:cTn id="76" dur="1000" fill="hold"/>
                                        <p:tgtEl>
                                          <p:spTgt spid="1030"/>
                                        </p:tgtEl>
                                        <p:attrNameLst>
                                          <p:attrName>ppt_x</p:attrName>
                                        </p:attrNameLst>
                                      </p:cBhvr>
                                      <p:tavLst>
                                        <p:tav tm="0">
                                          <p:val>
                                            <p:strVal val="#ppt_x"/>
                                          </p:val>
                                        </p:tav>
                                        <p:tav tm="100000">
                                          <p:val>
                                            <p:strVal val="#ppt_x"/>
                                          </p:val>
                                        </p:tav>
                                      </p:tavLst>
                                    </p:anim>
                                    <p:anim calcmode="lin" valueType="num">
                                      <p:cBhvr>
                                        <p:cTn id="7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8" descr="C:\Users\Administrator\Desktop\中秋02a-------.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5665696" y="0"/>
            <a:ext cx="6526305" cy="5082054"/>
          </a:xfrm>
          <a:prstGeom prst="rect">
            <a:avLst/>
          </a:prstGeom>
          <a:noFill/>
          <a:extLst>
            <a:ext uri="{909E8E84-426E-40DD-AFC4-6F175D3DCCD1}">
              <a14:hiddenFill xmlns:a14="http://schemas.microsoft.com/office/drawing/2010/main">
                <a:solidFill>
                  <a:srgbClr val="FFFFFF"/>
                </a:solidFill>
              </a14:hiddenFill>
            </a:ext>
          </a:extLst>
        </p:spPr>
      </p:pic>
      <p:pic>
        <p:nvPicPr>
          <p:cNvPr id="63" name="图片 62"/>
          <p:cNvPicPr>
            <a:picLocks noChangeAspect="1"/>
          </p:cNvPicPr>
          <p:nvPr/>
        </p:nvPicPr>
        <p:blipFill>
          <a:blip r:embed="rId4">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65"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47466" y="188638"/>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文本框 53"/>
          <p:cNvSpPr txBox="1"/>
          <p:nvPr/>
        </p:nvSpPr>
        <p:spPr>
          <a:xfrm>
            <a:off x="2635600" y="1947627"/>
            <a:ext cx="1292662" cy="3201900"/>
          </a:xfrm>
          <a:prstGeom prst="rect">
            <a:avLst/>
          </a:prstGeom>
          <a:noFill/>
        </p:spPr>
        <p:txBody>
          <a:bodyPr vert="eaVert" wrap="square" rtlCol="0">
            <a:spAutoFit/>
          </a:bodyPr>
          <a:lstStyle/>
          <a:p>
            <a:pPr>
              <a:lnSpc>
                <a:spcPct val="150000"/>
              </a:lnSpc>
            </a:pPr>
            <a:r>
              <a:rPr lang="zh-CN" altLang="en-US" sz="2400" dirty="0">
                <a:solidFill>
                  <a:schemeClr val="bg1"/>
                </a:solidFill>
                <a:latin typeface="汉仪大宋简" pitchFamily="49" charset="-122"/>
                <a:ea typeface="汉仪大宋简" pitchFamily="49" charset="-122"/>
              </a:rPr>
              <a:t>祝您</a:t>
            </a:r>
            <a:r>
              <a:rPr lang="en-US" altLang="zh-CN" sz="2400" dirty="0">
                <a:solidFill>
                  <a:schemeClr val="bg1"/>
                </a:solidFill>
                <a:latin typeface="汉仪大宋简" pitchFamily="49" charset="-122"/>
                <a:ea typeface="汉仪大宋简" pitchFamily="49" charset="-122"/>
              </a:rPr>
              <a:t>2027</a:t>
            </a:r>
            <a:r>
              <a:rPr lang="zh-CN" altLang="en-US" sz="2400" dirty="0">
                <a:solidFill>
                  <a:schemeClr val="bg1"/>
                </a:solidFill>
                <a:latin typeface="汉仪大宋简" pitchFamily="49" charset="-122"/>
                <a:ea typeface="汉仪大宋简" pitchFamily="49" charset="-122"/>
              </a:rPr>
              <a:t>年中秋节团圆、美满、幸福！ </a:t>
            </a:r>
          </a:p>
        </p:txBody>
      </p:sp>
      <p:sp>
        <p:nvSpPr>
          <p:cNvPr id="72" name="文本框 78"/>
          <p:cNvSpPr txBox="1"/>
          <p:nvPr/>
        </p:nvSpPr>
        <p:spPr>
          <a:xfrm>
            <a:off x="3823550" y="1947627"/>
            <a:ext cx="1015663" cy="3455083"/>
          </a:xfrm>
          <a:prstGeom prst="rect">
            <a:avLst/>
          </a:prstGeom>
          <a:noFill/>
        </p:spPr>
        <p:txBody>
          <a:bodyPr vert="eaVert" wrap="square" rtlCol="0">
            <a:spAutoFit/>
          </a:bodyPr>
          <a:lstStyle/>
          <a:p>
            <a:r>
              <a:rPr lang="zh-CN" altLang="en-US" sz="3600" dirty="0">
                <a:solidFill>
                  <a:schemeClr val="bg1"/>
                </a:solidFill>
                <a:latin typeface="汉仪大宋简" pitchFamily="49" charset="-122"/>
                <a:ea typeface="汉仪大宋简" pitchFamily="49" charset="-122"/>
              </a:rPr>
              <a:t>某某某</a:t>
            </a:r>
            <a:r>
              <a:rPr lang="en-US" altLang="zh-CN" sz="3600" dirty="0">
                <a:solidFill>
                  <a:schemeClr val="bg1"/>
                </a:solidFill>
                <a:latin typeface="汉仪大宋简" pitchFamily="49" charset="-122"/>
                <a:ea typeface="汉仪大宋简" pitchFamily="49" charset="-122"/>
              </a:rPr>
              <a:t>—</a:t>
            </a:r>
          </a:p>
          <a:p>
            <a:r>
              <a:rPr lang="zh-CN" altLang="en-US" dirty="0">
                <a:solidFill>
                  <a:schemeClr val="bg1"/>
                </a:solidFill>
                <a:latin typeface="汉仪大宋简" pitchFamily="49" charset="-122"/>
                <a:ea typeface="汉仪大宋简" pitchFamily="49" charset="-122"/>
              </a:rPr>
              <a:t>请插入您 的相关文本的内容</a:t>
            </a:r>
            <a:endParaRPr lang="en-US" altLang="zh-CN" dirty="0">
              <a:solidFill>
                <a:schemeClr val="bg1"/>
              </a:solidFill>
              <a:latin typeface="汉仪大宋简" pitchFamily="49" charset="-122"/>
              <a:ea typeface="汉仪大宋简" pitchFamily="49" charset="-122"/>
            </a:endParaRPr>
          </a:p>
        </p:txBody>
      </p:sp>
      <p:cxnSp>
        <p:nvCxnSpPr>
          <p:cNvPr id="73" name="直接连接符 72"/>
          <p:cNvCxnSpPr/>
          <p:nvPr/>
        </p:nvCxnSpPr>
        <p:spPr>
          <a:xfrm>
            <a:off x="3193249" y="1987315"/>
            <a:ext cx="0" cy="3270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617821" y="1987315"/>
            <a:ext cx="0" cy="17359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738620" y="1987315"/>
            <a:ext cx="0" cy="3270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7" name="Picture 7" descr="C:\Users\Administrator\Desktop\中秋02a------.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6599583" y="318052"/>
            <a:ext cx="1348858" cy="1480523"/>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48441" y="282998"/>
            <a:ext cx="3310454" cy="3899332"/>
          </a:xfrm>
          <a:prstGeom prst="rect">
            <a:avLst/>
          </a:prstGeom>
        </p:spPr>
      </p:pic>
      <p:pic>
        <p:nvPicPr>
          <p:cNvPr id="79" name="图片 7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4389652" y="3351664"/>
            <a:ext cx="2571076" cy="2589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anim calcmode="lin" valueType="num">
                                      <p:cBhvr>
                                        <p:cTn id="19" dur="1000" fill="hold"/>
                                        <p:tgtEl>
                                          <p:spTgt spid="63"/>
                                        </p:tgtEl>
                                        <p:attrNameLst>
                                          <p:attrName>ppt_x</p:attrName>
                                        </p:attrNameLst>
                                      </p:cBhvr>
                                      <p:tavLst>
                                        <p:tav tm="0">
                                          <p:val>
                                            <p:strVal val="#ppt_x"/>
                                          </p:val>
                                        </p:tav>
                                        <p:tav tm="100000">
                                          <p:val>
                                            <p:strVal val="#ppt_x"/>
                                          </p:val>
                                        </p:tav>
                                      </p:tavLst>
                                    </p:anim>
                                    <p:anim calcmode="lin" valueType="num">
                                      <p:cBhvr>
                                        <p:cTn id="20" dur="1000" fill="hold"/>
                                        <p:tgtEl>
                                          <p:spTgt spid="6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6" presetClass="emph" presetSubtype="0" fill="hold" nodeType="afterEffect">
                                  <p:stCondLst>
                                    <p:cond delay="0"/>
                                  </p:stCondLst>
                                  <p:childTnLst>
                                    <p:animEffect transition="out" filter="fade">
                                      <p:cBhvr>
                                        <p:cTn id="35" dur="500" tmFilter="0, 0; .2, .5; .8, .5; 1, 0"/>
                                        <p:tgtEl>
                                          <p:spTgt spid="78"/>
                                        </p:tgtEl>
                                      </p:cBhvr>
                                    </p:animEffect>
                                    <p:animScale>
                                      <p:cBhvr>
                                        <p:cTn id="36" dur="250" autoRev="1" fill="hold"/>
                                        <p:tgtEl>
                                          <p:spTgt spid="78"/>
                                        </p:tgtEl>
                                      </p:cBhvr>
                                      <p:by x="105000" y="105000"/>
                                    </p:animScale>
                                  </p:childTnLst>
                                </p:cTn>
                              </p:par>
                            </p:childTnLst>
                          </p:cTn>
                        </p:par>
                        <p:par>
                          <p:cTn id="37" fill="hold">
                            <p:stCondLst>
                              <p:cond delay="4500"/>
                            </p:stCondLst>
                            <p:childTnLst>
                              <p:par>
                                <p:cTn id="38" presetID="47" presetClass="entr" presetSubtype="0" fill="hold"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anim calcmode="lin" valueType="num">
                                      <p:cBhvr>
                                        <p:cTn id="41" dur="1000" fill="hold"/>
                                        <p:tgtEl>
                                          <p:spTgt spid="77"/>
                                        </p:tgtEl>
                                        <p:attrNameLst>
                                          <p:attrName>ppt_x</p:attrName>
                                        </p:attrNameLst>
                                      </p:cBhvr>
                                      <p:tavLst>
                                        <p:tav tm="0">
                                          <p:val>
                                            <p:strVal val="#ppt_x"/>
                                          </p:val>
                                        </p:tav>
                                        <p:tav tm="100000">
                                          <p:val>
                                            <p:strVal val="#ppt_x"/>
                                          </p:val>
                                        </p:tav>
                                      </p:tavLst>
                                    </p:anim>
                                    <p:anim calcmode="lin" valueType="num">
                                      <p:cBhvr>
                                        <p:cTn id="42" dur="1000" fill="hold"/>
                                        <p:tgtEl>
                                          <p:spTgt spid="77"/>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2" presetClass="entr" presetSubtype="0"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3" presetClass="entr" presetSubtype="16" fill="hold" grpId="0" nodeType="afterEffect">
                                  <p:stCondLst>
                                    <p:cond delay="0"/>
                                  </p:stCondLst>
                                  <p:iterate type="lt">
                                    <p:tmPct val="10000"/>
                                  </p:iterate>
                                  <p:childTnLst>
                                    <p:set>
                                      <p:cBhvr>
                                        <p:cTn id="57" dur="1" fill="hold">
                                          <p:stCondLst>
                                            <p:cond delay="0"/>
                                          </p:stCondLst>
                                        </p:cTn>
                                        <p:tgtEl>
                                          <p:spTgt spid="72"/>
                                        </p:tgtEl>
                                        <p:attrNameLst>
                                          <p:attrName>style.visibility</p:attrName>
                                        </p:attrNameLst>
                                      </p:cBhvr>
                                      <p:to>
                                        <p:strVal val="visible"/>
                                      </p:to>
                                    </p:set>
                                    <p:anim calcmode="lin" valueType="num">
                                      <p:cBhvr>
                                        <p:cTn id="58" dur="700" fill="hold"/>
                                        <p:tgtEl>
                                          <p:spTgt spid="72"/>
                                        </p:tgtEl>
                                        <p:attrNameLst>
                                          <p:attrName>ppt_w</p:attrName>
                                        </p:attrNameLst>
                                      </p:cBhvr>
                                      <p:tavLst>
                                        <p:tav tm="0">
                                          <p:val>
                                            <p:fltVal val="0"/>
                                          </p:val>
                                        </p:tav>
                                        <p:tav tm="100000">
                                          <p:val>
                                            <p:strVal val="#ppt_w"/>
                                          </p:val>
                                        </p:tav>
                                      </p:tavLst>
                                    </p:anim>
                                    <p:anim calcmode="lin" valueType="num">
                                      <p:cBhvr>
                                        <p:cTn id="59" dur="700" fill="hold"/>
                                        <p:tgtEl>
                                          <p:spTgt spid="72"/>
                                        </p:tgtEl>
                                        <p:attrNameLst>
                                          <p:attrName>ppt_h</p:attrName>
                                        </p:attrNameLst>
                                      </p:cBhvr>
                                      <p:tavLst>
                                        <p:tav tm="0">
                                          <p:val>
                                            <p:fltVal val="0"/>
                                          </p:val>
                                        </p:tav>
                                        <p:tav tm="100000">
                                          <p:val>
                                            <p:strVal val="#ppt_h"/>
                                          </p:val>
                                        </p:tav>
                                      </p:tavLst>
                                    </p:anim>
                                  </p:childTnLst>
                                </p:cTn>
                              </p:par>
                              <p:par>
                                <p:cTn id="60" presetID="22" presetClass="entr" presetSubtype="1"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up)">
                                      <p:cBhvr>
                                        <p:cTn id="62" dur="700"/>
                                        <p:tgtEl>
                                          <p:spTgt spid="75"/>
                                        </p:tgtEl>
                                      </p:cBhvr>
                                    </p:animEffect>
                                  </p:childTnLst>
                                </p:cTn>
                              </p:par>
                              <p:par>
                                <p:cTn id="63" presetID="22" presetClass="entr" presetSubtype="1" fill="hold" nodeType="withEffect">
                                  <p:stCondLst>
                                    <p:cond delay="1300"/>
                                  </p:stCondLst>
                                  <p:childTnLst>
                                    <p:set>
                                      <p:cBhvr>
                                        <p:cTn id="64" dur="1" fill="hold">
                                          <p:stCondLst>
                                            <p:cond delay="0"/>
                                          </p:stCondLst>
                                        </p:cTn>
                                        <p:tgtEl>
                                          <p:spTgt spid="73"/>
                                        </p:tgtEl>
                                        <p:attrNameLst>
                                          <p:attrName>style.visibility</p:attrName>
                                        </p:attrNameLst>
                                      </p:cBhvr>
                                      <p:to>
                                        <p:strVal val="visible"/>
                                      </p:to>
                                    </p:set>
                                    <p:animEffect transition="in" filter="wipe(up)">
                                      <p:cBhvr>
                                        <p:cTn id="65" dur="700"/>
                                        <p:tgtEl>
                                          <p:spTgt spid="73"/>
                                        </p:tgtEl>
                                      </p:cBhvr>
                                    </p:animEffect>
                                  </p:childTnLst>
                                </p:cTn>
                              </p:par>
                              <p:par>
                                <p:cTn id="66" presetID="23" presetClass="entr" presetSubtype="16" fill="hold" grpId="0" nodeType="withEffect">
                                  <p:stCondLst>
                                    <p:cond delay="1000"/>
                                  </p:stCondLst>
                                  <p:iterate type="lt">
                                    <p:tmPct val="10000"/>
                                  </p:iterate>
                                  <p:childTnLst>
                                    <p:set>
                                      <p:cBhvr>
                                        <p:cTn id="67" dur="1" fill="hold">
                                          <p:stCondLst>
                                            <p:cond delay="0"/>
                                          </p:stCondLst>
                                        </p:cTn>
                                        <p:tgtEl>
                                          <p:spTgt spid="71"/>
                                        </p:tgtEl>
                                        <p:attrNameLst>
                                          <p:attrName>style.visibility</p:attrName>
                                        </p:attrNameLst>
                                      </p:cBhvr>
                                      <p:to>
                                        <p:strVal val="visible"/>
                                      </p:to>
                                    </p:set>
                                    <p:anim calcmode="lin" valueType="num">
                                      <p:cBhvr>
                                        <p:cTn id="68" dur="700" fill="hold"/>
                                        <p:tgtEl>
                                          <p:spTgt spid="71"/>
                                        </p:tgtEl>
                                        <p:attrNameLst>
                                          <p:attrName>ppt_w</p:attrName>
                                        </p:attrNameLst>
                                      </p:cBhvr>
                                      <p:tavLst>
                                        <p:tav tm="0">
                                          <p:val>
                                            <p:fltVal val="0"/>
                                          </p:val>
                                        </p:tav>
                                        <p:tav tm="100000">
                                          <p:val>
                                            <p:strVal val="#ppt_w"/>
                                          </p:val>
                                        </p:tav>
                                      </p:tavLst>
                                    </p:anim>
                                    <p:anim calcmode="lin" valueType="num">
                                      <p:cBhvr>
                                        <p:cTn id="69" dur="700" fill="hold"/>
                                        <p:tgtEl>
                                          <p:spTgt spid="71"/>
                                        </p:tgtEl>
                                        <p:attrNameLst>
                                          <p:attrName>ppt_h</p:attrName>
                                        </p:attrNameLst>
                                      </p:cBhvr>
                                      <p:tavLst>
                                        <p:tav tm="0">
                                          <p:val>
                                            <p:fltVal val="0"/>
                                          </p:val>
                                        </p:tav>
                                        <p:tav tm="100000">
                                          <p:val>
                                            <p:strVal val="#ppt_h"/>
                                          </p:val>
                                        </p:tav>
                                      </p:tavLst>
                                    </p:anim>
                                  </p:childTnLst>
                                </p:cTn>
                              </p:par>
                              <p:par>
                                <p:cTn id="70" presetID="22" presetClass="entr" presetSubtype="1" fill="hold" nodeType="withEffect">
                                  <p:stCondLst>
                                    <p:cond delay="180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7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8564" y="-414914"/>
            <a:ext cx="12169941" cy="8327399"/>
            <a:chOff x="109842" y="-224171"/>
            <a:chExt cx="9127456" cy="6245549"/>
          </a:xfrm>
        </p:grpSpPr>
        <p:pic>
          <p:nvPicPr>
            <p:cNvPr id="1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842" y="34741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4568056" y="-215920"/>
              <a:ext cx="2295124" cy="11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345" y="410009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2174" y="3957639"/>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932" y="290592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8674" y="102104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2187" y="-22417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6260" y="55379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2881" y="2268698"/>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4" name="Picture 15"/>
          <p:cNvPicPr>
            <a:picLocks noChangeAspect="1" noChangeArrowheads="1"/>
          </p:cNvPicPr>
          <p:nvPr/>
        </p:nvPicPr>
        <p:blipFill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1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TextBox 140"/>
          <p:cNvSpPr txBox="1"/>
          <p:nvPr/>
        </p:nvSpPr>
        <p:spPr>
          <a:xfrm>
            <a:off x="1991543" y="3191929"/>
            <a:ext cx="8208914" cy="1754326"/>
          </a:xfrm>
          <a:prstGeom prst="rect">
            <a:avLst/>
          </a:prstGeom>
          <a:noFill/>
          <a:effectLst/>
        </p:spPr>
        <p:txBody>
          <a:bodyPr wrap="square" rtlCol="0">
            <a:spAutoFit/>
          </a:bodyPr>
          <a:lstStyle>
            <a:defPPr>
              <a:defRPr lang="zh-CN"/>
            </a:defPPr>
            <a:lvl1pPr>
              <a:defRPr sz="2000">
                <a:gradFill>
                  <a:gsLst>
                    <a:gs pos="82000">
                      <a:srgbClr val="FFFF00"/>
                    </a:gs>
                    <a:gs pos="97917">
                      <a:srgbClr val="FFFF79"/>
                    </a:gs>
                    <a:gs pos="34000">
                      <a:srgbClr val="EBE600"/>
                    </a:gs>
                    <a:gs pos="10000">
                      <a:schemeClr val="accent6">
                        <a:lumMod val="75000"/>
                      </a:schemeClr>
                    </a:gs>
                  </a:gsLst>
                  <a:lin ang="16200000" scaled="1"/>
                </a:gradFill>
                <a:ea typeface="创艺简行楷" pitchFamily="2" charset="-122"/>
              </a:defRPr>
            </a:lvl1pPr>
          </a:lstStyle>
          <a:p>
            <a:pPr>
              <a:lnSpc>
                <a:spcPct val="150000"/>
              </a:lnSpc>
            </a:pPr>
            <a:r>
              <a:rPr lang="zh-CN" altLang="en-US" sz="2400" dirty="0">
                <a:solidFill>
                  <a:schemeClr val="bg1"/>
                </a:solidFill>
                <a:latin typeface="汉仪大宋简" pitchFamily="49" charset="-122"/>
                <a:ea typeface="汉仪大宋简" pitchFamily="49" charset="-122"/>
              </a:rPr>
              <a:t>亲爱的</a:t>
            </a:r>
            <a:r>
              <a:rPr lang="en-US" altLang="zh-CN" sz="2400" dirty="0">
                <a:solidFill>
                  <a:schemeClr val="bg1"/>
                </a:solidFill>
                <a:latin typeface="汉仪大宋简" pitchFamily="49" charset="-122"/>
                <a:ea typeface="汉仪大宋简" pitchFamily="49" charset="-122"/>
              </a:rPr>
              <a:t>           </a:t>
            </a:r>
            <a:r>
              <a:rPr lang="zh-CN" altLang="en-US" sz="2400" dirty="0">
                <a:solidFill>
                  <a:schemeClr val="bg1"/>
                </a:solidFill>
                <a:latin typeface="汉仪大宋简" pitchFamily="49" charset="-122"/>
                <a:ea typeface="汉仪大宋简" pitchFamily="49" charset="-122"/>
              </a:rPr>
              <a:t>先生</a:t>
            </a:r>
            <a:r>
              <a:rPr lang="en-US" altLang="zh-CN" sz="2400" dirty="0">
                <a:solidFill>
                  <a:schemeClr val="bg1"/>
                </a:solidFill>
                <a:latin typeface="汉仪大宋简" pitchFamily="49" charset="-122"/>
                <a:ea typeface="汉仪大宋简" pitchFamily="49" charset="-122"/>
              </a:rPr>
              <a:t>/</a:t>
            </a:r>
            <a:r>
              <a:rPr lang="zh-CN" altLang="en-US" sz="2400" dirty="0">
                <a:solidFill>
                  <a:schemeClr val="bg1"/>
                </a:solidFill>
                <a:latin typeface="汉仪大宋简" pitchFamily="49" charset="-122"/>
                <a:ea typeface="汉仪大宋简" pitchFamily="49" charset="-122"/>
              </a:rPr>
              <a:t>女士：</a:t>
            </a:r>
            <a:endParaRPr lang="en-US" altLang="zh-CN" sz="2400" dirty="0">
              <a:solidFill>
                <a:schemeClr val="bg1"/>
              </a:solidFill>
              <a:latin typeface="汉仪大宋简" pitchFamily="49" charset="-122"/>
              <a:ea typeface="汉仪大宋简" pitchFamily="49" charset="-122"/>
            </a:endParaRPr>
          </a:p>
          <a:p>
            <a:pPr>
              <a:lnSpc>
                <a:spcPct val="150000"/>
              </a:lnSpc>
            </a:pPr>
            <a:r>
              <a:rPr lang="en-US" altLang="zh-CN" sz="2400" dirty="0">
                <a:solidFill>
                  <a:schemeClr val="bg1"/>
                </a:solidFill>
                <a:latin typeface="汉仪大宋简" pitchFamily="49" charset="-122"/>
                <a:ea typeface="汉仪大宋简" pitchFamily="49" charset="-122"/>
              </a:rPr>
              <a:t>          </a:t>
            </a:r>
            <a:r>
              <a:rPr lang="zh-CN" altLang="en-US" sz="2400" dirty="0">
                <a:solidFill>
                  <a:schemeClr val="bg1"/>
                </a:solidFill>
                <a:latin typeface="汉仪大宋简" pitchFamily="49" charset="-122"/>
                <a:ea typeface="汉仪大宋简" pitchFamily="49" charset="-122"/>
              </a:rPr>
              <a:t>感谢您一直对我们的关怀和照顾，临近中秋，借此之际向您送上我们的祝福，愿您人月团圆，共享天伦！</a:t>
            </a:r>
          </a:p>
        </p:txBody>
      </p:sp>
      <p:sp>
        <p:nvSpPr>
          <p:cNvPr id="142" name="TextBox 141"/>
          <p:cNvSpPr txBox="1"/>
          <p:nvPr/>
        </p:nvSpPr>
        <p:spPr>
          <a:xfrm>
            <a:off x="7054488" y="5073871"/>
            <a:ext cx="2785928" cy="420564"/>
          </a:xfrm>
          <a:prstGeom prst="rect">
            <a:avLst/>
          </a:prstGeom>
          <a:noFill/>
          <a:effectLst/>
        </p:spPr>
        <p:txBody>
          <a:bodyPr wrap="square" rtlCol="0">
            <a:spAutoFit/>
          </a:bodyPr>
          <a:lstStyle>
            <a:defPPr>
              <a:defRPr lang="zh-CN"/>
            </a:defPPr>
            <a:lvl1pPr>
              <a:defRPr sz="2000">
                <a:gradFill>
                  <a:gsLst>
                    <a:gs pos="82000">
                      <a:srgbClr val="FFFF00"/>
                    </a:gs>
                    <a:gs pos="97917">
                      <a:srgbClr val="FFFF79"/>
                    </a:gs>
                    <a:gs pos="34000">
                      <a:srgbClr val="EBE600"/>
                    </a:gs>
                    <a:gs pos="10000">
                      <a:schemeClr val="accent6">
                        <a:lumMod val="75000"/>
                      </a:schemeClr>
                    </a:gs>
                  </a:gsLst>
                  <a:lin ang="16200000" scaled="1"/>
                </a:gradFill>
                <a:ea typeface="创艺简行楷" pitchFamily="2" charset="-122"/>
              </a:defRPr>
            </a:lvl1pPr>
          </a:lstStyle>
          <a:p>
            <a:pPr algn="r"/>
            <a:r>
              <a:rPr lang="en-US" altLang="zh-CN" sz="2135" dirty="0">
                <a:solidFill>
                  <a:schemeClr val="bg1"/>
                </a:solidFill>
                <a:latin typeface="汉仪大宋简" pitchFamily="49" charset="-122"/>
                <a:ea typeface="汉仪大宋简" pitchFamily="49" charset="-122"/>
              </a:rPr>
              <a:t>XXXXXXXXX</a:t>
            </a:r>
            <a:r>
              <a:rPr lang="zh-CN" altLang="en-US" sz="2135" dirty="0">
                <a:solidFill>
                  <a:schemeClr val="bg1"/>
                </a:solidFill>
                <a:latin typeface="汉仪大宋简" pitchFamily="49" charset="-122"/>
                <a:ea typeface="汉仪大宋简" pitchFamily="49" charset="-122"/>
              </a:rPr>
              <a:t>公司</a:t>
            </a:r>
          </a:p>
        </p:txBody>
      </p:sp>
      <p:pic>
        <p:nvPicPr>
          <p:cNvPr id="143" name="Picture 8" descr="C:\Users\Administrator\Desktop\中秋02a-------.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2220956" y="-41307"/>
            <a:ext cx="7619460" cy="3609162"/>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1" descr="C:\Users\Administrator\Desktop\中秋02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91921" y="-41307"/>
            <a:ext cx="2349105" cy="2567531"/>
          </a:xfrm>
          <a:prstGeom prst="rect">
            <a:avLst/>
          </a:prstGeom>
          <a:noFill/>
          <a:extLst>
            <a:ext uri="{909E8E84-426E-40DD-AFC4-6F175D3DCCD1}">
              <a14:hiddenFill xmlns:a14="http://schemas.microsoft.com/office/drawing/2010/main">
                <a:solidFill>
                  <a:srgbClr val="FFFFFF"/>
                </a:solidFill>
              </a14:hiddenFill>
            </a:ext>
          </a:extLst>
        </p:spPr>
      </p:pic>
      <p:pic>
        <p:nvPicPr>
          <p:cNvPr id="148" name="图片 14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16283" y="6629"/>
            <a:ext cx="2289520" cy="2696790"/>
          </a:xfrm>
          <a:prstGeom prst="rect">
            <a:avLst/>
          </a:prstGeom>
        </p:spPr>
      </p:pic>
      <p:pic>
        <p:nvPicPr>
          <p:cNvPr id="149" name="Picture 5" descr="C:\Users\Administrator\Desktop\中秋02a----.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0" y="1107634"/>
            <a:ext cx="2303541" cy="1973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C:\Users\Administrator\Desktop\中秋02a---------.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21723" y="351860"/>
            <a:ext cx="1501209" cy="125040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6" descr="C:\Users\Administrator\Desktop\中秋02a-----.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372205" y="4304714"/>
            <a:ext cx="1499321" cy="2056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1000"/>
                                        <p:tgtEl>
                                          <p:spTgt spid="143"/>
                                        </p:tgtEl>
                                      </p:cBhvr>
                                    </p:animEffect>
                                    <p:anim calcmode="lin" valueType="num">
                                      <p:cBhvr>
                                        <p:cTn id="19" dur="1000" fill="hold"/>
                                        <p:tgtEl>
                                          <p:spTgt spid="143"/>
                                        </p:tgtEl>
                                        <p:attrNameLst>
                                          <p:attrName>ppt_x</p:attrName>
                                        </p:attrNameLst>
                                      </p:cBhvr>
                                      <p:tavLst>
                                        <p:tav tm="0">
                                          <p:val>
                                            <p:strVal val="#ppt_x"/>
                                          </p:val>
                                        </p:tav>
                                        <p:tav tm="100000">
                                          <p:val>
                                            <p:strVal val="#ppt_x"/>
                                          </p:val>
                                        </p:tav>
                                      </p:tavLst>
                                    </p:anim>
                                    <p:anim calcmode="lin" valueType="num">
                                      <p:cBhvr>
                                        <p:cTn id="20" dur="1000" fill="hold"/>
                                        <p:tgtEl>
                                          <p:spTgt spid="14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1000"/>
                                        <p:tgtEl>
                                          <p:spTgt spid="145"/>
                                        </p:tgtEl>
                                      </p:cBhvr>
                                    </p:animEffect>
                                    <p:anim calcmode="lin" valueType="num">
                                      <p:cBhvr>
                                        <p:cTn id="25" dur="1000" fill="hold"/>
                                        <p:tgtEl>
                                          <p:spTgt spid="145"/>
                                        </p:tgtEl>
                                        <p:attrNameLst>
                                          <p:attrName>ppt_x</p:attrName>
                                        </p:attrNameLst>
                                      </p:cBhvr>
                                      <p:tavLst>
                                        <p:tav tm="0">
                                          <p:val>
                                            <p:strVal val="#ppt_x"/>
                                          </p:val>
                                        </p:tav>
                                        <p:tav tm="100000">
                                          <p:val>
                                            <p:strVal val="#ppt_x"/>
                                          </p:val>
                                        </p:tav>
                                      </p:tavLst>
                                    </p:anim>
                                    <p:anim calcmode="lin" valueType="num">
                                      <p:cBhvr>
                                        <p:cTn id="26" dur="1000" fill="hold"/>
                                        <p:tgtEl>
                                          <p:spTgt spid="14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fade">
                                      <p:cBhvr>
                                        <p:cTn id="29" dur="1000"/>
                                        <p:tgtEl>
                                          <p:spTgt spid="150"/>
                                        </p:tgtEl>
                                      </p:cBhvr>
                                    </p:animEffect>
                                    <p:anim calcmode="lin" valueType="num">
                                      <p:cBhvr>
                                        <p:cTn id="30" dur="1000" fill="hold"/>
                                        <p:tgtEl>
                                          <p:spTgt spid="150"/>
                                        </p:tgtEl>
                                        <p:attrNameLst>
                                          <p:attrName>ppt_x</p:attrName>
                                        </p:attrNameLst>
                                      </p:cBhvr>
                                      <p:tavLst>
                                        <p:tav tm="0">
                                          <p:val>
                                            <p:strVal val="#ppt_x"/>
                                          </p:val>
                                        </p:tav>
                                        <p:tav tm="100000">
                                          <p:val>
                                            <p:strVal val="#ppt_x"/>
                                          </p:val>
                                        </p:tav>
                                      </p:tavLst>
                                    </p:anim>
                                    <p:anim calcmode="lin" valueType="num">
                                      <p:cBhvr>
                                        <p:cTn id="31" dur="1000" fill="hold"/>
                                        <p:tgtEl>
                                          <p:spTgt spid="15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fade">
                                      <p:cBhvr>
                                        <p:cTn id="35" dur="1000"/>
                                        <p:tgtEl>
                                          <p:spTgt spid="149"/>
                                        </p:tgtEl>
                                      </p:cBhvr>
                                    </p:animEffect>
                                    <p:anim calcmode="lin" valueType="num">
                                      <p:cBhvr>
                                        <p:cTn id="36" dur="1000" fill="hold"/>
                                        <p:tgtEl>
                                          <p:spTgt spid="149"/>
                                        </p:tgtEl>
                                        <p:attrNameLst>
                                          <p:attrName>ppt_x</p:attrName>
                                        </p:attrNameLst>
                                      </p:cBhvr>
                                      <p:tavLst>
                                        <p:tav tm="0">
                                          <p:val>
                                            <p:strVal val="#ppt_x"/>
                                          </p:val>
                                        </p:tav>
                                        <p:tav tm="100000">
                                          <p:val>
                                            <p:strVal val="#ppt_x"/>
                                          </p:val>
                                        </p:tav>
                                      </p:tavLst>
                                    </p:anim>
                                    <p:anim calcmode="lin" valueType="num">
                                      <p:cBhvr>
                                        <p:cTn id="37" dur="1000" fill="hold"/>
                                        <p:tgtEl>
                                          <p:spTgt spid="14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48"/>
                                        </p:tgtEl>
                                        <p:attrNameLst>
                                          <p:attrName>style.visibility</p:attrName>
                                        </p:attrNameLst>
                                      </p:cBhvr>
                                      <p:to>
                                        <p:strVal val="visible"/>
                                      </p:to>
                                    </p:set>
                                    <p:animEffect transition="in" filter="fade">
                                      <p:cBhvr>
                                        <p:cTn id="41" dur="1000"/>
                                        <p:tgtEl>
                                          <p:spTgt spid="148"/>
                                        </p:tgtEl>
                                      </p:cBhvr>
                                    </p:animEffect>
                                    <p:anim calcmode="lin" valueType="num">
                                      <p:cBhvr>
                                        <p:cTn id="42" dur="1000" fill="hold"/>
                                        <p:tgtEl>
                                          <p:spTgt spid="148"/>
                                        </p:tgtEl>
                                        <p:attrNameLst>
                                          <p:attrName>ppt_x</p:attrName>
                                        </p:attrNameLst>
                                      </p:cBhvr>
                                      <p:tavLst>
                                        <p:tav tm="0">
                                          <p:val>
                                            <p:strVal val="#ppt_x"/>
                                          </p:val>
                                        </p:tav>
                                        <p:tav tm="100000">
                                          <p:val>
                                            <p:strVal val="#ppt_x"/>
                                          </p:val>
                                        </p:tav>
                                      </p:tavLst>
                                    </p:anim>
                                    <p:anim calcmode="lin" valueType="num">
                                      <p:cBhvr>
                                        <p:cTn id="43" dur="1000" fill="hold"/>
                                        <p:tgtEl>
                                          <p:spTgt spid="14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6" presetClass="emph" presetSubtype="0" fill="hold" nodeType="afterEffect">
                                  <p:stCondLst>
                                    <p:cond delay="0"/>
                                  </p:stCondLst>
                                  <p:childTnLst>
                                    <p:animEffect transition="out" filter="fade">
                                      <p:cBhvr>
                                        <p:cTn id="46" dur="500" tmFilter="0, 0; .2, .5; .8, .5; 1, 0"/>
                                        <p:tgtEl>
                                          <p:spTgt spid="148"/>
                                        </p:tgtEl>
                                      </p:cBhvr>
                                    </p:animEffect>
                                    <p:animScale>
                                      <p:cBhvr>
                                        <p:cTn id="47" dur="250" autoRev="1" fill="hold"/>
                                        <p:tgtEl>
                                          <p:spTgt spid="148"/>
                                        </p:tgtEl>
                                      </p:cBhvr>
                                      <p:by x="105000" y="105000"/>
                                    </p:animScale>
                                  </p:childTnLst>
                                </p:cTn>
                              </p:par>
                            </p:childTnLst>
                          </p:cTn>
                        </p:par>
                        <p:par>
                          <p:cTn id="48" fill="hold">
                            <p:stCondLst>
                              <p:cond delay="5500"/>
                            </p:stCondLst>
                            <p:childTnLst>
                              <p:par>
                                <p:cTn id="49" presetID="23" presetClass="entr" presetSubtype="16" fill="hold" grpId="0" nodeType="afterEffect">
                                  <p:stCondLst>
                                    <p:cond delay="0"/>
                                  </p:stCondLst>
                                  <p:iterate type="lt">
                                    <p:tmPct val="10000"/>
                                  </p:iterate>
                                  <p:childTnLst>
                                    <p:set>
                                      <p:cBhvr>
                                        <p:cTn id="50" dur="1" fill="hold">
                                          <p:stCondLst>
                                            <p:cond delay="0"/>
                                          </p:stCondLst>
                                        </p:cTn>
                                        <p:tgtEl>
                                          <p:spTgt spid="141"/>
                                        </p:tgtEl>
                                        <p:attrNameLst>
                                          <p:attrName>style.visibility</p:attrName>
                                        </p:attrNameLst>
                                      </p:cBhvr>
                                      <p:to>
                                        <p:strVal val="visible"/>
                                      </p:to>
                                    </p:set>
                                    <p:anim calcmode="lin" valueType="num">
                                      <p:cBhvr>
                                        <p:cTn id="51" dur="700" fill="hold"/>
                                        <p:tgtEl>
                                          <p:spTgt spid="141"/>
                                        </p:tgtEl>
                                        <p:attrNameLst>
                                          <p:attrName>ppt_w</p:attrName>
                                        </p:attrNameLst>
                                      </p:cBhvr>
                                      <p:tavLst>
                                        <p:tav tm="0">
                                          <p:val>
                                            <p:fltVal val="0"/>
                                          </p:val>
                                        </p:tav>
                                        <p:tav tm="100000">
                                          <p:val>
                                            <p:strVal val="#ppt_w"/>
                                          </p:val>
                                        </p:tav>
                                      </p:tavLst>
                                    </p:anim>
                                    <p:anim calcmode="lin" valueType="num">
                                      <p:cBhvr>
                                        <p:cTn id="52" dur="700" fill="hold"/>
                                        <p:tgtEl>
                                          <p:spTgt spid="141"/>
                                        </p:tgtEl>
                                        <p:attrNameLst>
                                          <p:attrName>ppt_h</p:attrName>
                                        </p:attrNameLst>
                                      </p:cBhvr>
                                      <p:tavLst>
                                        <p:tav tm="0">
                                          <p:val>
                                            <p:fltVal val="0"/>
                                          </p:val>
                                        </p:tav>
                                        <p:tav tm="100000">
                                          <p:val>
                                            <p:strVal val="#ppt_h"/>
                                          </p:val>
                                        </p:tav>
                                      </p:tavLst>
                                    </p:anim>
                                  </p:childTnLst>
                                </p:cTn>
                              </p:par>
                            </p:childTnLst>
                          </p:cTn>
                        </p:par>
                        <p:par>
                          <p:cTn id="53" fill="hold">
                            <p:stCondLst>
                              <p:cond delay="11449"/>
                            </p:stCondLst>
                            <p:childTnLst>
                              <p:par>
                                <p:cTn id="54" presetID="23" presetClass="entr" presetSubtype="16" fill="hold" grpId="0" nodeType="afterEffect">
                                  <p:stCondLst>
                                    <p:cond delay="0"/>
                                  </p:stCondLst>
                                  <p:iterate type="lt">
                                    <p:tmPct val="10000"/>
                                  </p:iterate>
                                  <p:childTnLst>
                                    <p:set>
                                      <p:cBhvr>
                                        <p:cTn id="55" dur="1" fill="hold">
                                          <p:stCondLst>
                                            <p:cond delay="0"/>
                                          </p:stCondLst>
                                        </p:cTn>
                                        <p:tgtEl>
                                          <p:spTgt spid="142"/>
                                        </p:tgtEl>
                                        <p:attrNameLst>
                                          <p:attrName>style.visibility</p:attrName>
                                        </p:attrNameLst>
                                      </p:cBhvr>
                                      <p:to>
                                        <p:strVal val="visible"/>
                                      </p:to>
                                    </p:set>
                                    <p:anim calcmode="lin" valueType="num">
                                      <p:cBhvr>
                                        <p:cTn id="56" dur="700" fill="hold"/>
                                        <p:tgtEl>
                                          <p:spTgt spid="142"/>
                                        </p:tgtEl>
                                        <p:attrNameLst>
                                          <p:attrName>ppt_w</p:attrName>
                                        </p:attrNameLst>
                                      </p:cBhvr>
                                      <p:tavLst>
                                        <p:tav tm="0">
                                          <p:val>
                                            <p:fltVal val="0"/>
                                          </p:val>
                                        </p:tav>
                                        <p:tav tm="100000">
                                          <p:val>
                                            <p:strVal val="#ppt_w"/>
                                          </p:val>
                                        </p:tav>
                                      </p:tavLst>
                                    </p:anim>
                                    <p:anim calcmode="lin" valueType="num">
                                      <p:cBhvr>
                                        <p:cTn id="57" dur="700" fill="hold"/>
                                        <p:tgtEl>
                                          <p:spTgt spid="142"/>
                                        </p:tgtEl>
                                        <p:attrNameLst>
                                          <p:attrName>ppt_h</p:attrName>
                                        </p:attrNameLst>
                                      </p:cBhvr>
                                      <p:tavLst>
                                        <p:tav tm="0">
                                          <p:val>
                                            <p:fltVal val="0"/>
                                          </p:val>
                                        </p:tav>
                                        <p:tav tm="100000">
                                          <p:val>
                                            <p:strVal val="#ppt_h"/>
                                          </p:val>
                                        </p:tav>
                                      </p:tavLst>
                                    </p:anim>
                                  </p:childTnLst>
                                </p:cTn>
                              </p:par>
                            </p:childTnLst>
                          </p:cTn>
                        </p:par>
                        <p:par>
                          <p:cTn id="58" fill="hold">
                            <p:stCondLst>
                              <p:cond delay="12850"/>
                            </p:stCondLst>
                            <p:childTnLst>
                              <p:par>
                                <p:cTn id="59" presetID="42" presetClass="entr" presetSubtype="0" fill="hold" nodeType="afterEffect">
                                  <p:stCondLst>
                                    <p:cond delay="0"/>
                                  </p:stCondLst>
                                  <p:childTnLst>
                                    <p:set>
                                      <p:cBhvr>
                                        <p:cTn id="60" dur="1" fill="hold">
                                          <p:stCondLst>
                                            <p:cond delay="0"/>
                                          </p:stCondLst>
                                        </p:cTn>
                                        <p:tgtEl>
                                          <p:spTgt spid="152"/>
                                        </p:tgtEl>
                                        <p:attrNameLst>
                                          <p:attrName>style.visibility</p:attrName>
                                        </p:attrNameLst>
                                      </p:cBhvr>
                                      <p:to>
                                        <p:strVal val="visible"/>
                                      </p:to>
                                    </p:set>
                                    <p:animEffect transition="in" filter="fade">
                                      <p:cBhvr>
                                        <p:cTn id="61" dur="1000"/>
                                        <p:tgtEl>
                                          <p:spTgt spid="152"/>
                                        </p:tgtEl>
                                      </p:cBhvr>
                                    </p:animEffect>
                                    <p:anim calcmode="lin" valueType="num">
                                      <p:cBhvr>
                                        <p:cTn id="62" dur="1000" fill="hold"/>
                                        <p:tgtEl>
                                          <p:spTgt spid="152"/>
                                        </p:tgtEl>
                                        <p:attrNameLst>
                                          <p:attrName>ppt_x</p:attrName>
                                        </p:attrNameLst>
                                      </p:cBhvr>
                                      <p:tavLst>
                                        <p:tav tm="0">
                                          <p:val>
                                            <p:strVal val="#ppt_x"/>
                                          </p:val>
                                        </p:tav>
                                        <p:tav tm="100000">
                                          <p:val>
                                            <p:strVal val="#ppt_x"/>
                                          </p:val>
                                        </p:tav>
                                      </p:tavLst>
                                    </p:anim>
                                    <p:anim calcmode="lin" valueType="num">
                                      <p:cBhvr>
                                        <p:cTn id="6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12918" y="4811116"/>
            <a:ext cx="2736304" cy="784830"/>
          </a:xfrm>
          <a:prstGeom prst="rect">
            <a:avLst/>
          </a:prstGeom>
          <a:noFill/>
        </p:spPr>
        <p:txBody>
          <a:bodyPr wrap="square" rtlCol="0">
            <a:spAutoFit/>
          </a:bodyPr>
          <a:lstStyle/>
          <a:p>
            <a:pPr algn="ctr"/>
            <a:r>
              <a:rPr lang="zh-CN" altLang="en-US" sz="4500" spc="-300" dirty="0">
                <a:solidFill>
                  <a:schemeClr val="bg1"/>
                </a:solidFill>
                <a:latin typeface="汉仪大宋简" pitchFamily="49" charset="-122"/>
                <a:ea typeface="汉仪大宋简" pitchFamily="49" charset="-122"/>
              </a:rPr>
              <a:t>阖家欢乐</a:t>
            </a:r>
            <a:endParaRPr lang="en-US" altLang="zh-CN" sz="4500" spc="-300" dirty="0">
              <a:solidFill>
                <a:schemeClr val="bg1"/>
              </a:solidFill>
              <a:latin typeface="汉仪大宋简" pitchFamily="49" charset="-122"/>
              <a:ea typeface="汉仪大宋简" pitchFamily="49" charset="-122"/>
            </a:endParaRPr>
          </a:p>
        </p:txBody>
      </p:sp>
      <p:sp>
        <p:nvSpPr>
          <p:cNvPr id="55" name="TextBox 54"/>
          <p:cNvSpPr txBox="1"/>
          <p:nvPr/>
        </p:nvSpPr>
        <p:spPr>
          <a:xfrm>
            <a:off x="5313498" y="5454721"/>
            <a:ext cx="1935145" cy="369332"/>
          </a:xfrm>
          <a:prstGeom prst="rect">
            <a:avLst/>
          </a:prstGeom>
          <a:noFill/>
        </p:spPr>
        <p:txBody>
          <a:bodyPr wrap="none" rtlCol="0">
            <a:spAutoFit/>
          </a:bodyPr>
          <a:lstStyle/>
          <a:p>
            <a:pPr algn="ctr"/>
            <a:r>
              <a:rPr lang="en-US" altLang="zh-CN" dirty="0">
                <a:solidFill>
                  <a:schemeClr val="bg1"/>
                </a:solidFill>
                <a:latin typeface="汉仪大宋简" pitchFamily="49" charset="-122"/>
                <a:ea typeface="汉仪大宋简" pitchFamily="49" charset="-122"/>
              </a:rPr>
              <a:t>HAPPY FAMILY</a:t>
            </a:r>
            <a:endParaRPr lang="zh-CN" altLang="en-US" b="1" dirty="0">
              <a:solidFill>
                <a:schemeClr val="bg1"/>
              </a:solidFill>
            </a:endParaRPr>
          </a:p>
        </p:txBody>
      </p:sp>
      <p:pic>
        <p:nvPicPr>
          <p:cNvPr id="56" name="Picture 15"/>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2220956" y="0"/>
            <a:ext cx="7619460" cy="50820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Administrator\Desktop\中秋02a----.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 y="2016246"/>
            <a:ext cx="2359566" cy="202118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C:\Users\Administrator\Desktop\中秋02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0416" y="3836094"/>
            <a:ext cx="2031111" cy="27864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C:\Users\Administrator\Desktop\中秋02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51860" y="291248"/>
            <a:ext cx="1370463" cy="148052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C:\Users\Administrator\Desktop\中秋02a--------.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2726" y="89640"/>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C:\Users\Administrator\Desktop\中秋02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488" y="512865"/>
            <a:ext cx="2276981" cy="189657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1" descr="C:\Users\Administrator\Desktop\中秋02a----------.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29231" y="-41307"/>
            <a:ext cx="2411796" cy="2636051"/>
          </a:xfrm>
          <a:prstGeom prst="rect">
            <a:avLst/>
          </a:prstGeom>
          <a:noFill/>
          <a:extLst>
            <a:ext uri="{909E8E84-426E-40DD-AFC4-6F175D3DCCD1}">
              <a14:hiddenFill xmlns:a14="http://schemas.microsoft.com/office/drawing/2010/main">
                <a:solidFill>
                  <a:srgbClr val="FFFFFF"/>
                </a:solidFill>
              </a14:hiddenFill>
            </a:ext>
          </a:extLst>
        </p:spPr>
      </p:pic>
      <p:pic>
        <p:nvPicPr>
          <p:cNvPr id="64" name="图片 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03701" y="282998"/>
            <a:ext cx="3310454" cy="3899332"/>
          </a:xfrm>
          <a:prstGeom prst="rect">
            <a:avLst/>
          </a:prstGeom>
        </p:spPr>
      </p:pic>
      <p:pic>
        <p:nvPicPr>
          <p:cNvPr id="65" name="Picture 1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1000" fill="hold"/>
                                        <p:tgtEl>
                                          <p:spTgt spid="6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1000"/>
                                        <p:tgtEl>
                                          <p:spTgt spid="58"/>
                                        </p:tgtEl>
                                      </p:cBhvr>
                                    </p:animEffect>
                                    <p:anim calcmode="lin" valueType="num">
                                      <p:cBhvr>
                                        <p:cTn id="37" dur="1000" fill="hold"/>
                                        <p:tgtEl>
                                          <p:spTgt spid="58"/>
                                        </p:tgtEl>
                                        <p:attrNameLst>
                                          <p:attrName>ppt_x</p:attrName>
                                        </p:attrNameLst>
                                      </p:cBhvr>
                                      <p:tavLst>
                                        <p:tav tm="0">
                                          <p:val>
                                            <p:strVal val="#ppt_x"/>
                                          </p:val>
                                        </p:tav>
                                        <p:tav tm="100000">
                                          <p:val>
                                            <p:strVal val="#ppt_x"/>
                                          </p:val>
                                        </p:tav>
                                      </p:tavLst>
                                    </p:anim>
                                    <p:anim calcmode="lin" valueType="num">
                                      <p:cBhvr>
                                        <p:cTn id="38" dur="1000" fill="hold"/>
                                        <p:tgtEl>
                                          <p:spTgt spid="5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100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6" presetClass="emph" presetSubtype="0" fill="hold" nodeType="afterEffect">
                                  <p:stCondLst>
                                    <p:cond delay="0"/>
                                  </p:stCondLst>
                                  <p:childTnLst>
                                    <p:animEffect transition="out" filter="fade">
                                      <p:cBhvr>
                                        <p:cTn id="47" dur="500" tmFilter="0, 0; .2, .5; .8, .5; 1, 0"/>
                                        <p:tgtEl>
                                          <p:spTgt spid="64"/>
                                        </p:tgtEl>
                                      </p:cBhvr>
                                    </p:animEffect>
                                    <p:animScale>
                                      <p:cBhvr>
                                        <p:cTn id="48" dur="250" autoRev="1" fill="hold"/>
                                        <p:tgtEl>
                                          <p:spTgt spid="64"/>
                                        </p:tgtEl>
                                      </p:cBhvr>
                                      <p:by x="105000" y="105000"/>
                                    </p:animScale>
                                  </p:childTnLst>
                                </p:cTn>
                              </p:par>
                            </p:childTnLst>
                          </p:cTn>
                        </p:par>
                        <p:par>
                          <p:cTn id="49" fill="hold">
                            <p:stCondLst>
                              <p:cond delay="6500"/>
                            </p:stCondLst>
                            <p:childTnLst>
                              <p:par>
                                <p:cTn id="50" presetID="47" presetClass="entr" presetSubtype="0"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42" presetClass="entr" presetSubtype="0" fill="hold"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anim calcmode="lin" valueType="num">
                                      <p:cBhvr>
                                        <p:cTn id="65" dur="1000" fill="hold"/>
                                        <p:tgtEl>
                                          <p:spTgt spid="59"/>
                                        </p:tgtEl>
                                        <p:attrNameLst>
                                          <p:attrName>ppt_x</p:attrName>
                                        </p:attrNameLst>
                                      </p:cBhvr>
                                      <p:tavLst>
                                        <p:tav tm="0">
                                          <p:val>
                                            <p:strVal val="#ppt_x"/>
                                          </p:val>
                                        </p:tav>
                                        <p:tav tm="100000">
                                          <p:val>
                                            <p:strVal val="#ppt_x"/>
                                          </p:val>
                                        </p:tav>
                                      </p:tavLst>
                                    </p:anim>
                                    <p:anim calcmode="lin" valueType="num">
                                      <p:cBhvr>
                                        <p:cTn id="66" dur="1000" fill="hold"/>
                                        <p:tgtEl>
                                          <p:spTgt spid="59"/>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53" presetClass="entr" presetSubtype="16"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childTnLst>
                          </p:cTn>
                        </p:par>
                        <p:par>
                          <p:cTn id="73" fill="hold">
                            <p:stCondLst>
                              <p:cond delay="10000"/>
                            </p:stCondLst>
                            <p:childTnLst>
                              <p:par>
                                <p:cTn id="74" presetID="53" presetClass="entr" presetSubtype="16"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Effect transition="in" filter="fade">
                                      <p:cBhvr>
                                        <p:cTn id="7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360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93"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sp>
        <p:nvSpPr>
          <p:cNvPr id="95" name="文本框 14"/>
          <p:cNvSpPr txBox="1"/>
          <p:nvPr/>
        </p:nvSpPr>
        <p:spPr>
          <a:xfrm>
            <a:off x="3415474" y="1968869"/>
            <a:ext cx="5170646" cy="2929546"/>
          </a:xfrm>
          <a:prstGeom prst="rect">
            <a:avLst/>
          </a:prstGeom>
          <a:noFill/>
        </p:spPr>
        <p:txBody>
          <a:bodyPr vert="eaVert" wrap="square" rtlCol="0">
            <a:spAutoFit/>
          </a:bodyPr>
          <a:lstStyle/>
          <a:p>
            <a:pPr>
              <a:lnSpc>
                <a:spcPct val="200000"/>
              </a:lnSpc>
            </a:pPr>
            <a:r>
              <a:rPr lang="zh-CN" altLang="en-US" dirty="0">
                <a:solidFill>
                  <a:schemeClr val="bg1"/>
                </a:solidFill>
                <a:latin typeface="汉仪小隶书简" panose="02010609000101010101" pitchFamily="49" charset="-122"/>
                <a:ea typeface="汉仪小隶书简" panose="02010609000101010101" pitchFamily="49"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grpSp>
        <p:nvGrpSpPr>
          <p:cNvPr id="96" name="组合 95"/>
          <p:cNvGrpSpPr/>
          <p:nvPr/>
        </p:nvGrpSpPr>
        <p:grpSpPr>
          <a:xfrm>
            <a:off x="3434479" y="1985742"/>
            <a:ext cx="4926996" cy="3011385"/>
            <a:chOff x="3260764" y="2059791"/>
            <a:chExt cx="6167716" cy="2418080"/>
          </a:xfrm>
        </p:grpSpPr>
        <p:cxnSp>
          <p:nvCxnSpPr>
            <p:cNvPr id="97" name="直接连接符 96"/>
            <p:cNvCxnSpPr/>
            <p:nvPr/>
          </p:nvCxnSpPr>
          <p:spPr>
            <a:xfrm>
              <a:off x="942848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875792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803656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735584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668528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98424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30352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591724"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911004"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3260764"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文本框 35"/>
          <p:cNvSpPr txBox="1"/>
          <p:nvPr/>
        </p:nvSpPr>
        <p:spPr>
          <a:xfrm>
            <a:off x="8975572" y="2288835"/>
            <a:ext cx="611706" cy="2486365"/>
          </a:xfrm>
          <a:prstGeom prst="rect">
            <a:avLst/>
          </a:prstGeom>
          <a:noFill/>
        </p:spPr>
        <p:txBody>
          <a:bodyPr vert="eaVert" wrap="square" rtlCol="0">
            <a:spAutoFit/>
          </a:bodyPr>
          <a:lstStyle/>
          <a:p>
            <a:pPr>
              <a:lnSpc>
                <a:spcPts val="3000"/>
              </a:lnSpc>
            </a:pPr>
            <a:r>
              <a:rPr lang="zh-CN" altLang="en-US" sz="3600" dirty="0">
                <a:solidFill>
                  <a:schemeClr val="bg1"/>
                </a:solidFill>
                <a:latin typeface="汉仪大宋简" pitchFamily="49" charset="-122"/>
                <a:ea typeface="汉仪大宋简" pitchFamily="49" charset="-122"/>
              </a:rPr>
              <a:t>中秋佳节</a:t>
            </a:r>
          </a:p>
        </p:txBody>
      </p:sp>
      <p:sp>
        <p:nvSpPr>
          <p:cNvPr id="109" name="矩形 108"/>
          <p:cNvSpPr/>
          <p:nvPr/>
        </p:nvSpPr>
        <p:spPr>
          <a:xfrm>
            <a:off x="8955006" y="2211217"/>
            <a:ext cx="743151" cy="22882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110" name="图片 109"/>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393484" y="4182359"/>
            <a:ext cx="1372407" cy="634246"/>
          </a:xfrm>
          <a:prstGeom prst="rect">
            <a:avLst/>
          </a:prstGeom>
        </p:spPr>
      </p:pic>
      <p:pic>
        <p:nvPicPr>
          <p:cNvPr id="111" name="Picture 15"/>
          <p:cNvPicPr>
            <a:picLocks noChangeAspect="1" noChangeArrowheads="1"/>
          </p:cNvPicPr>
          <p:nvPr/>
        </p:nvPicPr>
        <p:blipFill rotWithShape="1">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320041" y="3226458"/>
            <a:ext cx="2571076" cy="2589603"/>
          </a:xfrm>
          <a:prstGeom prst="rect">
            <a:avLst/>
          </a:prstGeom>
        </p:spPr>
      </p:pic>
      <p:grpSp>
        <p:nvGrpSpPr>
          <p:cNvPr id="113" name="组合 112"/>
          <p:cNvGrpSpPr/>
          <p:nvPr/>
        </p:nvGrpSpPr>
        <p:grpSpPr>
          <a:xfrm>
            <a:off x="9511673" y="1631821"/>
            <a:ext cx="1466850" cy="533400"/>
            <a:chOff x="8926759" y="1717818"/>
            <a:chExt cx="2078038" cy="755650"/>
          </a:xfrm>
        </p:grpSpPr>
        <p:sp>
          <p:nvSpPr>
            <p:cNvPr id="114"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115"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
        <p:nvSpPr>
          <p:cNvPr id="26" name="TextBox 4">
            <a:extLst>
              <a:ext uri="{FF2B5EF4-FFF2-40B4-BE49-F238E27FC236}">
                <a16:creationId xmlns:a16="http://schemas.microsoft.com/office/drawing/2014/main" xmlns=""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
        <p:nvSpPr>
          <p:cNvPr id="3" name="文本框 2"/>
          <p:cNvSpPr txBox="1"/>
          <p:nvPr/>
        </p:nvSpPr>
        <p:spPr>
          <a:xfrm>
            <a:off x="3497802" y="372862"/>
            <a:ext cx="1145219" cy="184666"/>
          </a:xfrm>
          <a:prstGeom prst="rect">
            <a:avLst/>
          </a:prstGeom>
          <a:noFill/>
        </p:spPr>
        <p:txBody>
          <a:bodyPr wrap="square" rtlCol="0">
            <a:spAutoFit/>
          </a:bodyPr>
          <a:lstStyle/>
          <a:p>
            <a:r>
              <a:rPr lang="en-US" altLang="zh-CN" sz="600" dirty="0">
                <a:solidFill>
                  <a:srgbClr val="B81C22"/>
                </a:solidFill>
              </a:rPr>
              <a:t>https://www.ypppt.com/</a:t>
            </a:r>
            <a:endParaRPr lang="zh-CN" altLang="en-US" sz="600" dirty="0">
              <a:solidFill>
                <a:srgbClr val="B81C22"/>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anim calcmode="lin" valueType="num">
                                      <p:cBhvr>
                                        <p:cTn id="13" dur="1000" fill="hold"/>
                                        <p:tgtEl>
                                          <p:spTgt spid="111"/>
                                        </p:tgtEl>
                                        <p:attrNameLst>
                                          <p:attrName>ppt_x</p:attrName>
                                        </p:attrNameLst>
                                      </p:cBhvr>
                                      <p:tavLst>
                                        <p:tav tm="0">
                                          <p:val>
                                            <p:strVal val="#ppt_x"/>
                                          </p:val>
                                        </p:tav>
                                        <p:tav tm="100000">
                                          <p:val>
                                            <p:strVal val="#ppt_x"/>
                                          </p:val>
                                        </p:tav>
                                      </p:tavLst>
                                    </p:anim>
                                    <p:anim calcmode="lin" valueType="num">
                                      <p:cBhvr>
                                        <p:cTn id="14" dur="1000" fill="hold"/>
                                        <p:tgtEl>
                                          <p:spTgt spid="1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anim calcmode="lin" valueType="num">
                                      <p:cBhvr>
                                        <p:cTn id="25" dur="1000" fill="hold"/>
                                        <p:tgtEl>
                                          <p:spTgt spid="93"/>
                                        </p:tgtEl>
                                        <p:attrNameLst>
                                          <p:attrName>ppt_x</p:attrName>
                                        </p:attrNameLst>
                                      </p:cBhvr>
                                      <p:tavLst>
                                        <p:tav tm="0">
                                          <p:val>
                                            <p:strVal val="#ppt_x"/>
                                          </p:val>
                                        </p:tav>
                                        <p:tav tm="100000">
                                          <p:val>
                                            <p:strVal val="#ppt_x"/>
                                          </p:val>
                                        </p:tav>
                                      </p:tavLst>
                                    </p:anim>
                                    <p:anim calcmode="lin" valueType="num">
                                      <p:cBhvr>
                                        <p:cTn id="26" dur="1000" fill="hold"/>
                                        <p:tgtEl>
                                          <p:spTgt spid="9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1000"/>
                                        <p:tgtEl>
                                          <p:spTgt spid="113"/>
                                        </p:tgtEl>
                                      </p:cBhvr>
                                    </p:animEffect>
                                    <p:anim calcmode="lin" valueType="num">
                                      <p:cBhvr>
                                        <p:cTn id="37" dur="1000" fill="hold"/>
                                        <p:tgtEl>
                                          <p:spTgt spid="113"/>
                                        </p:tgtEl>
                                        <p:attrNameLst>
                                          <p:attrName>ppt_x</p:attrName>
                                        </p:attrNameLst>
                                      </p:cBhvr>
                                      <p:tavLst>
                                        <p:tav tm="0">
                                          <p:val>
                                            <p:strVal val="#ppt_x"/>
                                          </p:val>
                                        </p:tav>
                                        <p:tav tm="100000">
                                          <p:val>
                                            <p:strVal val="#ppt_x"/>
                                          </p:val>
                                        </p:tav>
                                      </p:tavLst>
                                    </p:anim>
                                    <p:anim calcmode="lin" valueType="num">
                                      <p:cBhvr>
                                        <p:cTn id="38" dur="1000" fill="hold"/>
                                        <p:tgtEl>
                                          <p:spTgt spid="11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barn(outHorizontal)">
                                      <p:cBhvr>
                                        <p:cTn id="42" dur="500"/>
                                        <p:tgtEl>
                                          <p:spTgt spid="109"/>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anim calcmode="lin" valueType="num">
                                      <p:cBhvr>
                                        <p:cTn id="47" dur="500" fill="hold"/>
                                        <p:tgtEl>
                                          <p:spTgt spid="110"/>
                                        </p:tgtEl>
                                        <p:attrNameLst>
                                          <p:attrName>ppt_x</p:attrName>
                                        </p:attrNameLst>
                                      </p:cBhvr>
                                      <p:tavLst>
                                        <p:tav tm="0">
                                          <p:val>
                                            <p:strVal val="#ppt_x"/>
                                          </p:val>
                                        </p:tav>
                                        <p:tav tm="100000">
                                          <p:val>
                                            <p:strVal val="#ppt_x"/>
                                          </p:val>
                                        </p:tav>
                                      </p:tavLst>
                                    </p:anim>
                                    <p:anim calcmode="lin" valueType="num">
                                      <p:cBhvr>
                                        <p:cTn id="48" dur="500" fill="hold"/>
                                        <p:tgtEl>
                                          <p:spTgt spid="110"/>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1000"/>
                                        <p:tgtEl>
                                          <p:spTgt spid="108"/>
                                        </p:tgtEl>
                                      </p:cBhvr>
                                    </p:animEffect>
                                    <p:anim calcmode="lin" valueType="num">
                                      <p:cBhvr>
                                        <p:cTn id="53" dur="1000" fill="hold"/>
                                        <p:tgtEl>
                                          <p:spTgt spid="108"/>
                                        </p:tgtEl>
                                        <p:attrNameLst>
                                          <p:attrName>ppt_x</p:attrName>
                                        </p:attrNameLst>
                                      </p:cBhvr>
                                      <p:tavLst>
                                        <p:tav tm="0">
                                          <p:val>
                                            <p:strVal val="#ppt_x"/>
                                          </p:val>
                                        </p:tav>
                                        <p:tav tm="100000">
                                          <p:val>
                                            <p:strVal val="#ppt_x"/>
                                          </p:val>
                                        </p:tav>
                                      </p:tavLst>
                                    </p:anim>
                                    <p:anim calcmode="lin" valueType="num">
                                      <p:cBhvr>
                                        <p:cTn id="54" dur="1000" fill="hold"/>
                                        <p:tgtEl>
                                          <p:spTgt spid="108"/>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2250"/>
                                        <p:tgtEl>
                                          <p:spTgt spid="95"/>
                                        </p:tgtEl>
                                      </p:cBhvr>
                                    </p:animEffect>
                                  </p:childTnLst>
                                </p:cTn>
                              </p:par>
                              <p:par>
                                <p:cTn id="59" presetID="22" presetClass="entr" presetSubtype="2"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right)">
                                      <p:cBhvr>
                                        <p:cTn id="61" dur="2250"/>
                                        <p:tgtEl>
                                          <p:spTgt spid="96"/>
                                        </p:tgtEl>
                                      </p:cBhvr>
                                    </p:animEffect>
                                  </p:childTnLst>
                                </p:cTn>
                              </p:par>
                            </p:childTnLst>
                          </p:cTn>
                        </p:par>
                        <p:par>
                          <p:cTn id="62" fill="hold">
                            <p:stCondLst>
                              <p:cond delay="9500"/>
                            </p:stCondLst>
                            <p:childTnLst>
                              <p:par>
                                <p:cTn id="63" presetID="42" presetClass="entr" presetSubtype="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图片 83"/>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85"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 name="组合 88"/>
          <p:cNvGrpSpPr/>
          <p:nvPr/>
        </p:nvGrpSpPr>
        <p:grpSpPr>
          <a:xfrm>
            <a:off x="9511673" y="1631821"/>
            <a:ext cx="1466850" cy="533400"/>
            <a:chOff x="8926759" y="1717818"/>
            <a:chExt cx="2078038" cy="755650"/>
          </a:xfrm>
        </p:grpSpPr>
        <p:sp>
          <p:nvSpPr>
            <p:cNvPr id="90"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91"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
        <p:nvSpPr>
          <p:cNvPr id="115" name="文本框 14"/>
          <p:cNvSpPr txBox="1"/>
          <p:nvPr/>
        </p:nvSpPr>
        <p:spPr>
          <a:xfrm>
            <a:off x="4317677" y="1968869"/>
            <a:ext cx="4062651" cy="2929546"/>
          </a:xfrm>
          <a:prstGeom prst="rect">
            <a:avLst/>
          </a:prstGeom>
          <a:noFill/>
        </p:spPr>
        <p:txBody>
          <a:bodyPr vert="eaVert" wrap="square" rtlCol="0">
            <a:spAutoFit/>
          </a:bodyPr>
          <a:lstStyle/>
          <a:p>
            <a:pPr>
              <a:lnSpc>
                <a:spcPct val="200000"/>
              </a:lnSpc>
            </a:pPr>
            <a:r>
              <a:rPr lang="zh-CN" altLang="en-US" dirty="0">
                <a:solidFill>
                  <a:schemeClr val="bg1"/>
                </a:solidFill>
                <a:latin typeface="汉仪小隶书简" panose="02010609000101010101" pitchFamily="49" charset="-122"/>
                <a:ea typeface="汉仪小隶书简" panose="02010609000101010101" pitchFamily="49" charset="-122"/>
              </a:rPr>
              <a:t>中秋节始于唐朝初年，盛行于宋朝，至明清时，已成为与春节齐名的中国传统节日之一。受中华文化的影响，中秋节也是东亚和东南亚一些国家尤其是当地的华人华侨的传统节日。</a:t>
            </a:r>
          </a:p>
        </p:txBody>
      </p:sp>
      <p:grpSp>
        <p:nvGrpSpPr>
          <p:cNvPr id="116" name="组合 115"/>
          <p:cNvGrpSpPr/>
          <p:nvPr/>
        </p:nvGrpSpPr>
        <p:grpSpPr>
          <a:xfrm>
            <a:off x="4291907" y="1985742"/>
            <a:ext cx="3863777" cy="3011385"/>
            <a:chOff x="4591724" y="2059791"/>
            <a:chExt cx="4836756" cy="2418080"/>
          </a:xfrm>
        </p:grpSpPr>
        <p:cxnSp>
          <p:nvCxnSpPr>
            <p:cNvPr id="117" name="直接连接符 116"/>
            <p:cNvCxnSpPr/>
            <p:nvPr/>
          </p:nvCxnSpPr>
          <p:spPr>
            <a:xfrm>
              <a:off x="942848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875792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803656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735584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668528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598424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303520"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4591724" y="2059791"/>
              <a:ext cx="0" cy="2418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7" name="文本框 35"/>
          <p:cNvSpPr txBox="1"/>
          <p:nvPr/>
        </p:nvSpPr>
        <p:spPr>
          <a:xfrm>
            <a:off x="8769780" y="2288835"/>
            <a:ext cx="611706" cy="2486365"/>
          </a:xfrm>
          <a:prstGeom prst="rect">
            <a:avLst/>
          </a:prstGeom>
          <a:noFill/>
        </p:spPr>
        <p:txBody>
          <a:bodyPr vert="eaVert" wrap="square" rtlCol="0">
            <a:spAutoFit/>
          </a:bodyPr>
          <a:lstStyle/>
          <a:p>
            <a:pPr>
              <a:lnSpc>
                <a:spcPts val="3000"/>
              </a:lnSpc>
            </a:pPr>
            <a:r>
              <a:rPr lang="zh-CN" altLang="en-US" sz="3600" dirty="0">
                <a:solidFill>
                  <a:schemeClr val="bg1"/>
                </a:solidFill>
                <a:latin typeface="汉仪大宋简" pitchFamily="49" charset="-122"/>
                <a:ea typeface="汉仪大宋简" pitchFamily="49" charset="-122"/>
              </a:rPr>
              <a:t>中秋历史</a:t>
            </a:r>
          </a:p>
        </p:txBody>
      </p:sp>
      <p:sp>
        <p:nvSpPr>
          <p:cNvPr id="128" name="矩形 127"/>
          <p:cNvSpPr/>
          <p:nvPr/>
        </p:nvSpPr>
        <p:spPr>
          <a:xfrm>
            <a:off x="8749214" y="2211217"/>
            <a:ext cx="743151" cy="22882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129" name="图片 128"/>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87692" y="4182359"/>
            <a:ext cx="1372407" cy="634246"/>
          </a:xfrm>
          <a:prstGeom prst="rect">
            <a:avLst/>
          </a:prstGeom>
        </p:spPr>
      </p:pic>
      <p:grpSp>
        <p:nvGrpSpPr>
          <p:cNvPr id="8" name="组合 7"/>
          <p:cNvGrpSpPr/>
          <p:nvPr/>
        </p:nvGrpSpPr>
        <p:grpSpPr>
          <a:xfrm>
            <a:off x="1310534" y="0"/>
            <a:ext cx="2591883" cy="5559692"/>
            <a:chOff x="1310534" y="0"/>
            <a:chExt cx="2591883" cy="5559692"/>
          </a:xfrm>
        </p:grpSpPr>
        <p:sp>
          <p:nvSpPr>
            <p:cNvPr id="113" name="八边形 112"/>
            <p:cNvSpPr/>
            <p:nvPr/>
          </p:nvSpPr>
          <p:spPr>
            <a:xfrm>
              <a:off x="1390697" y="3047974"/>
              <a:ext cx="2436367" cy="2436365"/>
            </a:xfrm>
            <a:prstGeom prst="octagon">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310534" y="0"/>
              <a:ext cx="2591883" cy="5559692"/>
              <a:chOff x="1310534" y="0"/>
              <a:chExt cx="2591883" cy="5559692"/>
            </a:xfrm>
          </p:grpSpPr>
          <p:sp>
            <p:nvSpPr>
              <p:cNvPr id="130" name="八边形 129"/>
              <p:cNvSpPr/>
              <p:nvPr/>
            </p:nvSpPr>
            <p:spPr>
              <a:xfrm>
                <a:off x="1310534" y="2967811"/>
                <a:ext cx="2591883" cy="2591881"/>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flipV="1">
                <a:off x="2606475" y="0"/>
                <a:ext cx="0" cy="29678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anim calcmode="lin" valueType="num">
                                      <p:cBhvr>
                                        <p:cTn id="31" dur="1000" fill="hold"/>
                                        <p:tgtEl>
                                          <p:spTgt spid="86"/>
                                        </p:tgtEl>
                                        <p:attrNameLst>
                                          <p:attrName>ppt_x</p:attrName>
                                        </p:attrNameLst>
                                      </p:cBhvr>
                                      <p:tavLst>
                                        <p:tav tm="0">
                                          <p:val>
                                            <p:strVal val="#ppt_x"/>
                                          </p:val>
                                        </p:tav>
                                        <p:tav tm="100000">
                                          <p:val>
                                            <p:strVal val="#ppt_x"/>
                                          </p:val>
                                        </p:tav>
                                      </p:tavLst>
                                    </p:anim>
                                    <p:anim calcmode="lin" valueType="num">
                                      <p:cBhvr>
                                        <p:cTn id="32" dur="1000" fill="hold"/>
                                        <p:tgtEl>
                                          <p:spTgt spid="8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1000"/>
                                        <p:tgtEl>
                                          <p:spTgt spid="89"/>
                                        </p:tgtEl>
                                      </p:cBhvr>
                                    </p:animEffect>
                                    <p:anim calcmode="lin" valueType="num">
                                      <p:cBhvr>
                                        <p:cTn id="37" dur="1000" fill="hold"/>
                                        <p:tgtEl>
                                          <p:spTgt spid="89"/>
                                        </p:tgtEl>
                                        <p:attrNameLst>
                                          <p:attrName>ppt_x</p:attrName>
                                        </p:attrNameLst>
                                      </p:cBhvr>
                                      <p:tavLst>
                                        <p:tav tm="0">
                                          <p:val>
                                            <p:strVal val="#ppt_x"/>
                                          </p:val>
                                        </p:tav>
                                        <p:tav tm="100000">
                                          <p:val>
                                            <p:strVal val="#ppt_x"/>
                                          </p:val>
                                        </p:tav>
                                      </p:tavLst>
                                    </p:anim>
                                    <p:anim calcmode="lin" valueType="num">
                                      <p:cBhvr>
                                        <p:cTn id="38" dur="1000" fill="hold"/>
                                        <p:tgtEl>
                                          <p:spTgt spid="8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barn(outHorizontal)">
                                      <p:cBhvr>
                                        <p:cTn id="42" dur="500"/>
                                        <p:tgtEl>
                                          <p:spTgt spid="128"/>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fade">
                                      <p:cBhvr>
                                        <p:cTn id="46" dur="500"/>
                                        <p:tgtEl>
                                          <p:spTgt spid="129"/>
                                        </p:tgtEl>
                                      </p:cBhvr>
                                    </p:animEffect>
                                    <p:anim calcmode="lin" valueType="num">
                                      <p:cBhvr>
                                        <p:cTn id="47" dur="500" fill="hold"/>
                                        <p:tgtEl>
                                          <p:spTgt spid="129"/>
                                        </p:tgtEl>
                                        <p:attrNameLst>
                                          <p:attrName>ppt_x</p:attrName>
                                        </p:attrNameLst>
                                      </p:cBhvr>
                                      <p:tavLst>
                                        <p:tav tm="0">
                                          <p:val>
                                            <p:strVal val="#ppt_x"/>
                                          </p:val>
                                        </p:tav>
                                        <p:tav tm="100000">
                                          <p:val>
                                            <p:strVal val="#ppt_x"/>
                                          </p:val>
                                        </p:tav>
                                      </p:tavLst>
                                    </p:anim>
                                    <p:anim calcmode="lin" valueType="num">
                                      <p:cBhvr>
                                        <p:cTn id="48" dur="500" fill="hold"/>
                                        <p:tgtEl>
                                          <p:spTgt spid="129"/>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fade">
                                      <p:cBhvr>
                                        <p:cTn id="52" dur="1000"/>
                                        <p:tgtEl>
                                          <p:spTgt spid="127"/>
                                        </p:tgtEl>
                                      </p:cBhvr>
                                    </p:animEffect>
                                    <p:anim calcmode="lin" valueType="num">
                                      <p:cBhvr>
                                        <p:cTn id="53" dur="1000" fill="hold"/>
                                        <p:tgtEl>
                                          <p:spTgt spid="127"/>
                                        </p:tgtEl>
                                        <p:attrNameLst>
                                          <p:attrName>ppt_x</p:attrName>
                                        </p:attrNameLst>
                                      </p:cBhvr>
                                      <p:tavLst>
                                        <p:tav tm="0">
                                          <p:val>
                                            <p:strVal val="#ppt_x"/>
                                          </p:val>
                                        </p:tav>
                                        <p:tav tm="100000">
                                          <p:val>
                                            <p:strVal val="#ppt_x"/>
                                          </p:val>
                                        </p:tav>
                                      </p:tavLst>
                                    </p:anim>
                                    <p:anim calcmode="lin" valueType="num">
                                      <p:cBhvr>
                                        <p:cTn id="54" dur="1000" fill="hold"/>
                                        <p:tgtEl>
                                          <p:spTgt spid="127"/>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2" fill="hold" grpId="0"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right)">
                                      <p:cBhvr>
                                        <p:cTn id="58" dur="2250"/>
                                        <p:tgtEl>
                                          <p:spTgt spid="115"/>
                                        </p:tgtEl>
                                      </p:cBhvr>
                                    </p:animEffect>
                                  </p:childTnLst>
                                </p:cTn>
                              </p:par>
                              <p:par>
                                <p:cTn id="59" presetID="22" presetClass="entr" presetSubtype="2"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right)">
                                      <p:cBhvr>
                                        <p:cTn id="61" dur="2250"/>
                                        <p:tgtEl>
                                          <p:spTgt spid="116"/>
                                        </p:tgtEl>
                                      </p:cBhvr>
                                    </p:animEffect>
                                  </p:childTnLst>
                                </p:cTn>
                              </p:par>
                            </p:childTnLst>
                          </p:cTn>
                        </p:par>
                        <p:par>
                          <p:cTn id="62" fill="hold">
                            <p:stCondLst>
                              <p:cond delay="9500"/>
                            </p:stCondLst>
                            <p:childTnLst>
                              <p:par>
                                <p:cTn id="63" presetID="47"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7" grpId="0"/>
      <p:bldP spid="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91"/>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93"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椭圆 104"/>
          <p:cNvSpPr/>
          <p:nvPr/>
        </p:nvSpPr>
        <p:spPr>
          <a:xfrm>
            <a:off x="3536434" y="1051040"/>
            <a:ext cx="4494306" cy="44943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3459315" y="1665126"/>
            <a:ext cx="3877985" cy="3400283"/>
          </a:xfrm>
          <a:prstGeom prst="rect">
            <a:avLst/>
          </a:prstGeom>
        </p:spPr>
        <p:txBody>
          <a:bodyPr vert="eaVert" wrap="square">
            <a:spAutoFit/>
          </a:bodyPr>
          <a:lstStyle/>
          <a:p>
            <a:pPr>
              <a:lnSpc>
                <a:spcPct val="150000"/>
              </a:lnSpc>
            </a:pPr>
            <a:r>
              <a:rPr lang="zh-CN" altLang="en-US" sz="2000" spc="600" dirty="0">
                <a:solidFill>
                  <a:schemeClr val="bg1"/>
                </a:solidFill>
                <a:latin typeface="汉仪大宋简" pitchFamily="49" charset="-122"/>
                <a:ea typeface="汉仪大宋简" pitchFamily="49" charset="-122"/>
              </a:rPr>
              <a:t>明月几时有？把酒问青天。不知天上宫阙，今夕是何年。我欲乘风归去，又恐琼楼玉宇，高处不胜寒。起舞弄清影，何似在人间？</a:t>
            </a:r>
          </a:p>
        </p:txBody>
      </p:sp>
      <p:pic>
        <p:nvPicPr>
          <p:cNvPr id="107" name="图片 10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38248" y="845797"/>
            <a:ext cx="2263518" cy="4030854"/>
          </a:xfrm>
          <a:prstGeom prst="rect">
            <a:avLst/>
          </a:prstGeom>
        </p:spPr>
      </p:pic>
      <p:pic>
        <p:nvPicPr>
          <p:cNvPr id="109" name="图片 108"/>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18746" y="4790371"/>
            <a:ext cx="2419955" cy="1118361"/>
          </a:xfrm>
          <a:prstGeom prst="rect">
            <a:avLst/>
          </a:prstGeom>
        </p:spPr>
      </p:pic>
      <p:grpSp>
        <p:nvGrpSpPr>
          <p:cNvPr id="4" name="组合 3"/>
          <p:cNvGrpSpPr/>
          <p:nvPr/>
        </p:nvGrpSpPr>
        <p:grpSpPr>
          <a:xfrm>
            <a:off x="1746963" y="1"/>
            <a:ext cx="1717796" cy="5621132"/>
            <a:chOff x="1746963" y="1"/>
            <a:chExt cx="1717796" cy="5621132"/>
          </a:xfrm>
        </p:grpSpPr>
        <p:grpSp>
          <p:nvGrpSpPr>
            <p:cNvPr id="2" name="组合 1"/>
            <p:cNvGrpSpPr/>
            <p:nvPr/>
          </p:nvGrpSpPr>
          <p:grpSpPr>
            <a:xfrm>
              <a:off x="1746963" y="3903337"/>
              <a:ext cx="1717796" cy="1717796"/>
              <a:chOff x="2052168" y="4278005"/>
              <a:chExt cx="1224000" cy="1224000"/>
            </a:xfrm>
          </p:grpSpPr>
          <p:pic>
            <p:nvPicPr>
              <p:cNvPr id="110" name="Picture 4" descr="https://timgsa.baidu.com/timg?image&amp;quality=80&amp;size=b9999_10000&amp;sec=1504265086147&amp;di=235b6cdf41f29ff1292396ee4d59135a&amp;imgtype=0&amp;src=http%3A%2F%2Fimg.9ku.com%2Fgeshoutuji%2Fsingertuji%2F3%2F3818%2F3818_7.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2106168" y="4332005"/>
                <a:ext cx="1116000" cy="1116000"/>
              </a:xfrm>
              <a:prstGeom prst="octagon">
                <a:avLst/>
              </a:prstGeom>
              <a:noFill/>
              <a:ln>
                <a:noFill/>
              </a:ln>
              <a:extLst>
                <a:ext uri="{909E8E84-426E-40DD-AFC4-6F175D3DCCD1}">
                  <a14:hiddenFill xmlns:a14="http://schemas.microsoft.com/office/drawing/2010/main">
                    <a:solidFill>
                      <a:srgbClr val="FFFFFF"/>
                    </a:solidFill>
                  </a14:hiddenFill>
                </a:ext>
              </a:extLst>
            </p:spPr>
          </p:pic>
          <p:sp>
            <p:nvSpPr>
              <p:cNvPr id="111" name="八边形 110"/>
              <p:cNvSpPr/>
              <p:nvPr/>
            </p:nvSpPr>
            <p:spPr>
              <a:xfrm>
                <a:off x="2052168" y="4278005"/>
                <a:ext cx="1224000" cy="1224000"/>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12" name="直接连接符 111"/>
            <p:cNvCxnSpPr/>
            <p:nvPr/>
          </p:nvCxnSpPr>
          <p:spPr>
            <a:xfrm flipV="1">
              <a:off x="2606475" y="1"/>
              <a:ext cx="0" cy="39033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1000"/>
                                        <p:tgtEl>
                                          <p:spTgt spid="92"/>
                                        </p:tgtEl>
                                      </p:cBhvr>
                                    </p:animEffect>
                                    <p:anim calcmode="lin" valueType="num">
                                      <p:cBhvr>
                                        <p:cTn id="19" dur="1000" fill="hold"/>
                                        <p:tgtEl>
                                          <p:spTgt spid="92"/>
                                        </p:tgtEl>
                                        <p:attrNameLst>
                                          <p:attrName>ppt_x</p:attrName>
                                        </p:attrNameLst>
                                      </p:cBhvr>
                                      <p:tavLst>
                                        <p:tav tm="0">
                                          <p:val>
                                            <p:strVal val="#ppt_x"/>
                                          </p:val>
                                        </p:tav>
                                        <p:tav tm="100000">
                                          <p:val>
                                            <p:strVal val="#ppt_x"/>
                                          </p:val>
                                        </p:tav>
                                      </p:tavLst>
                                    </p:anim>
                                    <p:anim calcmode="lin" valueType="num">
                                      <p:cBhvr>
                                        <p:cTn id="20" dur="1000" fill="hold"/>
                                        <p:tgtEl>
                                          <p:spTgt spid="9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anim calcmode="lin" valueType="num">
                                      <p:cBhvr>
                                        <p:cTn id="25" dur="1000" fill="hold"/>
                                        <p:tgtEl>
                                          <p:spTgt spid="93"/>
                                        </p:tgtEl>
                                        <p:attrNameLst>
                                          <p:attrName>ppt_x</p:attrName>
                                        </p:attrNameLst>
                                      </p:cBhvr>
                                      <p:tavLst>
                                        <p:tav tm="0">
                                          <p:val>
                                            <p:strVal val="#ppt_x"/>
                                          </p:val>
                                        </p:tav>
                                        <p:tav tm="100000">
                                          <p:val>
                                            <p:strVal val="#ppt_x"/>
                                          </p:val>
                                        </p:tav>
                                      </p:tavLst>
                                    </p:anim>
                                    <p:anim calcmode="lin" valueType="num">
                                      <p:cBhvr>
                                        <p:cTn id="26" dur="1000" fill="hold"/>
                                        <p:tgtEl>
                                          <p:spTgt spid="9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1000" fill="hold"/>
                                        <p:tgtEl>
                                          <p:spTgt spid="107"/>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1000"/>
                                        <p:tgtEl>
                                          <p:spTgt spid="105"/>
                                        </p:tgtEl>
                                      </p:cBhvr>
                                    </p:animEffect>
                                    <p:anim calcmode="lin" valueType="num">
                                      <p:cBhvr>
                                        <p:cTn id="42" dur="1000" fill="hold"/>
                                        <p:tgtEl>
                                          <p:spTgt spid="105"/>
                                        </p:tgtEl>
                                        <p:attrNameLst>
                                          <p:attrName>ppt_x</p:attrName>
                                        </p:attrNameLst>
                                      </p:cBhvr>
                                      <p:tavLst>
                                        <p:tav tm="0">
                                          <p:val>
                                            <p:strVal val="#ppt_x"/>
                                          </p:val>
                                        </p:tav>
                                        <p:tav tm="100000">
                                          <p:val>
                                            <p:strVal val="#ppt_x"/>
                                          </p:val>
                                        </p:tav>
                                      </p:tavLst>
                                    </p:anim>
                                    <p:anim calcmode="lin" valueType="num">
                                      <p:cBhvr>
                                        <p:cTn id="43" dur="1000" fill="hold"/>
                                        <p:tgtEl>
                                          <p:spTgt spid="105"/>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right)">
                                      <p:cBhvr>
                                        <p:cTn id="47" dur="500"/>
                                        <p:tgtEl>
                                          <p:spTgt spid="106"/>
                                        </p:tgtEl>
                                      </p:cBhvr>
                                    </p:animEffect>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anim calcmode="lin" valueType="num">
                                      <p:cBhvr>
                                        <p:cTn id="52" dur="500" fill="hold"/>
                                        <p:tgtEl>
                                          <p:spTgt spid="109"/>
                                        </p:tgtEl>
                                        <p:attrNameLst>
                                          <p:attrName>ppt_x</p:attrName>
                                        </p:attrNameLst>
                                      </p:cBhvr>
                                      <p:tavLst>
                                        <p:tav tm="0">
                                          <p:val>
                                            <p:strVal val="#ppt_x"/>
                                          </p:val>
                                        </p:tav>
                                        <p:tav tm="100000">
                                          <p:val>
                                            <p:strVal val="#ppt_x"/>
                                          </p:val>
                                        </p:tav>
                                      </p:tavLst>
                                    </p:anim>
                                    <p:anim calcmode="lin" valueType="num">
                                      <p:cBhvr>
                                        <p:cTn id="53" dur="500" fill="hold"/>
                                        <p:tgtEl>
                                          <p:spTgt spid="109"/>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7"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33"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组合 36"/>
          <p:cNvGrpSpPr/>
          <p:nvPr/>
        </p:nvGrpSpPr>
        <p:grpSpPr>
          <a:xfrm>
            <a:off x="9511673" y="1631821"/>
            <a:ext cx="1466850" cy="533400"/>
            <a:chOff x="8926759" y="1717818"/>
            <a:chExt cx="2078038" cy="755650"/>
          </a:xfrm>
        </p:grpSpPr>
        <p:sp>
          <p:nvSpPr>
            <p:cNvPr id="38"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39"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8624389" y="2656103"/>
            <a:ext cx="1353821" cy="1353821"/>
            <a:chOff x="9750305" y="2272540"/>
            <a:chExt cx="1353821" cy="1353821"/>
          </a:xfrm>
        </p:grpSpPr>
        <p:pic>
          <p:nvPicPr>
            <p:cNvPr id="41" name="Picture 2"/>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9810032" y="2325357"/>
              <a:ext cx="1234366" cy="1248186"/>
            </a:xfrm>
            <a:prstGeom prst="octagon">
              <a:avLst/>
            </a:prstGeom>
            <a:noFill/>
            <a:ln w="9525">
              <a:noFill/>
            </a:ln>
            <a:extLst>
              <a:ext uri="{909E8E84-426E-40DD-AFC4-6F175D3DCCD1}">
                <a14:hiddenFill xmlns:a14="http://schemas.microsoft.com/office/drawing/2010/main">
                  <a:solidFill>
                    <a:srgbClr val="FFFFFF"/>
                  </a:solidFill>
                </a14:hiddenFill>
              </a:ext>
            </a:extLst>
          </p:spPr>
        </p:pic>
        <p:sp>
          <p:nvSpPr>
            <p:cNvPr id="42" name="八边形 41"/>
            <p:cNvSpPr/>
            <p:nvPr/>
          </p:nvSpPr>
          <p:spPr>
            <a:xfrm>
              <a:off x="9750305" y="2272540"/>
              <a:ext cx="1353821" cy="1353821"/>
            </a:xfrm>
            <a:prstGeom prst="oct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3" name="组合 42"/>
          <p:cNvGrpSpPr/>
          <p:nvPr/>
        </p:nvGrpSpPr>
        <p:grpSpPr>
          <a:xfrm>
            <a:off x="8624389" y="4246645"/>
            <a:ext cx="1353821" cy="1353821"/>
            <a:chOff x="9750305" y="2272540"/>
            <a:chExt cx="1353821" cy="1353821"/>
          </a:xfrm>
        </p:grpSpPr>
        <p:pic>
          <p:nvPicPr>
            <p:cNvPr id="44" name="Picture 2"/>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9810032" y="2348298"/>
              <a:ext cx="1234366" cy="1202304"/>
            </a:xfrm>
            <a:prstGeom prst="octagon">
              <a:avLst/>
            </a:prstGeom>
            <a:noFill/>
            <a:ln w="9525">
              <a:noFill/>
            </a:ln>
            <a:extLst>
              <a:ext uri="{909E8E84-426E-40DD-AFC4-6F175D3DCCD1}">
                <a14:hiddenFill xmlns:a14="http://schemas.microsoft.com/office/drawing/2010/main">
                  <a:solidFill>
                    <a:srgbClr val="FFFFFF"/>
                  </a:solidFill>
                </a14:hiddenFill>
              </a:ext>
            </a:extLst>
          </p:spPr>
        </p:pic>
        <p:sp>
          <p:nvSpPr>
            <p:cNvPr id="45" name="八边形 44"/>
            <p:cNvSpPr/>
            <p:nvPr/>
          </p:nvSpPr>
          <p:spPr>
            <a:xfrm>
              <a:off x="9750305" y="2272540"/>
              <a:ext cx="1353821" cy="1353821"/>
            </a:xfrm>
            <a:prstGeom prst="oct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 name="文本框 10"/>
          <p:cNvSpPr txBox="1"/>
          <p:nvPr/>
        </p:nvSpPr>
        <p:spPr>
          <a:xfrm>
            <a:off x="2067038" y="2965457"/>
            <a:ext cx="6162561" cy="2585323"/>
          </a:xfrm>
          <a:prstGeom prst="rect">
            <a:avLst/>
          </a:prstGeom>
          <a:noFill/>
        </p:spPr>
        <p:txBody>
          <a:bodyPr wrap="square" rtlCol="0">
            <a:spAutoFit/>
          </a:bodyPr>
          <a:lstStyle/>
          <a:p>
            <a:r>
              <a:rPr lang="zh-CN" altLang="en-US" dirty="0">
                <a:solidFill>
                  <a:schemeClr val="bg1"/>
                </a:solidFill>
                <a:latin typeface="汉仪小隶书简" panose="02010609000101010101" pitchFamily="49" charset="-122"/>
                <a:ea typeface="汉仪小隶书简" panose="02010609000101010101" pitchFamily="49" charset="-122"/>
              </a:rPr>
              <a:t>中秋佳节我国民间有家家吃月饼的习俗。中秋吃月饼，和端午节吃粽子、元宵节吃元宵一样，是我国民间的传统食俗。</a:t>
            </a:r>
          </a:p>
          <a:p>
            <a:endParaRPr lang="zh-CN" altLang="en-US" dirty="0">
              <a:solidFill>
                <a:schemeClr val="bg1"/>
              </a:solidFill>
              <a:latin typeface="汉仪小隶书简" panose="02010609000101010101" pitchFamily="49" charset="-122"/>
              <a:ea typeface="汉仪小隶书简" panose="02010609000101010101" pitchFamily="49" charset="-122"/>
            </a:endParaRPr>
          </a:p>
          <a:p>
            <a:r>
              <a:rPr lang="zh-CN" altLang="en-US" dirty="0">
                <a:solidFill>
                  <a:schemeClr val="bg1"/>
                </a:solidFill>
                <a:latin typeface="汉仪小隶书简" panose="02010609000101010101" pitchFamily="49" charset="-122"/>
                <a:ea typeface="汉仪小隶书简" panose="02010609000101010101" pitchFamily="49" charset="-122"/>
              </a:rPr>
              <a:t>在唐代，中秋赏月、玩月颇为盛行。在北宋，八月十五夜，满城人家，不论贫富老小，都要穿上成人的衣服，焚香拜月说出心愿，祈求月亮神的保佑。南宋，民间以月饼相赠，取团圆之意。有些地方还有舞草龙、砌宝塔等活动。明清以来，中秋节的风俗更加盛行，许多地方形成了烧斗香、树中秋、点塔灯、放天灯、走月亮、舞火龙等特殊风俗。</a:t>
            </a:r>
          </a:p>
        </p:txBody>
      </p:sp>
      <p:sp>
        <p:nvSpPr>
          <p:cNvPr id="50" name="文本框 35"/>
          <p:cNvSpPr txBox="1"/>
          <p:nvPr/>
        </p:nvSpPr>
        <p:spPr>
          <a:xfrm>
            <a:off x="2255429" y="2127629"/>
            <a:ext cx="2067857" cy="646331"/>
          </a:xfrm>
          <a:prstGeom prst="rect">
            <a:avLst/>
          </a:prstGeom>
          <a:noFill/>
        </p:spPr>
        <p:txBody>
          <a:bodyPr vert="horz" wrap="square" rtlCol="0">
            <a:spAutoFit/>
          </a:bodyPr>
          <a:lstStyle/>
          <a:p>
            <a:r>
              <a:rPr lang="zh-CN" altLang="en-US" sz="3600" dirty="0">
                <a:solidFill>
                  <a:schemeClr val="bg1"/>
                </a:solidFill>
                <a:latin typeface="汉仪大宋简" pitchFamily="49" charset="-122"/>
                <a:ea typeface="汉仪大宋简" pitchFamily="49" charset="-122"/>
              </a:rPr>
              <a:t>中秋习俗</a:t>
            </a:r>
          </a:p>
        </p:txBody>
      </p:sp>
      <p:sp>
        <p:nvSpPr>
          <p:cNvPr id="51" name="矩形 50"/>
          <p:cNvSpPr/>
          <p:nvPr/>
        </p:nvSpPr>
        <p:spPr>
          <a:xfrm rot="5400000">
            <a:off x="3110242" y="1144741"/>
            <a:ext cx="743151" cy="2562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52" name="图片 51"/>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52992" y="2407939"/>
            <a:ext cx="1372407" cy="634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outHorizontal)">
                                      <p:cBhvr>
                                        <p:cTn id="42" dur="500"/>
                                        <p:tgtEl>
                                          <p:spTgt spid="51"/>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anim calcmode="lin" valueType="num">
                                      <p:cBhvr>
                                        <p:cTn id="47" dur="500" fill="hold"/>
                                        <p:tgtEl>
                                          <p:spTgt spid="52"/>
                                        </p:tgtEl>
                                        <p:attrNameLst>
                                          <p:attrName>ppt_x</p:attrName>
                                        </p:attrNameLst>
                                      </p:cBhvr>
                                      <p:tavLst>
                                        <p:tav tm="0">
                                          <p:val>
                                            <p:strVal val="#ppt_x"/>
                                          </p:val>
                                        </p:tav>
                                        <p:tav tm="100000">
                                          <p:val>
                                            <p:strVal val="#ppt_x"/>
                                          </p:val>
                                        </p:tav>
                                      </p:tavLst>
                                    </p:anim>
                                    <p:anim calcmode="lin" valueType="num">
                                      <p:cBhvr>
                                        <p:cTn id="48" dur="5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1000"/>
                                        <p:tgtEl>
                                          <p:spTgt spid="49"/>
                                        </p:tgtEl>
                                      </p:cBhvr>
                                    </p:animEffect>
                                  </p:childTnLst>
                                </p:cTn>
                              </p:par>
                            </p:childTnLst>
                          </p:cTn>
                        </p:par>
                        <p:par>
                          <p:cTn id="59" fill="hold">
                            <p:stCondLst>
                              <p:cond delay="8000"/>
                            </p:stCondLst>
                            <p:childTnLst>
                              <p:par>
                                <p:cTn id="60" presetID="14" presetClass="entr" presetSubtype="1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randombar(horizontal)">
                                      <p:cBhvr>
                                        <p:cTn id="62" dur="500"/>
                                        <p:tgtEl>
                                          <p:spTgt spid="40"/>
                                        </p:tgtEl>
                                      </p:cBhvr>
                                    </p:animEffect>
                                  </p:childTnLst>
                                </p:cTn>
                              </p:par>
                            </p:childTnLst>
                          </p:cTn>
                        </p:par>
                        <p:par>
                          <p:cTn id="63" fill="hold">
                            <p:stCondLst>
                              <p:cond delay="8500"/>
                            </p:stCondLst>
                            <p:childTnLst>
                              <p:par>
                                <p:cTn id="64" presetID="14" presetClass="entr" presetSubtype="1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randombar(horizontal)">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 descr="C:\Users\Administrator\Desktop\中秋02a-----------------.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0" y="2420470"/>
            <a:ext cx="12190413" cy="4437529"/>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60"/>
          <p:cNvSpPr/>
          <p:nvPr/>
        </p:nvSpPr>
        <p:spPr>
          <a:xfrm>
            <a:off x="5412996" y="1192184"/>
            <a:ext cx="3801041" cy="3400283"/>
          </a:xfrm>
          <a:prstGeom prst="rect">
            <a:avLst/>
          </a:prstGeom>
        </p:spPr>
        <p:txBody>
          <a:bodyPr vert="eaVert" wrap="square">
            <a:spAutoFit/>
          </a:bodyPr>
          <a:lstStyle/>
          <a:p>
            <a:pPr>
              <a:lnSpc>
                <a:spcPct val="200000"/>
              </a:lnSpc>
            </a:pPr>
            <a:r>
              <a:rPr lang="zh-CN" altLang="en-US" sz="2000" spc="600" dirty="0">
                <a:solidFill>
                  <a:schemeClr val="bg1"/>
                </a:solidFill>
                <a:latin typeface="汉仪大宋简" pitchFamily="49" charset="-122"/>
                <a:ea typeface="汉仪大宋简" pitchFamily="49" charset="-122"/>
              </a:rPr>
              <a:t>凭高眺远，见长空万里，云无留迹。桂魄飞来光射处，冷浸一天秋碧。玉宇琼楼，乘鸾来去，人在清凉国。江山如画，望中烟树历历。</a:t>
            </a:r>
          </a:p>
        </p:txBody>
      </p:sp>
      <p:pic>
        <p:nvPicPr>
          <p:cNvPr id="62" name="图片 61"/>
          <p:cNvPicPr>
            <a:picLocks noChangeAspect="1"/>
          </p:cNvPicPr>
          <p:nvPr/>
        </p:nvPicPr>
        <p:blipFill>
          <a:blip r:embed="rId4" cstate="email">
            <a:extLst>
              <a:ext uri="{BEBA8EAE-BF5A-486C-A8C5-ECC9F3942E4B}">
                <a14:imgProps xmlns:a14="http://schemas.microsoft.com/office/drawing/2010/main">
                  <a14:imgLayer>
                    <a14:imgEffect>
                      <a14:backgroundRemoval t="0" b="100000" l="0" r="89915">
                        <a14:foregroundMark x1="20513" y1="16667" x2="20513" y2="16667"/>
                        <a14:foregroundMark x1="23077" y1="18333" x2="23077" y2="18333"/>
                        <a14:foregroundMark x1="25812" y1="24375" x2="25812" y2="24375"/>
                        <a14:foregroundMark x1="39145" y1="69375" x2="45641" y2="90833"/>
                        <a14:foregroundMark x1="54530" y1="69792" x2="59316" y2="86667"/>
                        <a14:foregroundMark x1="60513" y1="87083" x2="66154" y2="99792"/>
                      </a14:backgroundRemoval>
                    </a14:imgEffect>
                  </a14:imgLayer>
                </a14:imgProps>
              </a:ext>
              <a:ext uri="{28A0092B-C50C-407E-A947-70E740481C1C}">
                <a14:useLocalDpi xmlns:a14="http://schemas.microsoft.com/office/drawing/2010/main"/>
              </a:ext>
            </a:extLst>
          </a:blip>
          <a:stretch>
            <a:fillRect/>
          </a:stretch>
        </p:blipFill>
        <p:spPr>
          <a:xfrm>
            <a:off x="-316600" y="4810802"/>
            <a:ext cx="2495024" cy="2047199"/>
          </a:xfrm>
          <a:prstGeom prst="rect">
            <a:avLst/>
          </a:prstGeom>
        </p:spPr>
      </p:pic>
      <p:pic>
        <p:nvPicPr>
          <p:cNvPr id="31" name="图片 30"/>
          <p:cNvPicPr>
            <a:picLocks noChangeAspect="1"/>
          </p:cNvPicPr>
          <p:nvPr/>
        </p:nvPicPr>
        <p:blipFill>
          <a:blip r:embed="rId5">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39" name="Picture 8" descr="C:\Users\Administrator\Desktop\中秋02a-------.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C:\Users\Administrator\Desktop\中秋02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p:cNvPicPr>
            <a:picLocks noChangeAspect="1" noChangeArrowheads="1"/>
          </p:cNvPicPr>
          <p:nvPr/>
        </p:nvPicPr>
        <p:blipFill rotWithShape="1">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组合 55"/>
          <p:cNvGrpSpPr/>
          <p:nvPr/>
        </p:nvGrpSpPr>
        <p:grpSpPr>
          <a:xfrm>
            <a:off x="9511673" y="1631821"/>
            <a:ext cx="1466850" cy="533400"/>
            <a:chOff x="8926759" y="1717818"/>
            <a:chExt cx="2078038" cy="755650"/>
          </a:xfrm>
        </p:grpSpPr>
        <p:sp>
          <p:nvSpPr>
            <p:cNvPr id="57"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58"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2" presetClass="entr" presetSubtype="2"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right)">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187"/>
          <p:cNvSpPr/>
          <p:nvPr/>
        </p:nvSpPr>
        <p:spPr bwMode="auto">
          <a:xfrm>
            <a:off x="3795050" y="2674863"/>
            <a:ext cx="504837" cy="504119"/>
          </a:xfrm>
          <a:custGeom>
            <a:avLst/>
            <a:gdLst>
              <a:gd name="T0" fmla="*/ 102 w 297"/>
              <a:gd name="T1" fmla="*/ 193 h 297"/>
              <a:gd name="T2" fmla="*/ 86 w 297"/>
              <a:gd name="T3" fmla="*/ 205 h 297"/>
              <a:gd name="T4" fmla="*/ 63 w 297"/>
              <a:gd name="T5" fmla="*/ 212 h 297"/>
              <a:gd name="T6" fmla="*/ 51 w 297"/>
              <a:gd name="T7" fmla="*/ 204 h 297"/>
              <a:gd name="T8" fmla="*/ 26 w 297"/>
              <a:gd name="T9" fmla="*/ 222 h 297"/>
              <a:gd name="T10" fmla="*/ 19 w 297"/>
              <a:gd name="T11" fmla="*/ 210 h 297"/>
              <a:gd name="T12" fmla="*/ 45 w 297"/>
              <a:gd name="T13" fmla="*/ 187 h 297"/>
              <a:gd name="T14" fmla="*/ 34 w 297"/>
              <a:gd name="T15" fmla="*/ 159 h 297"/>
              <a:gd name="T16" fmla="*/ 40 w 297"/>
              <a:gd name="T17" fmla="*/ 146 h 297"/>
              <a:gd name="T18" fmla="*/ 40 w 297"/>
              <a:gd name="T19" fmla="*/ 136 h 297"/>
              <a:gd name="T20" fmla="*/ 80 w 297"/>
              <a:gd name="T21" fmla="*/ 115 h 297"/>
              <a:gd name="T22" fmla="*/ 53 w 297"/>
              <a:gd name="T23" fmla="*/ 87 h 297"/>
              <a:gd name="T24" fmla="*/ 49 w 297"/>
              <a:gd name="T25" fmla="*/ 11 h 297"/>
              <a:gd name="T26" fmla="*/ 95 w 297"/>
              <a:gd name="T27" fmla="*/ 20 h 297"/>
              <a:gd name="T28" fmla="*/ 140 w 297"/>
              <a:gd name="T29" fmla="*/ 120 h 297"/>
              <a:gd name="T30" fmla="*/ 141 w 297"/>
              <a:gd name="T31" fmla="*/ 118 h 297"/>
              <a:gd name="T32" fmla="*/ 148 w 297"/>
              <a:gd name="T33" fmla="*/ 116 h 297"/>
              <a:gd name="T34" fmla="*/ 147 w 297"/>
              <a:gd name="T35" fmla="*/ 69 h 297"/>
              <a:gd name="T36" fmla="*/ 151 w 297"/>
              <a:gd name="T37" fmla="*/ 112 h 297"/>
              <a:gd name="T38" fmla="*/ 185 w 297"/>
              <a:gd name="T39" fmla="*/ 84 h 297"/>
              <a:gd name="T40" fmla="*/ 151 w 297"/>
              <a:gd name="T41" fmla="*/ 117 h 297"/>
              <a:gd name="T42" fmla="*/ 154 w 297"/>
              <a:gd name="T43" fmla="*/ 124 h 297"/>
              <a:gd name="T44" fmla="*/ 153 w 297"/>
              <a:gd name="T45" fmla="*/ 126 h 297"/>
              <a:gd name="T46" fmla="*/ 256 w 297"/>
              <a:gd name="T47" fmla="*/ 87 h 297"/>
              <a:gd name="T48" fmla="*/ 294 w 297"/>
              <a:gd name="T49" fmla="*/ 114 h 297"/>
              <a:gd name="T50" fmla="*/ 238 w 297"/>
              <a:gd name="T51" fmla="*/ 165 h 297"/>
              <a:gd name="T52" fmla="*/ 198 w 297"/>
              <a:gd name="T53" fmla="*/ 165 h 297"/>
              <a:gd name="T54" fmla="*/ 212 w 297"/>
              <a:gd name="T55" fmla="*/ 208 h 297"/>
              <a:gd name="T56" fmla="*/ 204 w 297"/>
              <a:gd name="T57" fmla="*/ 216 h 297"/>
              <a:gd name="T58" fmla="*/ 199 w 297"/>
              <a:gd name="T59" fmla="*/ 228 h 297"/>
              <a:gd name="T60" fmla="*/ 172 w 297"/>
              <a:gd name="T61" fmla="*/ 240 h 297"/>
              <a:gd name="T62" fmla="*/ 174 w 297"/>
              <a:gd name="T63" fmla="*/ 275 h 297"/>
              <a:gd name="T64" fmla="*/ 160 w 297"/>
              <a:gd name="T65" fmla="*/ 278 h 297"/>
              <a:gd name="T66" fmla="*/ 156 w 297"/>
              <a:gd name="T67" fmla="*/ 248 h 297"/>
              <a:gd name="T68" fmla="*/ 141 w 297"/>
              <a:gd name="T69" fmla="*/ 245 h 297"/>
              <a:gd name="T70" fmla="*/ 130 w 297"/>
              <a:gd name="T71" fmla="*/ 224 h 297"/>
              <a:gd name="T72" fmla="*/ 128 w 297"/>
              <a:gd name="T73" fmla="*/ 203 h 297"/>
              <a:gd name="T74" fmla="*/ 100 w 297"/>
              <a:gd name="T75" fmla="*/ 234 h 297"/>
              <a:gd name="T76" fmla="*/ 100 w 297"/>
              <a:gd name="T77" fmla="*/ 234 h 297"/>
              <a:gd name="T78" fmla="*/ 99 w 297"/>
              <a:gd name="T79" fmla="*/ 234 h 297"/>
              <a:gd name="T80" fmla="*/ 102 w 297"/>
              <a:gd name="T81" fmla="*/ 19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 h="297">
                <a:moveTo>
                  <a:pt x="102" y="193"/>
                </a:moveTo>
                <a:cubicBezTo>
                  <a:pt x="98" y="198"/>
                  <a:pt x="92" y="204"/>
                  <a:pt x="86" y="205"/>
                </a:cubicBezTo>
                <a:cubicBezTo>
                  <a:pt x="79" y="229"/>
                  <a:pt x="69" y="209"/>
                  <a:pt x="63" y="212"/>
                </a:cubicBezTo>
                <a:cubicBezTo>
                  <a:pt x="49" y="216"/>
                  <a:pt x="57" y="205"/>
                  <a:pt x="51" y="204"/>
                </a:cubicBezTo>
                <a:cubicBezTo>
                  <a:pt x="39" y="205"/>
                  <a:pt x="30" y="210"/>
                  <a:pt x="26" y="222"/>
                </a:cubicBezTo>
                <a:cubicBezTo>
                  <a:pt x="15" y="238"/>
                  <a:pt x="0" y="212"/>
                  <a:pt x="19" y="210"/>
                </a:cubicBezTo>
                <a:cubicBezTo>
                  <a:pt x="27" y="210"/>
                  <a:pt x="47" y="197"/>
                  <a:pt x="45" y="187"/>
                </a:cubicBezTo>
                <a:cubicBezTo>
                  <a:pt x="25" y="181"/>
                  <a:pt x="50" y="167"/>
                  <a:pt x="34" y="159"/>
                </a:cubicBezTo>
                <a:cubicBezTo>
                  <a:pt x="30" y="153"/>
                  <a:pt x="43" y="153"/>
                  <a:pt x="40" y="146"/>
                </a:cubicBezTo>
                <a:cubicBezTo>
                  <a:pt x="37" y="143"/>
                  <a:pt x="37" y="140"/>
                  <a:pt x="40" y="136"/>
                </a:cubicBezTo>
                <a:cubicBezTo>
                  <a:pt x="51" y="121"/>
                  <a:pt x="65" y="116"/>
                  <a:pt x="80" y="115"/>
                </a:cubicBezTo>
                <a:cubicBezTo>
                  <a:pt x="67" y="115"/>
                  <a:pt x="52" y="104"/>
                  <a:pt x="53" y="87"/>
                </a:cubicBezTo>
                <a:cubicBezTo>
                  <a:pt x="53" y="57"/>
                  <a:pt x="39" y="25"/>
                  <a:pt x="49" y="11"/>
                </a:cubicBezTo>
                <a:cubicBezTo>
                  <a:pt x="57" y="0"/>
                  <a:pt x="79" y="1"/>
                  <a:pt x="95" y="20"/>
                </a:cubicBezTo>
                <a:cubicBezTo>
                  <a:pt x="122" y="46"/>
                  <a:pt x="134" y="82"/>
                  <a:pt x="140" y="120"/>
                </a:cubicBezTo>
                <a:cubicBezTo>
                  <a:pt x="141" y="118"/>
                  <a:pt x="141" y="118"/>
                  <a:pt x="141" y="118"/>
                </a:cubicBezTo>
                <a:cubicBezTo>
                  <a:pt x="142" y="116"/>
                  <a:pt x="145" y="115"/>
                  <a:pt x="148" y="116"/>
                </a:cubicBezTo>
                <a:cubicBezTo>
                  <a:pt x="152" y="100"/>
                  <a:pt x="138" y="85"/>
                  <a:pt x="147" y="69"/>
                </a:cubicBezTo>
                <a:cubicBezTo>
                  <a:pt x="143" y="87"/>
                  <a:pt x="151" y="97"/>
                  <a:pt x="151" y="112"/>
                </a:cubicBezTo>
                <a:cubicBezTo>
                  <a:pt x="161" y="102"/>
                  <a:pt x="175" y="98"/>
                  <a:pt x="185" y="84"/>
                </a:cubicBezTo>
                <a:cubicBezTo>
                  <a:pt x="181" y="98"/>
                  <a:pt x="158" y="104"/>
                  <a:pt x="151" y="117"/>
                </a:cubicBezTo>
                <a:cubicBezTo>
                  <a:pt x="153" y="119"/>
                  <a:pt x="155" y="121"/>
                  <a:pt x="154" y="124"/>
                </a:cubicBezTo>
                <a:cubicBezTo>
                  <a:pt x="153" y="126"/>
                  <a:pt x="153" y="126"/>
                  <a:pt x="153" y="126"/>
                </a:cubicBezTo>
                <a:cubicBezTo>
                  <a:pt x="185" y="103"/>
                  <a:pt x="218" y="87"/>
                  <a:pt x="256" y="87"/>
                </a:cubicBezTo>
                <a:cubicBezTo>
                  <a:pt x="281" y="86"/>
                  <a:pt x="297" y="101"/>
                  <a:pt x="294" y="114"/>
                </a:cubicBezTo>
                <a:cubicBezTo>
                  <a:pt x="291" y="131"/>
                  <a:pt x="259" y="144"/>
                  <a:pt x="238" y="165"/>
                </a:cubicBezTo>
                <a:cubicBezTo>
                  <a:pt x="226" y="177"/>
                  <a:pt x="208" y="174"/>
                  <a:pt x="198" y="165"/>
                </a:cubicBezTo>
                <a:cubicBezTo>
                  <a:pt x="208" y="176"/>
                  <a:pt x="214" y="190"/>
                  <a:pt x="212" y="208"/>
                </a:cubicBezTo>
                <a:cubicBezTo>
                  <a:pt x="211" y="213"/>
                  <a:pt x="209" y="215"/>
                  <a:pt x="204" y="216"/>
                </a:cubicBezTo>
                <a:cubicBezTo>
                  <a:pt x="197" y="218"/>
                  <a:pt x="207" y="227"/>
                  <a:pt x="199" y="228"/>
                </a:cubicBezTo>
                <a:cubicBezTo>
                  <a:pt x="182" y="223"/>
                  <a:pt x="190" y="250"/>
                  <a:pt x="172" y="240"/>
                </a:cubicBezTo>
                <a:cubicBezTo>
                  <a:pt x="163" y="245"/>
                  <a:pt x="168" y="270"/>
                  <a:pt x="174" y="275"/>
                </a:cubicBezTo>
                <a:cubicBezTo>
                  <a:pt x="186" y="290"/>
                  <a:pt x="156" y="297"/>
                  <a:pt x="160" y="278"/>
                </a:cubicBezTo>
                <a:cubicBezTo>
                  <a:pt x="165" y="267"/>
                  <a:pt x="163" y="257"/>
                  <a:pt x="156" y="248"/>
                </a:cubicBezTo>
                <a:cubicBezTo>
                  <a:pt x="150" y="244"/>
                  <a:pt x="148" y="258"/>
                  <a:pt x="141" y="245"/>
                </a:cubicBezTo>
                <a:cubicBezTo>
                  <a:pt x="139" y="238"/>
                  <a:pt x="118" y="245"/>
                  <a:pt x="130" y="224"/>
                </a:cubicBezTo>
                <a:cubicBezTo>
                  <a:pt x="127" y="219"/>
                  <a:pt x="126" y="210"/>
                  <a:pt x="128" y="203"/>
                </a:cubicBezTo>
                <a:cubicBezTo>
                  <a:pt x="114" y="193"/>
                  <a:pt x="111" y="228"/>
                  <a:pt x="100" y="234"/>
                </a:cubicBezTo>
                <a:cubicBezTo>
                  <a:pt x="100" y="234"/>
                  <a:pt x="100" y="234"/>
                  <a:pt x="100" y="234"/>
                </a:cubicBezTo>
                <a:cubicBezTo>
                  <a:pt x="99" y="234"/>
                  <a:pt x="99" y="234"/>
                  <a:pt x="99" y="234"/>
                </a:cubicBezTo>
                <a:cubicBezTo>
                  <a:pt x="97" y="222"/>
                  <a:pt x="119" y="195"/>
                  <a:pt x="102" y="19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251" name="组合 250"/>
          <p:cNvGrpSpPr/>
          <p:nvPr/>
        </p:nvGrpSpPr>
        <p:grpSpPr>
          <a:xfrm>
            <a:off x="7842976" y="4019403"/>
            <a:ext cx="407323" cy="410916"/>
            <a:chOff x="7657623" y="3840493"/>
            <a:chExt cx="298960" cy="301597"/>
          </a:xfrm>
          <a:solidFill>
            <a:schemeClr val="bg1"/>
          </a:solidFill>
          <a:effectLst>
            <a:outerShdw blurRad="50800" dist="38100" dir="8100000" algn="tr" rotWithShape="0">
              <a:prstClr val="black">
                <a:alpha val="40000"/>
              </a:prstClr>
            </a:outerShdw>
          </a:effectLst>
        </p:grpSpPr>
        <p:sp>
          <p:nvSpPr>
            <p:cNvPr id="252" name="Freeform 210"/>
            <p:cNvSpPr>
              <a:spLocks noEditPoints="1"/>
            </p:cNvSpPr>
            <p:nvPr/>
          </p:nvSpPr>
          <p:spPr bwMode="auto">
            <a:xfrm>
              <a:off x="7657623" y="3840493"/>
              <a:ext cx="298960" cy="301597"/>
            </a:xfrm>
            <a:custGeom>
              <a:avLst/>
              <a:gdLst>
                <a:gd name="T0" fmla="*/ 72 w 144"/>
                <a:gd name="T1" fmla="*/ 8 h 145"/>
                <a:gd name="T2" fmla="*/ 60 w 144"/>
                <a:gd name="T3" fmla="*/ 16 h 145"/>
                <a:gd name="T4" fmla="*/ 47 w 144"/>
                <a:gd name="T5" fmla="*/ 14 h 145"/>
                <a:gd name="T6" fmla="*/ 14 w 144"/>
                <a:gd name="T7" fmla="*/ 24 h 145"/>
                <a:gd name="T8" fmla="*/ 32 w 144"/>
                <a:gd name="T9" fmla="*/ 30 h 145"/>
                <a:gd name="T10" fmla="*/ 24 w 144"/>
                <a:gd name="T11" fmla="*/ 38 h 145"/>
                <a:gd name="T12" fmla="*/ 14 w 144"/>
                <a:gd name="T13" fmla="*/ 24 h 145"/>
                <a:gd name="T14" fmla="*/ 7 w 144"/>
                <a:gd name="T15" fmla="*/ 54 h 145"/>
                <a:gd name="T16" fmla="*/ 15 w 144"/>
                <a:gd name="T17" fmla="*/ 65 h 145"/>
                <a:gd name="T18" fmla="*/ 15 w 144"/>
                <a:gd name="T19" fmla="*/ 70 h 145"/>
                <a:gd name="T20" fmla="*/ 0 w 144"/>
                <a:gd name="T21" fmla="*/ 65 h 145"/>
                <a:gd name="T22" fmla="*/ 11 w 144"/>
                <a:gd name="T23" fmla="*/ 92 h 145"/>
                <a:gd name="T24" fmla="*/ 21 w 144"/>
                <a:gd name="T25" fmla="*/ 102 h 145"/>
                <a:gd name="T26" fmla="*/ 23 w 144"/>
                <a:gd name="T27" fmla="*/ 114 h 145"/>
                <a:gd name="T28" fmla="*/ 39 w 144"/>
                <a:gd name="T29" fmla="*/ 137 h 145"/>
                <a:gd name="T30" fmla="*/ 44 w 144"/>
                <a:gd name="T31" fmla="*/ 123 h 145"/>
                <a:gd name="T32" fmla="*/ 50 w 144"/>
                <a:gd name="T33" fmla="*/ 125 h 145"/>
                <a:gd name="T34" fmla="*/ 39 w 144"/>
                <a:gd name="T35" fmla="*/ 137 h 145"/>
                <a:gd name="T36" fmla="*/ 70 w 144"/>
                <a:gd name="T37" fmla="*/ 136 h 145"/>
                <a:gd name="T38" fmla="*/ 83 w 144"/>
                <a:gd name="T39" fmla="*/ 129 h 145"/>
                <a:gd name="T40" fmla="*/ 95 w 144"/>
                <a:gd name="T41" fmla="*/ 131 h 145"/>
                <a:gd name="T42" fmla="*/ 128 w 144"/>
                <a:gd name="T43" fmla="*/ 118 h 145"/>
                <a:gd name="T44" fmla="*/ 110 w 144"/>
                <a:gd name="T45" fmla="*/ 114 h 145"/>
                <a:gd name="T46" fmla="*/ 118 w 144"/>
                <a:gd name="T47" fmla="*/ 105 h 145"/>
                <a:gd name="T48" fmla="*/ 128 w 144"/>
                <a:gd name="T49" fmla="*/ 118 h 145"/>
                <a:gd name="T50" fmla="*/ 134 w 144"/>
                <a:gd name="T51" fmla="*/ 90 h 145"/>
                <a:gd name="T52" fmla="*/ 128 w 144"/>
                <a:gd name="T53" fmla="*/ 76 h 145"/>
                <a:gd name="T54" fmla="*/ 134 w 144"/>
                <a:gd name="T55" fmla="*/ 65 h 145"/>
                <a:gd name="T56" fmla="*/ 134 w 144"/>
                <a:gd name="T57" fmla="*/ 36 h 145"/>
                <a:gd name="T58" fmla="*/ 122 w 144"/>
                <a:gd name="T59" fmla="*/ 46 h 145"/>
                <a:gd name="T60" fmla="*/ 118 w 144"/>
                <a:gd name="T61" fmla="*/ 40 h 145"/>
                <a:gd name="T62" fmla="*/ 134 w 144"/>
                <a:gd name="T63" fmla="*/ 36 h 145"/>
                <a:gd name="T64" fmla="*/ 111 w 144"/>
                <a:gd name="T65" fmla="*/ 21 h 145"/>
                <a:gd name="T66" fmla="*/ 96 w 144"/>
                <a:gd name="T67" fmla="*/ 20 h 145"/>
                <a:gd name="T68" fmla="*/ 88 w 144"/>
                <a:gd name="T69"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5">
                  <a:moveTo>
                    <a:pt x="58" y="1"/>
                  </a:moveTo>
                  <a:cubicBezTo>
                    <a:pt x="63" y="0"/>
                    <a:pt x="69" y="3"/>
                    <a:pt x="72" y="8"/>
                  </a:cubicBezTo>
                  <a:cubicBezTo>
                    <a:pt x="68" y="10"/>
                    <a:pt x="66" y="12"/>
                    <a:pt x="65" y="16"/>
                  </a:cubicBezTo>
                  <a:cubicBezTo>
                    <a:pt x="63" y="15"/>
                    <a:pt x="62" y="15"/>
                    <a:pt x="60" y="16"/>
                  </a:cubicBezTo>
                  <a:cubicBezTo>
                    <a:pt x="59" y="16"/>
                    <a:pt x="57" y="17"/>
                    <a:pt x="56" y="18"/>
                  </a:cubicBezTo>
                  <a:cubicBezTo>
                    <a:pt x="53" y="16"/>
                    <a:pt x="50" y="14"/>
                    <a:pt x="47" y="14"/>
                  </a:cubicBezTo>
                  <a:cubicBezTo>
                    <a:pt x="48" y="7"/>
                    <a:pt x="52" y="2"/>
                    <a:pt x="58" y="1"/>
                  </a:cubicBezTo>
                  <a:close/>
                  <a:moveTo>
                    <a:pt x="14" y="24"/>
                  </a:moveTo>
                  <a:cubicBezTo>
                    <a:pt x="18" y="19"/>
                    <a:pt x="26" y="17"/>
                    <a:pt x="33" y="21"/>
                  </a:cubicBezTo>
                  <a:cubicBezTo>
                    <a:pt x="32" y="24"/>
                    <a:pt x="31" y="27"/>
                    <a:pt x="32" y="30"/>
                  </a:cubicBezTo>
                  <a:cubicBezTo>
                    <a:pt x="29" y="31"/>
                    <a:pt x="27" y="32"/>
                    <a:pt x="25" y="35"/>
                  </a:cubicBezTo>
                  <a:cubicBezTo>
                    <a:pt x="25" y="36"/>
                    <a:pt x="24" y="37"/>
                    <a:pt x="24" y="38"/>
                  </a:cubicBezTo>
                  <a:cubicBezTo>
                    <a:pt x="21" y="38"/>
                    <a:pt x="18" y="39"/>
                    <a:pt x="15" y="40"/>
                  </a:cubicBezTo>
                  <a:cubicBezTo>
                    <a:pt x="11" y="35"/>
                    <a:pt x="11" y="29"/>
                    <a:pt x="14" y="24"/>
                  </a:cubicBezTo>
                  <a:close/>
                  <a:moveTo>
                    <a:pt x="0" y="65"/>
                  </a:moveTo>
                  <a:cubicBezTo>
                    <a:pt x="1" y="60"/>
                    <a:pt x="3" y="56"/>
                    <a:pt x="7" y="54"/>
                  </a:cubicBezTo>
                  <a:cubicBezTo>
                    <a:pt x="7" y="54"/>
                    <a:pt x="7" y="54"/>
                    <a:pt x="7" y="54"/>
                  </a:cubicBezTo>
                  <a:cubicBezTo>
                    <a:pt x="8" y="59"/>
                    <a:pt x="11" y="63"/>
                    <a:pt x="15" y="65"/>
                  </a:cubicBezTo>
                  <a:cubicBezTo>
                    <a:pt x="15" y="66"/>
                    <a:pt x="15" y="66"/>
                    <a:pt x="15" y="67"/>
                  </a:cubicBezTo>
                  <a:cubicBezTo>
                    <a:pt x="15" y="68"/>
                    <a:pt x="15" y="69"/>
                    <a:pt x="15" y="70"/>
                  </a:cubicBezTo>
                  <a:cubicBezTo>
                    <a:pt x="13" y="72"/>
                    <a:pt x="10" y="75"/>
                    <a:pt x="9" y="77"/>
                  </a:cubicBezTo>
                  <a:cubicBezTo>
                    <a:pt x="4" y="75"/>
                    <a:pt x="0" y="70"/>
                    <a:pt x="0" y="65"/>
                  </a:cubicBezTo>
                  <a:close/>
                  <a:moveTo>
                    <a:pt x="8" y="110"/>
                  </a:moveTo>
                  <a:cubicBezTo>
                    <a:pt x="4" y="105"/>
                    <a:pt x="5" y="97"/>
                    <a:pt x="11" y="92"/>
                  </a:cubicBezTo>
                  <a:cubicBezTo>
                    <a:pt x="13" y="94"/>
                    <a:pt x="16" y="96"/>
                    <a:pt x="19" y="97"/>
                  </a:cubicBezTo>
                  <a:cubicBezTo>
                    <a:pt x="19" y="99"/>
                    <a:pt x="20" y="101"/>
                    <a:pt x="21" y="102"/>
                  </a:cubicBezTo>
                  <a:cubicBezTo>
                    <a:pt x="22" y="104"/>
                    <a:pt x="23" y="104"/>
                    <a:pt x="24" y="105"/>
                  </a:cubicBezTo>
                  <a:cubicBezTo>
                    <a:pt x="23" y="108"/>
                    <a:pt x="22" y="111"/>
                    <a:pt x="23" y="114"/>
                  </a:cubicBezTo>
                  <a:cubicBezTo>
                    <a:pt x="17" y="116"/>
                    <a:pt x="11" y="114"/>
                    <a:pt x="8" y="110"/>
                  </a:cubicBezTo>
                  <a:close/>
                  <a:moveTo>
                    <a:pt x="39" y="137"/>
                  </a:moveTo>
                  <a:cubicBezTo>
                    <a:pt x="34" y="135"/>
                    <a:pt x="31" y="130"/>
                    <a:pt x="31" y="125"/>
                  </a:cubicBezTo>
                  <a:cubicBezTo>
                    <a:pt x="35" y="127"/>
                    <a:pt x="40" y="126"/>
                    <a:pt x="44" y="123"/>
                  </a:cubicBezTo>
                  <a:cubicBezTo>
                    <a:pt x="45" y="124"/>
                    <a:pt x="45" y="124"/>
                    <a:pt x="45" y="124"/>
                  </a:cubicBezTo>
                  <a:cubicBezTo>
                    <a:pt x="47" y="124"/>
                    <a:pt x="48" y="125"/>
                    <a:pt x="50" y="125"/>
                  </a:cubicBezTo>
                  <a:cubicBezTo>
                    <a:pt x="50" y="128"/>
                    <a:pt x="52" y="131"/>
                    <a:pt x="54" y="133"/>
                  </a:cubicBezTo>
                  <a:cubicBezTo>
                    <a:pt x="50" y="138"/>
                    <a:pt x="44" y="139"/>
                    <a:pt x="39" y="137"/>
                  </a:cubicBezTo>
                  <a:close/>
                  <a:moveTo>
                    <a:pt x="86" y="143"/>
                  </a:moveTo>
                  <a:cubicBezTo>
                    <a:pt x="80" y="145"/>
                    <a:pt x="73" y="142"/>
                    <a:pt x="70" y="136"/>
                  </a:cubicBezTo>
                  <a:cubicBezTo>
                    <a:pt x="73" y="134"/>
                    <a:pt x="75" y="132"/>
                    <a:pt x="77" y="129"/>
                  </a:cubicBezTo>
                  <a:cubicBezTo>
                    <a:pt x="79" y="129"/>
                    <a:pt x="81" y="129"/>
                    <a:pt x="83" y="129"/>
                  </a:cubicBezTo>
                  <a:cubicBezTo>
                    <a:pt x="84" y="128"/>
                    <a:pt x="85" y="128"/>
                    <a:pt x="86" y="127"/>
                  </a:cubicBezTo>
                  <a:cubicBezTo>
                    <a:pt x="89" y="129"/>
                    <a:pt x="92" y="130"/>
                    <a:pt x="95" y="131"/>
                  </a:cubicBezTo>
                  <a:cubicBezTo>
                    <a:pt x="95" y="137"/>
                    <a:pt x="91" y="142"/>
                    <a:pt x="86" y="143"/>
                  </a:cubicBezTo>
                  <a:close/>
                  <a:moveTo>
                    <a:pt x="128" y="118"/>
                  </a:moveTo>
                  <a:cubicBezTo>
                    <a:pt x="125" y="124"/>
                    <a:pt x="116" y="126"/>
                    <a:pt x="109" y="123"/>
                  </a:cubicBezTo>
                  <a:cubicBezTo>
                    <a:pt x="111" y="120"/>
                    <a:pt x="111" y="117"/>
                    <a:pt x="110" y="114"/>
                  </a:cubicBezTo>
                  <a:cubicBezTo>
                    <a:pt x="113" y="113"/>
                    <a:pt x="115" y="111"/>
                    <a:pt x="117" y="108"/>
                  </a:cubicBezTo>
                  <a:cubicBezTo>
                    <a:pt x="117" y="107"/>
                    <a:pt x="118" y="106"/>
                    <a:pt x="118" y="105"/>
                  </a:cubicBezTo>
                  <a:cubicBezTo>
                    <a:pt x="121" y="106"/>
                    <a:pt x="124" y="105"/>
                    <a:pt x="127" y="103"/>
                  </a:cubicBezTo>
                  <a:cubicBezTo>
                    <a:pt x="130" y="108"/>
                    <a:pt x="131" y="114"/>
                    <a:pt x="128" y="118"/>
                  </a:cubicBezTo>
                  <a:close/>
                  <a:moveTo>
                    <a:pt x="143" y="77"/>
                  </a:moveTo>
                  <a:cubicBezTo>
                    <a:pt x="144" y="83"/>
                    <a:pt x="140" y="88"/>
                    <a:pt x="134" y="90"/>
                  </a:cubicBezTo>
                  <a:cubicBezTo>
                    <a:pt x="133" y="86"/>
                    <a:pt x="131" y="82"/>
                    <a:pt x="128" y="80"/>
                  </a:cubicBezTo>
                  <a:cubicBezTo>
                    <a:pt x="128" y="79"/>
                    <a:pt x="129" y="77"/>
                    <a:pt x="128" y="76"/>
                  </a:cubicBezTo>
                  <a:cubicBezTo>
                    <a:pt x="128" y="75"/>
                    <a:pt x="128" y="73"/>
                    <a:pt x="128" y="72"/>
                  </a:cubicBezTo>
                  <a:cubicBezTo>
                    <a:pt x="130" y="70"/>
                    <a:pt x="132" y="68"/>
                    <a:pt x="134" y="65"/>
                  </a:cubicBezTo>
                  <a:cubicBezTo>
                    <a:pt x="139" y="67"/>
                    <a:pt x="143" y="72"/>
                    <a:pt x="143" y="77"/>
                  </a:cubicBezTo>
                  <a:close/>
                  <a:moveTo>
                    <a:pt x="134" y="36"/>
                  </a:moveTo>
                  <a:cubicBezTo>
                    <a:pt x="138" y="41"/>
                    <a:pt x="137" y="48"/>
                    <a:pt x="133" y="52"/>
                  </a:cubicBezTo>
                  <a:cubicBezTo>
                    <a:pt x="131" y="49"/>
                    <a:pt x="127" y="46"/>
                    <a:pt x="122" y="46"/>
                  </a:cubicBezTo>
                  <a:cubicBezTo>
                    <a:pt x="122" y="45"/>
                    <a:pt x="122" y="44"/>
                    <a:pt x="121" y="43"/>
                  </a:cubicBezTo>
                  <a:cubicBezTo>
                    <a:pt x="120" y="42"/>
                    <a:pt x="119" y="41"/>
                    <a:pt x="118" y="40"/>
                  </a:cubicBezTo>
                  <a:cubicBezTo>
                    <a:pt x="120" y="38"/>
                    <a:pt x="120" y="34"/>
                    <a:pt x="119" y="31"/>
                  </a:cubicBezTo>
                  <a:cubicBezTo>
                    <a:pt x="125" y="30"/>
                    <a:pt x="131" y="31"/>
                    <a:pt x="134" y="36"/>
                  </a:cubicBezTo>
                  <a:close/>
                  <a:moveTo>
                    <a:pt x="103" y="6"/>
                  </a:moveTo>
                  <a:cubicBezTo>
                    <a:pt x="108" y="8"/>
                    <a:pt x="111" y="14"/>
                    <a:pt x="111" y="21"/>
                  </a:cubicBezTo>
                  <a:cubicBezTo>
                    <a:pt x="107" y="19"/>
                    <a:pt x="103" y="20"/>
                    <a:pt x="99" y="22"/>
                  </a:cubicBezTo>
                  <a:cubicBezTo>
                    <a:pt x="98" y="21"/>
                    <a:pt x="97" y="20"/>
                    <a:pt x="96" y="20"/>
                  </a:cubicBezTo>
                  <a:cubicBezTo>
                    <a:pt x="94" y="19"/>
                    <a:pt x="93" y="19"/>
                    <a:pt x="92" y="19"/>
                  </a:cubicBezTo>
                  <a:cubicBezTo>
                    <a:pt x="91" y="16"/>
                    <a:pt x="90" y="13"/>
                    <a:pt x="88" y="11"/>
                  </a:cubicBezTo>
                  <a:cubicBezTo>
                    <a:pt x="91" y="6"/>
                    <a:pt x="97" y="4"/>
                    <a:pt x="103" y="6"/>
                  </a:cubicBezTo>
                  <a:close/>
                </a:path>
              </a:pathLst>
            </a:custGeom>
            <a:grpFill/>
            <a:ln>
              <a:noFill/>
            </a:ln>
          </p:spPr>
          <p:txBody>
            <a:bodyPr vert="horz" wrap="square" lIns="91440" tIns="45720" rIns="91440" bIns="45720" numCol="1" anchor="t" anchorCtr="0" compatLnSpc="1"/>
            <a:lstStyle/>
            <a:p>
              <a:endParaRPr lang="zh-CN" altLang="en-US"/>
            </a:p>
          </p:txBody>
        </p:sp>
        <p:sp>
          <p:nvSpPr>
            <p:cNvPr id="253" name="Freeform 211"/>
            <p:cNvSpPr>
              <a:spLocks noEditPoints="1"/>
            </p:cNvSpPr>
            <p:nvPr/>
          </p:nvSpPr>
          <p:spPr bwMode="auto">
            <a:xfrm>
              <a:off x="7677847" y="3861596"/>
              <a:ext cx="255874" cy="257633"/>
            </a:xfrm>
            <a:custGeom>
              <a:avLst/>
              <a:gdLst>
                <a:gd name="T0" fmla="*/ 43 w 123"/>
                <a:gd name="T1" fmla="*/ 10 h 124"/>
                <a:gd name="T2" fmla="*/ 40 w 123"/>
                <a:gd name="T3" fmla="*/ 23 h 124"/>
                <a:gd name="T4" fmla="*/ 38 w 123"/>
                <a:gd name="T5" fmla="*/ 24 h 124"/>
                <a:gd name="T6" fmla="*/ 25 w 123"/>
                <a:gd name="T7" fmla="*/ 19 h 124"/>
                <a:gd name="T8" fmla="*/ 1 w 123"/>
                <a:gd name="T9" fmla="*/ 40 h 124"/>
                <a:gd name="T10" fmla="*/ 19 w 123"/>
                <a:gd name="T11" fmla="*/ 43 h 124"/>
                <a:gd name="T12" fmla="*/ 6 w 123"/>
                <a:gd name="T13" fmla="*/ 52 h 124"/>
                <a:gd name="T14" fmla="*/ 2 w 123"/>
                <a:gd name="T15" fmla="*/ 76 h 124"/>
                <a:gd name="T16" fmla="*/ 18 w 123"/>
                <a:gd name="T17" fmla="*/ 70 h 124"/>
                <a:gd name="T18" fmla="*/ 15 w 123"/>
                <a:gd name="T19" fmla="*/ 73 h 124"/>
                <a:gd name="T20" fmla="*/ 2 w 123"/>
                <a:gd name="T21" fmla="*/ 76 h 124"/>
                <a:gd name="T22" fmla="*/ 17 w 123"/>
                <a:gd name="T23" fmla="*/ 97 h 124"/>
                <a:gd name="T24" fmla="*/ 32 w 123"/>
                <a:gd name="T25" fmla="*/ 111 h 124"/>
                <a:gd name="T26" fmla="*/ 53 w 123"/>
                <a:gd name="T27" fmla="*/ 124 h 124"/>
                <a:gd name="T28" fmla="*/ 53 w 123"/>
                <a:gd name="T29" fmla="*/ 107 h 124"/>
                <a:gd name="T30" fmla="*/ 56 w 123"/>
                <a:gd name="T31" fmla="*/ 107 h 124"/>
                <a:gd name="T32" fmla="*/ 64 w 123"/>
                <a:gd name="T33" fmla="*/ 118 h 124"/>
                <a:gd name="T34" fmla="*/ 93 w 123"/>
                <a:gd name="T35" fmla="*/ 116 h 124"/>
                <a:gd name="T36" fmla="*/ 82 w 123"/>
                <a:gd name="T37" fmla="*/ 102 h 124"/>
                <a:gd name="T38" fmla="*/ 85 w 123"/>
                <a:gd name="T39" fmla="*/ 101 h 124"/>
                <a:gd name="T40" fmla="*/ 97 w 123"/>
                <a:gd name="T41" fmla="*/ 104 h 124"/>
                <a:gd name="T42" fmla="*/ 120 w 123"/>
                <a:gd name="T43" fmla="*/ 83 h 124"/>
                <a:gd name="T44" fmla="*/ 103 w 123"/>
                <a:gd name="T45" fmla="*/ 81 h 124"/>
                <a:gd name="T46" fmla="*/ 104 w 123"/>
                <a:gd name="T47" fmla="*/ 80 h 124"/>
                <a:gd name="T48" fmla="*/ 120 w 123"/>
                <a:gd name="T49" fmla="*/ 83 h 124"/>
                <a:gd name="T50" fmla="*/ 116 w 123"/>
                <a:gd name="T51" fmla="*/ 59 h 124"/>
                <a:gd name="T52" fmla="*/ 107 w 123"/>
                <a:gd name="T53" fmla="*/ 52 h 124"/>
                <a:gd name="T54" fmla="*/ 121 w 123"/>
                <a:gd name="T55" fmla="*/ 46 h 124"/>
                <a:gd name="T56" fmla="*/ 106 w 123"/>
                <a:gd name="T57" fmla="*/ 29 h 124"/>
                <a:gd name="T58" fmla="*/ 92 w 123"/>
                <a:gd name="T59" fmla="*/ 30 h 124"/>
                <a:gd name="T60" fmla="*/ 91 w 123"/>
                <a:gd name="T61" fmla="*/ 14 h 124"/>
                <a:gd name="T62" fmla="*/ 68 w 123"/>
                <a:gd name="T63" fmla="*/ 0 h 124"/>
                <a:gd name="T64" fmla="*/ 69 w 123"/>
                <a:gd name="T65" fmla="*/ 18 h 124"/>
                <a:gd name="T66" fmla="*/ 66 w 123"/>
                <a:gd name="T67" fmla="*/ 17 h 124"/>
                <a:gd name="T68" fmla="*/ 58 w 123"/>
                <a:gd name="T69"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24">
                  <a:moveTo>
                    <a:pt x="30" y="8"/>
                  </a:moveTo>
                  <a:cubicBezTo>
                    <a:pt x="34" y="6"/>
                    <a:pt x="39" y="7"/>
                    <a:pt x="43" y="10"/>
                  </a:cubicBezTo>
                  <a:cubicBezTo>
                    <a:pt x="40" y="13"/>
                    <a:pt x="39" y="18"/>
                    <a:pt x="40" y="23"/>
                  </a:cubicBezTo>
                  <a:cubicBezTo>
                    <a:pt x="40" y="23"/>
                    <a:pt x="40" y="23"/>
                    <a:pt x="40" y="23"/>
                  </a:cubicBezTo>
                  <a:cubicBezTo>
                    <a:pt x="40" y="23"/>
                    <a:pt x="39" y="23"/>
                    <a:pt x="39" y="23"/>
                  </a:cubicBezTo>
                  <a:cubicBezTo>
                    <a:pt x="39" y="23"/>
                    <a:pt x="38" y="24"/>
                    <a:pt x="38" y="24"/>
                  </a:cubicBezTo>
                  <a:cubicBezTo>
                    <a:pt x="37" y="23"/>
                    <a:pt x="36" y="22"/>
                    <a:pt x="35" y="22"/>
                  </a:cubicBezTo>
                  <a:cubicBezTo>
                    <a:pt x="32" y="20"/>
                    <a:pt x="28" y="19"/>
                    <a:pt x="25" y="19"/>
                  </a:cubicBezTo>
                  <a:cubicBezTo>
                    <a:pt x="24" y="15"/>
                    <a:pt x="26" y="10"/>
                    <a:pt x="30" y="8"/>
                  </a:cubicBezTo>
                  <a:close/>
                  <a:moveTo>
                    <a:pt x="1" y="40"/>
                  </a:moveTo>
                  <a:cubicBezTo>
                    <a:pt x="2" y="35"/>
                    <a:pt x="7" y="31"/>
                    <a:pt x="13" y="32"/>
                  </a:cubicBezTo>
                  <a:cubicBezTo>
                    <a:pt x="13" y="36"/>
                    <a:pt x="16" y="40"/>
                    <a:pt x="19" y="43"/>
                  </a:cubicBezTo>
                  <a:cubicBezTo>
                    <a:pt x="19" y="43"/>
                    <a:pt x="19" y="44"/>
                    <a:pt x="19" y="44"/>
                  </a:cubicBezTo>
                  <a:cubicBezTo>
                    <a:pt x="13" y="44"/>
                    <a:pt x="8" y="47"/>
                    <a:pt x="6" y="52"/>
                  </a:cubicBezTo>
                  <a:cubicBezTo>
                    <a:pt x="2" y="49"/>
                    <a:pt x="0" y="44"/>
                    <a:pt x="1" y="40"/>
                  </a:cubicBezTo>
                  <a:close/>
                  <a:moveTo>
                    <a:pt x="2" y="76"/>
                  </a:moveTo>
                  <a:cubicBezTo>
                    <a:pt x="0" y="72"/>
                    <a:pt x="2" y="66"/>
                    <a:pt x="7" y="63"/>
                  </a:cubicBezTo>
                  <a:cubicBezTo>
                    <a:pt x="9" y="67"/>
                    <a:pt x="13" y="70"/>
                    <a:pt x="18" y="70"/>
                  </a:cubicBezTo>
                  <a:cubicBezTo>
                    <a:pt x="18" y="71"/>
                    <a:pt x="18" y="71"/>
                    <a:pt x="18" y="71"/>
                  </a:cubicBezTo>
                  <a:cubicBezTo>
                    <a:pt x="17" y="72"/>
                    <a:pt x="16" y="73"/>
                    <a:pt x="15" y="73"/>
                  </a:cubicBezTo>
                  <a:cubicBezTo>
                    <a:pt x="12" y="76"/>
                    <a:pt x="9" y="79"/>
                    <a:pt x="9" y="83"/>
                  </a:cubicBezTo>
                  <a:cubicBezTo>
                    <a:pt x="5" y="82"/>
                    <a:pt x="3" y="80"/>
                    <a:pt x="2" y="76"/>
                  </a:cubicBezTo>
                  <a:close/>
                  <a:moveTo>
                    <a:pt x="20" y="111"/>
                  </a:moveTo>
                  <a:cubicBezTo>
                    <a:pt x="16" y="108"/>
                    <a:pt x="15" y="102"/>
                    <a:pt x="17" y="97"/>
                  </a:cubicBezTo>
                  <a:cubicBezTo>
                    <a:pt x="21" y="98"/>
                    <a:pt x="25" y="98"/>
                    <a:pt x="29" y="95"/>
                  </a:cubicBezTo>
                  <a:cubicBezTo>
                    <a:pt x="27" y="101"/>
                    <a:pt x="28" y="107"/>
                    <a:pt x="32" y="111"/>
                  </a:cubicBezTo>
                  <a:cubicBezTo>
                    <a:pt x="28" y="113"/>
                    <a:pt x="24" y="113"/>
                    <a:pt x="20" y="111"/>
                  </a:cubicBezTo>
                  <a:close/>
                  <a:moveTo>
                    <a:pt x="53" y="124"/>
                  </a:moveTo>
                  <a:cubicBezTo>
                    <a:pt x="48" y="124"/>
                    <a:pt x="44" y="120"/>
                    <a:pt x="43" y="115"/>
                  </a:cubicBezTo>
                  <a:cubicBezTo>
                    <a:pt x="47" y="114"/>
                    <a:pt x="51" y="111"/>
                    <a:pt x="53" y="107"/>
                  </a:cubicBezTo>
                  <a:cubicBezTo>
                    <a:pt x="54" y="107"/>
                    <a:pt x="54" y="107"/>
                    <a:pt x="55" y="107"/>
                  </a:cubicBezTo>
                  <a:cubicBezTo>
                    <a:pt x="55" y="107"/>
                    <a:pt x="56" y="107"/>
                    <a:pt x="56" y="107"/>
                  </a:cubicBezTo>
                  <a:cubicBezTo>
                    <a:pt x="56" y="107"/>
                    <a:pt x="56" y="108"/>
                    <a:pt x="56" y="108"/>
                  </a:cubicBezTo>
                  <a:cubicBezTo>
                    <a:pt x="57" y="112"/>
                    <a:pt x="60" y="116"/>
                    <a:pt x="64" y="118"/>
                  </a:cubicBezTo>
                  <a:cubicBezTo>
                    <a:pt x="62" y="122"/>
                    <a:pt x="57" y="124"/>
                    <a:pt x="53" y="124"/>
                  </a:cubicBezTo>
                  <a:close/>
                  <a:moveTo>
                    <a:pt x="93" y="116"/>
                  </a:moveTo>
                  <a:cubicBezTo>
                    <a:pt x="89" y="119"/>
                    <a:pt x="83" y="118"/>
                    <a:pt x="79" y="115"/>
                  </a:cubicBezTo>
                  <a:cubicBezTo>
                    <a:pt x="82" y="111"/>
                    <a:pt x="83" y="107"/>
                    <a:pt x="82" y="102"/>
                  </a:cubicBezTo>
                  <a:cubicBezTo>
                    <a:pt x="83" y="102"/>
                    <a:pt x="83" y="102"/>
                    <a:pt x="84" y="101"/>
                  </a:cubicBezTo>
                  <a:cubicBezTo>
                    <a:pt x="84" y="101"/>
                    <a:pt x="84" y="101"/>
                    <a:pt x="85" y="101"/>
                  </a:cubicBezTo>
                  <a:cubicBezTo>
                    <a:pt x="86" y="101"/>
                    <a:pt x="86" y="102"/>
                    <a:pt x="87" y="102"/>
                  </a:cubicBezTo>
                  <a:cubicBezTo>
                    <a:pt x="90" y="104"/>
                    <a:pt x="94" y="105"/>
                    <a:pt x="97" y="104"/>
                  </a:cubicBezTo>
                  <a:cubicBezTo>
                    <a:pt x="98" y="109"/>
                    <a:pt x="96" y="113"/>
                    <a:pt x="93" y="116"/>
                  </a:cubicBezTo>
                  <a:close/>
                  <a:moveTo>
                    <a:pt x="120" y="83"/>
                  </a:moveTo>
                  <a:cubicBezTo>
                    <a:pt x="119" y="89"/>
                    <a:pt x="114" y="92"/>
                    <a:pt x="108" y="92"/>
                  </a:cubicBezTo>
                  <a:cubicBezTo>
                    <a:pt x="108" y="88"/>
                    <a:pt x="106" y="84"/>
                    <a:pt x="103" y="81"/>
                  </a:cubicBezTo>
                  <a:cubicBezTo>
                    <a:pt x="103" y="80"/>
                    <a:pt x="103" y="80"/>
                    <a:pt x="103" y="80"/>
                  </a:cubicBezTo>
                  <a:cubicBezTo>
                    <a:pt x="104" y="80"/>
                    <a:pt x="104" y="80"/>
                    <a:pt x="104" y="80"/>
                  </a:cubicBezTo>
                  <a:cubicBezTo>
                    <a:pt x="109" y="79"/>
                    <a:pt x="114" y="77"/>
                    <a:pt x="117" y="73"/>
                  </a:cubicBezTo>
                  <a:cubicBezTo>
                    <a:pt x="120" y="76"/>
                    <a:pt x="121" y="80"/>
                    <a:pt x="120" y="83"/>
                  </a:cubicBezTo>
                  <a:close/>
                  <a:moveTo>
                    <a:pt x="121" y="46"/>
                  </a:moveTo>
                  <a:cubicBezTo>
                    <a:pt x="123" y="50"/>
                    <a:pt x="121" y="56"/>
                    <a:pt x="116" y="59"/>
                  </a:cubicBezTo>
                  <a:cubicBezTo>
                    <a:pt x="114" y="56"/>
                    <a:pt x="110" y="54"/>
                    <a:pt x="106" y="53"/>
                  </a:cubicBezTo>
                  <a:cubicBezTo>
                    <a:pt x="106" y="53"/>
                    <a:pt x="106" y="53"/>
                    <a:pt x="107" y="52"/>
                  </a:cubicBezTo>
                  <a:cubicBezTo>
                    <a:pt x="111" y="49"/>
                    <a:pt x="114" y="44"/>
                    <a:pt x="113" y="39"/>
                  </a:cubicBezTo>
                  <a:cubicBezTo>
                    <a:pt x="117" y="40"/>
                    <a:pt x="120" y="42"/>
                    <a:pt x="121" y="46"/>
                  </a:cubicBezTo>
                  <a:close/>
                  <a:moveTo>
                    <a:pt x="102" y="15"/>
                  </a:moveTo>
                  <a:cubicBezTo>
                    <a:pt x="106" y="18"/>
                    <a:pt x="108" y="24"/>
                    <a:pt x="106" y="29"/>
                  </a:cubicBezTo>
                  <a:cubicBezTo>
                    <a:pt x="101" y="27"/>
                    <a:pt x="97" y="28"/>
                    <a:pt x="93" y="30"/>
                  </a:cubicBezTo>
                  <a:cubicBezTo>
                    <a:pt x="93" y="30"/>
                    <a:pt x="92" y="30"/>
                    <a:pt x="92" y="30"/>
                  </a:cubicBezTo>
                  <a:cubicBezTo>
                    <a:pt x="93" y="29"/>
                    <a:pt x="93" y="29"/>
                    <a:pt x="93" y="28"/>
                  </a:cubicBezTo>
                  <a:cubicBezTo>
                    <a:pt x="95" y="23"/>
                    <a:pt x="94" y="18"/>
                    <a:pt x="91" y="14"/>
                  </a:cubicBezTo>
                  <a:cubicBezTo>
                    <a:pt x="95" y="12"/>
                    <a:pt x="99" y="13"/>
                    <a:pt x="102" y="15"/>
                  </a:cubicBezTo>
                  <a:close/>
                  <a:moveTo>
                    <a:pt x="68" y="0"/>
                  </a:moveTo>
                  <a:cubicBezTo>
                    <a:pt x="73" y="0"/>
                    <a:pt x="77" y="4"/>
                    <a:pt x="79" y="9"/>
                  </a:cubicBezTo>
                  <a:cubicBezTo>
                    <a:pt x="74" y="11"/>
                    <a:pt x="71" y="14"/>
                    <a:pt x="69" y="18"/>
                  </a:cubicBezTo>
                  <a:cubicBezTo>
                    <a:pt x="68" y="18"/>
                    <a:pt x="67" y="17"/>
                    <a:pt x="66" y="17"/>
                  </a:cubicBezTo>
                  <a:cubicBezTo>
                    <a:pt x="66" y="17"/>
                    <a:pt x="66" y="17"/>
                    <a:pt x="66" y="17"/>
                  </a:cubicBezTo>
                  <a:cubicBezTo>
                    <a:pt x="66" y="17"/>
                    <a:pt x="66" y="17"/>
                    <a:pt x="66" y="17"/>
                  </a:cubicBezTo>
                  <a:cubicBezTo>
                    <a:pt x="65" y="13"/>
                    <a:pt x="62" y="8"/>
                    <a:pt x="58" y="6"/>
                  </a:cubicBezTo>
                  <a:cubicBezTo>
                    <a:pt x="60" y="2"/>
                    <a:pt x="64" y="0"/>
                    <a:pt x="68" y="0"/>
                  </a:cubicBezTo>
                  <a:close/>
                </a:path>
              </a:pathLst>
            </a:custGeom>
            <a:grpFill/>
            <a:ln>
              <a:noFill/>
            </a:ln>
          </p:spPr>
          <p:txBody>
            <a:bodyPr vert="horz" wrap="square" lIns="91440" tIns="45720" rIns="91440" bIns="45720" numCol="1" anchor="t" anchorCtr="0" compatLnSpc="1"/>
            <a:lstStyle/>
            <a:p>
              <a:endParaRPr lang="zh-CN" altLang="en-US"/>
            </a:p>
          </p:txBody>
        </p:sp>
        <p:sp>
          <p:nvSpPr>
            <p:cNvPr id="254" name="Freeform 212"/>
            <p:cNvSpPr>
              <a:spLocks noEditPoints="1"/>
            </p:cNvSpPr>
            <p:nvPr/>
          </p:nvSpPr>
          <p:spPr bwMode="auto">
            <a:xfrm>
              <a:off x="7694553" y="3878302"/>
              <a:ext cx="222461" cy="226858"/>
            </a:xfrm>
            <a:custGeom>
              <a:avLst/>
              <a:gdLst>
                <a:gd name="T0" fmla="*/ 55 w 107"/>
                <a:gd name="T1" fmla="*/ 10 h 109"/>
                <a:gd name="T2" fmla="*/ 47 w 107"/>
                <a:gd name="T3" fmla="*/ 21 h 109"/>
                <a:gd name="T4" fmla="*/ 35 w 107"/>
                <a:gd name="T5" fmla="*/ 14 h 109"/>
                <a:gd name="T6" fmla="*/ 10 w 107"/>
                <a:gd name="T7" fmla="*/ 18 h 109"/>
                <a:gd name="T8" fmla="*/ 28 w 107"/>
                <a:gd name="T9" fmla="*/ 18 h 109"/>
                <a:gd name="T10" fmla="*/ 28 w 107"/>
                <a:gd name="T11" fmla="*/ 32 h 109"/>
                <a:gd name="T12" fmla="*/ 13 w 107"/>
                <a:gd name="T13" fmla="*/ 33 h 109"/>
                <a:gd name="T14" fmla="*/ 0 w 107"/>
                <a:gd name="T15" fmla="*/ 49 h 109"/>
                <a:gd name="T16" fmla="*/ 17 w 107"/>
                <a:gd name="T17" fmla="*/ 51 h 109"/>
                <a:gd name="T18" fmla="*/ 0 w 107"/>
                <a:gd name="T19" fmla="*/ 49 h 109"/>
                <a:gd name="T20" fmla="*/ 9 w 107"/>
                <a:gd name="T21" fmla="*/ 68 h 109"/>
                <a:gd name="T22" fmla="*/ 23 w 107"/>
                <a:gd name="T23" fmla="*/ 72 h 109"/>
                <a:gd name="T24" fmla="*/ 20 w 107"/>
                <a:gd name="T25" fmla="*/ 84 h 109"/>
                <a:gd name="T26" fmla="*/ 29 w 107"/>
                <a:gd name="T27" fmla="*/ 103 h 109"/>
                <a:gd name="T28" fmla="*/ 37 w 107"/>
                <a:gd name="T29" fmla="*/ 88 h 109"/>
                <a:gd name="T30" fmla="*/ 29 w 107"/>
                <a:gd name="T31" fmla="*/ 103 h 109"/>
                <a:gd name="T32" fmla="*/ 51 w 107"/>
                <a:gd name="T33" fmla="*/ 99 h 109"/>
                <a:gd name="T34" fmla="*/ 59 w 107"/>
                <a:gd name="T35" fmla="*/ 88 h 109"/>
                <a:gd name="T36" fmla="*/ 60 w 107"/>
                <a:gd name="T37" fmla="*/ 89 h 109"/>
                <a:gd name="T38" fmla="*/ 64 w 107"/>
                <a:gd name="T39" fmla="*/ 107 h 109"/>
                <a:gd name="T40" fmla="*/ 81 w 107"/>
                <a:gd name="T41" fmla="*/ 91 h 109"/>
                <a:gd name="T42" fmla="*/ 78 w 107"/>
                <a:gd name="T43" fmla="*/ 77 h 109"/>
                <a:gd name="T44" fmla="*/ 82 w 107"/>
                <a:gd name="T45" fmla="*/ 78 h 109"/>
                <a:gd name="T46" fmla="*/ 96 w 107"/>
                <a:gd name="T47" fmla="*/ 89 h 109"/>
                <a:gd name="T48" fmla="*/ 96 w 107"/>
                <a:gd name="T49" fmla="*/ 68 h 109"/>
                <a:gd name="T50" fmla="*/ 89 w 107"/>
                <a:gd name="T51" fmla="*/ 57 h 109"/>
                <a:gd name="T52" fmla="*/ 97 w 107"/>
                <a:gd name="T53" fmla="*/ 48 h 109"/>
                <a:gd name="T54" fmla="*/ 100 w 107"/>
                <a:gd name="T55" fmla="*/ 27 h 109"/>
                <a:gd name="T56" fmla="*/ 96 w 107"/>
                <a:gd name="T57" fmla="*/ 42 h 109"/>
                <a:gd name="T58" fmla="*/ 86 w 107"/>
                <a:gd name="T59" fmla="*/ 25 h 109"/>
                <a:gd name="T60" fmla="*/ 77 w 107"/>
                <a:gd name="T61" fmla="*/ 5 h 109"/>
                <a:gd name="T62" fmla="*/ 82 w 107"/>
                <a:gd name="T63" fmla="*/ 20 h 109"/>
                <a:gd name="T64" fmla="*/ 64 w 107"/>
                <a:gd name="T65"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9">
                  <a:moveTo>
                    <a:pt x="43" y="1"/>
                  </a:moveTo>
                  <a:cubicBezTo>
                    <a:pt x="48" y="0"/>
                    <a:pt x="54" y="4"/>
                    <a:pt x="55" y="10"/>
                  </a:cubicBezTo>
                  <a:cubicBezTo>
                    <a:pt x="50" y="11"/>
                    <a:pt x="47" y="16"/>
                    <a:pt x="47" y="21"/>
                  </a:cubicBezTo>
                  <a:cubicBezTo>
                    <a:pt x="47" y="21"/>
                    <a:pt x="47" y="21"/>
                    <a:pt x="47" y="21"/>
                  </a:cubicBezTo>
                  <a:cubicBezTo>
                    <a:pt x="47" y="21"/>
                    <a:pt x="47" y="20"/>
                    <a:pt x="46" y="20"/>
                  </a:cubicBezTo>
                  <a:cubicBezTo>
                    <a:pt x="44" y="16"/>
                    <a:pt x="40" y="14"/>
                    <a:pt x="35" y="14"/>
                  </a:cubicBezTo>
                  <a:cubicBezTo>
                    <a:pt x="34" y="8"/>
                    <a:pt x="38" y="2"/>
                    <a:pt x="43" y="1"/>
                  </a:cubicBezTo>
                  <a:close/>
                  <a:moveTo>
                    <a:pt x="10" y="18"/>
                  </a:moveTo>
                  <a:cubicBezTo>
                    <a:pt x="13" y="14"/>
                    <a:pt x="20" y="13"/>
                    <a:pt x="25" y="17"/>
                  </a:cubicBezTo>
                  <a:cubicBezTo>
                    <a:pt x="26" y="17"/>
                    <a:pt x="27" y="18"/>
                    <a:pt x="28" y="18"/>
                  </a:cubicBezTo>
                  <a:cubicBezTo>
                    <a:pt x="25" y="22"/>
                    <a:pt x="25" y="27"/>
                    <a:pt x="28" y="31"/>
                  </a:cubicBezTo>
                  <a:cubicBezTo>
                    <a:pt x="28" y="31"/>
                    <a:pt x="28" y="32"/>
                    <a:pt x="28" y="32"/>
                  </a:cubicBezTo>
                  <a:cubicBezTo>
                    <a:pt x="27" y="31"/>
                    <a:pt x="25" y="31"/>
                    <a:pt x="24" y="31"/>
                  </a:cubicBezTo>
                  <a:cubicBezTo>
                    <a:pt x="20" y="30"/>
                    <a:pt x="16" y="30"/>
                    <a:pt x="13" y="33"/>
                  </a:cubicBezTo>
                  <a:cubicBezTo>
                    <a:pt x="9" y="29"/>
                    <a:pt x="7" y="23"/>
                    <a:pt x="10" y="18"/>
                  </a:cubicBezTo>
                  <a:close/>
                  <a:moveTo>
                    <a:pt x="0" y="49"/>
                  </a:moveTo>
                  <a:cubicBezTo>
                    <a:pt x="0" y="44"/>
                    <a:pt x="4" y="40"/>
                    <a:pt x="10" y="39"/>
                  </a:cubicBezTo>
                  <a:cubicBezTo>
                    <a:pt x="9" y="44"/>
                    <a:pt x="12" y="49"/>
                    <a:pt x="17" y="51"/>
                  </a:cubicBezTo>
                  <a:cubicBezTo>
                    <a:pt x="13" y="53"/>
                    <a:pt x="11" y="56"/>
                    <a:pt x="10" y="59"/>
                  </a:cubicBezTo>
                  <a:cubicBezTo>
                    <a:pt x="4" y="58"/>
                    <a:pt x="0" y="54"/>
                    <a:pt x="0" y="49"/>
                  </a:cubicBezTo>
                  <a:close/>
                  <a:moveTo>
                    <a:pt x="6" y="83"/>
                  </a:moveTo>
                  <a:cubicBezTo>
                    <a:pt x="2" y="78"/>
                    <a:pt x="4" y="72"/>
                    <a:pt x="9" y="68"/>
                  </a:cubicBezTo>
                  <a:cubicBezTo>
                    <a:pt x="9" y="67"/>
                    <a:pt x="10" y="67"/>
                    <a:pt x="11" y="66"/>
                  </a:cubicBezTo>
                  <a:cubicBezTo>
                    <a:pt x="13" y="70"/>
                    <a:pt x="18" y="72"/>
                    <a:pt x="23" y="72"/>
                  </a:cubicBezTo>
                  <a:cubicBezTo>
                    <a:pt x="22" y="72"/>
                    <a:pt x="22" y="73"/>
                    <a:pt x="22" y="73"/>
                  </a:cubicBezTo>
                  <a:cubicBezTo>
                    <a:pt x="19" y="77"/>
                    <a:pt x="19" y="81"/>
                    <a:pt x="20" y="84"/>
                  </a:cubicBezTo>
                  <a:cubicBezTo>
                    <a:pt x="15" y="87"/>
                    <a:pt x="9" y="87"/>
                    <a:pt x="6" y="83"/>
                  </a:cubicBezTo>
                  <a:close/>
                  <a:moveTo>
                    <a:pt x="29" y="103"/>
                  </a:moveTo>
                  <a:cubicBezTo>
                    <a:pt x="24" y="101"/>
                    <a:pt x="22" y="95"/>
                    <a:pt x="24" y="89"/>
                  </a:cubicBezTo>
                  <a:cubicBezTo>
                    <a:pt x="28" y="92"/>
                    <a:pt x="33" y="91"/>
                    <a:pt x="37" y="88"/>
                  </a:cubicBezTo>
                  <a:cubicBezTo>
                    <a:pt x="37" y="92"/>
                    <a:pt x="39" y="95"/>
                    <a:pt x="42" y="97"/>
                  </a:cubicBezTo>
                  <a:cubicBezTo>
                    <a:pt x="39" y="102"/>
                    <a:pt x="33" y="105"/>
                    <a:pt x="29" y="103"/>
                  </a:cubicBezTo>
                  <a:close/>
                  <a:moveTo>
                    <a:pt x="64" y="107"/>
                  </a:moveTo>
                  <a:cubicBezTo>
                    <a:pt x="59" y="109"/>
                    <a:pt x="53" y="105"/>
                    <a:pt x="51" y="99"/>
                  </a:cubicBezTo>
                  <a:cubicBezTo>
                    <a:pt x="51" y="99"/>
                    <a:pt x="51" y="99"/>
                    <a:pt x="51" y="98"/>
                  </a:cubicBezTo>
                  <a:cubicBezTo>
                    <a:pt x="55" y="97"/>
                    <a:pt x="58" y="93"/>
                    <a:pt x="59" y="88"/>
                  </a:cubicBezTo>
                  <a:cubicBezTo>
                    <a:pt x="59" y="88"/>
                    <a:pt x="59" y="88"/>
                    <a:pt x="59" y="87"/>
                  </a:cubicBezTo>
                  <a:cubicBezTo>
                    <a:pt x="59" y="88"/>
                    <a:pt x="60" y="89"/>
                    <a:pt x="60" y="89"/>
                  </a:cubicBezTo>
                  <a:cubicBezTo>
                    <a:pt x="63" y="93"/>
                    <a:pt x="67" y="95"/>
                    <a:pt x="71" y="95"/>
                  </a:cubicBezTo>
                  <a:cubicBezTo>
                    <a:pt x="72" y="100"/>
                    <a:pt x="69" y="106"/>
                    <a:pt x="64" y="107"/>
                  </a:cubicBezTo>
                  <a:close/>
                  <a:moveTo>
                    <a:pt x="96" y="89"/>
                  </a:moveTo>
                  <a:cubicBezTo>
                    <a:pt x="93" y="93"/>
                    <a:pt x="86" y="95"/>
                    <a:pt x="81" y="91"/>
                  </a:cubicBezTo>
                  <a:cubicBezTo>
                    <a:pt x="80" y="91"/>
                    <a:pt x="80" y="91"/>
                    <a:pt x="79" y="90"/>
                  </a:cubicBezTo>
                  <a:cubicBezTo>
                    <a:pt x="81" y="86"/>
                    <a:pt x="81" y="81"/>
                    <a:pt x="78" y="77"/>
                  </a:cubicBezTo>
                  <a:cubicBezTo>
                    <a:pt x="78" y="77"/>
                    <a:pt x="78" y="77"/>
                    <a:pt x="78" y="77"/>
                  </a:cubicBezTo>
                  <a:cubicBezTo>
                    <a:pt x="79" y="77"/>
                    <a:pt x="81" y="78"/>
                    <a:pt x="82" y="78"/>
                  </a:cubicBezTo>
                  <a:cubicBezTo>
                    <a:pt x="86" y="79"/>
                    <a:pt x="90" y="78"/>
                    <a:pt x="92" y="75"/>
                  </a:cubicBezTo>
                  <a:cubicBezTo>
                    <a:pt x="97" y="79"/>
                    <a:pt x="98" y="84"/>
                    <a:pt x="96" y="89"/>
                  </a:cubicBezTo>
                  <a:close/>
                  <a:moveTo>
                    <a:pt x="107" y="58"/>
                  </a:moveTo>
                  <a:cubicBezTo>
                    <a:pt x="107" y="63"/>
                    <a:pt x="103" y="68"/>
                    <a:pt x="96" y="68"/>
                  </a:cubicBezTo>
                  <a:cubicBezTo>
                    <a:pt x="96" y="68"/>
                    <a:pt x="96" y="68"/>
                    <a:pt x="96" y="68"/>
                  </a:cubicBezTo>
                  <a:cubicBezTo>
                    <a:pt x="96" y="63"/>
                    <a:pt x="93" y="59"/>
                    <a:pt x="89" y="57"/>
                  </a:cubicBezTo>
                  <a:cubicBezTo>
                    <a:pt x="89" y="57"/>
                    <a:pt x="89" y="57"/>
                    <a:pt x="89" y="57"/>
                  </a:cubicBezTo>
                  <a:cubicBezTo>
                    <a:pt x="93" y="56"/>
                    <a:pt x="96" y="52"/>
                    <a:pt x="97" y="48"/>
                  </a:cubicBezTo>
                  <a:cubicBezTo>
                    <a:pt x="102" y="49"/>
                    <a:pt x="107" y="53"/>
                    <a:pt x="107" y="58"/>
                  </a:cubicBezTo>
                  <a:close/>
                  <a:moveTo>
                    <a:pt x="100" y="27"/>
                  </a:moveTo>
                  <a:cubicBezTo>
                    <a:pt x="104" y="32"/>
                    <a:pt x="102" y="38"/>
                    <a:pt x="97" y="42"/>
                  </a:cubicBezTo>
                  <a:cubicBezTo>
                    <a:pt x="97" y="42"/>
                    <a:pt x="96" y="42"/>
                    <a:pt x="96" y="42"/>
                  </a:cubicBezTo>
                  <a:cubicBezTo>
                    <a:pt x="94" y="38"/>
                    <a:pt x="90" y="36"/>
                    <a:pt x="85" y="36"/>
                  </a:cubicBezTo>
                  <a:cubicBezTo>
                    <a:pt x="87" y="33"/>
                    <a:pt x="88" y="28"/>
                    <a:pt x="86" y="25"/>
                  </a:cubicBezTo>
                  <a:cubicBezTo>
                    <a:pt x="91" y="22"/>
                    <a:pt x="97" y="23"/>
                    <a:pt x="100" y="27"/>
                  </a:cubicBezTo>
                  <a:close/>
                  <a:moveTo>
                    <a:pt x="77" y="5"/>
                  </a:moveTo>
                  <a:cubicBezTo>
                    <a:pt x="82" y="7"/>
                    <a:pt x="84" y="13"/>
                    <a:pt x="82" y="19"/>
                  </a:cubicBezTo>
                  <a:cubicBezTo>
                    <a:pt x="82" y="19"/>
                    <a:pt x="82" y="19"/>
                    <a:pt x="82" y="20"/>
                  </a:cubicBezTo>
                  <a:cubicBezTo>
                    <a:pt x="77" y="17"/>
                    <a:pt x="72" y="19"/>
                    <a:pt x="69" y="22"/>
                  </a:cubicBezTo>
                  <a:cubicBezTo>
                    <a:pt x="69" y="18"/>
                    <a:pt x="67" y="14"/>
                    <a:pt x="64" y="11"/>
                  </a:cubicBezTo>
                  <a:cubicBezTo>
                    <a:pt x="66" y="6"/>
                    <a:pt x="72" y="3"/>
                    <a:pt x="77" y="5"/>
                  </a:cubicBezTo>
                  <a:close/>
                </a:path>
              </a:pathLst>
            </a:custGeom>
            <a:grpFill/>
            <a:ln>
              <a:noFill/>
            </a:ln>
          </p:spPr>
          <p:txBody>
            <a:bodyPr vert="horz" wrap="square" lIns="91440" tIns="45720" rIns="91440" bIns="45720" numCol="1" anchor="t" anchorCtr="0" compatLnSpc="1"/>
            <a:lstStyle/>
            <a:p>
              <a:endParaRPr lang="zh-CN" altLang="en-US"/>
            </a:p>
          </p:txBody>
        </p:sp>
        <p:sp>
          <p:nvSpPr>
            <p:cNvPr id="255" name="Freeform 213"/>
            <p:cNvSpPr>
              <a:spLocks noEditPoints="1"/>
            </p:cNvSpPr>
            <p:nvPr/>
          </p:nvSpPr>
          <p:spPr bwMode="auto">
            <a:xfrm>
              <a:off x="7720053" y="3905560"/>
              <a:ext cx="172341" cy="172341"/>
            </a:xfrm>
            <a:custGeom>
              <a:avLst/>
              <a:gdLst>
                <a:gd name="T0" fmla="*/ 21 w 83"/>
                <a:gd name="T1" fmla="*/ 5 h 83"/>
                <a:gd name="T2" fmla="*/ 32 w 83"/>
                <a:gd name="T3" fmla="*/ 9 h 83"/>
                <a:gd name="T4" fmla="*/ 36 w 83"/>
                <a:gd name="T5" fmla="*/ 19 h 83"/>
                <a:gd name="T6" fmla="*/ 35 w 83"/>
                <a:gd name="T7" fmla="*/ 19 h 83"/>
                <a:gd name="T8" fmla="*/ 25 w 83"/>
                <a:gd name="T9" fmla="*/ 25 h 83"/>
                <a:gd name="T10" fmla="*/ 18 w 83"/>
                <a:gd name="T11" fmla="*/ 16 h 83"/>
                <a:gd name="T12" fmla="*/ 21 w 83"/>
                <a:gd name="T13" fmla="*/ 5 h 83"/>
                <a:gd name="T14" fmla="*/ 1 w 83"/>
                <a:gd name="T15" fmla="*/ 26 h 83"/>
                <a:gd name="T16" fmla="*/ 7 w 83"/>
                <a:gd name="T17" fmla="*/ 36 h 83"/>
                <a:gd name="T18" fmla="*/ 18 w 83"/>
                <a:gd name="T19" fmla="*/ 37 h 83"/>
                <a:gd name="T20" fmla="*/ 23 w 83"/>
                <a:gd name="T21" fmla="*/ 26 h 83"/>
                <a:gd name="T22" fmla="*/ 11 w 83"/>
                <a:gd name="T23" fmla="*/ 21 h 83"/>
                <a:gd name="T24" fmla="*/ 1 w 83"/>
                <a:gd name="T25" fmla="*/ 26 h 83"/>
                <a:gd name="T26" fmla="*/ 1 w 83"/>
                <a:gd name="T27" fmla="*/ 50 h 83"/>
                <a:gd name="T28" fmla="*/ 7 w 83"/>
                <a:gd name="T29" fmla="*/ 41 h 83"/>
                <a:gd name="T30" fmla="*/ 17 w 83"/>
                <a:gd name="T31" fmla="*/ 39 h 83"/>
                <a:gd name="T32" fmla="*/ 17 w 83"/>
                <a:gd name="T33" fmla="*/ 47 h 83"/>
                <a:gd name="T34" fmla="*/ 19 w 83"/>
                <a:gd name="T35" fmla="*/ 52 h 83"/>
                <a:gd name="T36" fmla="*/ 12 w 83"/>
                <a:gd name="T37" fmla="*/ 55 h 83"/>
                <a:gd name="T38" fmla="*/ 1 w 83"/>
                <a:gd name="T39" fmla="*/ 50 h 83"/>
                <a:gd name="T40" fmla="*/ 14 w 83"/>
                <a:gd name="T41" fmla="*/ 74 h 83"/>
                <a:gd name="T42" fmla="*/ 25 w 83"/>
                <a:gd name="T43" fmla="*/ 71 h 83"/>
                <a:gd name="T44" fmla="*/ 29 w 83"/>
                <a:gd name="T45" fmla="*/ 63 h 83"/>
                <a:gd name="T46" fmla="*/ 20 w 83"/>
                <a:gd name="T47" fmla="*/ 54 h 83"/>
                <a:gd name="T48" fmla="*/ 12 w 83"/>
                <a:gd name="T49" fmla="*/ 62 h 83"/>
                <a:gd name="T50" fmla="*/ 14 w 83"/>
                <a:gd name="T51" fmla="*/ 74 h 83"/>
                <a:gd name="T52" fmla="*/ 35 w 83"/>
                <a:gd name="T53" fmla="*/ 83 h 83"/>
                <a:gd name="T54" fmla="*/ 28 w 83"/>
                <a:gd name="T55" fmla="*/ 73 h 83"/>
                <a:gd name="T56" fmla="*/ 30 w 83"/>
                <a:gd name="T57" fmla="*/ 63 h 83"/>
                <a:gd name="T58" fmla="*/ 43 w 83"/>
                <a:gd name="T59" fmla="*/ 65 h 83"/>
                <a:gd name="T60" fmla="*/ 44 w 83"/>
                <a:gd name="T61" fmla="*/ 75 h 83"/>
                <a:gd name="T62" fmla="*/ 35 w 83"/>
                <a:gd name="T63" fmla="*/ 83 h 83"/>
                <a:gd name="T64" fmla="*/ 62 w 83"/>
                <a:gd name="T65" fmla="*/ 77 h 83"/>
                <a:gd name="T66" fmla="*/ 51 w 83"/>
                <a:gd name="T67" fmla="*/ 75 h 83"/>
                <a:gd name="T68" fmla="*/ 46 w 83"/>
                <a:gd name="T69" fmla="*/ 65 h 83"/>
                <a:gd name="T70" fmla="*/ 57 w 83"/>
                <a:gd name="T71" fmla="*/ 59 h 83"/>
                <a:gd name="T72" fmla="*/ 63 w 83"/>
                <a:gd name="T73" fmla="*/ 66 h 83"/>
                <a:gd name="T74" fmla="*/ 62 w 83"/>
                <a:gd name="T75" fmla="*/ 77 h 83"/>
                <a:gd name="T76" fmla="*/ 81 w 83"/>
                <a:gd name="T77" fmla="*/ 56 h 83"/>
                <a:gd name="T78" fmla="*/ 74 w 83"/>
                <a:gd name="T79" fmla="*/ 47 h 83"/>
                <a:gd name="T80" fmla="*/ 63 w 83"/>
                <a:gd name="T81" fmla="*/ 46 h 83"/>
                <a:gd name="T82" fmla="*/ 58 w 83"/>
                <a:gd name="T83" fmla="*/ 57 h 83"/>
                <a:gd name="T84" fmla="*/ 70 w 83"/>
                <a:gd name="T85" fmla="*/ 62 h 83"/>
                <a:gd name="T86" fmla="*/ 81 w 83"/>
                <a:gd name="T87" fmla="*/ 56 h 83"/>
                <a:gd name="T88" fmla="*/ 81 w 83"/>
                <a:gd name="T89" fmla="*/ 31 h 83"/>
                <a:gd name="T90" fmla="*/ 76 w 83"/>
                <a:gd name="T91" fmla="*/ 41 h 83"/>
                <a:gd name="T92" fmla="*/ 64 w 83"/>
                <a:gd name="T93" fmla="*/ 44 h 83"/>
                <a:gd name="T94" fmla="*/ 63 w 83"/>
                <a:gd name="T95" fmla="*/ 37 h 83"/>
                <a:gd name="T96" fmla="*/ 61 w 83"/>
                <a:gd name="T97" fmla="*/ 32 h 83"/>
                <a:gd name="T98" fmla="*/ 70 w 83"/>
                <a:gd name="T99" fmla="*/ 27 h 83"/>
                <a:gd name="T100" fmla="*/ 81 w 83"/>
                <a:gd name="T101" fmla="*/ 31 h 83"/>
                <a:gd name="T102" fmla="*/ 69 w 83"/>
                <a:gd name="T103" fmla="*/ 10 h 83"/>
                <a:gd name="T104" fmla="*/ 58 w 83"/>
                <a:gd name="T105" fmla="*/ 13 h 83"/>
                <a:gd name="T106" fmla="*/ 52 w 83"/>
                <a:gd name="T107" fmla="*/ 22 h 83"/>
                <a:gd name="T108" fmla="*/ 61 w 83"/>
                <a:gd name="T109" fmla="*/ 31 h 83"/>
                <a:gd name="T110" fmla="*/ 70 w 83"/>
                <a:gd name="T111" fmla="*/ 22 h 83"/>
                <a:gd name="T112" fmla="*/ 69 w 83"/>
                <a:gd name="T113" fmla="*/ 10 h 83"/>
                <a:gd name="T114" fmla="*/ 46 w 83"/>
                <a:gd name="T115" fmla="*/ 0 h 83"/>
                <a:gd name="T116" fmla="*/ 53 w 83"/>
                <a:gd name="T117" fmla="*/ 9 h 83"/>
                <a:gd name="T118" fmla="*/ 51 w 83"/>
                <a:gd name="T119" fmla="*/ 21 h 83"/>
                <a:gd name="T120" fmla="*/ 39 w 83"/>
                <a:gd name="T121" fmla="*/ 19 h 83"/>
                <a:gd name="T122" fmla="*/ 38 w 83"/>
                <a:gd name="T123" fmla="*/ 8 h 83"/>
                <a:gd name="T124" fmla="*/ 46 w 83"/>
                <a:gd name="T1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83">
                  <a:moveTo>
                    <a:pt x="21" y="5"/>
                  </a:moveTo>
                  <a:cubicBezTo>
                    <a:pt x="24" y="3"/>
                    <a:pt x="29" y="5"/>
                    <a:pt x="32" y="9"/>
                  </a:cubicBezTo>
                  <a:cubicBezTo>
                    <a:pt x="33" y="11"/>
                    <a:pt x="35" y="15"/>
                    <a:pt x="36" y="19"/>
                  </a:cubicBezTo>
                  <a:cubicBezTo>
                    <a:pt x="36" y="19"/>
                    <a:pt x="36" y="19"/>
                    <a:pt x="35" y="19"/>
                  </a:cubicBezTo>
                  <a:cubicBezTo>
                    <a:pt x="31" y="20"/>
                    <a:pt x="28" y="22"/>
                    <a:pt x="25" y="25"/>
                  </a:cubicBezTo>
                  <a:cubicBezTo>
                    <a:pt x="22" y="22"/>
                    <a:pt x="19" y="18"/>
                    <a:pt x="18" y="16"/>
                  </a:cubicBezTo>
                  <a:cubicBezTo>
                    <a:pt x="16" y="12"/>
                    <a:pt x="17" y="7"/>
                    <a:pt x="21" y="5"/>
                  </a:cubicBezTo>
                  <a:close/>
                  <a:moveTo>
                    <a:pt x="1" y="26"/>
                  </a:moveTo>
                  <a:cubicBezTo>
                    <a:pt x="0" y="30"/>
                    <a:pt x="3" y="34"/>
                    <a:pt x="7" y="36"/>
                  </a:cubicBezTo>
                  <a:cubicBezTo>
                    <a:pt x="9" y="36"/>
                    <a:pt x="14" y="37"/>
                    <a:pt x="18" y="37"/>
                  </a:cubicBezTo>
                  <a:cubicBezTo>
                    <a:pt x="18" y="33"/>
                    <a:pt x="20" y="29"/>
                    <a:pt x="23" y="26"/>
                  </a:cubicBezTo>
                  <a:cubicBezTo>
                    <a:pt x="19" y="23"/>
                    <a:pt x="14" y="22"/>
                    <a:pt x="11" y="21"/>
                  </a:cubicBezTo>
                  <a:cubicBezTo>
                    <a:pt x="7" y="20"/>
                    <a:pt x="2" y="22"/>
                    <a:pt x="1" y="26"/>
                  </a:cubicBezTo>
                  <a:close/>
                  <a:moveTo>
                    <a:pt x="1" y="50"/>
                  </a:moveTo>
                  <a:cubicBezTo>
                    <a:pt x="0" y="46"/>
                    <a:pt x="3" y="42"/>
                    <a:pt x="7" y="41"/>
                  </a:cubicBezTo>
                  <a:cubicBezTo>
                    <a:pt x="9" y="40"/>
                    <a:pt x="13" y="39"/>
                    <a:pt x="17" y="39"/>
                  </a:cubicBezTo>
                  <a:cubicBezTo>
                    <a:pt x="17" y="42"/>
                    <a:pt x="17" y="44"/>
                    <a:pt x="17" y="47"/>
                  </a:cubicBezTo>
                  <a:cubicBezTo>
                    <a:pt x="18" y="49"/>
                    <a:pt x="18" y="51"/>
                    <a:pt x="19" y="52"/>
                  </a:cubicBezTo>
                  <a:cubicBezTo>
                    <a:pt x="16" y="54"/>
                    <a:pt x="13" y="55"/>
                    <a:pt x="12" y="55"/>
                  </a:cubicBezTo>
                  <a:cubicBezTo>
                    <a:pt x="7" y="57"/>
                    <a:pt x="2" y="54"/>
                    <a:pt x="1" y="50"/>
                  </a:cubicBezTo>
                  <a:close/>
                  <a:moveTo>
                    <a:pt x="14" y="74"/>
                  </a:moveTo>
                  <a:cubicBezTo>
                    <a:pt x="17" y="76"/>
                    <a:pt x="22" y="75"/>
                    <a:pt x="25" y="71"/>
                  </a:cubicBezTo>
                  <a:cubicBezTo>
                    <a:pt x="26" y="69"/>
                    <a:pt x="28" y="66"/>
                    <a:pt x="29" y="63"/>
                  </a:cubicBezTo>
                  <a:cubicBezTo>
                    <a:pt x="25" y="61"/>
                    <a:pt x="22" y="57"/>
                    <a:pt x="20" y="54"/>
                  </a:cubicBezTo>
                  <a:cubicBezTo>
                    <a:pt x="17" y="56"/>
                    <a:pt x="14" y="60"/>
                    <a:pt x="12" y="62"/>
                  </a:cubicBezTo>
                  <a:cubicBezTo>
                    <a:pt x="9" y="66"/>
                    <a:pt x="10" y="71"/>
                    <a:pt x="14" y="74"/>
                  </a:cubicBezTo>
                  <a:close/>
                  <a:moveTo>
                    <a:pt x="35" y="83"/>
                  </a:moveTo>
                  <a:cubicBezTo>
                    <a:pt x="31" y="82"/>
                    <a:pt x="28" y="78"/>
                    <a:pt x="28" y="73"/>
                  </a:cubicBezTo>
                  <a:cubicBezTo>
                    <a:pt x="29" y="71"/>
                    <a:pt x="29" y="67"/>
                    <a:pt x="30" y="63"/>
                  </a:cubicBezTo>
                  <a:cubicBezTo>
                    <a:pt x="34" y="65"/>
                    <a:pt x="39" y="66"/>
                    <a:pt x="43" y="65"/>
                  </a:cubicBezTo>
                  <a:cubicBezTo>
                    <a:pt x="44" y="69"/>
                    <a:pt x="44" y="73"/>
                    <a:pt x="44" y="75"/>
                  </a:cubicBezTo>
                  <a:cubicBezTo>
                    <a:pt x="43" y="80"/>
                    <a:pt x="39" y="83"/>
                    <a:pt x="35" y="83"/>
                  </a:cubicBezTo>
                  <a:close/>
                  <a:moveTo>
                    <a:pt x="62" y="77"/>
                  </a:moveTo>
                  <a:cubicBezTo>
                    <a:pt x="59" y="80"/>
                    <a:pt x="54" y="79"/>
                    <a:pt x="51" y="75"/>
                  </a:cubicBezTo>
                  <a:cubicBezTo>
                    <a:pt x="49" y="73"/>
                    <a:pt x="47" y="69"/>
                    <a:pt x="46" y="65"/>
                  </a:cubicBezTo>
                  <a:cubicBezTo>
                    <a:pt x="50" y="64"/>
                    <a:pt x="54" y="62"/>
                    <a:pt x="57" y="59"/>
                  </a:cubicBezTo>
                  <a:cubicBezTo>
                    <a:pt x="60" y="61"/>
                    <a:pt x="62" y="64"/>
                    <a:pt x="63" y="66"/>
                  </a:cubicBezTo>
                  <a:cubicBezTo>
                    <a:pt x="66" y="70"/>
                    <a:pt x="66" y="75"/>
                    <a:pt x="62" y="77"/>
                  </a:cubicBezTo>
                  <a:close/>
                  <a:moveTo>
                    <a:pt x="81" y="56"/>
                  </a:moveTo>
                  <a:cubicBezTo>
                    <a:pt x="81" y="52"/>
                    <a:pt x="78" y="48"/>
                    <a:pt x="74" y="47"/>
                  </a:cubicBezTo>
                  <a:cubicBezTo>
                    <a:pt x="72" y="46"/>
                    <a:pt x="67" y="46"/>
                    <a:pt x="63" y="46"/>
                  </a:cubicBezTo>
                  <a:cubicBezTo>
                    <a:pt x="63" y="50"/>
                    <a:pt x="61" y="54"/>
                    <a:pt x="58" y="57"/>
                  </a:cubicBezTo>
                  <a:cubicBezTo>
                    <a:pt x="62" y="59"/>
                    <a:pt x="68" y="61"/>
                    <a:pt x="70" y="62"/>
                  </a:cubicBezTo>
                  <a:cubicBezTo>
                    <a:pt x="75" y="63"/>
                    <a:pt x="80" y="60"/>
                    <a:pt x="81" y="56"/>
                  </a:cubicBezTo>
                  <a:close/>
                  <a:moveTo>
                    <a:pt x="81" y="31"/>
                  </a:moveTo>
                  <a:cubicBezTo>
                    <a:pt x="83" y="35"/>
                    <a:pt x="80" y="39"/>
                    <a:pt x="76" y="41"/>
                  </a:cubicBezTo>
                  <a:cubicBezTo>
                    <a:pt x="74" y="42"/>
                    <a:pt x="68" y="43"/>
                    <a:pt x="64" y="44"/>
                  </a:cubicBezTo>
                  <a:cubicBezTo>
                    <a:pt x="64" y="42"/>
                    <a:pt x="64" y="39"/>
                    <a:pt x="63" y="37"/>
                  </a:cubicBezTo>
                  <a:cubicBezTo>
                    <a:pt x="63" y="35"/>
                    <a:pt x="62" y="33"/>
                    <a:pt x="61" y="32"/>
                  </a:cubicBezTo>
                  <a:cubicBezTo>
                    <a:pt x="65" y="29"/>
                    <a:pt x="68" y="28"/>
                    <a:pt x="70" y="27"/>
                  </a:cubicBezTo>
                  <a:cubicBezTo>
                    <a:pt x="75" y="25"/>
                    <a:pt x="80" y="27"/>
                    <a:pt x="81" y="31"/>
                  </a:cubicBezTo>
                  <a:close/>
                  <a:moveTo>
                    <a:pt x="69" y="10"/>
                  </a:moveTo>
                  <a:cubicBezTo>
                    <a:pt x="65" y="8"/>
                    <a:pt x="60" y="9"/>
                    <a:pt x="58" y="13"/>
                  </a:cubicBezTo>
                  <a:cubicBezTo>
                    <a:pt x="56" y="14"/>
                    <a:pt x="54" y="18"/>
                    <a:pt x="52" y="22"/>
                  </a:cubicBezTo>
                  <a:cubicBezTo>
                    <a:pt x="56" y="24"/>
                    <a:pt x="59" y="27"/>
                    <a:pt x="61" y="31"/>
                  </a:cubicBezTo>
                  <a:cubicBezTo>
                    <a:pt x="65" y="28"/>
                    <a:pt x="68" y="24"/>
                    <a:pt x="70" y="22"/>
                  </a:cubicBezTo>
                  <a:cubicBezTo>
                    <a:pt x="73" y="18"/>
                    <a:pt x="72" y="13"/>
                    <a:pt x="69" y="10"/>
                  </a:cubicBezTo>
                  <a:close/>
                  <a:moveTo>
                    <a:pt x="46" y="0"/>
                  </a:moveTo>
                  <a:cubicBezTo>
                    <a:pt x="50" y="0"/>
                    <a:pt x="54" y="4"/>
                    <a:pt x="53" y="9"/>
                  </a:cubicBezTo>
                  <a:cubicBezTo>
                    <a:pt x="53" y="11"/>
                    <a:pt x="53" y="17"/>
                    <a:pt x="51" y="21"/>
                  </a:cubicBezTo>
                  <a:cubicBezTo>
                    <a:pt x="47" y="20"/>
                    <a:pt x="43" y="19"/>
                    <a:pt x="39" y="19"/>
                  </a:cubicBezTo>
                  <a:cubicBezTo>
                    <a:pt x="38" y="15"/>
                    <a:pt x="38" y="10"/>
                    <a:pt x="38" y="8"/>
                  </a:cubicBezTo>
                  <a:cubicBezTo>
                    <a:pt x="38" y="3"/>
                    <a:pt x="42" y="0"/>
                    <a:pt x="46" y="0"/>
                  </a:cubicBezTo>
                  <a:close/>
                </a:path>
              </a:pathLst>
            </a:custGeom>
            <a:grpFill/>
            <a:ln>
              <a:noFill/>
            </a:ln>
          </p:spPr>
          <p:txBody>
            <a:bodyPr vert="horz" wrap="square" lIns="91440" tIns="45720" rIns="91440" bIns="45720" numCol="1" anchor="t" anchorCtr="0" compatLnSpc="1"/>
            <a:lstStyle/>
            <a:p>
              <a:endParaRPr lang="zh-CN" altLang="en-US"/>
            </a:p>
          </p:txBody>
        </p:sp>
        <p:sp>
          <p:nvSpPr>
            <p:cNvPr id="256" name="Freeform 214"/>
            <p:cNvSpPr/>
            <p:nvPr/>
          </p:nvSpPr>
          <p:spPr bwMode="auto">
            <a:xfrm>
              <a:off x="7788638" y="3954801"/>
              <a:ext cx="12310" cy="13189"/>
            </a:xfrm>
            <a:custGeom>
              <a:avLst/>
              <a:gdLst>
                <a:gd name="T0" fmla="*/ 2 w 6"/>
                <a:gd name="T1" fmla="*/ 0 h 6"/>
                <a:gd name="T2" fmla="*/ 6 w 6"/>
                <a:gd name="T3" fmla="*/ 2 h 6"/>
                <a:gd name="T4" fmla="*/ 3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6" y="2"/>
                  </a:cubicBezTo>
                  <a:cubicBezTo>
                    <a:pt x="6" y="3"/>
                    <a:pt x="5" y="5"/>
                    <a:pt x="3" y="5"/>
                  </a:cubicBezTo>
                  <a:cubicBezTo>
                    <a:pt x="2" y="6"/>
                    <a:pt x="0" y="5"/>
                    <a:pt x="0" y="3"/>
                  </a:cubicBezTo>
                  <a:cubicBezTo>
                    <a:pt x="0" y="2"/>
                    <a:pt x="1" y="0"/>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257" name="Freeform 215"/>
            <p:cNvSpPr/>
            <p:nvPr/>
          </p:nvSpPr>
          <p:spPr bwMode="auto">
            <a:xfrm>
              <a:off x="7800948" y="4017231"/>
              <a:ext cx="12310" cy="13189"/>
            </a:xfrm>
            <a:custGeom>
              <a:avLst/>
              <a:gdLst>
                <a:gd name="T0" fmla="*/ 3 w 6"/>
                <a:gd name="T1" fmla="*/ 1 h 6"/>
                <a:gd name="T2" fmla="*/ 6 w 6"/>
                <a:gd name="T3" fmla="*/ 3 h 6"/>
                <a:gd name="T4" fmla="*/ 4 w 6"/>
                <a:gd name="T5" fmla="*/ 6 h 6"/>
                <a:gd name="T6" fmla="*/ 1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4" y="0"/>
                    <a:pt x="6" y="1"/>
                    <a:pt x="6" y="3"/>
                  </a:cubicBezTo>
                  <a:cubicBezTo>
                    <a:pt x="6" y="4"/>
                    <a:pt x="5" y="6"/>
                    <a:pt x="4" y="6"/>
                  </a:cubicBezTo>
                  <a:cubicBezTo>
                    <a:pt x="2" y="6"/>
                    <a:pt x="1" y="5"/>
                    <a:pt x="1" y="4"/>
                  </a:cubicBezTo>
                  <a:cubicBezTo>
                    <a:pt x="0" y="2"/>
                    <a:pt x="1" y="1"/>
                    <a:pt x="3" y="1"/>
                  </a:cubicBezTo>
                  <a:close/>
                </a:path>
              </a:pathLst>
            </a:custGeom>
            <a:grpFill/>
            <a:ln>
              <a:noFill/>
            </a:ln>
          </p:spPr>
          <p:txBody>
            <a:bodyPr vert="horz" wrap="square" lIns="91440" tIns="45720" rIns="91440" bIns="45720" numCol="1" anchor="t" anchorCtr="0" compatLnSpc="1"/>
            <a:lstStyle/>
            <a:p>
              <a:endParaRPr lang="zh-CN" altLang="en-US"/>
            </a:p>
          </p:txBody>
        </p:sp>
        <p:sp>
          <p:nvSpPr>
            <p:cNvPr id="258" name="Freeform 216"/>
            <p:cNvSpPr/>
            <p:nvPr/>
          </p:nvSpPr>
          <p:spPr bwMode="auto">
            <a:xfrm>
              <a:off x="7769293" y="3969749"/>
              <a:ext cx="13189" cy="12310"/>
            </a:xfrm>
            <a:custGeom>
              <a:avLst/>
              <a:gdLst>
                <a:gd name="T0" fmla="*/ 3 w 6"/>
                <a:gd name="T1" fmla="*/ 0 h 6"/>
                <a:gd name="T2" fmla="*/ 6 w 6"/>
                <a:gd name="T3" fmla="*/ 2 h 6"/>
                <a:gd name="T4" fmla="*/ 4 w 6"/>
                <a:gd name="T5" fmla="*/ 6 h 6"/>
                <a:gd name="T6" fmla="*/ 0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4" y="0"/>
                    <a:pt x="5" y="1"/>
                    <a:pt x="6" y="2"/>
                  </a:cubicBezTo>
                  <a:cubicBezTo>
                    <a:pt x="6" y="4"/>
                    <a:pt x="5" y="5"/>
                    <a:pt x="4" y="6"/>
                  </a:cubicBezTo>
                  <a:cubicBezTo>
                    <a:pt x="2" y="6"/>
                    <a:pt x="1" y="5"/>
                    <a:pt x="0" y="3"/>
                  </a:cubicBezTo>
                  <a:cubicBezTo>
                    <a:pt x="0" y="2"/>
                    <a:pt x="1" y="1"/>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259" name="Freeform 217"/>
            <p:cNvSpPr/>
            <p:nvPr/>
          </p:nvSpPr>
          <p:spPr bwMode="auto">
            <a:xfrm>
              <a:off x="7763138" y="3992610"/>
              <a:ext cx="12310" cy="12310"/>
            </a:xfrm>
            <a:custGeom>
              <a:avLst/>
              <a:gdLst>
                <a:gd name="T0" fmla="*/ 2 w 6"/>
                <a:gd name="T1" fmla="*/ 0 h 6"/>
                <a:gd name="T2" fmla="*/ 6 w 6"/>
                <a:gd name="T3" fmla="*/ 2 h 6"/>
                <a:gd name="T4" fmla="*/ 4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6" y="2"/>
                  </a:cubicBezTo>
                  <a:cubicBezTo>
                    <a:pt x="6" y="4"/>
                    <a:pt x="5" y="5"/>
                    <a:pt x="4" y="5"/>
                  </a:cubicBezTo>
                  <a:cubicBezTo>
                    <a:pt x="2" y="6"/>
                    <a:pt x="1" y="5"/>
                    <a:pt x="0" y="3"/>
                  </a:cubicBezTo>
                  <a:cubicBezTo>
                    <a:pt x="0" y="2"/>
                    <a:pt x="1" y="0"/>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260" name="Freeform 218"/>
            <p:cNvSpPr/>
            <p:nvPr/>
          </p:nvSpPr>
          <p:spPr bwMode="auto">
            <a:xfrm>
              <a:off x="7778086" y="4013713"/>
              <a:ext cx="12310" cy="9672"/>
            </a:xfrm>
            <a:custGeom>
              <a:avLst/>
              <a:gdLst>
                <a:gd name="T0" fmla="*/ 3 w 6"/>
                <a:gd name="T1" fmla="*/ 0 h 5"/>
                <a:gd name="T2" fmla="*/ 6 w 6"/>
                <a:gd name="T3" fmla="*/ 2 h 5"/>
                <a:gd name="T4" fmla="*/ 4 w 6"/>
                <a:gd name="T5" fmla="*/ 5 h 5"/>
                <a:gd name="T6" fmla="*/ 1 w 6"/>
                <a:gd name="T7" fmla="*/ 3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4" y="0"/>
                    <a:pt x="6" y="0"/>
                    <a:pt x="6" y="2"/>
                  </a:cubicBezTo>
                  <a:cubicBezTo>
                    <a:pt x="6" y="3"/>
                    <a:pt x="5" y="5"/>
                    <a:pt x="4" y="5"/>
                  </a:cubicBezTo>
                  <a:cubicBezTo>
                    <a:pt x="2" y="5"/>
                    <a:pt x="1" y="5"/>
                    <a:pt x="1" y="3"/>
                  </a:cubicBezTo>
                  <a:cubicBezTo>
                    <a:pt x="0" y="2"/>
                    <a:pt x="1"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261" name="Freeform 219"/>
            <p:cNvSpPr/>
            <p:nvPr/>
          </p:nvSpPr>
          <p:spPr bwMode="auto">
            <a:xfrm>
              <a:off x="7813258" y="3959197"/>
              <a:ext cx="12310" cy="12310"/>
            </a:xfrm>
            <a:custGeom>
              <a:avLst/>
              <a:gdLst>
                <a:gd name="T0" fmla="*/ 2 w 6"/>
                <a:gd name="T1" fmla="*/ 1 h 6"/>
                <a:gd name="T2" fmla="*/ 0 w 6"/>
                <a:gd name="T3" fmla="*/ 4 h 6"/>
                <a:gd name="T4" fmla="*/ 3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0" y="4"/>
                  </a:cubicBezTo>
                  <a:cubicBezTo>
                    <a:pt x="0" y="5"/>
                    <a:pt x="2" y="6"/>
                    <a:pt x="3" y="6"/>
                  </a:cubicBezTo>
                  <a:cubicBezTo>
                    <a:pt x="5" y="6"/>
                    <a:pt x="6" y="4"/>
                    <a:pt x="6" y="3"/>
                  </a:cubicBezTo>
                  <a:cubicBezTo>
                    <a:pt x="5" y="1"/>
                    <a:pt x="4" y="0"/>
                    <a:pt x="2" y="1"/>
                  </a:cubicBezTo>
                  <a:close/>
                </a:path>
              </a:pathLst>
            </a:custGeom>
            <a:grpFill/>
            <a:ln>
              <a:noFill/>
            </a:ln>
          </p:spPr>
          <p:txBody>
            <a:bodyPr vert="horz" wrap="square" lIns="91440" tIns="45720" rIns="91440" bIns="45720" numCol="1" anchor="t" anchorCtr="0" compatLnSpc="1"/>
            <a:lstStyle/>
            <a:p>
              <a:endParaRPr lang="zh-CN" altLang="en-US"/>
            </a:p>
          </p:txBody>
        </p:sp>
        <p:sp>
          <p:nvSpPr>
            <p:cNvPr id="262" name="Freeform 220"/>
            <p:cNvSpPr/>
            <p:nvPr/>
          </p:nvSpPr>
          <p:spPr bwMode="auto">
            <a:xfrm>
              <a:off x="7828206" y="3977662"/>
              <a:ext cx="12310" cy="13189"/>
            </a:xfrm>
            <a:custGeom>
              <a:avLst/>
              <a:gdLst>
                <a:gd name="T0" fmla="*/ 3 w 6"/>
                <a:gd name="T1" fmla="*/ 0 h 6"/>
                <a:gd name="T2" fmla="*/ 0 w 6"/>
                <a:gd name="T3" fmla="*/ 4 h 6"/>
                <a:gd name="T4" fmla="*/ 4 w 6"/>
                <a:gd name="T5" fmla="*/ 6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0" y="4"/>
                  </a:cubicBezTo>
                  <a:cubicBezTo>
                    <a:pt x="1" y="5"/>
                    <a:pt x="2" y="6"/>
                    <a:pt x="4" y="6"/>
                  </a:cubicBezTo>
                  <a:cubicBezTo>
                    <a:pt x="5" y="5"/>
                    <a:pt x="6" y="4"/>
                    <a:pt x="6" y="2"/>
                  </a:cubicBezTo>
                  <a:cubicBezTo>
                    <a:pt x="5" y="1"/>
                    <a:pt x="4"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263" name="Freeform 221"/>
            <p:cNvSpPr/>
            <p:nvPr/>
          </p:nvSpPr>
          <p:spPr bwMode="auto">
            <a:xfrm>
              <a:off x="7822051" y="4003162"/>
              <a:ext cx="12310" cy="12310"/>
            </a:xfrm>
            <a:custGeom>
              <a:avLst/>
              <a:gdLst>
                <a:gd name="T0" fmla="*/ 3 w 6"/>
                <a:gd name="T1" fmla="*/ 0 h 6"/>
                <a:gd name="T2" fmla="*/ 1 w 6"/>
                <a:gd name="T3" fmla="*/ 4 h 6"/>
                <a:gd name="T4" fmla="*/ 4 w 6"/>
                <a:gd name="T5" fmla="*/ 6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6"/>
                  </a:cubicBezTo>
                  <a:cubicBezTo>
                    <a:pt x="5" y="5"/>
                    <a:pt x="6" y="4"/>
                    <a:pt x="6" y="2"/>
                  </a:cubicBezTo>
                  <a:cubicBezTo>
                    <a:pt x="6" y="1"/>
                    <a:pt x="4"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264" name="Freeform 222"/>
            <p:cNvSpPr/>
            <p:nvPr/>
          </p:nvSpPr>
          <p:spPr bwMode="auto">
            <a:xfrm>
              <a:off x="7786000" y="3977662"/>
              <a:ext cx="27258" cy="27258"/>
            </a:xfrm>
            <a:custGeom>
              <a:avLst/>
              <a:gdLst>
                <a:gd name="T0" fmla="*/ 6 w 13"/>
                <a:gd name="T1" fmla="*/ 0 h 13"/>
                <a:gd name="T2" fmla="*/ 13 w 13"/>
                <a:gd name="T3" fmla="*/ 5 h 13"/>
                <a:gd name="T4" fmla="*/ 8 w 13"/>
                <a:gd name="T5" fmla="*/ 12 h 13"/>
                <a:gd name="T6" fmla="*/ 1 w 13"/>
                <a:gd name="T7" fmla="*/ 7 h 13"/>
                <a:gd name="T8" fmla="*/ 6 w 13"/>
                <a:gd name="T9" fmla="*/ 0 h 13"/>
              </a:gdLst>
              <a:ahLst/>
              <a:cxnLst>
                <a:cxn ang="0">
                  <a:pos x="T0" y="T1"/>
                </a:cxn>
                <a:cxn ang="0">
                  <a:pos x="T2" y="T3"/>
                </a:cxn>
                <a:cxn ang="0">
                  <a:pos x="T4" y="T5"/>
                </a:cxn>
                <a:cxn ang="0">
                  <a:pos x="T6" y="T7"/>
                </a:cxn>
                <a:cxn ang="0">
                  <a:pos x="T8" y="T9"/>
                </a:cxn>
              </a:cxnLst>
              <a:rect l="0" t="0" r="r" b="b"/>
              <a:pathLst>
                <a:path w="13" h="13">
                  <a:moveTo>
                    <a:pt x="6" y="0"/>
                  </a:moveTo>
                  <a:cubicBezTo>
                    <a:pt x="9" y="0"/>
                    <a:pt x="12" y="2"/>
                    <a:pt x="13" y="5"/>
                  </a:cubicBezTo>
                  <a:cubicBezTo>
                    <a:pt x="13" y="8"/>
                    <a:pt x="11" y="11"/>
                    <a:pt x="8" y="12"/>
                  </a:cubicBezTo>
                  <a:cubicBezTo>
                    <a:pt x="5" y="13"/>
                    <a:pt x="2" y="10"/>
                    <a:pt x="1" y="7"/>
                  </a:cubicBezTo>
                  <a:cubicBezTo>
                    <a:pt x="0" y="4"/>
                    <a:pt x="2" y="1"/>
                    <a:pt x="6"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65" name="组合 264"/>
          <p:cNvGrpSpPr/>
          <p:nvPr/>
        </p:nvGrpSpPr>
        <p:grpSpPr>
          <a:xfrm>
            <a:off x="7848731" y="2711056"/>
            <a:ext cx="446238" cy="431733"/>
            <a:chOff x="8048213" y="3951570"/>
            <a:chExt cx="568023" cy="549559"/>
          </a:xfrm>
          <a:solidFill>
            <a:schemeClr val="bg1"/>
          </a:solidFill>
          <a:effectLst>
            <a:outerShdw blurRad="50800" dist="38100" dir="8100000" algn="tr" rotWithShape="0">
              <a:prstClr val="black">
                <a:alpha val="40000"/>
              </a:prstClr>
            </a:outerShdw>
          </a:effectLst>
        </p:grpSpPr>
        <p:sp>
          <p:nvSpPr>
            <p:cNvPr id="266" name="Freeform 195"/>
            <p:cNvSpPr/>
            <p:nvPr/>
          </p:nvSpPr>
          <p:spPr bwMode="auto">
            <a:xfrm>
              <a:off x="8256606" y="4167876"/>
              <a:ext cx="176738" cy="278736"/>
            </a:xfrm>
            <a:custGeom>
              <a:avLst/>
              <a:gdLst>
                <a:gd name="T0" fmla="*/ 9 w 85"/>
                <a:gd name="T1" fmla="*/ 26 h 134"/>
                <a:gd name="T2" fmla="*/ 15 w 85"/>
                <a:gd name="T3" fmla="*/ 33 h 134"/>
                <a:gd name="T4" fmla="*/ 31 w 85"/>
                <a:gd name="T5" fmla="*/ 39 h 134"/>
                <a:gd name="T6" fmla="*/ 30 w 85"/>
                <a:gd name="T7" fmla="*/ 16 h 134"/>
                <a:gd name="T8" fmla="*/ 25 w 85"/>
                <a:gd name="T9" fmla="*/ 8 h 134"/>
                <a:gd name="T10" fmla="*/ 34 w 85"/>
                <a:gd name="T11" fmla="*/ 0 h 134"/>
                <a:gd name="T12" fmla="*/ 42 w 85"/>
                <a:gd name="T13" fmla="*/ 8 h 134"/>
                <a:gd name="T14" fmla="*/ 38 w 85"/>
                <a:gd name="T15" fmla="*/ 16 h 134"/>
                <a:gd name="T16" fmla="*/ 53 w 85"/>
                <a:gd name="T17" fmla="*/ 73 h 134"/>
                <a:gd name="T18" fmla="*/ 64 w 85"/>
                <a:gd name="T19" fmla="*/ 62 h 134"/>
                <a:gd name="T20" fmla="*/ 73 w 85"/>
                <a:gd name="T21" fmla="*/ 54 h 134"/>
                <a:gd name="T22" fmla="*/ 82 w 85"/>
                <a:gd name="T23" fmla="*/ 62 h 134"/>
                <a:gd name="T24" fmla="*/ 74 w 85"/>
                <a:gd name="T25" fmla="*/ 70 h 134"/>
                <a:gd name="T26" fmla="*/ 68 w 85"/>
                <a:gd name="T27" fmla="*/ 70 h 134"/>
                <a:gd name="T28" fmla="*/ 59 w 85"/>
                <a:gd name="T29" fmla="*/ 81 h 134"/>
                <a:gd name="T30" fmla="*/ 85 w 85"/>
                <a:gd name="T31" fmla="*/ 129 h 134"/>
                <a:gd name="T32" fmla="*/ 79 w 85"/>
                <a:gd name="T33" fmla="*/ 134 h 134"/>
                <a:gd name="T34" fmla="*/ 32 w 85"/>
                <a:gd name="T35" fmla="*/ 47 h 134"/>
                <a:gd name="T36" fmla="*/ 12 w 85"/>
                <a:gd name="T37" fmla="*/ 42 h 134"/>
                <a:gd name="T38" fmla="*/ 9 w 85"/>
                <a:gd name="T39" fmla="*/ 43 h 134"/>
                <a:gd name="T40" fmla="*/ 0 w 85"/>
                <a:gd name="T41" fmla="*/ 34 h 134"/>
                <a:gd name="T42" fmla="*/ 9 w 85"/>
                <a:gd name="T4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34">
                  <a:moveTo>
                    <a:pt x="9" y="26"/>
                  </a:moveTo>
                  <a:cubicBezTo>
                    <a:pt x="12" y="26"/>
                    <a:pt x="12" y="31"/>
                    <a:pt x="15" y="33"/>
                  </a:cubicBezTo>
                  <a:cubicBezTo>
                    <a:pt x="20" y="36"/>
                    <a:pt x="27" y="37"/>
                    <a:pt x="31" y="39"/>
                  </a:cubicBezTo>
                  <a:cubicBezTo>
                    <a:pt x="29" y="32"/>
                    <a:pt x="29" y="24"/>
                    <a:pt x="30" y="16"/>
                  </a:cubicBezTo>
                  <a:cubicBezTo>
                    <a:pt x="28" y="13"/>
                    <a:pt x="25" y="12"/>
                    <a:pt x="25" y="8"/>
                  </a:cubicBezTo>
                  <a:cubicBezTo>
                    <a:pt x="25" y="3"/>
                    <a:pt x="29" y="0"/>
                    <a:pt x="34" y="0"/>
                  </a:cubicBezTo>
                  <a:cubicBezTo>
                    <a:pt x="38" y="0"/>
                    <a:pt x="42" y="3"/>
                    <a:pt x="42" y="8"/>
                  </a:cubicBezTo>
                  <a:cubicBezTo>
                    <a:pt x="42" y="11"/>
                    <a:pt x="40" y="13"/>
                    <a:pt x="38" y="16"/>
                  </a:cubicBezTo>
                  <a:cubicBezTo>
                    <a:pt x="38" y="36"/>
                    <a:pt x="42" y="56"/>
                    <a:pt x="53" y="73"/>
                  </a:cubicBezTo>
                  <a:cubicBezTo>
                    <a:pt x="56" y="68"/>
                    <a:pt x="60" y="65"/>
                    <a:pt x="64" y="62"/>
                  </a:cubicBezTo>
                  <a:cubicBezTo>
                    <a:pt x="65" y="58"/>
                    <a:pt x="69" y="54"/>
                    <a:pt x="73" y="54"/>
                  </a:cubicBezTo>
                  <a:cubicBezTo>
                    <a:pt x="77" y="53"/>
                    <a:pt x="82" y="58"/>
                    <a:pt x="82" y="62"/>
                  </a:cubicBezTo>
                  <a:cubicBezTo>
                    <a:pt x="82" y="67"/>
                    <a:pt x="78" y="70"/>
                    <a:pt x="74" y="70"/>
                  </a:cubicBezTo>
                  <a:cubicBezTo>
                    <a:pt x="71" y="70"/>
                    <a:pt x="70" y="71"/>
                    <a:pt x="68" y="70"/>
                  </a:cubicBezTo>
                  <a:cubicBezTo>
                    <a:pt x="62" y="71"/>
                    <a:pt x="59" y="74"/>
                    <a:pt x="59" y="81"/>
                  </a:cubicBezTo>
                  <a:cubicBezTo>
                    <a:pt x="69" y="96"/>
                    <a:pt x="79" y="112"/>
                    <a:pt x="85" y="129"/>
                  </a:cubicBezTo>
                  <a:cubicBezTo>
                    <a:pt x="79" y="134"/>
                    <a:pt x="79" y="134"/>
                    <a:pt x="79" y="134"/>
                  </a:cubicBezTo>
                  <a:cubicBezTo>
                    <a:pt x="67" y="106"/>
                    <a:pt x="40" y="79"/>
                    <a:pt x="32" y="47"/>
                  </a:cubicBezTo>
                  <a:cubicBezTo>
                    <a:pt x="12" y="42"/>
                    <a:pt x="12" y="42"/>
                    <a:pt x="12" y="42"/>
                  </a:cubicBezTo>
                  <a:cubicBezTo>
                    <a:pt x="11" y="42"/>
                    <a:pt x="10" y="43"/>
                    <a:pt x="9" y="43"/>
                  </a:cubicBezTo>
                  <a:cubicBezTo>
                    <a:pt x="4" y="43"/>
                    <a:pt x="0" y="39"/>
                    <a:pt x="0" y="34"/>
                  </a:cubicBezTo>
                  <a:cubicBezTo>
                    <a:pt x="0" y="30"/>
                    <a:pt x="5" y="26"/>
                    <a:pt x="9" y="26"/>
                  </a:cubicBezTo>
                  <a:close/>
                </a:path>
              </a:pathLst>
            </a:custGeom>
            <a:grpFill/>
            <a:ln>
              <a:noFill/>
            </a:ln>
          </p:spPr>
          <p:txBody>
            <a:bodyPr vert="horz" wrap="square" lIns="91440" tIns="45720" rIns="91440" bIns="45720" numCol="1" anchor="t" anchorCtr="0" compatLnSpc="1"/>
            <a:lstStyle/>
            <a:p>
              <a:endParaRPr lang="zh-CN" altLang="en-US"/>
            </a:p>
          </p:txBody>
        </p:sp>
        <p:sp>
          <p:nvSpPr>
            <p:cNvPr id="267" name="Freeform 196"/>
            <p:cNvSpPr>
              <a:spLocks noEditPoints="1"/>
            </p:cNvSpPr>
            <p:nvPr/>
          </p:nvSpPr>
          <p:spPr bwMode="auto">
            <a:xfrm>
              <a:off x="8048213" y="4085223"/>
              <a:ext cx="239168" cy="355234"/>
            </a:xfrm>
            <a:custGeom>
              <a:avLst/>
              <a:gdLst>
                <a:gd name="T0" fmla="*/ 113 w 115"/>
                <a:gd name="T1" fmla="*/ 62 h 171"/>
                <a:gd name="T2" fmla="*/ 115 w 115"/>
                <a:gd name="T3" fmla="*/ 86 h 171"/>
                <a:gd name="T4" fmla="*/ 90 w 115"/>
                <a:gd name="T5" fmla="*/ 127 h 171"/>
                <a:gd name="T6" fmla="*/ 58 w 115"/>
                <a:gd name="T7" fmla="*/ 103 h 171"/>
                <a:gd name="T8" fmla="*/ 60 w 115"/>
                <a:gd name="T9" fmla="*/ 86 h 171"/>
                <a:gd name="T10" fmla="*/ 52 w 115"/>
                <a:gd name="T11" fmla="*/ 72 h 171"/>
                <a:gd name="T12" fmla="*/ 78 w 115"/>
                <a:gd name="T13" fmla="*/ 36 h 171"/>
                <a:gd name="T14" fmla="*/ 113 w 115"/>
                <a:gd name="T15" fmla="*/ 62 h 171"/>
                <a:gd name="T16" fmla="*/ 46 w 115"/>
                <a:gd name="T17" fmla="*/ 69 h 171"/>
                <a:gd name="T18" fmla="*/ 0 w 115"/>
                <a:gd name="T19" fmla="*/ 108 h 171"/>
                <a:gd name="T20" fmla="*/ 51 w 115"/>
                <a:gd name="T21" fmla="*/ 111 h 171"/>
                <a:gd name="T22" fmla="*/ 55 w 115"/>
                <a:gd name="T23" fmla="*/ 92 h 171"/>
                <a:gd name="T24" fmla="*/ 15 w 115"/>
                <a:gd name="T25" fmla="*/ 103 h 171"/>
                <a:gd name="T26" fmla="*/ 53 w 115"/>
                <a:gd name="T27" fmla="*/ 84 h 171"/>
                <a:gd name="T28" fmla="*/ 46 w 115"/>
                <a:gd name="T29" fmla="*/ 69 h 171"/>
                <a:gd name="T30" fmla="*/ 86 w 115"/>
                <a:gd name="T31" fmla="*/ 135 h 171"/>
                <a:gd name="T32" fmla="*/ 67 w 115"/>
                <a:gd name="T33" fmla="*/ 131 h 171"/>
                <a:gd name="T34" fmla="*/ 62 w 115"/>
                <a:gd name="T35" fmla="*/ 156 h 171"/>
                <a:gd name="T36" fmla="*/ 62 w 115"/>
                <a:gd name="T37" fmla="*/ 127 h 171"/>
                <a:gd name="T38" fmla="*/ 54 w 115"/>
                <a:gd name="T39" fmla="*/ 117 h 171"/>
                <a:gd name="T40" fmla="*/ 68 w 115"/>
                <a:gd name="T41" fmla="*/ 171 h 171"/>
                <a:gd name="T42" fmla="*/ 86 w 115"/>
                <a:gd name="T43" fmla="*/ 135 h 171"/>
                <a:gd name="T44" fmla="*/ 70 w 115"/>
                <a:gd name="T45" fmla="*/ 31 h 171"/>
                <a:gd name="T46" fmla="*/ 37 w 115"/>
                <a:gd name="T47" fmla="*/ 0 h 171"/>
                <a:gd name="T48" fmla="*/ 43 w 115"/>
                <a:gd name="T49" fmla="*/ 63 h 171"/>
                <a:gd name="T50" fmla="*/ 47 w 115"/>
                <a:gd name="T51" fmla="*/ 49 h 171"/>
                <a:gd name="T52" fmla="*/ 36 w 115"/>
                <a:gd name="T53" fmla="*/ 18 h 171"/>
                <a:gd name="T54" fmla="*/ 51 w 115"/>
                <a:gd name="T55" fmla="*/ 43 h 171"/>
                <a:gd name="T56" fmla="*/ 70 w 115"/>
                <a:gd name="T57" fmla="*/ 31 h 171"/>
                <a:gd name="T58" fmla="*/ 74 w 115"/>
                <a:gd name="T59" fmla="*/ 109 h 171"/>
                <a:gd name="T60" fmla="*/ 62 w 115"/>
                <a:gd name="T61" fmla="*/ 100 h 171"/>
                <a:gd name="T62" fmla="*/ 68 w 115"/>
                <a:gd name="T63" fmla="*/ 114 h 171"/>
                <a:gd name="T64" fmla="*/ 74 w 115"/>
                <a:gd name="T65" fmla="*/ 109 h 171"/>
                <a:gd name="T66" fmla="*/ 61 w 115"/>
                <a:gd name="T67" fmla="*/ 71 h 171"/>
                <a:gd name="T68" fmla="*/ 73 w 115"/>
                <a:gd name="T69" fmla="*/ 57 h 171"/>
                <a:gd name="T70" fmla="*/ 66 w 115"/>
                <a:gd name="T71" fmla="*/ 51 h 171"/>
                <a:gd name="T72" fmla="*/ 61 w 115"/>
                <a:gd name="T73" fmla="*/ 71 h 171"/>
                <a:gd name="T74" fmla="*/ 73 w 115"/>
                <a:gd name="T75" fmla="*/ 66 h 171"/>
                <a:gd name="T76" fmla="*/ 65 w 115"/>
                <a:gd name="T77" fmla="*/ 77 h 171"/>
                <a:gd name="T78" fmla="*/ 77 w 115"/>
                <a:gd name="T79" fmla="*/ 72 h 171"/>
                <a:gd name="T80" fmla="*/ 73 w 115"/>
                <a:gd name="T81" fmla="*/ 66 h 171"/>
                <a:gd name="T82" fmla="*/ 76 w 115"/>
                <a:gd name="T83" fmla="*/ 79 h 171"/>
                <a:gd name="T84" fmla="*/ 66 w 115"/>
                <a:gd name="T85" fmla="*/ 85 h 171"/>
                <a:gd name="T86" fmla="*/ 76 w 115"/>
                <a:gd name="T87" fmla="*/ 87 h 171"/>
                <a:gd name="T88" fmla="*/ 76 w 115"/>
                <a:gd name="T89" fmla="*/ 79 h 171"/>
                <a:gd name="T90" fmla="*/ 81 w 115"/>
                <a:gd name="T91" fmla="*/ 96 h 171"/>
                <a:gd name="T92" fmla="*/ 66 w 115"/>
                <a:gd name="T93" fmla="*/ 94 h 171"/>
                <a:gd name="T94" fmla="*/ 78 w 115"/>
                <a:gd name="T95" fmla="*/ 103 h 171"/>
                <a:gd name="T96" fmla="*/ 81 w 115"/>
                <a:gd name="T97"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71">
                  <a:moveTo>
                    <a:pt x="113" y="62"/>
                  </a:moveTo>
                  <a:cubicBezTo>
                    <a:pt x="91" y="59"/>
                    <a:pt x="85" y="87"/>
                    <a:pt x="115" y="86"/>
                  </a:cubicBezTo>
                  <a:cubicBezTo>
                    <a:pt x="114" y="106"/>
                    <a:pt x="107" y="121"/>
                    <a:pt x="90" y="127"/>
                  </a:cubicBezTo>
                  <a:cubicBezTo>
                    <a:pt x="72" y="131"/>
                    <a:pt x="59" y="119"/>
                    <a:pt x="58" y="103"/>
                  </a:cubicBezTo>
                  <a:cubicBezTo>
                    <a:pt x="57" y="96"/>
                    <a:pt x="61" y="90"/>
                    <a:pt x="60" y="86"/>
                  </a:cubicBezTo>
                  <a:cubicBezTo>
                    <a:pt x="58" y="81"/>
                    <a:pt x="55" y="79"/>
                    <a:pt x="52" y="72"/>
                  </a:cubicBezTo>
                  <a:cubicBezTo>
                    <a:pt x="46" y="49"/>
                    <a:pt x="56" y="38"/>
                    <a:pt x="78" y="36"/>
                  </a:cubicBezTo>
                  <a:cubicBezTo>
                    <a:pt x="91" y="33"/>
                    <a:pt x="113" y="49"/>
                    <a:pt x="113" y="62"/>
                  </a:cubicBezTo>
                  <a:close/>
                  <a:moveTo>
                    <a:pt x="46" y="69"/>
                  </a:moveTo>
                  <a:cubicBezTo>
                    <a:pt x="22" y="69"/>
                    <a:pt x="12" y="96"/>
                    <a:pt x="0" y="108"/>
                  </a:cubicBezTo>
                  <a:cubicBezTo>
                    <a:pt x="17" y="115"/>
                    <a:pt x="34" y="117"/>
                    <a:pt x="51" y="111"/>
                  </a:cubicBezTo>
                  <a:cubicBezTo>
                    <a:pt x="51" y="105"/>
                    <a:pt x="54" y="98"/>
                    <a:pt x="55" y="92"/>
                  </a:cubicBezTo>
                  <a:cubicBezTo>
                    <a:pt x="42" y="93"/>
                    <a:pt x="29" y="96"/>
                    <a:pt x="15" y="103"/>
                  </a:cubicBezTo>
                  <a:cubicBezTo>
                    <a:pt x="21" y="95"/>
                    <a:pt x="34" y="88"/>
                    <a:pt x="53" y="84"/>
                  </a:cubicBezTo>
                  <a:cubicBezTo>
                    <a:pt x="51" y="79"/>
                    <a:pt x="46" y="75"/>
                    <a:pt x="46" y="69"/>
                  </a:cubicBezTo>
                  <a:close/>
                  <a:moveTo>
                    <a:pt x="86" y="135"/>
                  </a:moveTo>
                  <a:cubicBezTo>
                    <a:pt x="79" y="136"/>
                    <a:pt x="72" y="134"/>
                    <a:pt x="67" y="131"/>
                  </a:cubicBezTo>
                  <a:cubicBezTo>
                    <a:pt x="61" y="140"/>
                    <a:pt x="60" y="148"/>
                    <a:pt x="62" y="156"/>
                  </a:cubicBezTo>
                  <a:cubicBezTo>
                    <a:pt x="58" y="148"/>
                    <a:pt x="56" y="139"/>
                    <a:pt x="62" y="127"/>
                  </a:cubicBezTo>
                  <a:cubicBezTo>
                    <a:pt x="59" y="125"/>
                    <a:pt x="56" y="121"/>
                    <a:pt x="54" y="117"/>
                  </a:cubicBezTo>
                  <a:cubicBezTo>
                    <a:pt x="40" y="135"/>
                    <a:pt x="44" y="153"/>
                    <a:pt x="68" y="171"/>
                  </a:cubicBezTo>
                  <a:cubicBezTo>
                    <a:pt x="63" y="155"/>
                    <a:pt x="85" y="147"/>
                    <a:pt x="86" y="135"/>
                  </a:cubicBezTo>
                  <a:close/>
                  <a:moveTo>
                    <a:pt x="70" y="31"/>
                  </a:moveTo>
                  <a:cubicBezTo>
                    <a:pt x="64" y="19"/>
                    <a:pt x="38" y="18"/>
                    <a:pt x="37" y="0"/>
                  </a:cubicBezTo>
                  <a:cubicBezTo>
                    <a:pt x="18" y="29"/>
                    <a:pt x="21" y="49"/>
                    <a:pt x="43" y="63"/>
                  </a:cubicBezTo>
                  <a:cubicBezTo>
                    <a:pt x="44" y="58"/>
                    <a:pt x="45" y="53"/>
                    <a:pt x="47" y="49"/>
                  </a:cubicBezTo>
                  <a:cubicBezTo>
                    <a:pt x="37" y="39"/>
                    <a:pt x="35" y="28"/>
                    <a:pt x="36" y="18"/>
                  </a:cubicBezTo>
                  <a:cubicBezTo>
                    <a:pt x="37" y="27"/>
                    <a:pt x="42" y="36"/>
                    <a:pt x="51" y="43"/>
                  </a:cubicBezTo>
                  <a:cubicBezTo>
                    <a:pt x="56" y="37"/>
                    <a:pt x="62" y="33"/>
                    <a:pt x="70" y="31"/>
                  </a:cubicBezTo>
                  <a:close/>
                  <a:moveTo>
                    <a:pt x="74" y="109"/>
                  </a:moveTo>
                  <a:cubicBezTo>
                    <a:pt x="73" y="106"/>
                    <a:pt x="66" y="103"/>
                    <a:pt x="62" y="100"/>
                  </a:cubicBezTo>
                  <a:cubicBezTo>
                    <a:pt x="63" y="105"/>
                    <a:pt x="64" y="109"/>
                    <a:pt x="68" y="114"/>
                  </a:cubicBezTo>
                  <a:cubicBezTo>
                    <a:pt x="73" y="117"/>
                    <a:pt x="77" y="112"/>
                    <a:pt x="74" y="109"/>
                  </a:cubicBezTo>
                  <a:close/>
                  <a:moveTo>
                    <a:pt x="61" y="71"/>
                  </a:moveTo>
                  <a:cubicBezTo>
                    <a:pt x="65" y="58"/>
                    <a:pt x="72" y="62"/>
                    <a:pt x="73" y="57"/>
                  </a:cubicBezTo>
                  <a:cubicBezTo>
                    <a:pt x="75" y="52"/>
                    <a:pt x="69" y="47"/>
                    <a:pt x="66" y="51"/>
                  </a:cubicBezTo>
                  <a:cubicBezTo>
                    <a:pt x="60" y="56"/>
                    <a:pt x="57" y="63"/>
                    <a:pt x="61" y="71"/>
                  </a:cubicBezTo>
                  <a:close/>
                  <a:moveTo>
                    <a:pt x="73" y="66"/>
                  </a:moveTo>
                  <a:cubicBezTo>
                    <a:pt x="69" y="69"/>
                    <a:pt x="67" y="73"/>
                    <a:pt x="65" y="77"/>
                  </a:cubicBezTo>
                  <a:cubicBezTo>
                    <a:pt x="69" y="76"/>
                    <a:pt x="73" y="74"/>
                    <a:pt x="77" y="72"/>
                  </a:cubicBezTo>
                  <a:cubicBezTo>
                    <a:pt x="82" y="68"/>
                    <a:pt x="77" y="61"/>
                    <a:pt x="73" y="66"/>
                  </a:cubicBezTo>
                  <a:close/>
                  <a:moveTo>
                    <a:pt x="76" y="79"/>
                  </a:moveTo>
                  <a:cubicBezTo>
                    <a:pt x="71" y="80"/>
                    <a:pt x="68" y="82"/>
                    <a:pt x="66" y="85"/>
                  </a:cubicBezTo>
                  <a:cubicBezTo>
                    <a:pt x="69" y="86"/>
                    <a:pt x="73" y="87"/>
                    <a:pt x="76" y="87"/>
                  </a:cubicBezTo>
                  <a:cubicBezTo>
                    <a:pt x="83" y="87"/>
                    <a:pt x="81" y="78"/>
                    <a:pt x="76" y="79"/>
                  </a:cubicBezTo>
                  <a:close/>
                  <a:moveTo>
                    <a:pt x="81" y="96"/>
                  </a:moveTo>
                  <a:cubicBezTo>
                    <a:pt x="78" y="93"/>
                    <a:pt x="73" y="93"/>
                    <a:pt x="66" y="94"/>
                  </a:cubicBezTo>
                  <a:cubicBezTo>
                    <a:pt x="70" y="98"/>
                    <a:pt x="73" y="101"/>
                    <a:pt x="78" y="103"/>
                  </a:cubicBezTo>
                  <a:cubicBezTo>
                    <a:pt x="83" y="104"/>
                    <a:pt x="84" y="100"/>
                    <a:pt x="81" y="96"/>
                  </a:cubicBezTo>
                  <a:close/>
                </a:path>
              </a:pathLst>
            </a:custGeom>
            <a:grpFill/>
            <a:ln>
              <a:noFill/>
            </a:ln>
          </p:spPr>
          <p:txBody>
            <a:bodyPr vert="horz" wrap="square" lIns="91440" tIns="45720" rIns="91440" bIns="45720" numCol="1" anchor="t" anchorCtr="0" compatLnSpc="1"/>
            <a:lstStyle/>
            <a:p>
              <a:endParaRPr lang="zh-CN" altLang="en-US"/>
            </a:p>
          </p:txBody>
        </p:sp>
        <p:sp>
          <p:nvSpPr>
            <p:cNvPr id="268" name="Freeform 197"/>
            <p:cNvSpPr>
              <a:spLocks noEditPoints="1"/>
            </p:cNvSpPr>
            <p:nvPr/>
          </p:nvSpPr>
          <p:spPr bwMode="auto">
            <a:xfrm>
              <a:off x="8204728" y="4274271"/>
              <a:ext cx="190807" cy="226858"/>
            </a:xfrm>
            <a:custGeom>
              <a:avLst/>
              <a:gdLst>
                <a:gd name="T0" fmla="*/ 90 w 92"/>
                <a:gd name="T1" fmla="*/ 57 h 109"/>
                <a:gd name="T2" fmla="*/ 83 w 92"/>
                <a:gd name="T3" fmla="*/ 56 h 109"/>
                <a:gd name="T4" fmla="*/ 0 w 92"/>
                <a:gd name="T5" fmla="*/ 109 h 109"/>
                <a:gd name="T6" fmla="*/ 87 w 92"/>
                <a:gd name="T7" fmla="*/ 63 h 109"/>
                <a:gd name="T8" fmla="*/ 92 w 92"/>
                <a:gd name="T9" fmla="*/ 60 h 109"/>
                <a:gd name="T10" fmla="*/ 90 w 92"/>
                <a:gd name="T11" fmla="*/ 57 h 109"/>
                <a:gd name="T12" fmla="*/ 77 w 92"/>
                <a:gd name="T13" fmla="*/ 56 h 109"/>
                <a:gd name="T14" fmla="*/ 79 w 92"/>
                <a:gd name="T15" fmla="*/ 61 h 109"/>
                <a:gd name="T16" fmla="*/ 17 w 92"/>
                <a:gd name="T17" fmla="*/ 84 h 109"/>
                <a:gd name="T18" fmla="*/ 77 w 92"/>
                <a:gd name="T19"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9">
                  <a:moveTo>
                    <a:pt x="90" y="57"/>
                  </a:moveTo>
                  <a:cubicBezTo>
                    <a:pt x="83" y="56"/>
                    <a:pt x="83" y="56"/>
                    <a:pt x="83" y="56"/>
                  </a:cubicBezTo>
                  <a:cubicBezTo>
                    <a:pt x="47" y="0"/>
                    <a:pt x="0" y="43"/>
                    <a:pt x="0" y="109"/>
                  </a:cubicBezTo>
                  <a:cubicBezTo>
                    <a:pt x="33" y="80"/>
                    <a:pt x="73" y="108"/>
                    <a:pt x="87" y="63"/>
                  </a:cubicBezTo>
                  <a:cubicBezTo>
                    <a:pt x="92" y="60"/>
                    <a:pt x="92" y="60"/>
                    <a:pt x="92" y="60"/>
                  </a:cubicBezTo>
                  <a:cubicBezTo>
                    <a:pt x="90" y="57"/>
                    <a:pt x="90" y="57"/>
                    <a:pt x="90" y="57"/>
                  </a:cubicBezTo>
                  <a:close/>
                  <a:moveTo>
                    <a:pt x="77" y="56"/>
                  </a:moveTo>
                  <a:cubicBezTo>
                    <a:pt x="81" y="57"/>
                    <a:pt x="81" y="62"/>
                    <a:pt x="79" y="61"/>
                  </a:cubicBezTo>
                  <a:cubicBezTo>
                    <a:pt x="58" y="61"/>
                    <a:pt x="38" y="67"/>
                    <a:pt x="17" y="84"/>
                  </a:cubicBezTo>
                  <a:cubicBezTo>
                    <a:pt x="27" y="71"/>
                    <a:pt x="39" y="58"/>
                    <a:pt x="77" y="56"/>
                  </a:cubicBezTo>
                  <a:close/>
                </a:path>
              </a:pathLst>
            </a:custGeom>
            <a:grpFill/>
            <a:ln>
              <a:noFill/>
            </a:ln>
          </p:spPr>
          <p:txBody>
            <a:bodyPr vert="horz" wrap="square" lIns="91440" tIns="45720" rIns="91440" bIns="45720" numCol="1" anchor="t" anchorCtr="0" compatLnSpc="1"/>
            <a:lstStyle/>
            <a:p>
              <a:endParaRPr lang="zh-CN" altLang="en-US"/>
            </a:p>
          </p:txBody>
        </p:sp>
        <p:sp>
          <p:nvSpPr>
            <p:cNvPr id="269" name="Freeform 198"/>
            <p:cNvSpPr>
              <a:spLocks noEditPoints="1"/>
            </p:cNvSpPr>
            <p:nvPr/>
          </p:nvSpPr>
          <p:spPr bwMode="auto">
            <a:xfrm>
              <a:off x="8379707" y="4163480"/>
              <a:ext cx="167945" cy="206634"/>
            </a:xfrm>
            <a:custGeom>
              <a:avLst/>
              <a:gdLst>
                <a:gd name="T0" fmla="*/ 13 w 81"/>
                <a:gd name="T1" fmla="*/ 77 h 99"/>
                <a:gd name="T2" fmla="*/ 5 w 81"/>
                <a:gd name="T3" fmla="*/ 54 h 99"/>
                <a:gd name="T4" fmla="*/ 18 w 81"/>
                <a:gd name="T5" fmla="*/ 7 h 99"/>
                <a:gd name="T6" fmla="*/ 55 w 81"/>
                <a:gd name="T7" fmla="*/ 23 h 99"/>
                <a:gd name="T8" fmla="*/ 58 w 81"/>
                <a:gd name="T9" fmla="*/ 40 h 99"/>
                <a:gd name="T10" fmla="*/ 69 w 81"/>
                <a:gd name="T11" fmla="*/ 50 h 99"/>
                <a:gd name="T12" fmla="*/ 54 w 81"/>
                <a:gd name="T13" fmla="*/ 93 h 99"/>
                <a:gd name="T14" fmla="*/ 13 w 81"/>
                <a:gd name="T15" fmla="*/ 77 h 99"/>
                <a:gd name="T16" fmla="*/ 38 w 81"/>
                <a:gd name="T17" fmla="*/ 21 h 99"/>
                <a:gd name="T18" fmla="*/ 52 w 81"/>
                <a:gd name="T19" fmla="*/ 27 h 99"/>
                <a:gd name="T20" fmla="*/ 43 w 81"/>
                <a:gd name="T21" fmla="*/ 15 h 99"/>
                <a:gd name="T22" fmla="*/ 38 w 81"/>
                <a:gd name="T23" fmla="*/ 21 h 99"/>
                <a:gd name="T24" fmla="*/ 61 w 81"/>
                <a:gd name="T25" fmla="*/ 54 h 99"/>
                <a:gd name="T26" fmla="*/ 53 w 81"/>
                <a:gd name="T27" fmla="*/ 71 h 99"/>
                <a:gd name="T28" fmla="*/ 62 w 81"/>
                <a:gd name="T29" fmla="*/ 75 h 99"/>
                <a:gd name="T30" fmla="*/ 61 w 81"/>
                <a:gd name="T31" fmla="*/ 54 h 99"/>
                <a:gd name="T32" fmla="*/ 51 w 81"/>
                <a:gd name="T33" fmla="*/ 62 h 99"/>
                <a:gd name="T34" fmla="*/ 56 w 81"/>
                <a:gd name="T35" fmla="*/ 50 h 99"/>
                <a:gd name="T36" fmla="*/ 45 w 81"/>
                <a:gd name="T37" fmla="*/ 58 h 99"/>
                <a:gd name="T38" fmla="*/ 51 w 81"/>
                <a:gd name="T39" fmla="*/ 62 h 99"/>
                <a:gd name="T40" fmla="*/ 45 w 81"/>
                <a:gd name="T41" fmla="*/ 50 h 99"/>
                <a:gd name="T42" fmla="*/ 52 w 81"/>
                <a:gd name="T43" fmla="*/ 41 h 99"/>
                <a:gd name="T44" fmla="*/ 42 w 81"/>
                <a:gd name="T45" fmla="*/ 43 h 99"/>
                <a:gd name="T46" fmla="*/ 45 w 81"/>
                <a:gd name="T47" fmla="*/ 50 h 99"/>
                <a:gd name="T48" fmla="*/ 35 w 81"/>
                <a:gd name="T49" fmla="*/ 36 h 99"/>
                <a:gd name="T50" fmla="*/ 50 w 81"/>
                <a:gd name="T51" fmla="*/ 33 h 99"/>
                <a:gd name="T52" fmla="*/ 36 w 81"/>
                <a:gd name="T53" fmla="*/ 28 h 99"/>
                <a:gd name="T54" fmla="*/ 35 w 81"/>
                <a:gd name="T55"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99">
                  <a:moveTo>
                    <a:pt x="13" y="77"/>
                  </a:moveTo>
                  <a:cubicBezTo>
                    <a:pt x="35" y="74"/>
                    <a:pt x="34" y="45"/>
                    <a:pt x="5" y="54"/>
                  </a:cubicBezTo>
                  <a:cubicBezTo>
                    <a:pt x="0" y="34"/>
                    <a:pt x="3" y="18"/>
                    <a:pt x="18" y="7"/>
                  </a:cubicBezTo>
                  <a:cubicBezTo>
                    <a:pt x="34" y="0"/>
                    <a:pt x="49" y="7"/>
                    <a:pt x="55" y="23"/>
                  </a:cubicBezTo>
                  <a:cubicBezTo>
                    <a:pt x="58" y="29"/>
                    <a:pt x="56" y="36"/>
                    <a:pt x="58" y="40"/>
                  </a:cubicBezTo>
                  <a:cubicBezTo>
                    <a:pt x="61" y="44"/>
                    <a:pt x="65" y="44"/>
                    <a:pt x="69" y="50"/>
                  </a:cubicBezTo>
                  <a:cubicBezTo>
                    <a:pt x="81" y="71"/>
                    <a:pt x="74" y="84"/>
                    <a:pt x="54" y="93"/>
                  </a:cubicBezTo>
                  <a:cubicBezTo>
                    <a:pt x="42" y="99"/>
                    <a:pt x="17" y="89"/>
                    <a:pt x="13" y="77"/>
                  </a:cubicBezTo>
                  <a:close/>
                  <a:moveTo>
                    <a:pt x="38" y="21"/>
                  </a:moveTo>
                  <a:cubicBezTo>
                    <a:pt x="40" y="24"/>
                    <a:pt x="47" y="25"/>
                    <a:pt x="52" y="27"/>
                  </a:cubicBezTo>
                  <a:cubicBezTo>
                    <a:pt x="49" y="22"/>
                    <a:pt x="47" y="18"/>
                    <a:pt x="43" y="15"/>
                  </a:cubicBezTo>
                  <a:cubicBezTo>
                    <a:pt x="37" y="13"/>
                    <a:pt x="34" y="19"/>
                    <a:pt x="38" y="21"/>
                  </a:cubicBezTo>
                  <a:close/>
                  <a:moveTo>
                    <a:pt x="61" y="54"/>
                  </a:moveTo>
                  <a:cubicBezTo>
                    <a:pt x="61" y="67"/>
                    <a:pt x="53" y="65"/>
                    <a:pt x="53" y="71"/>
                  </a:cubicBezTo>
                  <a:cubicBezTo>
                    <a:pt x="52" y="77"/>
                    <a:pt x="59" y="79"/>
                    <a:pt x="62" y="75"/>
                  </a:cubicBezTo>
                  <a:cubicBezTo>
                    <a:pt x="65" y="68"/>
                    <a:pt x="67" y="61"/>
                    <a:pt x="61" y="54"/>
                  </a:cubicBezTo>
                  <a:close/>
                  <a:moveTo>
                    <a:pt x="51" y="62"/>
                  </a:moveTo>
                  <a:cubicBezTo>
                    <a:pt x="54" y="58"/>
                    <a:pt x="55" y="54"/>
                    <a:pt x="56" y="50"/>
                  </a:cubicBezTo>
                  <a:cubicBezTo>
                    <a:pt x="52" y="51"/>
                    <a:pt x="48" y="54"/>
                    <a:pt x="45" y="58"/>
                  </a:cubicBezTo>
                  <a:cubicBezTo>
                    <a:pt x="42" y="62"/>
                    <a:pt x="48" y="68"/>
                    <a:pt x="51" y="62"/>
                  </a:cubicBezTo>
                  <a:close/>
                  <a:moveTo>
                    <a:pt x="45" y="50"/>
                  </a:moveTo>
                  <a:cubicBezTo>
                    <a:pt x="48" y="48"/>
                    <a:pt x="51" y="45"/>
                    <a:pt x="52" y="41"/>
                  </a:cubicBezTo>
                  <a:cubicBezTo>
                    <a:pt x="49" y="41"/>
                    <a:pt x="45" y="42"/>
                    <a:pt x="42" y="43"/>
                  </a:cubicBezTo>
                  <a:cubicBezTo>
                    <a:pt x="35" y="45"/>
                    <a:pt x="40" y="53"/>
                    <a:pt x="45" y="50"/>
                  </a:cubicBezTo>
                  <a:close/>
                  <a:moveTo>
                    <a:pt x="35" y="36"/>
                  </a:moveTo>
                  <a:cubicBezTo>
                    <a:pt x="39" y="37"/>
                    <a:pt x="44" y="36"/>
                    <a:pt x="50" y="33"/>
                  </a:cubicBezTo>
                  <a:cubicBezTo>
                    <a:pt x="45" y="30"/>
                    <a:pt x="41" y="28"/>
                    <a:pt x="36" y="28"/>
                  </a:cubicBezTo>
                  <a:cubicBezTo>
                    <a:pt x="31" y="29"/>
                    <a:pt x="31" y="33"/>
                    <a:pt x="35" y="36"/>
                  </a:cubicBezTo>
                  <a:close/>
                </a:path>
              </a:pathLst>
            </a:custGeom>
            <a:grpFill/>
            <a:ln>
              <a:noFill/>
            </a:ln>
          </p:spPr>
          <p:txBody>
            <a:bodyPr vert="horz" wrap="square" lIns="91440" tIns="45720" rIns="91440" bIns="45720" numCol="1" anchor="t" anchorCtr="0" compatLnSpc="1"/>
            <a:lstStyle/>
            <a:p>
              <a:endParaRPr lang="zh-CN" altLang="en-US"/>
            </a:p>
          </p:txBody>
        </p:sp>
        <p:sp>
          <p:nvSpPr>
            <p:cNvPr id="270" name="Freeform 199"/>
            <p:cNvSpPr/>
            <p:nvPr/>
          </p:nvSpPr>
          <p:spPr bwMode="auto">
            <a:xfrm>
              <a:off x="8510721" y="4282184"/>
              <a:ext cx="105515" cy="123101"/>
            </a:xfrm>
            <a:custGeom>
              <a:avLst/>
              <a:gdLst>
                <a:gd name="T0" fmla="*/ 0 w 51"/>
                <a:gd name="T1" fmla="*/ 38 h 59"/>
                <a:gd name="T2" fmla="*/ 41 w 51"/>
                <a:gd name="T3" fmla="*/ 59 h 59"/>
                <a:gd name="T4" fmla="*/ 17 w 51"/>
                <a:gd name="T5" fmla="*/ 0 h 59"/>
                <a:gd name="T6" fmla="*/ 17 w 51"/>
                <a:gd name="T7" fmla="*/ 15 h 59"/>
                <a:gd name="T8" fmla="*/ 36 w 51"/>
                <a:gd name="T9" fmla="*/ 41 h 59"/>
                <a:gd name="T10" fmla="*/ 15 w 51"/>
                <a:gd name="T11" fmla="*/ 21 h 59"/>
                <a:gd name="T12" fmla="*/ 0 w 51"/>
                <a:gd name="T13" fmla="*/ 38 h 59"/>
              </a:gdLst>
              <a:ahLst/>
              <a:cxnLst>
                <a:cxn ang="0">
                  <a:pos x="T0" y="T1"/>
                </a:cxn>
                <a:cxn ang="0">
                  <a:pos x="T2" y="T3"/>
                </a:cxn>
                <a:cxn ang="0">
                  <a:pos x="T4" y="T5"/>
                </a:cxn>
                <a:cxn ang="0">
                  <a:pos x="T6" y="T7"/>
                </a:cxn>
                <a:cxn ang="0">
                  <a:pos x="T8" y="T9"/>
                </a:cxn>
                <a:cxn ang="0">
                  <a:pos x="T10" y="T11"/>
                </a:cxn>
                <a:cxn ang="0">
                  <a:pos x="T12" y="T13"/>
                </a:cxn>
              </a:cxnLst>
              <a:rect l="0" t="0" r="r" b="b"/>
              <a:pathLst>
                <a:path w="51" h="59">
                  <a:moveTo>
                    <a:pt x="0" y="38"/>
                  </a:moveTo>
                  <a:cubicBezTo>
                    <a:pt x="9" y="48"/>
                    <a:pt x="35" y="41"/>
                    <a:pt x="41" y="59"/>
                  </a:cubicBezTo>
                  <a:cubicBezTo>
                    <a:pt x="51" y="26"/>
                    <a:pt x="42" y="7"/>
                    <a:pt x="17" y="0"/>
                  </a:cubicBezTo>
                  <a:cubicBezTo>
                    <a:pt x="18" y="5"/>
                    <a:pt x="18" y="10"/>
                    <a:pt x="17" y="15"/>
                  </a:cubicBezTo>
                  <a:cubicBezTo>
                    <a:pt x="30" y="22"/>
                    <a:pt x="35" y="31"/>
                    <a:pt x="36" y="41"/>
                  </a:cubicBezTo>
                  <a:cubicBezTo>
                    <a:pt x="33" y="33"/>
                    <a:pt x="26" y="26"/>
                    <a:pt x="15" y="21"/>
                  </a:cubicBezTo>
                  <a:cubicBezTo>
                    <a:pt x="12" y="28"/>
                    <a:pt x="7" y="34"/>
                    <a:pt x="0" y="38"/>
                  </a:cubicBezTo>
                  <a:close/>
                </a:path>
              </a:pathLst>
            </a:custGeom>
            <a:grpFill/>
            <a:ln>
              <a:noFill/>
            </a:ln>
          </p:spPr>
          <p:txBody>
            <a:bodyPr vert="horz" wrap="square" lIns="91440" tIns="45720" rIns="91440" bIns="45720" numCol="1" anchor="t" anchorCtr="0" compatLnSpc="1"/>
            <a:lstStyle/>
            <a:p>
              <a:endParaRPr lang="zh-CN" altLang="en-US"/>
            </a:p>
          </p:txBody>
        </p:sp>
        <p:sp>
          <p:nvSpPr>
            <p:cNvPr id="271" name="Freeform 200"/>
            <p:cNvSpPr/>
            <p:nvPr/>
          </p:nvSpPr>
          <p:spPr bwMode="auto">
            <a:xfrm>
              <a:off x="8421034" y="4093136"/>
              <a:ext cx="83533" cy="87050"/>
            </a:xfrm>
            <a:custGeom>
              <a:avLst/>
              <a:gdLst>
                <a:gd name="T0" fmla="*/ 2 w 40"/>
                <a:gd name="T1" fmla="*/ 34 h 42"/>
                <a:gd name="T2" fmla="*/ 9 w 40"/>
                <a:gd name="T3" fmla="*/ 0 h 42"/>
                <a:gd name="T4" fmla="*/ 33 w 40"/>
                <a:gd name="T5" fmla="*/ 42 h 42"/>
                <a:gd name="T6" fmla="*/ 24 w 40"/>
                <a:gd name="T7" fmla="*/ 35 h 42"/>
                <a:gd name="T8" fmla="*/ 17 w 40"/>
                <a:gd name="T9" fmla="*/ 11 h 42"/>
                <a:gd name="T10" fmla="*/ 19 w 40"/>
                <a:gd name="T11" fmla="*/ 33 h 42"/>
                <a:gd name="T12" fmla="*/ 2 w 40"/>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2" y="34"/>
                  </a:moveTo>
                  <a:cubicBezTo>
                    <a:pt x="0" y="24"/>
                    <a:pt x="16" y="12"/>
                    <a:pt x="9" y="0"/>
                  </a:cubicBezTo>
                  <a:cubicBezTo>
                    <a:pt x="33" y="10"/>
                    <a:pt x="40" y="24"/>
                    <a:pt x="33" y="42"/>
                  </a:cubicBezTo>
                  <a:cubicBezTo>
                    <a:pt x="30" y="39"/>
                    <a:pt x="27" y="37"/>
                    <a:pt x="24" y="35"/>
                  </a:cubicBezTo>
                  <a:cubicBezTo>
                    <a:pt x="26" y="24"/>
                    <a:pt x="23" y="17"/>
                    <a:pt x="17" y="11"/>
                  </a:cubicBezTo>
                  <a:cubicBezTo>
                    <a:pt x="21" y="17"/>
                    <a:pt x="22" y="24"/>
                    <a:pt x="19" y="33"/>
                  </a:cubicBezTo>
                  <a:cubicBezTo>
                    <a:pt x="14" y="32"/>
                    <a:pt x="8" y="32"/>
                    <a:pt x="2" y="34"/>
                  </a:cubicBezTo>
                  <a:close/>
                </a:path>
              </a:pathLst>
            </a:custGeom>
            <a:grpFill/>
            <a:ln>
              <a:noFill/>
            </a:ln>
          </p:spPr>
          <p:txBody>
            <a:bodyPr vert="horz" wrap="square" lIns="91440" tIns="45720" rIns="91440" bIns="45720" numCol="1" anchor="t" anchorCtr="0" compatLnSpc="1"/>
            <a:lstStyle/>
            <a:p>
              <a:endParaRPr lang="zh-CN" altLang="en-US"/>
            </a:p>
          </p:txBody>
        </p:sp>
        <p:sp>
          <p:nvSpPr>
            <p:cNvPr id="272" name="Freeform 201"/>
            <p:cNvSpPr/>
            <p:nvPr/>
          </p:nvSpPr>
          <p:spPr bwMode="auto">
            <a:xfrm>
              <a:off x="8501929" y="4163480"/>
              <a:ext cx="106394" cy="108153"/>
            </a:xfrm>
            <a:custGeom>
              <a:avLst/>
              <a:gdLst>
                <a:gd name="T0" fmla="*/ 17 w 51"/>
                <a:gd name="T1" fmla="*/ 52 h 52"/>
                <a:gd name="T2" fmla="*/ 6 w 51"/>
                <a:gd name="T3" fmla="*/ 39 h 52"/>
                <a:gd name="T4" fmla="*/ 37 w 51"/>
                <a:gd name="T5" fmla="*/ 11 h 52"/>
                <a:gd name="T6" fmla="*/ 2 w 51"/>
                <a:gd name="T7" fmla="*/ 32 h 52"/>
                <a:gd name="T8" fmla="*/ 0 w 51"/>
                <a:gd name="T9" fmla="*/ 13 h 52"/>
                <a:gd name="T10" fmla="*/ 51 w 51"/>
                <a:gd name="T11" fmla="*/ 2 h 52"/>
                <a:gd name="T12" fmla="*/ 17 w 5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17" y="52"/>
                  </a:moveTo>
                  <a:cubicBezTo>
                    <a:pt x="15" y="47"/>
                    <a:pt x="9" y="44"/>
                    <a:pt x="6" y="39"/>
                  </a:cubicBezTo>
                  <a:cubicBezTo>
                    <a:pt x="24" y="30"/>
                    <a:pt x="34" y="20"/>
                    <a:pt x="37" y="11"/>
                  </a:cubicBezTo>
                  <a:cubicBezTo>
                    <a:pt x="26" y="21"/>
                    <a:pt x="14" y="27"/>
                    <a:pt x="2" y="32"/>
                  </a:cubicBezTo>
                  <a:cubicBezTo>
                    <a:pt x="1" y="26"/>
                    <a:pt x="2" y="18"/>
                    <a:pt x="0" y="13"/>
                  </a:cubicBezTo>
                  <a:cubicBezTo>
                    <a:pt x="15" y="3"/>
                    <a:pt x="32" y="0"/>
                    <a:pt x="51" y="2"/>
                  </a:cubicBezTo>
                  <a:cubicBezTo>
                    <a:pt x="42" y="17"/>
                    <a:pt x="40" y="45"/>
                    <a:pt x="17" y="52"/>
                  </a:cubicBezTo>
                  <a:close/>
                </a:path>
              </a:pathLst>
            </a:custGeom>
            <a:grpFill/>
            <a:ln>
              <a:noFill/>
            </a:ln>
          </p:spPr>
          <p:txBody>
            <a:bodyPr vert="horz" wrap="square" lIns="91440" tIns="45720" rIns="91440" bIns="45720" numCol="1" anchor="t" anchorCtr="0" compatLnSpc="1"/>
            <a:lstStyle/>
            <a:p>
              <a:endParaRPr lang="zh-CN" altLang="en-US"/>
            </a:p>
          </p:txBody>
        </p:sp>
        <p:sp>
          <p:nvSpPr>
            <p:cNvPr id="273" name="Freeform 202"/>
            <p:cNvSpPr/>
            <p:nvPr/>
          </p:nvSpPr>
          <p:spPr bwMode="auto">
            <a:xfrm>
              <a:off x="8233744" y="4065878"/>
              <a:ext cx="195203" cy="123101"/>
            </a:xfrm>
            <a:custGeom>
              <a:avLst/>
              <a:gdLst>
                <a:gd name="T0" fmla="*/ 30 w 94"/>
                <a:gd name="T1" fmla="*/ 59 h 59"/>
                <a:gd name="T2" fmla="*/ 60 w 94"/>
                <a:gd name="T3" fmla="*/ 59 h 59"/>
                <a:gd name="T4" fmla="*/ 74 w 94"/>
                <a:gd name="T5" fmla="*/ 1 h 59"/>
                <a:gd name="T6" fmla="*/ 71 w 94"/>
                <a:gd name="T7" fmla="*/ 0 h 59"/>
                <a:gd name="T8" fmla="*/ 40 w 94"/>
                <a:gd name="T9" fmla="*/ 24 h 59"/>
                <a:gd name="T10" fmla="*/ 5 w 94"/>
                <a:gd name="T11" fmla="*/ 15 h 59"/>
                <a:gd name="T12" fmla="*/ 5 w 94"/>
                <a:gd name="T13" fmla="*/ 15 h 59"/>
                <a:gd name="T14" fmla="*/ 30 w 94"/>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30" y="59"/>
                  </a:moveTo>
                  <a:cubicBezTo>
                    <a:pt x="33" y="37"/>
                    <a:pt x="58" y="38"/>
                    <a:pt x="60" y="59"/>
                  </a:cubicBezTo>
                  <a:cubicBezTo>
                    <a:pt x="94" y="46"/>
                    <a:pt x="91" y="25"/>
                    <a:pt x="74" y="1"/>
                  </a:cubicBezTo>
                  <a:cubicBezTo>
                    <a:pt x="73" y="1"/>
                    <a:pt x="72" y="0"/>
                    <a:pt x="71" y="0"/>
                  </a:cubicBezTo>
                  <a:cubicBezTo>
                    <a:pt x="56" y="4"/>
                    <a:pt x="46" y="12"/>
                    <a:pt x="40" y="24"/>
                  </a:cubicBezTo>
                  <a:cubicBezTo>
                    <a:pt x="30" y="17"/>
                    <a:pt x="19" y="13"/>
                    <a:pt x="5" y="15"/>
                  </a:cubicBezTo>
                  <a:cubicBezTo>
                    <a:pt x="5" y="15"/>
                    <a:pt x="5" y="15"/>
                    <a:pt x="5" y="15"/>
                  </a:cubicBezTo>
                  <a:cubicBezTo>
                    <a:pt x="0" y="33"/>
                    <a:pt x="3" y="49"/>
                    <a:pt x="30" y="59"/>
                  </a:cubicBezTo>
                  <a:close/>
                </a:path>
              </a:pathLst>
            </a:custGeom>
            <a:grpFill/>
            <a:ln>
              <a:noFill/>
            </a:ln>
          </p:spPr>
          <p:txBody>
            <a:bodyPr vert="horz" wrap="square" lIns="91440" tIns="45720" rIns="91440" bIns="45720" numCol="1" anchor="t" anchorCtr="0" compatLnSpc="1"/>
            <a:lstStyle/>
            <a:p>
              <a:endParaRPr lang="zh-CN" altLang="en-US"/>
            </a:p>
          </p:txBody>
        </p:sp>
        <p:sp>
          <p:nvSpPr>
            <p:cNvPr id="274" name="Freeform 203"/>
            <p:cNvSpPr/>
            <p:nvPr/>
          </p:nvSpPr>
          <p:spPr bwMode="auto">
            <a:xfrm>
              <a:off x="8175711" y="4026310"/>
              <a:ext cx="87050" cy="104636"/>
            </a:xfrm>
            <a:custGeom>
              <a:avLst/>
              <a:gdLst>
                <a:gd name="T0" fmla="*/ 42 w 42"/>
                <a:gd name="T1" fmla="*/ 19 h 50"/>
                <a:gd name="T2" fmla="*/ 10 w 42"/>
                <a:gd name="T3" fmla="*/ 0 h 50"/>
                <a:gd name="T4" fmla="*/ 27 w 42"/>
                <a:gd name="T5" fmla="*/ 50 h 50"/>
                <a:gd name="T6" fmla="*/ 28 w 42"/>
                <a:gd name="T7" fmla="*/ 37 h 50"/>
                <a:gd name="T8" fmla="*/ 13 w 42"/>
                <a:gd name="T9" fmla="*/ 15 h 50"/>
                <a:gd name="T10" fmla="*/ 29 w 42"/>
                <a:gd name="T11" fmla="*/ 32 h 50"/>
                <a:gd name="T12" fmla="*/ 42 w 42"/>
                <a:gd name="T13" fmla="*/ 19 h 50"/>
              </a:gdLst>
              <a:ahLst/>
              <a:cxnLst>
                <a:cxn ang="0">
                  <a:pos x="T0" y="T1"/>
                </a:cxn>
                <a:cxn ang="0">
                  <a:pos x="T2" y="T3"/>
                </a:cxn>
                <a:cxn ang="0">
                  <a:pos x="T4" y="T5"/>
                </a:cxn>
                <a:cxn ang="0">
                  <a:pos x="T6" y="T7"/>
                </a:cxn>
                <a:cxn ang="0">
                  <a:pos x="T8" y="T9"/>
                </a:cxn>
                <a:cxn ang="0">
                  <a:pos x="T10" y="T11"/>
                </a:cxn>
                <a:cxn ang="0">
                  <a:pos x="T12" y="T13"/>
                </a:cxn>
              </a:cxnLst>
              <a:rect l="0" t="0" r="r" b="b"/>
              <a:pathLst>
                <a:path w="42" h="50">
                  <a:moveTo>
                    <a:pt x="42" y="19"/>
                  </a:moveTo>
                  <a:cubicBezTo>
                    <a:pt x="36" y="10"/>
                    <a:pt x="14" y="15"/>
                    <a:pt x="10" y="0"/>
                  </a:cubicBezTo>
                  <a:cubicBezTo>
                    <a:pt x="0" y="27"/>
                    <a:pt x="7" y="43"/>
                    <a:pt x="27" y="50"/>
                  </a:cubicBezTo>
                  <a:cubicBezTo>
                    <a:pt x="26" y="45"/>
                    <a:pt x="27" y="41"/>
                    <a:pt x="28" y="37"/>
                  </a:cubicBezTo>
                  <a:cubicBezTo>
                    <a:pt x="17" y="31"/>
                    <a:pt x="13" y="23"/>
                    <a:pt x="13" y="15"/>
                  </a:cubicBezTo>
                  <a:cubicBezTo>
                    <a:pt x="15" y="22"/>
                    <a:pt x="21" y="28"/>
                    <a:pt x="29" y="32"/>
                  </a:cubicBezTo>
                  <a:cubicBezTo>
                    <a:pt x="32" y="27"/>
                    <a:pt x="36" y="22"/>
                    <a:pt x="42" y="19"/>
                  </a:cubicBezTo>
                  <a:close/>
                </a:path>
              </a:pathLst>
            </a:custGeom>
            <a:grpFill/>
            <a:ln>
              <a:noFill/>
            </a:ln>
          </p:spPr>
          <p:txBody>
            <a:bodyPr vert="horz" wrap="square" lIns="91440" tIns="45720" rIns="91440" bIns="45720" numCol="1" anchor="t" anchorCtr="0" compatLnSpc="1"/>
            <a:lstStyle/>
            <a:p>
              <a:endParaRPr lang="zh-CN" altLang="en-US"/>
            </a:p>
          </p:txBody>
        </p:sp>
        <p:sp>
          <p:nvSpPr>
            <p:cNvPr id="275" name="Freeform 204"/>
            <p:cNvSpPr>
              <a:spLocks noEditPoints="1"/>
            </p:cNvSpPr>
            <p:nvPr/>
          </p:nvSpPr>
          <p:spPr bwMode="auto">
            <a:xfrm>
              <a:off x="8256606" y="4051809"/>
              <a:ext cx="99360" cy="51878"/>
            </a:xfrm>
            <a:custGeom>
              <a:avLst/>
              <a:gdLst>
                <a:gd name="T0" fmla="*/ 18 w 48"/>
                <a:gd name="T1" fmla="*/ 10 h 25"/>
                <a:gd name="T2" fmla="*/ 12 w 48"/>
                <a:gd name="T3" fmla="*/ 10 h 25"/>
                <a:gd name="T4" fmla="*/ 9 w 48"/>
                <a:gd name="T5" fmla="*/ 5 h 25"/>
                <a:gd name="T6" fmla="*/ 9 w 48"/>
                <a:gd name="T7" fmla="*/ 11 h 25"/>
                <a:gd name="T8" fmla="*/ 9 w 48"/>
                <a:gd name="T9" fmla="*/ 5 h 25"/>
                <a:gd name="T10" fmla="*/ 5 w 48"/>
                <a:gd name="T11" fmla="*/ 16 h 25"/>
                <a:gd name="T12" fmla="*/ 0 w 48"/>
                <a:gd name="T13" fmla="*/ 16 h 25"/>
                <a:gd name="T14" fmla="*/ 10 w 48"/>
                <a:gd name="T15" fmla="*/ 12 h 25"/>
                <a:gd name="T16" fmla="*/ 10 w 48"/>
                <a:gd name="T17" fmla="*/ 17 h 25"/>
                <a:gd name="T18" fmla="*/ 10 w 48"/>
                <a:gd name="T19" fmla="*/ 12 h 25"/>
                <a:gd name="T20" fmla="*/ 17 w 48"/>
                <a:gd name="T21" fmla="*/ 19 h 25"/>
                <a:gd name="T22" fmla="*/ 11 w 48"/>
                <a:gd name="T23" fmla="*/ 19 h 25"/>
                <a:gd name="T24" fmla="*/ 20 w 48"/>
                <a:gd name="T25" fmla="*/ 14 h 25"/>
                <a:gd name="T26" fmla="*/ 20 w 48"/>
                <a:gd name="T27" fmla="*/ 19 h 25"/>
                <a:gd name="T28" fmla="*/ 20 w 48"/>
                <a:gd name="T29" fmla="*/ 14 h 25"/>
                <a:gd name="T30" fmla="*/ 25 w 48"/>
                <a:gd name="T31" fmla="*/ 22 h 25"/>
                <a:gd name="T32" fmla="*/ 20 w 48"/>
                <a:gd name="T33" fmla="*/ 22 h 25"/>
                <a:gd name="T34" fmla="*/ 29 w 48"/>
                <a:gd name="T35" fmla="*/ 19 h 25"/>
                <a:gd name="T36" fmla="*/ 29 w 48"/>
                <a:gd name="T37" fmla="*/ 25 h 25"/>
                <a:gd name="T38" fmla="*/ 29 w 48"/>
                <a:gd name="T39" fmla="*/ 19 h 25"/>
                <a:gd name="T40" fmla="*/ 30 w 48"/>
                <a:gd name="T41" fmla="*/ 16 h 25"/>
                <a:gd name="T42" fmla="*/ 24 w 48"/>
                <a:gd name="T43" fmla="*/ 16 h 25"/>
                <a:gd name="T44" fmla="*/ 34 w 48"/>
                <a:gd name="T45" fmla="*/ 13 h 25"/>
                <a:gd name="T46" fmla="*/ 34 w 48"/>
                <a:gd name="T47" fmla="*/ 19 h 25"/>
                <a:gd name="T48" fmla="*/ 34 w 48"/>
                <a:gd name="T49" fmla="*/ 13 h 25"/>
                <a:gd name="T50" fmla="*/ 48 w 48"/>
                <a:gd name="T51" fmla="*/ 4 h 25"/>
                <a:gd name="T52" fmla="*/ 43 w 48"/>
                <a:gd name="T53" fmla="*/ 4 h 25"/>
                <a:gd name="T54" fmla="*/ 42 w 48"/>
                <a:gd name="T55" fmla="*/ 6 h 25"/>
                <a:gd name="T56" fmla="*/ 42 w 48"/>
                <a:gd name="T57" fmla="*/ 12 h 25"/>
                <a:gd name="T58" fmla="*/ 42 w 48"/>
                <a:gd name="T59" fmla="*/ 6 h 25"/>
                <a:gd name="T60" fmla="*/ 38 w 48"/>
                <a:gd name="T61" fmla="*/ 10 h 25"/>
                <a:gd name="T62" fmla="*/ 33 w 48"/>
                <a:gd name="T63" fmla="*/ 10 h 25"/>
                <a:gd name="T64" fmla="*/ 38 w 48"/>
                <a:gd name="T65" fmla="*/ 1 h 25"/>
                <a:gd name="T66" fmla="*/ 38 w 48"/>
                <a:gd name="T67" fmla="*/ 6 h 25"/>
                <a:gd name="T68" fmla="*/ 38 w 48"/>
                <a:gd name="T69" fmla="*/ 1 h 25"/>
                <a:gd name="T70" fmla="*/ 35 w 48"/>
                <a:gd name="T71" fmla="*/ 3 h 25"/>
                <a:gd name="T72" fmla="*/ 29 w 48"/>
                <a:gd name="T73" fmla="*/ 3 h 25"/>
                <a:gd name="T74" fmla="*/ 29 w 48"/>
                <a:gd name="T75" fmla="*/ 6 h 25"/>
                <a:gd name="T76" fmla="*/ 29 w 48"/>
                <a:gd name="T77" fmla="*/ 12 h 25"/>
                <a:gd name="T78" fmla="*/ 29 w 48"/>
                <a:gd name="T79" fmla="*/ 6 h 25"/>
                <a:gd name="T80" fmla="*/ 19 w 48"/>
                <a:gd name="T81" fmla="*/ 10 h 25"/>
                <a:gd name="T82" fmla="*/ 25 w 48"/>
                <a:gd name="T83" fmla="*/ 10 h 25"/>
                <a:gd name="T84" fmla="*/ 25 w 48"/>
                <a:gd name="T85" fmla="*/ 1 h 25"/>
                <a:gd name="T86" fmla="*/ 25 w 48"/>
                <a:gd name="T87" fmla="*/ 7 h 25"/>
                <a:gd name="T88" fmla="*/ 25 w 48"/>
                <a:gd name="T89" fmla="*/ 1 h 25"/>
                <a:gd name="T90" fmla="*/ 16 w 48"/>
                <a:gd name="T91" fmla="*/ 5 h 25"/>
                <a:gd name="T92" fmla="*/ 21 w 48"/>
                <a:gd name="T9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25">
                  <a:moveTo>
                    <a:pt x="15" y="7"/>
                  </a:moveTo>
                  <a:cubicBezTo>
                    <a:pt x="16" y="7"/>
                    <a:pt x="18" y="9"/>
                    <a:pt x="18" y="10"/>
                  </a:cubicBezTo>
                  <a:cubicBezTo>
                    <a:pt x="18" y="12"/>
                    <a:pt x="16" y="13"/>
                    <a:pt x="15" y="13"/>
                  </a:cubicBezTo>
                  <a:cubicBezTo>
                    <a:pt x="13" y="13"/>
                    <a:pt x="12" y="12"/>
                    <a:pt x="12" y="10"/>
                  </a:cubicBezTo>
                  <a:cubicBezTo>
                    <a:pt x="12" y="9"/>
                    <a:pt x="13" y="7"/>
                    <a:pt x="15" y="7"/>
                  </a:cubicBezTo>
                  <a:close/>
                  <a:moveTo>
                    <a:pt x="9" y="5"/>
                  </a:moveTo>
                  <a:cubicBezTo>
                    <a:pt x="10" y="5"/>
                    <a:pt x="11" y="6"/>
                    <a:pt x="11" y="8"/>
                  </a:cubicBezTo>
                  <a:cubicBezTo>
                    <a:pt x="11" y="9"/>
                    <a:pt x="10" y="11"/>
                    <a:pt x="9" y="11"/>
                  </a:cubicBezTo>
                  <a:cubicBezTo>
                    <a:pt x="7" y="11"/>
                    <a:pt x="6" y="9"/>
                    <a:pt x="6" y="8"/>
                  </a:cubicBezTo>
                  <a:cubicBezTo>
                    <a:pt x="6" y="6"/>
                    <a:pt x="7" y="5"/>
                    <a:pt x="9" y="5"/>
                  </a:cubicBezTo>
                  <a:close/>
                  <a:moveTo>
                    <a:pt x="3" y="13"/>
                  </a:moveTo>
                  <a:cubicBezTo>
                    <a:pt x="4" y="13"/>
                    <a:pt x="5" y="14"/>
                    <a:pt x="5" y="16"/>
                  </a:cubicBezTo>
                  <a:cubicBezTo>
                    <a:pt x="5" y="17"/>
                    <a:pt x="4" y="18"/>
                    <a:pt x="3" y="18"/>
                  </a:cubicBezTo>
                  <a:cubicBezTo>
                    <a:pt x="1" y="18"/>
                    <a:pt x="0" y="17"/>
                    <a:pt x="0" y="16"/>
                  </a:cubicBezTo>
                  <a:cubicBezTo>
                    <a:pt x="0" y="14"/>
                    <a:pt x="1" y="13"/>
                    <a:pt x="3" y="13"/>
                  </a:cubicBezTo>
                  <a:close/>
                  <a:moveTo>
                    <a:pt x="10" y="12"/>
                  </a:moveTo>
                  <a:cubicBezTo>
                    <a:pt x="8" y="12"/>
                    <a:pt x="7" y="13"/>
                    <a:pt x="7" y="15"/>
                  </a:cubicBezTo>
                  <a:cubicBezTo>
                    <a:pt x="7" y="16"/>
                    <a:pt x="8" y="17"/>
                    <a:pt x="10" y="17"/>
                  </a:cubicBezTo>
                  <a:cubicBezTo>
                    <a:pt x="11" y="17"/>
                    <a:pt x="12" y="16"/>
                    <a:pt x="12" y="15"/>
                  </a:cubicBezTo>
                  <a:cubicBezTo>
                    <a:pt x="12" y="13"/>
                    <a:pt x="11" y="12"/>
                    <a:pt x="10" y="12"/>
                  </a:cubicBezTo>
                  <a:close/>
                  <a:moveTo>
                    <a:pt x="14" y="16"/>
                  </a:moveTo>
                  <a:cubicBezTo>
                    <a:pt x="15" y="16"/>
                    <a:pt x="17" y="17"/>
                    <a:pt x="17" y="19"/>
                  </a:cubicBezTo>
                  <a:cubicBezTo>
                    <a:pt x="17" y="20"/>
                    <a:pt x="15" y="22"/>
                    <a:pt x="14" y="22"/>
                  </a:cubicBezTo>
                  <a:cubicBezTo>
                    <a:pt x="12" y="22"/>
                    <a:pt x="11" y="20"/>
                    <a:pt x="11" y="19"/>
                  </a:cubicBezTo>
                  <a:cubicBezTo>
                    <a:pt x="11" y="17"/>
                    <a:pt x="12" y="16"/>
                    <a:pt x="14" y="16"/>
                  </a:cubicBezTo>
                  <a:close/>
                  <a:moveTo>
                    <a:pt x="20" y="14"/>
                  </a:moveTo>
                  <a:cubicBezTo>
                    <a:pt x="21" y="14"/>
                    <a:pt x="23" y="15"/>
                    <a:pt x="23" y="16"/>
                  </a:cubicBezTo>
                  <a:cubicBezTo>
                    <a:pt x="23" y="18"/>
                    <a:pt x="21" y="19"/>
                    <a:pt x="20" y="19"/>
                  </a:cubicBezTo>
                  <a:cubicBezTo>
                    <a:pt x="18" y="19"/>
                    <a:pt x="17" y="18"/>
                    <a:pt x="17" y="16"/>
                  </a:cubicBezTo>
                  <a:cubicBezTo>
                    <a:pt x="17" y="15"/>
                    <a:pt x="18" y="14"/>
                    <a:pt x="20" y="14"/>
                  </a:cubicBezTo>
                  <a:close/>
                  <a:moveTo>
                    <a:pt x="23" y="19"/>
                  </a:moveTo>
                  <a:cubicBezTo>
                    <a:pt x="24" y="19"/>
                    <a:pt x="25" y="21"/>
                    <a:pt x="25" y="22"/>
                  </a:cubicBezTo>
                  <a:cubicBezTo>
                    <a:pt x="25" y="24"/>
                    <a:pt x="24" y="25"/>
                    <a:pt x="23" y="25"/>
                  </a:cubicBezTo>
                  <a:cubicBezTo>
                    <a:pt x="21" y="25"/>
                    <a:pt x="20" y="24"/>
                    <a:pt x="20" y="22"/>
                  </a:cubicBezTo>
                  <a:cubicBezTo>
                    <a:pt x="20" y="21"/>
                    <a:pt x="21" y="19"/>
                    <a:pt x="23" y="19"/>
                  </a:cubicBezTo>
                  <a:close/>
                  <a:moveTo>
                    <a:pt x="29" y="19"/>
                  </a:moveTo>
                  <a:cubicBezTo>
                    <a:pt x="30" y="19"/>
                    <a:pt x="32" y="20"/>
                    <a:pt x="32" y="22"/>
                  </a:cubicBezTo>
                  <a:cubicBezTo>
                    <a:pt x="32" y="23"/>
                    <a:pt x="30" y="25"/>
                    <a:pt x="29" y="25"/>
                  </a:cubicBezTo>
                  <a:cubicBezTo>
                    <a:pt x="27" y="25"/>
                    <a:pt x="26" y="23"/>
                    <a:pt x="26" y="22"/>
                  </a:cubicBezTo>
                  <a:cubicBezTo>
                    <a:pt x="26" y="20"/>
                    <a:pt x="27" y="19"/>
                    <a:pt x="29" y="19"/>
                  </a:cubicBezTo>
                  <a:close/>
                  <a:moveTo>
                    <a:pt x="27" y="13"/>
                  </a:moveTo>
                  <a:cubicBezTo>
                    <a:pt x="29" y="13"/>
                    <a:pt x="30" y="14"/>
                    <a:pt x="30" y="16"/>
                  </a:cubicBezTo>
                  <a:cubicBezTo>
                    <a:pt x="30" y="17"/>
                    <a:pt x="29" y="18"/>
                    <a:pt x="27" y="18"/>
                  </a:cubicBezTo>
                  <a:cubicBezTo>
                    <a:pt x="26" y="18"/>
                    <a:pt x="24" y="17"/>
                    <a:pt x="24" y="16"/>
                  </a:cubicBezTo>
                  <a:cubicBezTo>
                    <a:pt x="24" y="14"/>
                    <a:pt x="26" y="13"/>
                    <a:pt x="27" y="13"/>
                  </a:cubicBezTo>
                  <a:close/>
                  <a:moveTo>
                    <a:pt x="34" y="13"/>
                  </a:moveTo>
                  <a:cubicBezTo>
                    <a:pt x="35" y="13"/>
                    <a:pt x="36" y="14"/>
                    <a:pt x="36" y="16"/>
                  </a:cubicBezTo>
                  <a:cubicBezTo>
                    <a:pt x="36" y="18"/>
                    <a:pt x="35" y="19"/>
                    <a:pt x="34" y="19"/>
                  </a:cubicBezTo>
                  <a:cubicBezTo>
                    <a:pt x="32" y="19"/>
                    <a:pt x="31" y="18"/>
                    <a:pt x="31" y="16"/>
                  </a:cubicBezTo>
                  <a:cubicBezTo>
                    <a:pt x="31" y="14"/>
                    <a:pt x="32" y="13"/>
                    <a:pt x="34" y="13"/>
                  </a:cubicBezTo>
                  <a:close/>
                  <a:moveTo>
                    <a:pt x="45" y="1"/>
                  </a:moveTo>
                  <a:cubicBezTo>
                    <a:pt x="47" y="1"/>
                    <a:pt x="48" y="2"/>
                    <a:pt x="48" y="4"/>
                  </a:cubicBezTo>
                  <a:cubicBezTo>
                    <a:pt x="48" y="5"/>
                    <a:pt x="47" y="6"/>
                    <a:pt x="45" y="6"/>
                  </a:cubicBezTo>
                  <a:cubicBezTo>
                    <a:pt x="44" y="6"/>
                    <a:pt x="43" y="5"/>
                    <a:pt x="43" y="4"/>
                  </a:cubicBezTo>
                  <a:cubicBezTo>
                    <a:pt x="43" y="2"/>
                    <a:pt x="44" y="1"/>
                    <a:pt x="45" y="1"/>
                  </a:cubicBezTo>
                  <a:close/>
                  <a:moveTo>
                    <a:pt x="42" y="6"/>
                  </a:moveTo>
                  <a:cubicBezTo>
                    <a:pt x="44" y="6"/>
                    <a:pt x="45" y="8"/>
                    <a:pt x="45" y="9"/>
                  </a:cubicBezTo>
                  <a:cubicBezTo>
                    <a:pt x="45" y="11"/>
                    <a:pt x="44" y="12"/>
                    <a:pt x="42" y="12"/>
                  </a:cubicBezTo>
                  <a:cubicBezTo>
                    <a:pt x="40" y="12"/>
                    <a:pt x="39" y="11"/>
                    <a:pt x="39" y="9"/>
                  </a:cubicBezTo>
                  <a:cubicBezTo>
                    <a:pt x="39" y="8"/>
                    <a:pt x="40" y="6"/>
                    <a:pt x="42" y="6"/>
                  </a:cubicBezTo>
                  <a:close/>
                  <a:moveTo>
                    <a:pt x="35" y="7"/>
                  </a:moveTo>
                  <a:cubicBezTo>
                    <a:pt x="37" y="7"/>
                    <a:pt x="38" y="8"/>
                    <a:pt x="38" y="10"/>
                  </a:cubicBezTo>
                  <a:cubicBezTo>
                    <a:pt x="38" y="11"/>
                    <a:pt x="37" y="12"/>
                    <a:pt x="35" y="12"/>
                  </a:cubicBezTo>
                  <a:cubicBezTo>
                    <a:pt x="34" y="12"/>
                    <a:pt x="33" y="11"/>
                    <a:pt x="33" y="10"/>
                  </a:cubicBezTo>
                  <a:cubicBezTo>
                    <a:pt x="33" y="8"/>
                    <a:pt x="34" y="7"/>
                    <a:pt x="35" y="7"/>
                  </a:cubicBezTo>
                  <a:close/>
                  <a:moveTo>
                    <a:pt x="38" y="1"/>
                  </a:moveTo>
                  <a:cubicBezTo>
                    <a:pt x="37" y="1"/>
                    <a:pt x="35" y="2"/>
                    <a:pt x="35" y="4"/>
                  </a:cubicBezTo>
                  <a:cubicBezTo>
                    <a:pt x="35" y="5"/>
                    <a:pt x="37" y="6"/>
                    <a:pt x="38" y="6"/>
                  </a:cubicBezTo>
                  <a:cubicBezTo>
                    <a:pt x="40" y="6"/>
                    <a:pt x="41" y="5"/>
                    <a:pt x="41" y="4"/>
                  </a:cubicBezTo>
                  <a:cubicBezTo>
                    <a:pt x="41" y="2"/>
                    <a:pt x="40" y="1"/>
                    <a:pt x="38" y="1"/>
                  </a:cubicBezTo>
                  <a:close/>
                  <a:moveTo>
                    <a:pt x="32" y="0"/>
                  </a:moveTo>
                  <a:cubicBezTo>
                    <a:pt x="33" y="0"/>
                    <a:pt x="35" y="1"/>
                    <a:pt x="35" y="3"/>
                  </a:cubicBezTo>
                  <a:cubicBezTo>
                    <a:pt x="35" y="4"/>
                    <a:pt x="33" y="5"/>
                    <a:pt x="32" y="5"/>
                  </a:cubicBezTo>
                  <a:cubicBezTo>
                    <a:pt x="30" y="5"/>
                    <a:pt x="29" y="4"/>
                    <a:pt x="29" y="3"/>
                  </a:cubicBezTo>
                  <a:cubicBezTo>
                    <a:pt x="29" y="1"/>
                    <a:pt x="30" y="0"/>
                    <a:pt x="32" y="0"/>
                  </a:cubicBezTo>
                  <a:close/>
                  <a:moveTo>
                    <a:pt x="29" y="6"/>
                  </a:moveTo>
                  <a:cubicBezTo>
                    <a:pt x="30" y="6"/>
                    <a:pt x="32" y="8"/>
                    <a:pt x="32" y="9"/>
                  </a:cubicBezTo>
                  <a:cubicBezTo>
                    <a:pt x="32" y="11"/>
                    <a:pt x="30" y="12"/>
                    <a:pt x="29" y="12"/>
                  </a:cubicBezTo>
                  <a:cubicBezTo>
                    <a:pt x="27" y="12"/>
                    <a:pt x="26" y="11"/>
                    <a:pt x="26" y="9"/>
                  </a:cubicBezTo>
                  <a:cubicBezTo>
                    <a:pt x="26" y="8"/>
                    <a:pt x="27" y="6"/>
                    <a:pt x="29" y="6"/>
                  </a:cubicBezTo>
                  <a:close/>
                  <a:moveTo>
                    <a:pt x="22" y="7"/>
                  </a:moveTo>
                  <a:cubicBezTo>
                    <a:pt x="21" y="7"/>
                    <a:pt x="19" y="9"/>
                    <a:pt x="19" y="10"/>
                  </a:cubicBezTo>
                  <a:cubicBezTo>
                    <a:pt x="19" y="12"/>
                    <a:pt x="21" y="13"/>
                    <a:pt x="22" y="13"/>
                  </a:cubicBezTo>
                  <a:cubicBezTo>
                    <a:pt x="24" y="13"/>
                    <a:pt x="25" y="12"/>
                    <a:pt x="25" y="10"/>
                  </a:cubicBezTo>
                  <a:cubicBezTo>
                    <a:pt x="25" y="9"/>
                    <a:pt x="24" y="7"/>
                    <a:pt x="22" y="7"/>
                  </a:cubicBezTo>
                  <a:close/>
                  <a:moveTo>
                    <a:pt x="25" y="1"/>
                  </a:moveTo>
                  <a:cubicBezTo>
                    <a:pt x="24" y="1"/>
                    <a:pt x="22" y="2"/>
                    <a:pt x="22" y="4"/>
                  </a:cubicBezTo>
                  <a:cubicBezTo>
                    <a:pt x="22" y="6"/>
                    <a:pt x="24" y="7"/>
                    <a:pt x="25" y="7"/>
                  </a:cubicBezTo>
                  <a:cubicBezTo>
                    <a:pt x="27" y="7"/>
                    <a:pt x="28" y="6"/>
                    <a:pt x="28" y="4"/>
                  </a:cubicBezTo>
                  <a:cubicBezTo>
                    <a:pt x="28" y="2"/>
                    <a:pt x="27" y="1"/>
                    <a:pt x="25" y="1"/>
                  </a:cubicBezTo>
                  <a:close/>
                  <a:moveTo>
                    <a:pt x="18" y="2"/>
                  </a:moveTo>
                  <a:cubicBezTo>
                    <a:pt x="17" y="2"/>
                    <a:pt x="16" y="3"/>
                    <a:pt x="16" y="5"/>
                  </a:cubicBezTo>
                  <a:cubicBezTo>
                    <a:pt x="16" y="6"/>
                    <a:pt x="17" y="8"/>
                    <a:pt x="18" y="8"/>
                  </a:cubicBezTo>
                  <a:cubicBezTo>
                    <a:pt x="20" y="8"/>
                    <a:pt x="21" y="6"/>
                    <a:pt x="21" y="5"/>
                  </a:cubicBezTo>
                  <a:cubicBezTo>
                    <a:pt x="21" y="3"/>
                    <a:pt x="20" y="2"/>
                    <a:pt x="18" y="2"/>
                  </a:cubicBezTo>
                  <a:close/>
                </a:path>
              </a:pathLst>
            </a:custGeom>
            <a:grpFill/>
            <a:ln>
              <a:noFill/>
            </a:ln>
          </p:spPr>
          <p:txBody>
            <a:bodyPr vert="horz" wrap="square" lIns="91440" tIns="45720" rIns="91440" bIns="45720" numCol="1" anchor="t" anchorCtr="0" compatLnSpc="1"/>
            <a:lstStyle/>
            <a:p>
              <a:endParaRPr lang="zh-CN" altLang="en-US"/>
            </a:p>
          </p:txBody>
        </p:sp>
        <p:sp>
          <p:nvSpPr>
            <p:cNvPr id="276" name="Freeform 205"/>
            <p:cNvSpPr/>
            <p:nvPr/>
          </p:nvSpPr>
          <p:spPr bwMode="auto">
            <a:xfrm>
              <a:off x="8363000" y="4009603"/>
              <a:ext cx="108153" cy="87929"/>
            </a:xfrm>
            <a:custGeom>
              <a:avLst/>
              <a:gdLst>
                <a:gd name="T0" fmla="*/ 24 w 52"/>
                <a:gd name="T1" fmla="*/ 42 h 42"/>
                <a:gd name="T2" fmla="*/ 52 w 52"/>
                <a:gd name="T3" fmla="*/ 17 h 42"/>
                <a:gd name="T4" fmla="*/ 0 w 52"/>
                <a:gd name="T5" fmla="*/ 18 h 42"/>
                <a:gd name="T6" fmla="*/ 11 w 52"/>
                <a:gd name="T7" fmla="*/ 22 h 42"/>
                <a:gd name="T8" fmla="*/ 37 w 52"/>
                <a:gd name="T9" fmla="*/ 16 h 42"/>
                <a:gd name="T10" fmla="*/ 16 w 52"/>
                <a:gd name="T11" fmla="*/ 26 h 42"/>
                <a:gd name="T12" fmla="*/ 24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4" y="42"/>
                  </a:moveTo>
                  <a:cubicBezTo>
                    <a:pt x="34" y="38"/>
                    <a:pt x="37" y="17"/>
                    <a:pt x="52" y="17"/>
                  </a:cubicBezTo>
                  <a:cubicBezTo>
                    <a:pt x="30" y="0"/>
                    <a:pt x="13" y="1"/>
                    <a:pt x="0" y="18"/>
                  </a:cubicBezTo>
                  <a:cubicBezTo>
                    <a:pt x="4" y="19"/>
                    <a:pt x="8" y="20"/>
                    <a:pt x="11" y="22"/>
                  </a:cubicBezTo>
                  <a:cubicBezTo>
                    <a:pt x="20" y="14"/>
                    <a:pt x="29" y="13"/>
                    <a:pt x="37" y="16"/>
                  </a:cubicBezTo>
                  <a:cubicBezTo>
                    <a:pt x="30" y="16"/>
                    <a:pt x="22" y="19"/>
                    <a:pt x="16" y="26"/>
                  </a:cubicBezTo>
                  <a:cubicBezTo>
                    <a:pt x="20" y="30"/>
                    <a:pt x="23" y="35"/>
                    <a:pt x="24" y="42"/>
                  </a:cubicBezTo>
                  <a:close/>
                </a:path>
              </a:pathLst>
            </a:custGeom>
            <a:grpFill/>
            <a:ln>
              <a:noFill/>
            </a:ln>
          </p:spPr>
          <p:txBody>
            <a:bodyPr vert="horz" wrap="square" lIns="91440" tIns="45720" rIns="91440" bIns="45720" numCol="1" anchor="t" anchorCtr="0" compatLnSpc="1"/>
            <a:lstStyle/>
            <a:p>
              <a:endParaRPr lang="zh-CN" altLang="en-US"/>
            </a:p>
          </p:txBody>
        </p:sp>
        <p:sp>
          <p:nvSpPr>
            <p:cNvPr id="277" name="Freeform 206"/>
            <p:cNvSpPr/>
            <p:nvPr/>
          </p:nvSpPr>
          <p:spPr bwMode="auto">
            <a:xfrm>
              <a:off x="8264519" y="3951570"/>
              <a:ext cx="85291" cy="106394"/>
            </a:xfrm>
            <a:custGeom>
              <a:avLst/>
              <a:gdLst>
                <a:gd name="T0" fmla="*/ 39 w 41"/>
                <a:gd name="T1" fmla="*/ 45 h 51"/>
                <a:gd name="T2" fmla="*/ 24 w 41"/>
                <a:gd name="T3" fmla="*/ 46 h 51"/>
                <a:gd name="T4" fmla="*/ 13 w 41"/>
                <a:gd name="T5" fmla="*/ 13 h 51"/>
                <a:gd name="T6" fmla="*/ 18 w 41"/>
                <a:gd name="T7" fmla="*/ 46 h 51"/>
                <a:gd name="T8" fmla="*/ 3 w 41"/>
                <a:gd name="T9" fmla="*/ 51 h 51"/>
                <a:gd name="T10" fmla="*/ 11 w 41"/>
                <a:gd name="T11" fmla="*/ 0 h 51"/>
                <a:gd name="T12" fmla="*/ 39 w 41"/>
                <a:gd name="T13" fmla="*/ 45 h 51"/>
              </a:gdLst>
              <a:ahLst/>
              <a:cxnLst>
                <a:cxn ang="0">
                  <a:pos x="T0" y="T1"/>
                </a:cxn>
                <a:cxn ang="0">
                  <a:pos x="T2" y="T3"/>
                </a:cxn>
                <a:cxn ang="0">
                  <a:pos x="T4" y="T5"/>
                </a:cxn>
                <a:cxn ang="0">
                  <a:pos x="T6" y="T7"/>
                </a:cxn>
                <a:cxn ang="0">
                  <a:pos x="T8" y="T9"/>
                </a:cxn>
                <a:cxn ang="0">
                  <a:pos x="T10" y="T11"/>
                </a:cxn>
                <a:cxn ang="0">
                  <a:pos x="T12" y="T13"/>
                </a:cxn>
              </a:cxnLst>
              <a:rect l="0" t="0" r="r" b="b"/>
              <a:pathLst>
                <a:path w="41" h="51">
                  <a:moveTo>
                    <a:pt x="39" y="45"/>
                  </a:moveTo>
                  <a:cubicBezTo>
                    <a:pt x="34" y="44"/>
                    <a:pt x="29" y="44"/>
                    <a:pt x="24" y="46"/>
                  </a:cubicBezTo>
                  <a:cubicBezTo>
                    <a:pt x="23" y="29"/>
                    <a:pt x="19" y="18"/>
                    <a:pt x="13" y="13"/>
                  </a:cubicBezTo>
                  <a:cubicBezTo>
                    <a:pt x="17" y="25"/>
                    <a:pt x="18" y="36"/>
                    <a:pt x="18" y="46"/>
                  </a:cubicBezTo>
                  <a:cubicBezTo>
                    <a:pt x="13" y="46"/>
                    <a:pt x="8" y="49"/>
                    <a:pt x="3" y="51"/>
                  </a:cubicBezTo>
                  <a:cubicBezTo>
                    <a:pt x="0" y="36"/>
                    <a:pt x="3" y="13"/>
                    <a:pt x="11" y="0"/>
                  </a:cubicBezTo>
                  <a:cubicBezTo>
                    <a:pt x="19" y="11"/>
                    <a:pt x="41" y="25"/>
                    <a:pt x="39" y="45"/>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79" name="组合 278"/>
          <p:cNvGrpSpPr/>
          <p:nvPr/>
        </p:nvGrpSpPr>
        <p:grpSpPr>
          <a:xfrm>
            <a:off x="3792395" y="4021510"/>
            <a:ext cx="409538" cy="406703"/>
            <a:chOff x="3707427" y="3937911"/>
            <a:chExt cx="367894" cy="365347"/>
          </a:xfrm>
          <a:solidFill>
            <a:schemeClr val="bg1"/>
          </a:solidFill>
          <a:effectLst>
            <a:outerShdw blurRad="50800" dist="38100" dir="2700000" algn="tl" rotWithShape="0">
              <a:prstClr val="black">
                <a:alpha val="40000"/>
              </a:prstClr>
            </a:outerShdw>
          </a:effectLst>
        </p:grpSpPr>
        <p:sp>
          <p:nvSpPr>
            <p:cNvPr id="280" name="Freeform 143"/>
            <p:cNvSpPr>
              <a:spLocks noEditPoints="1"/>
            </p:cNvSpPr>
            <p:nvPr/>
          </p:nvSpPr>
          <p:spPr bwMode="auto">
            <a:xfrm>
              <a:off x="3707427" y="3937911"/>
              <a:ext cx="367894" cy="365347"/>
            </a:xfrm>
            <a:custGeom>
              <a:avLst/>
              <a:gdLst>
                <a:gd name="T0" fmla="*/ 91 w 122"/>
                <a:gd name="T1" fmla="*/ 51 h 121"/>
                <a:gd name="T2" fmla="*/ 45 w 122"/>
                <a:gd name="T3" fmla="*/ 33 h 121"/>
                <a:gd name="T4" fmla="*/ 50 w 122"/>
                <a:gd name="T5" fmla="*/ 28 h 121"/>
                <a:gd name="T6" fmla="*/ 55 w 122"/>
                <a:gd name="T7" fmla="*/ 33 h 121"/>
                <a:gd name="T8" fmla="*/ 25 w 122"/>
                <a:gd name="T9" fmla="*/ 10 h 121"/>
                <a:gd name="T10" fmla="*/ 25 w 122"/>
                <a:gd name="T11" fmla="*/ 7 h 121"/>
                <a:gd name="T12" fmla="*/ 6 w 122"/>
                <a:gd name="T13" fmla="*/ 14 h 121"/>
                <a:gd name="T14" fmla="*/ 96 w 122"/>
                <a:gd name="T15" fmla="*/ 61 h 121"/>
                <a:gd name="T16" fmla="*/ 89 w 122"/>
                <a:gd name="T17" fmla="*/ 7 h 121"/>
                <a:gd name="T18" fmla="*/ 77 w 122"/>
                <a:gd name="T19" fmla="*/ 10 h 121"/>
                <a:gd name="T20" fmla="*/ 25 w 122"/>
                <a:gd name="T21" fmla="*/ 0 h 121"/>
                <a:gd name="T22" fmla="*/ 25 w 122"/>
                <a:gd name="T23" fmla="*/ 3 h 121"/>
                <a:gd name="T24" fmla="*/ 2 w 122"/>
                <a:gd name="T25" fmla="*/ 14 h 121"/>
                <a:gd name="T26" fmla="*/ 0 w 122"/>
                <a:gd name="T27" fmla="*/ 77 h 121"/>
                <a:gd name="T28" fmla="*/ 87 w 122"/>
                <a:gd name="T29" fmla="*/ 108 h 121"/>
                <a:gd name="T30" fmla="*/ 85 w 122"/>
                <a:gd name="T31" fmla="*/ 96 h 121"/>
                <a:gd name="T32" fmla="*/ 100 w 122"/>
                <a:gd name="T33" fmla="*/ 88 h 121"/>
                <a:gd name="T34" fmla="*/ 115 w 122"/>
                <a:gd name="T35" fmla="*/ 53 h 121"/>
                <a:gd name="T36" fmla="*/ 100 w 122"/>
                <a:gd name="T37" fmla="*/ 14 h 121"/>
                <a:gd name="T38" fmla="*/ 77 w 122"/>
                <a:gd name="T39" fmla="*/ 3 h 121"/>
                <a:gd name="T40" fmla="*/ 77 w 122"/>
                <a:gd name="T41" fmla="*/ 0 h 121"/>
                <a:gd name="T42" fmla="*/ 23 w 122"/>
                <a:gd name="T43" fmla="*/ 81 h 121"/>
                <a:gd name="T44" fmla="*/ 23 w 122"/>
                <a:gd name="T45" fmla="*/ 88 h 121"/>
                <a:gd name="T46" fmla="*/ 23 w 122"/>
                <a:gd name="T47" fmla="*/ 81 h 121"/>
                <a:gd name="T48" fmla="*/ 79 w 122"/>
                <a:gd name="T49" fmla="*/ 84 h 121"/>
                <a:gd name="T50" fmla="*/ 73 w 122"/>
                <a:gd name="T51" fmla="*/ 84 h 121"/>
                <a:gd name="T52" fmla="*/ 50 w 122"/>
                <a:gd name="T53" fmla="*/ 69 h 121"/>
                <a:gd name="T54" fmla="*/ 57 w 122"/>
                <a:gd name="T55" fmla="*/ 77 h 121"/>
                <a:gd name="T56" fmla="*/ 67 w 122"/>
                <a:gd name="T57" fmla="*/ 82 h 121"/>
                <a:gd name="T58" fmla="*/ 61 w 122"/>
                <a:gd name="T59" fmla="*/ 91 h 121"/>
                <a:gd name="T60" fmla="*/ 60 w 122"/>
                <a:gd name="T61" fmla="*/ 102 h 121"/>
                <a:gd name="T62" fmla="*/ 50 w 122"/>
                <a:gd name="T63" fmla="*/ 99 h 121"/>
                <a:gd name="T64" fmla="*/ 39 w 122"/>
                <a:gd name="T65" fmla="*/ 102 h 121"/>
                <a:gd name="T66" fmla="*/ 38 w 122"/>
                <a:gd name="T67" fmla="*/ 91 h 121"/>
                <a:gd name="T68" fmla="*/ 32 w 122"/>
                <a:gd name="T69" fmla="*/ 81 h 121"/>
                <a:gd name="T70" fmla="*/ 42 w 122"/>
                <a:gd name="T71" fmla="*/ 77 h 121"/>
                <a:gd name="T72" fmla="*/ 50 w 122"/>
                <a:gd name="T73" fmla="*/ 69 h 121"/>
                <a:gd name="T74" fmla="*/ 52 w 122"/>
                <a:gd name="T75" fmla="*/ 87 h 121"/>
                <a:gd name="T76" fmla="*/ 48 w 122"/>
                <a:gd name="T77" fmla="*/ 87 h 121"/>
                <a:gd name="T78" fmla="*/ 53 w 122"/>
                <a:gd name="T79" fmla="*/ 91 h 121"/>
                <a:gd name="T80" fmla="*/ 53 w 122"/>
                <a:gd name="T81" fmla="*/ 93 h 121"/>
                <a:gd name="T82" fmla="*/ 53 w 122"/>
                <a:gd name="T83" fmla="*/ 91 h 121"/>
                <a:gd name="T84" fmla="*/ 45 w 122"/>
                <a:gd name="T85" fmla="*/ 86 h 121"/>
                <a:gd name="T86" fmla="*/ 43 w 122"/>
                <a:gd name="T87" fmla="*/ 86 h 121"/>
                <a:gd name="T88" fmla="*/ 55 w 122"/>
                <a:gd name="T89" fmla="*/ 84 h 121"/>
                <a:gd name="T90" fmla="*/ 55 w 122"/>
                <a:gd name="T91" fmla="*/ 86 h 121"/>
                <a:gd name="T92" fmla="*/ 55 w 122"/>
                <a:gd name="T93" fmla="*/ 84 h 121"/>
                <a:gd name="T94" fmla="*/ 51 w 122"/>
                <a:gd name="T95" fmla="*/ 81 h 121"/>
                <a:gd name="T96" fmla="*/ 49 w 122"/>
                <a:gd name="T97" fmla="*/ 81 h 121"/>
                <a:gd name="T98" fmla="*/ 46 w 122"/>
                <a:gd name="T99" fmla="*/ 91 h 121"/>
                <a:gd name="T100" fmla="*/ 46 w 122"/>
                <a:gd name="T101" fmla="*/ 93 h 121"/>
                <a:gd name="T102" fmla="*/ 46 w 122"/>
                <a:gd name="T103" fmla="*/ 91 h 121"/>
                <a:gd name="T104" fmla="*/ 53 w 122"/>
                <a:gd name="T105" fmla="*/ 86 h 121"/>
                <a:gd name="T106" fmla="*/ 52 w 122"/>
                <a:gd name="T107" fmla="*/ 90 h 121"/>
                <a:gd name="T108" fmla="*/ 47 w 122"/>
                <a:gd name="T109" fmla="*/ 90 h 121"/>
                <a:gd name="T110" fmla="*/ 46 w 122"/>
                <a:gd name="T111" fmla="*/ 86 h 121"/>
                <a:gd name="T112" fmla="*/ 50 w 122"/>
                <a:gd name="T113"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 h="121">
                  <a:moveTo>
                    <a:pt x="55" y="33"/>
                  </a:moveTo>
                  <a:cubicBezTo>
                    <a:pt x="70" y="34"/>
                    <a:pt x="83" y="41"/>
                    <a:pt x="91" y="51"/>
                  </a:cubicBezTo>
                  <a:cubicBezTo>
                    <a:pt x="10" y="51"/>
                    <a:pt x="10" y="51"/>
                    <a:pt x="10" y="51"/>
                  </a:cubicBezTo>
                  <a:cubicBezTo>
                    <a:pt x="18" y="41"/>
                    <a:pt x="31" y="34"/>
                    <a:pt x="45" y="33"/>
                  </a:cubicBezTo>
                  <a:cubicBezTo>
                    <a:pt x="45" y="33"/>
                    <a:pt x="45" y="33"/>
                    <a:pt x="45" y="33"/>
                  </a:cubicBezTo>
                  <a:cubicBezTo>
                    <a:pt x="45" y="30"/>
                    <a:pt x="48" y="28"/>
                    <a:pt x="50" y="28"/>
                  </a:cubicBezTo>
                  <a:cubicBezTo>
                    <a:pt x="53" y="28"/>
                    <a:pt x="55" y="30"/>
                    <a:pt x="55" y="33"/>
                  </a:cubicBezTo>
                  <a:cubicBezTo>
                    <a:pt x="55" y="33"/>
                    <a:pt x="55" y="33"/>
                    <a:pt x="55" y="33"/>
                  </a:cubicBezTo>
                  <a:close/>
                  <a:moveTo>
                    <a:pt x="77" y="10"/>
                  </a:moveTo>
                  <a:cubicBezTo>
                    <a:pt x="25" y="10"/>
                    <a:pt x="25" y="10"/>
                    <a:pt x="25" y="10"/>
                  </a:cubicBezTo>
                  <a:cubicBezTo>
                    <a:pt x="25" y="10"/>
                    <a:pt x="25" y="10"/>
                    <a:pt x="25" y="10"/>
                  </a:cubicBezTo>
                  <a:cubicBezTo>
                    <a:pt x="25" y="7"/>
                    <a:pt x="25" y="7"/>
                    <a:pt x="25" y="7"/>
                  </a:cubicBezTo>
                  <a:cubicBezTo>
                    <a:pt x="13" y="7"/>
                    <a:pt x="13" y="7"/>
                    <a:pt x="13" y="7"/>
                  </a:cubicBezTo>
                  <a:cubicBezTo>
                    <a:pt x="9" y="7"/>
                    <a:pt x="6" y="10"/>
                    <a:pt x="6" y="14"/>
                  </a:cubicBezTo>
                  <a:cubicBezTo>
                    <a:pt x="6" y="61"/>
                    <a:pt x="6" y="61"/>
                    <a:pt x="6" y="61"/>
                  </a:cubicBezTo>
                  <a:cubicBezTo>
                    <a:pt x="96" y="61"/>
                    <a:pt x="96" y="61"/>
                    <a:pt x="96" y="61"/>
                  </a:cubicBezTo>
                  <a:cubicBezTo>
                    <a:pt x="96" y="14"/>
                    <a:pt x="96" y="14"/>
                    <a:pt x="96" y="14"/>
                  </a:cubicBezTo>
                  <a:cubicBezTo>
                    <a:pt x="96" y="10"/>
                    <a:pt x="93" y="7"/>
                    <a:pt x="89" y="7"/>
                  </a:cubicBezTo>
                  <a:cubicBezTo>
                    <a:pt x="77" y="7"/>
                    <a:pt x="77" y="7"/>
                    <a:pt x="77" y="7"/>
                  </a:cubicBezTo>
                  <a:cubicBezTo>
                    <a:pt x="77" y="10"/>
                    <a:pt x="77" y="10"/>
                    <a:pt x="77" y="10"/>
                  </a:cubicBezTo>
                  <a:cubicBezTo>
                    <a:pt x="77" y="10"/>
                    <a:pt x="77" y="10"/>
                    <a:pt x="77" y="10"/>
                  </a:cubicBezTo>
                  <a:close/>
                  <a:moveTo>
                    <a:pt x="25" y="0"/>
                  </a:moveTo>
                  <a:cubicBezTo>
                    <a:pt x="25" y="0"/>
                    <a:pt x="25" y="0"/>
                    <a:pt x="25" y="0"/>
                  </a:cubicBezTo>
                  <a:cubicBezTo>
                    <a:pt x="25" y="3"/>
                    <a:pt x="25" y="3"/>
                    <a:pt x="25" y="3"/>
                  </a:cubicBezTo>
                  <a:cubicBezTo>
                    <a:pt x="13" y="3"/>
                    <a:pt x="13" y="3"/>
                    <a:pt x="13" y="3"/>
                  </a:cubicBezTo>
                  <a:cubicBezTo>
                    <a:pt x="7" y="3"/>
                    <a:pt x="2" y="8"/>
                    <a:pt x="2" y="14"/>
                  </a:cubicBezTo>
                  <a:cubicBezTo>
                    <a:pt x="2" y="68"/>
                    <a:pt x="2" y="68"/>
                    <a:pt x="2" y="68"/>
                  </a:cubicBezTo>
                  <a:cubicBezTo>
                    <a:pt x="1" y="71"/>
                    <a:pt x="0" y="74"/>
                    <a:pt x="0" y="77"/>
                  </a:cubicBezTo>
                  <a:cubicBezTo>
                    <a:pt x="0" y="102"/>
                    <a:pt x="23" y="121"/>
                    <a:pt x="51" y="121"/>
                  </a:cubicBezTo>
                  <a:cubicBezTo>
                    <a:pt x="65" y="121"/>
                    <a:pt x="78" y="116"/>
                    <a:pt x="87" y="108"/>
                  </a:cubicBezTo>
                  <a:cubicBezTo>
                    <a:pt x="86" y="105"/>
                    <a:pt x="85" y="103"/>
                    <a:pt x="85" y="100"/>
                  </a:cubicBezTo>
                  <a:cubicBezTo>
                    <a:pt x="85" y="98"/>
                    <a:pt x="85" y="97"/>
                    <a:pt x="85" y="96"/>
                  </a:cubicBezTo>
                  <a:cubicBezTo>
                    <a:pt x="96" y="96"/>
                    <a:pt x="96" y="96"/>
                    <a:pt x="96" y="96"/>
                  </a:cubicBezTo>
                  <a:cubicBezTo>
                    <a:pt x="98" y="93"/>
                    <a:pt x="99" y="90"/>
                    <a:pt x="100" y="88"/>
                  </a:cubicBezTo>
                  <a:cubicBezTo>
                    <a:pt x="122" y="58"/>
                    <a:pt x="122" y="58"/>
                    <a:pt x="122" y="58"/>
                  </a:cubicBezTo>
                  <a:cubicBezTo>
                    <a:pt x="115" y="53"/>
                    <a:pt x="115" y="53"/>
                    <a:pt x="115" y="53"/>
                  </a:cubicBezTo>
                  <a:cubicBezTo>
                    <a:pt x="100" y="59"/>
                    <a:pt x="100" y="59"/>
                    <a:pt x="100" y="59"/>
                  </a:cubicBezTo>
                  <a:cubicBezTo>
                    <a:pt x="100" y="14"/>
                    <a:pt x="100" y="14"/>
                    <a:pt x="100" y="14"/>
                  </a:cubicBezTo>
                  <a:cubicBezTo>
                    <a:pt x="100" y="8"/>
                    <a:pt x="95" y="3"/>
                    <a:pt x="89" y="3"/>
                  </a:cubicBezTo>
                  <a:cubicBezTo>
                    <a:pt x="77" y="3"/>
                    <a:pt x="77" y="3"/>
                    <a:pt x="77" y="3"/>
                  </a:cubicBezTo>
                  <a:cubicBezTo>
                    <a:pt x="77" y="0"/>
                    <a:pt x="77" y="0"/>
                    <a:pt x="77" y="0"/>
                  </a:cubicBezTo>
                  <a:cubicBezTo>
                    <a:pt x="77" y="0"/>
                    <a:pt x="77" y="0"/>
                    <a:pt x="77" y="0"/>
                  </a:cubicBezTo>
                  <a:cubicBezTo>
                    <a:pt x="25" y="0"/>
                    <a:pt x="25" y="0"/>
                    <a:pt x="25" y="0"/>
                  </a:cubicBezTo>
                  <a:close/>
                  <a:moveTo>
                    <a:pt x="23" y="81"/>
                  </a:moveTo>
                  <a:cubicBezTo>
                    <a:pt x="25" y="81"/>
                    <a:pt x="26" y="83"/>
                    <a:pt x="26" y="84"/>
                  </a:cubicBezTo>
                  <a:cubicBezTo>
                    <a:pt x="26" y="86"/>
                    <a:pt x="25" y="88"/>
                    <a:pt x="23" y="88"/>
                  </a:cubicBezTo>
                  <a:cubicBezTo>
                    <a:pt x="21" y="88"/>
                    <a:pt x="20" y="86"/>
                    <a:pt x="20" y="84"/>
                  </a:cubicBezTo>
                  <a:cubicBezTo>
                    <a:pt x="20" y="83"/>
                    <a:pt x="21" y="81"/>
                    <a:pt x="23" y="81"/>
                  </a:cubicBezTo>
                  <a:close/>
                  <a:moveTo>
                    <a:pt x="76" y="81"/>
                  </a:moveTo>
                  <a:cubicBezTo>
                    <a:pt x="78" y="81"/>
                    <a:pt x="79" y="83"/>
                    <a:pt x="79" y="84"/>
                  </a:cubicBezTo>
                  <a:cubicBezTo>
                    <a:pt x="79" y="86"/>
                    <a:pt x="78" y="88"/>
                    <a:pt x="76" y="88"/>
                  </a:cubicBezTo>
                  <a:cubicBezTo>
                    <a:pt x="74" y="88"/>
                    <a:pt x="73" y="86"/>
                    <a:pt x="73" y="84"/>
                  </a:cubicBezTo>
                  <a:cubicBezTo>
                    <a:pt x="73" y="83"/>
                    <a:pt x="74" y="81"/>
                    <a:pt x="76" y="81"/>
                  </a:cubicBezTo>
                  <a:close/>
                  <a:moveTo>
                    <a:pt x="50" y="69"/>
                  </a:moveTo>
                  <a:cubicBezTo>
                    <a:pt x="54" y="69"/>
                    <a:pt x="57" y="72"/>
                    <a:pt x="57" y="76"/>
                  </a:cubicBezTo>
                  <a:cubicBezTo>
                    <a:pt x="57" y="77"/>
                    <a:pt x="57" y="77"/>
                    <a:pt x="57" y="77"/>
                  </a:cubicBezTo>
                  <a:cubicBezTo>
                    <a:pt x="57" y="77"/>
                    <a:pt x="57" y="77"/>
                    <a:pt x="58" y="77"/>
                  </a:cubicBezTo>
                  <a:cubicBezTo>
                    <a:pt x="61" y="76"/>
                    <a:pt x="66" y="78"/>
                    <a:pt x="67" y="82"/>
                  </a:cubicBezTo>
                  <a:cubicBezTo>
                    <a:pt x="68" y="85"/>
                    <a:pt x="66" y="89"/>
                    <a:pt x="62" y="91"/>
                  </a:cubicBezTo>
                  <a:cubicBezTo>
                    <a:pt x="62" y="91"/>
                    <a:pt x="62" y="91"/>
                    <a:pt x="61" y="91"/>
                  </a:cubicBezTo>
                  <a:cubicBezTo>
                    <a:pt x="61" y="91"/>
                    <a:pt x="62" y="91"/>
                    <a:pt x="62" y="92"/>
                  </a:cubicBezTo>
                  <a:cubicBezTo>
                    <a:pt x="64" y="95"/>
                    <a:pt x="63" y="99"/>
                    <a:pt x="60" y="102"/>
                  </a:cubicBezTo>
                  <a:cubicBezTo>
                    <a:pt x="57" y="104"/>
                    <a:pt x="52" y="104"/>
                    <a:pt x="50" y="100"/>
                  </a:cubicBezTo>
                  <a:cubicBezTo>
                    <a:pt x="50" y="100"/>
                    <a:pt x="50" y="100"/>
                    <a:pt x="50" y="99"/>
                  </a:cubicBezTo>
                  <a:cubicBezTo>
                    <a:pt x="49" y="100"/>
                    <a:pt x="49" y="100"/>
                    <a:pt x="49" y="100"/>
                  </a:cubicBezTo>
                  <a:cubicBezTo>
                    <a:pt x="47" y="103"/>
                    <a:pt x="42" y="104"/>
                    <a:pt x="39" y="102"/>
                  </a:cubicBezTo>
                  <a:cubicBezTo>
                    <a:pt x="36" y="99"/>
                    <a:pt x="35" y="95"/>
                    <a:pt x="37" y="92"/>
                  </a:cubicBezTo>
                  <a:cubicBezTo>
                    <a:pt x="37" y="91"/>
                    <a:pt x="38" y="91"/>
                    <a:pt x="38" y="91"/>
                  </a:cubicBezTo>
                  <a:cubicBezTo>
                    <a:pt x="38" y="91"/>
                    <a:pt x="37" y="91"/>
                    <a:pt x="37" y="91"/>
                  </a:cubicBezTo>
                  <a:cubicBezTo>
                    <a:pt x="33" y="89"/>
                    <a:pt x="31" y="85"/>
                    <a:pt x="32" y="81"/>
                  </a:cubicBezTo>
                  <a:cubicBezTo>
                    <a:pt x="34" y="78"/>
                    <a:pt x="38" y="76"/>
                    <a:pt x="42" y="77"/>
                  </a:cubicBezTo>
                  <a:cubicBezTo>
                    <a:pt x="42" y="77"/>
                    <a:pt x="42" y="77"/>
                    <a:pt x="42" y="77"/>
                  </a:cubicBezTo>
                  <a:cubicBezTo>
                    <a:pt x="42" y="77"/>
                    <a:pt x="42" y="77"/>
                    <a:pt x="42" y="76"/>
                  </a:cubicBezTo>
                  <a:cubicBezTo>
                    <a:pt x="42" y="72"/>
                    <a:pt x="46" y="69"/>
                    <a:pt x="50" y="69"/>
                  </a:cubicBezTo>
                  <a:close/>
                  <a:moveTo>
                    <a:pt x="50" y="85"/>
                  </a:moveTo>
                  <a:cubicBezTo>
                    <a:pt x="51" y="85"/>
                    <a:pt x="52" y="86"/>
                    <a:pt x="52" y="87"/>
                  </a:cubicBezTo>
                  <a:cubicBezTo>
                    <a:pt x="52" y="88"/>
                    <a:pt x="51" y="89"/>
                    <a:pt x="50" y="89"/>
                  </a:cubicBezTo>
                  <a:cubicBezTo>
                    <a:pt x="48" y="89"/>
                    <a:pt x="48" y="88"/>
                    <a:pt x="48" y="87"/>
                  </a:cubicBezTo>
                  <a:cubicBezTo>
                    <a:pt x="48" y="86"/>
                    <a:pt x="48" y="85"/>
                    <a:pt x="50" y="85"/>
                  </a:cubicBezTo>
                  <a:close/>
                  <a:moveTo>
                    <a:pt x="53" y="91"/>
                  </a:moveTo>
                  <a:cubicBezTo>
                    <a:pt x="53" y="91"/>
                    <a:pt x="54" y="91"/>
                    <a:pt x="54" y="92"/>
                  </a:cubicBezTo>
                  <a:cubicBezTo>
                    <a:pt x="54" y="93"/>
                    <a:pt x="53" y="93"/>
                    <a:pt x="53" y="93"/>
                  </a:cubicBezTo>
                  <a:cubicBezTo>
                    <a:pt x="52" y="93"/>
                    <a:pt x="52" y="93"/>
                    <a:pt x="52" y="92"/>
                  </a:cubicBezTo>
                  <a:cubicBezTo>
                    <a:pt x="52" y="91"/>
                    <a:pt x="52" y="91"/>
                    <a:pt x="53" y="91"/>
                  </a:cubicBezTo>
                  <a:close/>
                  <a:moveTo>
                    <a:pt x="44" y="85"/>
                  </a:moveTo>
                  <a:cubicBezTo>
                    <a:pt x="45" y="85"/>
                    <a:pt x="45" y="85"/>
                    <a:pt x="45" y="86"/>
                  </a:cubicBezTo>
                  <a:cubicBezTo>
                    <a:pt x="45" y="86"/>
                    <a:pt x="45" y="87"/>
                    <a:pt x="44" y="87"/>
                  </a:cubicBezTo>
                  <a:cubicBezTo>
                    <a:pt x="44" y="87"/>
                    <a:pt x="43" y="86"/>
                    <a:pt x="43" y="86"/>
                  </a:cubicBezTo>
                  <a:cubicBezTo>
                    <a:pt x="43" y="85"/>
                    <a:pt x="44" y="85"/>
                    <a:pt x="44" y="85"/>
                  </a:cubicBezTo>
                  <a:close/>
                  <a:moveTo>
                    <a:pt x="55" y="84"/>
                  </a:moveTo>
                  <a:cubicBezTo>
                    <a:pt x="55" y="84"/>
                    <a:pt x="56" y="85"/>
                    <a:pt x="56" y="85"/>
                  </a:cubicBezTo>
                  <a:cubicBezTo>
                    <a:pt x="56" y="86"/>
                    <a:pt x="55" y="86"/>
                    <a:pt x="55" y="86"/>
                  </a:cubicBezTo>
                  <a:cubicBezTo>
                    <a:pt x="54" y="86"/>
                    <a:pt x="54" y="86"/>
                    <a:pt x="54" y="85"/>
                  </a:cubicBezTo>
                  <a:cubicBezTo>
                    <a:pt x="54" y="85"/>
                    <a:pt x="54" y="84"/>
                    <a:pt x="55" y="84"/>
                  </a:cubicBezTo>
                  <a:close/>
                  <a:moveTo>
                    <a:pt x="50" y="80"/>
                  </a:moveTo>
                  <a:cubicBezTo>
                    <a:pt x="50" y="80"/>
                    <a:pt x="51" y="81"/>
                    <a:pt x="51" y="81"/>
                  </a:cubicBezTo>
                  <a:cubicBezTo>
                    <a:pt x="51" y="82"/>
                    <a:pt x="50" y="82"/>
                    <a:pt x="50" y="82"/>
                  </a:cubicBezTo>
                  <a:cubicBezTo>
                    <a:pt x="49" y="82"/>
                    <a:pt x="49" y="82"/>
                    <a:pt x="49" y="81"/>
                  </a:cubicBezTo>
                  <a:cubicBezTo>
                    <a:pt x="49" y="81"/>
                    <a:pt x="49" y="80"/>
                    <a:pt x="50" y="80"/>
                  </a:cubicBezTo>
                  <a:close/>
                  <a:moveTo>
                    <a:pt x="46" y="91"/>
                  </a:moveTo>
                  <a:cubicBezTo>
                    <a:pt x="47" y="91"/>
                    <a:pt x="47" y="91"/>
                    <a:pt x="47" y="92"/>
                  </a:cubicBezTo>
                  <a:cubicBezTo>
                    <a:pt x="47" y="92"/>
                    <a:pt x="47" y="93"/>
                    <a:pt x="46" y="93"/>
                  </a:cubicBezTo>
                  <a:cubicBezTo>
                    <a:pt x="45" y="93"/>
                    <a:pt x="45" y="92"/>
                    <a:pt x="45" y="92"/>
                  </a:cubicBezTo>
                  <a:cubicBezTo>
                    <a:pt x="45" y="91"/>
                    <a:pt x="45" y="91"/>
                    <a:pt x="46" y="91"/>
                  </a:cubicBezTo>
                  <a:close/>
                  <a:moveTo>
                    <a:pt x="53" y="83"/>
                  </a:moveTo>
                  <a:cubicBezTo>
                    <a:pt x="53" y="84"/>
                    <a:pt x="53" y="85"/>
                    <a:pt x="53" y="86"/>
                  </a:cubicBezTo>
                  <a:cubicBezTo>
                    <a:pt x="53" y="87"/>
                    <a:pt x="54" y="88"/>
                    <a:pt x="54" y="89"/>
                  </a:cubicBezTo>
                  <a:cubicBezTo>
                    <a:pt x="53" y="89"/>
                    <a:pt x="52" y="89"/>
                    <a:pt x="52" y="90"/>
                  </a:cubicBezTo>
                  <a:cubicBezTo>
                    <a:pt x="51" y="91"/>
                    <a:pt x="50" y="91"/>
                    <a:pt x="50" y="92"/>
                  </a:cubicBezTo>
                  <a:cubicBezTo>
                    <a:pt x="49" y="91"/>
                    <a:pt x="48" y="91"/>
                    <a:pt x="47" y="90"/>
                  </a:cubicBezTo>
                  <a:cubicBezTo>
                    <a:pt x="47" y="89"/>
                    <a:pt x="46" y="89"/>
                    <a:pt x="45" y="89"/>
                  </a:cubicBezTo>
                  <a:cubicBezTo>
                    <a:pt x="45" y="88"/>
                    <a:pt x="46" y="87"/>
                    <a:pt x="46" y="86"/>
                  </a:cubicBezTo>
                  <a:cubicBezTo>
                    <a:pt x="47" y="85"/>
                    <a:pt x="47" y="84"/>
                    <a:pt x="47" y="83"/>
                  </a:cubicBezTo>
                  <a:cubicBezTo>
                    <a:pt x="48" y="83"/>
                    <a:pt x="49" y="84"/>
                    <a:pt x="50" y="84"/>
                  </a:cubicBezTo>
                  <a:cubicBezTo>
                    <a:pt x="51" y="84"/>
                    <a:pt x="52" y="83"/>
                    <a:pt x="53" y="83"/>
                  </a:cubicBezTo>
                  <a:close/>
                </a:path>
              </a:pathLst>
            </a:custGeom>
            <a:grpFill/>
            <a:ln>
              <a:noFill/>
            </a:ln>
          </p:spPr>
          <p:txBody>
            <a:bodyPr vert="horz" wrap="square" lIns="91440" tIns="45720" rIns="91440" bIns="45720" numCol="1" anchor="t" anchorCtr="0" compatLnSpc="1"/>
            <a:lstStyle/>
            <a:p>
              <a:endParaRPr lang="zh-CN" altLang="en-US"/>
            </a:p>
          </p:txBody>
        </p:sp>
        <p:sp>
          <p:nvSpPr>
            <p:cNvPr id="281" name="Freeform 102"/>
            <p:cNvSpPr/>
            <p:nvPr/>
          </p:nvSpPr>
          <p:spPr bwMode="auto">
            <a:xfrm>
              <a:off x="3955561" y="4226760"/>
              <a:ext cx="98804" cy="50118"/>
            </a:xfrm>
            <a:custGeom>
              <a:avLst/>
              <a:gdLst>
                <a:gd name="T0" fmla="*/ 28 w 29"/>
                <a:gd name="T1" fmla="*/ 0 h 15"/>
                <a:gd name="T2" fmla="*/ 0 w 29"/>
                <a:gd name="T3" fmla="*/ 0 h 15"/>
                <a:gd name="T4" fmla="*/ 0 w 29"/>
                <a:gd name="T5" fmla="*/ 2 h 15"/>
                <a:gd name="T6" fmla="*/ 14 w 29"/>
                <a:gd name="T7" fmla="*/ 15 h 15"/>
                <a:gd name="T8" fmla="*/ 29 w 29"/>
                <a:gd name="T9" fmla="*/ 2 h 15"/>
                <a:gd name="T10" fmla="*/ 28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28" y="0"/>
                  </a:moveTo>
                  <a:cubicBezTo>
                    <a:pt x="0" y="0"/>
                    <a:pt x="0" y="0"/>
                    <a:pt x="0" y="0"/>
                  </a:cubicBezTo>
                  <a:cubicBezTo>
                    <a:pt x="0" y="1"/>
                    <a:pt x="0" y="1"/>
                    <a:pt x="0" y="2"/>
                  </a:cubicBezTo>
                  <a:cubicBezTo>
                    <a:pt x="0" y="9"/>
                    <a:pt x="7" y="15"/>
                    <a:pt x="14" y="15"/>
                  </a:cubicBezTo>
                  <a:cubicBezTo>
                    <a:pt x="22" y="15"/>
                    <a:pt x="29" y="9"/>
                    <a:pt x="29" y="2"/>
                  </a:cubicBezTo>
                  <a:cubicBezTo>
                    <a:pt x="29" y="1"/>
                    <a:pt x="28" y="1"/>
                    <a:pt x="28" y="0"/>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321" name="图片 320"/>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sp>
        <p:nvSpPr>
          <p:cNvPr id="288" name="文本框 287"/>
          <p:cNvSpPr txBox="1"/>
          <p:nvPr/>
        </p:nvSpPr>
        <p:spPr>
          <a:xfrm>
            <a:off x="8346254" y="4003106"/>
            <a:ext cx="2715660" cy="461665"/>
          </a:xfrm>
          <a:prstGeom prst="rect">
            <a:avLst/>
          </a:prstGeom>
          <a:noFill/>
        </p:spPr>
        <p:txBody>
          <a:bodyPr vert="horz" wrap="square" rtlCol="0">
            <a:spAutoFit/>
          </a:bodyPr>
          <a:lstStyle>
            <a:defPPr>
              <a:defRPr lang="zh-CN"/>
            </a:defPPr>
            <a:lvl1pPr algn="r">
              <a:defRPr sz="2400">
                <a:solidFill>
                  <a:srgbClr val="FFC000"/>
                </a:solidFill>
                <a:latin typeface="华康俪金黑W8" panose="020B0809000000000000" pitchFamily="49" charset="-122"/>
                <a:ea typeface="华康俪金黑W8" panose="020B0809000000000000" pitchFamily="49" charset="-122"/>
              </a:defRPr>
            </a:lvl1pPr>
          </a:lstStyle>
          <a:p>
            <a:pPr algn="l"/>
            <a:r>
              <a:rPr lang="zh-CN" altLang="en-US" dirty="0">
                <a:solidFill>
                  <a:schemeClr val="bg1"/>
                </a:solidFill>
                <a:latin typeface="汉仪大宋简" pitchFamily="49" charset="-122"/>
                <a:ea typeface="汉仪大宋简" pitchFamily="49" charset="-122"/>
              </a:rPr>
              <a:t>添加标题</a:t>
            </a:r>
          </a:p>
        </p:txBody>
      </p:sp>
      <p:pic>
        <p:nvPicPr>
          <p:cNvPr id="322"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58"/>
          <p:cNvSpPr>
            <a:spLocks noEditPoints="1"/>
          </p:cNvSpPr>
          <p:nvPr/>
        </p:nvSpPr>
        <p:spPr bwMode="auto">
          <a:xfrm>
            <a:off x="5110312" y="2639189"/>
            <a:ext cx="776416" cy="488887"/>
          </a:xfrm>
          <a:custGeom>
            <a:avLst/>
            <a:gdLst>
              <a:gd name="T0" fmla="*/ 101 w 373"/>
              <a:gd name="T1" fmla="*/ 168 h 235"/>
              <a:gd name="T2" fmla="*/ 62 w 373"/>
              <a:gd name="T3" fmla="*/ 39 h 235"/>
              <a:gd name="T4" fmla="*/ 104 w 373"/>
              <a:gd name="T5" fmla="*/ 165 h 235"/>
              <a:gd name="T6" fmla="*/ 128 w 373"/>
              <a:gd name="T7" fmla="*/ 140 h 235"/>
              <a:gd name="T8" fmla="*/ 65 w 373"/>
              <a:gd name="T9" fmla="*/ 37 h 235"/>
              <a:gd name="T10" fmla="*/ 165 w 373"/>
              <a:gd name="T11" fmla="*/ 123 h 235"/>
              <a:gd name="T12" fmla="*/ 182 w 373"/>
              <a:gd name="T13" fmla="*/ 214 h 235"/>
              <a:gd name="T14" fmla="*/ 168 w 373"/>
              <a:gd name="T15" fmla="*/ 122 h 235"/>
              <a:gd name="T16" fmla="*/ 192 w 373"/>
              <a:gd name="T17" fmla="*/ 1 h 235"/>
              <a:gd name="T18" fmla="*/ 205 w 373"/>
              <a:gd name="T19" fmla="*/ 122 h 235"/>
              <a:gd name="T20" fmla="*/ 190 w 373"/>
              <a:gd name="T21" fmla="*/ 214 h 235"/>
              <a:gd name="T22" fmla="*/ 209 w 373"/>
              <a:gd name="T23" fmla="*/ 123 h 235"/>
              <a:gd name="T24" fmla="*/ 309 w 373"/>
              <a:gd name="T25" fmla="*/ 37 h 235"/>
              <a:gd name="T26" fmla="*/ 246 w 373"/>
              <a:gd name="T27" fmla="*/ 138 h 235"/>
              <a:gd name="T28" fmla="*/ 271 w 373"/>
              <a:gd name="T29" fmla="*/ 163 h 235"/>
              <a:gd name="T30" fmla="*/ 313 w 373"/>
              <a:gd name="T31" fmla="*/ 40 h 235"/>
              <a:gd name="T32" fmla="*/ 190 w 373"/>
              <a:gd name="T33" fmla="*/ 221 h 235"/>
              <a:gd name="T34" fmla="*/ 198 w 373"/>
              <a:gd name="T35" fmla="*/ 231 h 235"/>
              <a:gd name="T36" fmla="*/ 195 w 373"/>
              <a:gd name="T37" fmla="*/ 233 h 235"/>
              <a:gd name="T38" fmla="*/ 190 w 373"/>
              <a:gd name="T39" fmla="*/ 233 h 235"/>
              <a:gd name="T40" fmla="*/ 186 w 373"/>
              <a:gd name="T41" fmla="*/ 235 h 235"/>
              <a:gd name="T42" fmla="*/ 186 w 373"/>
              <a:gd name="T43" fmla="*/ 233 h 235"/>
              <a:gd name="T44" fmla="*/ 182 w 373"/>
              <a:gd name="T45" fmla="*/ 234 h 235"/>
              <a:gd name="T46" fmla="*/ 181 w 373"/>
              <a:gd name="T47" fmla="*/ 234 h 235"/>
              <a:gd name="T48" fmla="*/ 181 w 373"/>
              <a:gd name="T49" fmla="*/ 227 h 235"/>
              <a:gd name="T50" fmla="*/ 171 w 373"/>
              <a:gd name="T51" fmla="*/ 229 h 235"/>
              <a:gd name="T52" fmla="*/ 182 w 373"/>
              <a:gd name="T53" fmla="*/ 221 h 235"/>
              <a:gd name="T54" fmla="*/ 169 w 373"/>
              <a:gd name="T55" fmla="*/ 122 h 235"/>
              <a:gd name="T56" fmla="*/ 205 w 373"/>
              <a:gd name="T57" fmla="*/ 122 h 235"/>
              <a:gd name="T58" fmla="*/ 169 w 373"/>
              <a:gd name="T59" fmla="*/ 122 h 235"/>
              <a:gd name="T60" fmla="*/ 190 w 373"/>
              <a:gd name="T61" fmla="*/ 221 h 235"/>
              <a:gd name="T62" fmla="*/ 273 w 373"/>
              <a:gd name="T63" fmla="*/ 166 h 235"/>
              <a:gd name="T64" fmla="*/ 190 w 373"/>
              <a:gd name="T65" fmla="*/ 2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35">
                <a:moveTo>
                  <a:pt x="101" y="168"/>
                </a:moveTo>
                <a:cubicBezTo>
                  <a:pt x="101" y="168"/>
                  <a:pt x="101" y="168"/>
                  <a:pt x="101" y="168"/>
                </a:cubicBezTo>
                <a:cubicBezTo>
                  <a:pt x="0" y="102"/>
                  <a:pt x="0" y="102"/>
                  <a:pt x="0" y="102"/>
                </a:cubicBezTo>
                <a:cubicBezTo>
                  <a:pt x="16" y="76"/>
                  <a:pt x="38" y="55"/>
                  <a:pt x="62" y="39"/>
                </a:cubicBezTo>
                <a:cubicBezTo>
                  <a:pt x="128" y="140"/>
                  <a:pt x="128" y="140"/>
                  <a:pt x="128" y="140"/>
                </a:cubicBezTo>
                <a:cubicBezTo>
                  <a:pt x="119" y="147"/>
                  <a:pt x="110" y="155"/>
                  <a:pt x="104" y="165"/>
                </a:cubicBezTo>
                <a:cubicBezTo>
                  <a:pt x="176" y="212"/>
                  <a:pt x="176" y="212"/>
                  <a:pt x="176" y="212"/>
                </a:cubicBezTo>
                <a:cubicBezTo>
                  <a:pt x="128" y="140"/>
                  <a:pt x="128" y="140"/>
                  <a:pt x="128" y="140"/>
                </a:cubicBezTo>
                <a:cubicBezTo>
                  <a:pt x="129" y="139"/>
                  <a:pt x="130" y="138"/>
                  <a:pt x="131" y="137"/>
                </a:cubicBezTo>
                <a:cubicBezTo>
                  <a:pt x="65" y="37"/>
                  <a:pt x="65" y="37"/>
                  <a:pt x="65" y="37"/>
                </a:cubicBezTo>
                <a:cubicBezTo>
                  <a:pt x="88" y="21"/>
                  <a:pt x="115" y="11"/>
                  <a:pt x="142" y="5"/>
                </a:cubicBezTo>
                <a:cubicBezTo>
                  <a:pt x="165" y="123"/>
                  <a:pt x="165" y="123"/>
                  <a:pt x="165" y="123"/>
                </a:cubicBezTo>
                <a:cubicBezTo>
                  <a:pt x="153" y="126"/>
                  <a:pt x="141" y="131"/>
                  <a:pt x="132" y="137"/>
                </a:cubicBezTo>
                <a:cubicBezTo>
                  <a:pt x="182" y="214"/>
                  <a:pt x="182" y="214"/>
                  <a:pt x="182" y="214"/>
                </a:cubicBezTo>
                <a:cubicBezTo>
                  <a:pt x="165" y="123"/>
                  <a:pt x="165" y="123"/>
                  <a:pt x="165" y="123"/>
                </a:cubicBezTo>
                <a:cubicBezTo>
                  <a:pt x="166" y="123"/>
                  <a:pt x="167" y="122"/>
                  <a:pt x="168" y="122"/>
                </a:cubicBezTo>
                <a:cubicBezTo>
                  <a:pt x="146" y="4"/>
                  <a:pt x="146" y="4"/>
                  <a:pt x="146" y="4"/>
                </a:cubicBezTo>
                <a:cubicBezTo>
                  <a:pt x="161" y="2"/>
                  <a:pt x="176" y="0"/>
                  <a:pt x="192" y="1"/>
                </a:cubicBezTo>
                <a:cubicBezTo>
                  <a:pt x="205" y="1"/>
                  <a:pt x="217" y="2"/>
                  <a:pt x="230" y="5"/>
                </a:cubicBezTo>
                <a:cubicBezTo>
                  <a:pt x="205" y="122"/>
                  <a:pt x="205" y="122"/>
                  <a:pt x="205" y="122"/>
                </a:cubicBezTo>
                <a:cubicBezTo>
                  <a:pt x="206" y="122"/>
                  <a:pt x="208" y="122"/>
                  <a:pt x="209" y="123"/>
                </a:cubicBezTo>
                <a:cubicBezTo>
                  <a:pt x="190" y="214"/>
                  <a:pt x="190" y="214"/>
                  <a:pt x="190" y="214"/>
                </a:cubicBezTo>
                <a:cubicBezTo>
                  <a:pt x="242" y="136"/>
                  <a:pt x="242" y="136"/>
                  <a:pt x="242" y="136"/>
                </a:cubicBezTo>
                <a:cubicBezTo>
                  <a:pt x="232" y="130"/>
                  <a:pt x="221" y="125"/>
                  <a:pt x="209" y="123"/>
                </a:cubicBezTo>
                <a:cubicBezTo>
                  <a:pt x="234" y="6"/>
                  <a:pt x="234" y="6"/>
                  <a:pt x="234" y="6"/>
                </a:cubicBezTo>
                <a:cubicBezTo>
                  <a:pt x="261" y="11"/>
                  <a:pt x="286" y="22"/>
                  <a:pt x="309" y="37"/>
                </a:cubicBezTo>
                <a:cubicBezTo>
                  <a:pt x="242" y="136"/>
                  <a:pt x="242" y="136"/>
                  <a:pt x="242" y="136"/>
                </a:cubicBezTo>
                <a:cubicBezTo>
                  <a:pt x="243" y="137"/>
                  <a:pt x="245" y="138"/>
                  <a:pt x="246" y="138"/>
                </a:cubicBezTo>
                <a:cubicBezTo>
                  <a:pt x="195" y="213"/>
                  <a:pt x="195" y="213"/>
                  <a:pt x="195" y="213"/>
                </a:cubicBezTo>
                <a:cubicBezTo>
                  <a:pt x="271" y="163"/>
                  <a:pt x="271" y="163"/>
                  <a:pt x="271" y="163"/>
                </a:cubicBezTo>
                <a:cubicBezTo>
                  <a:pt x="264" y="153"/>
                  <a:pt x="255" y="145"/>
                  <a:pt x="246" y="138"/>
                </a:cubicBezTo>
                <a:cubicBezTo>
                  <a:pt x="313" y="40"/>
                  <a:pt x="313" y="40"/>
                  <a:pt x="313" y="40"/>
                </a:cubicBezTo>
                <a:cubicBezTo>
                  <a:pt x="336" y="56"/>
                  <a:pt x="356" y="76"/>
                  <a:pt x="373" y="100"/>
                </a:cubicBezTo>
                <a:cubicBezTo>
                  <a:pt x="190" y="221"/>
                  <a:pt x="190" y="221"/>
                  <a:pt x="190" y="221"/>
                </a:cubicBezTo>
                <a:cubicBezTo>
                  <a:pt x="201" y="229"/>
                  <a:pt x="201" y="229"/>
                  <a:pt x="201" y="229"/>
                </a:cubicBezTo>
                <a:cubicBezTo>
                  <a:pt x="200" y="230"/>
                  <a:pt x="199" y="230"/>
                  <a:pt x="198" y="231"/>
                </a:cubicBezTo>
                <a:cubicBezTo>
                  <a:pt x="190" y="226"/>
                  <a:pt x="190" y="226"/>
                  <a:pt x="190" y="226"/>
                </a:cubicBezTo>
                <a:cubicBezTo>
                  <a:pt x="195" y="233"/>
                  <a:pt x="195" y="233"/>
                  <a:pt x="195" y="233"/>
                </a:cubicBezTo>
                <a:cubicBezTo>
                  <a:pt x="193" y="233"/>
                  <a:pt x="192" y="234"/>
                  <a:pt x="191" y="234"/>
                </a:cubicBezTo>
                <a:cubicBezTo>
                  <a:pt x="190" y="233"/>
                  <a:pt x="190" y="233"/>
                  <a:pt x="190" y="233"/>
                </a:cubicBezTo>
                <a:cubicBezTo>
                  <a:pt x="190" y="234"/>
                  <a:pt x="190" y="234"/>
                  <a:pt x="190" y="234"/>
                </a:cubicBezTo>
                <a:cubicBezTo>
                  <a:pt x="189" y="234"/>
                  <a:pt x="188" y="235"/>
                  <a:pt x="186" y="235"/>
                </a:cubicBezTo>
                <a:cubicBezTo>
                  <a:pt x="186" y="235"/>
                  <a:pt x="186" y="235"/>
                  <a:pt x="186" y="235"/>
                </a:cubicBezTo>
                <a:cubicBezTo>
                  <a:pt x="186" y="233"/>
                  <a:pt x="186" y="233"/>
                  <a:pt x="186" y="233"/>
                </a:cubicBezTo>
                <a:cubicBezTo>
                  <a:pt x="186" y="235"/>
                  <a:pt x="186" y="235"/>
                  <a:pt x="186" y="235"/>
                </a:cubicBezTo>
                <a:cubicBezTo>
                  <a:pt x="184" y="234"/>
                  <a:pt x="183" y="234"/>
                  <a:pt x="182" y="234"/>
                </a:cubicBezTo>
                <a:cubicBezTo>
                  <a:pt x="182" y="232"/>
                  <a:pt x="182" y="232"/>
                  <a:pt x="182" y="232"/>
                </a:cubicBezTo>
                <a:cubicBezTo>
                  <a:pt x="181" y="234"/>
                  <a:pt x="181" y="234"/>
                  <a:pt x="181" y="234"/>
                </a:cubicBezTo>
                <a:cubicBezTo>
                  <a:pt x="180" y="234"/>
                  <a:pt x="178" y="233"/>
                  <a:pt x="177" y="233"/>
                </a:cubicBezTo>
                <a:cubicBezTo>
                  <a:pt x="181" y="227"/>
                  <a:pt x="181" y="227"/>
                  <a:pt x="181" y="227"/>
                </a:cubicBezTo>
                <a:cubicBezTo>
                  <a:pt x="174" y="231"/>
                  <a:pt x="174" y="231"/>
                  <a:pt x="174" y="231"/>
                </a:cubicBezTo>
                <a:cubicBezTo>
                  <a:pt x="173" y="230"/>
                  <a:pt x="172" y="229"/>
                  <a:pt x="171" y="229"/>
                </a:cubicBezTo>
                <a:cubicBezTo>
                  <a:pt x="182" y="221"/>
                  <a:pt x="182" y="221"/>
                  <a:pt x="182" y="221"/>
                </a:cubicBezTo>
                <a:cubicBezTo>
                  <a:pt x="182" y="221"/>
                  <a:pt x="182" y="221"/>
                  <a:pt x="182" y="221"/>
                </a:cubicBezTo>
                <a:cubicBezTo>
                  <a:pt x="101" y="168"/>
                  <a:pt x="101" y="168"/>
                  <a:pt x="101" y="168"/>
                </a:cubicBezTo>
                <a:close/>
                <a:moveTo>
                  <a:pt x="169" y="122"/>
                </a:moveTo>
                <a:cubicBezTo>
                  <a:pt x="186" y="213"/>
                  <a:pt x="186" y="213"/>
                  <a:pt x="186" y="213"/>
                </a:cubicBezTo>
                <a:cubicBezTo>
                  <a:pt x="205" y="122"/>
                  <a:pt x="205" y="122"/>
                  <a:pt x="205" y="122"/>
                </a:cubicBezTo>
                <a:cubicBezTo>
                  <a:pt x="200" y="121"/>
                  <a:pt x="194" y="120"/>
                  <a:pt x="188" y="120"/>
                </a:cubicBezTo>
                <a:cubicBezTo>
                  <a:pt x="181" y="120"/>
                  <a:pt x="175" y="121"/>
                  <a:pt x="169" y="122"/>
                </a:cubicBezTo>
                <a:close/>
                <a:moveTo>
                  <a:pt x="190" y="221"/>
                </a:moveTo>
                <a:cubicBezTo>
                  <a:pt x="190" y="221"/>
                  <a:pt x="190" y="221"/>
                  <a:pt x="190" y="221"/>
                </a:cubicBezTo>
                <a:cubicBezTo>
                  <a:pt x="190" y="221"/>
                  <a:pt x="190" y="221"/>
                  <a:pt x="190" y="221"/>
                </a:cubicBezTo>
                <a:cubicBezTo>
                  <a:pt x="273" y="166"/>
                  <a:pt x="273" y="166"/>
                  <a:pt x="273" y="166"/>
                </a:cubicBezTo>
                <a:cubicBezTo>
                  <a:pt x="273" y="166"/>
                  <a:pt x="273" y="166"/>
                  <a:pt x="273" y="166"/>
                </a:cubicBezTo>
                <a:lnTo>
                  <a:pt x="190" y="221"/>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 name="Freeform 59"/>
          <p:cNvSpPr/>
          <p:nvPr/>
        </p:nvSpPr>
        <p:spPr bwMode="auto">
          <a:xfrm>
            <a:off x="4850921" y="3877233"/>
            <a:ext cx="330614" cy="297201"/>
          </a:xfrm>
          <a:custGeom>
            <a:avLst/>
            <a:gdLst>
              <a:gd name="T0" fmla="*/ 49 w 159"/>
              <a:gd name="T1" fmla="*/ 83 h 143"/>
              <a:gd name="T2" fmla="*/ 76 w 159"/>
              <a:gd name="T3" fmla="*/ 80 h 143"/>
              <a:gd name="T4" fmla="*/ 49 w 159"/>
              <a:gd name="T5" fmla="*/ 50 h 143"/>
              <a:gd name="T6" fmla="*/ 26 w 159"/>
              <a:gd name="T7" fmla="*/ 93 h 143"/>
              <a:gd name="T8" fmla="*/ 26 w 159"/>
              <a:gd name="T9" fmla="*/ 93 h 143"/>
              <a:gd name="T10" fmla="*/ 95 w 159"/>
              <a:gd name="T11" fmla="*/ 110 h 143"/>
              <a:gd name="T12" fmla="*/ 96 w 159"/>
              <a:gd name="T13" fmla="*/ 109 h 143"/>
              <a:gd name="T14" fmla="*/ 96 w 159"/>
              <a:gd name="T15" fmla="*/ 109 h 143"/>
              <a:gd name="T16" fmla="*/ 97 w 159"/>
              <a:gd name="T17" fmla="*/ 109 h 143"/>
              <a:gd name="T18" fmla="*/ 97 w 159"/>
              <a:gd name="T19" fmla="*/ 109 h 143"/>
              <a:gd name="T20" fmla="*/ 98 w 159"/>
              <a:gd name="T21" fmla="*/ 108 h 143"/>
              <a:gd name="T22" fmla="*/ 98 w 159"/>
              <a:gd name="T23" fmla="*/ 108 h 143"/>
              <a:gd name="T24" fmla="*/ 110 w 159"/>
              <a:gd name="T25" fmla="*/ 99 h 143"/>
              <a:gd name="T26" fmla="*/ 117 w 159"/>
              <a:gd name="T27" fmla="*/ 60 h 143"/>
              <a:gd name="T28" fmla="*/ 88 w 159"/>
              <a:gd name="T29" fmla="*/ 38 h 143"/>
              <a:gd name="T30" fmla="*/ 58 w 159"/>
              <a:gd name="T31" fmla="*/ 17 h 143"/>
              <a:gd name="T32" fmla="*/ 91 w 159"/>
              <a:gd name="T33" fmla="*/ 17 h 143"/>
              <a:gd name="T34" fmla="*/ 92 w 159"/>
              <a:gd name="T35" fmla="*/ 19 h 143"/>
              <a:gd name="T36" fmla="*/ 93 w 159"/>
              <a:gd name="T37" fmla="*/ 18 h 143"/>
              <a:gd name="T38" fmla="*/ 130 w 159"/>
              <a:gd name="T39" fmla="*/ 50 h 143"/>
              <a:gd name="T40" fmla="*/ 130 w 159"/>
              <a:gd name="T41" fmla="*/ 51 h 143"/>
              <a:gd name="T42" fmla="*/ 131 w 159"/>
              <a:gd name="T43" fmla="*/ 52 h 143"/>
              <a:gd name="T44" fmla="*/ 122 w 159"/>
              <a:gd name="T45" fmla="*/ 113 h 143"/>
              <a:gd name="T46" fmla="*/ 121 w 159"/>
              <a:gd name="T47" fmla="*/ 113 h 143"/>
              <a:gd name="T48" fmla="*/ 121 w 159"/>
              <a:gd name="T49" fmla="*/ 115 h 143"/>
              <a:gd name="T50" fmla="*/ 69 w 159"/>
              <a:gd name="T51" fmla="*/ 132 h 143"/>
              <a:gd name="T52" fmla="*/ 54 w 159"/>
              <a:gd name="T53" fmla="*/ 133 h 143"/>
              <a:gd name="T54" fmla="*/ 16 w 159"/>
              <a:gd name="T55" fmla="*/ 135 h 143"/>
              <a:gd name="T56" fmla="*/ 13 w 159"/>
              <a:gd name="T57" fmla="*/ 118 h 143"/>
              <a:gd name="T58" fmla="*/ 11 w 159"/>
              <a:gd name="T59" fmla="*/ 97 h 143"/>
              <a:gd name="T60" fmla="*/ 1 w 159"/>
              <a:gd name="T61" fmla="*/ 61 h 143"/>
              <a:gd name="T62" fmla="*/ 29 w 159"/>
              <a:gd name="T63" fmla="*/ 38 h 143"/>
              <a:gd name="T64" fmla="*/ 30 w 159"/>
              <a:gd name="T65" fmla="*/ 38 h 143"/>
              <a:gd name="T66" fmla="*/ 31 w 159"/>
              <a:gd name="T67" fmla="*/ 37 h 143"/>
              <a:gd name="T68" fmla="*/ 83 w 159"/>
              <a:gd name="T69" fmla="*/ 42 h 143"/>
              <a:gd name="T70" fmla="*/ 83 w 159"/>
              <a:gd name="T71" fmla="*/ 43 h 143"/>
              <a:gd name="T72" fmla="*/ 84 w 159"/>
              <a:gd name="T73" fmla="*/ 43 h 143"/>
              <a:gd name="T74" fmla="*/ 110 w 159"/>
              <a:gd name="T75" fmla="*/ 74 h 143"/>
              <a:gd name="T76" fmla="*/ 89 w 159"/>
              <a:gd name="T77" fmla="*/ 99 h 143"/>
              <a:gd name="T78" fmla="*/ 88 w 159"/>
              <a:gd name="T79" fmla="*/ 99 h 143"/>
              <a:gd name="T80" fmla="*/ 88 w 159"/>
              <a:gd name="T81" fmla="*/ 99 h 143"/>
              <a:gd name="T82" fmla="*/ 41 w 159"/>
              <a:gd name="T83" fmla="*/ 63 h 143"/>
              <a:gd name="T84" fmla="*/ 57 w 159"/>
              <a:gd name="T85" fmla="*/ 56 h 143"/>
              <a:gd name="T86" fmla="*/ 69 w 159"/>
              <a:gd name="T87" fmla="*/ 73 h 143"/>
              <a:gd name="T88" fmla="*/ 55 w 159"/>
              <a:gd name="T89" fmla="*/ 78 h 143"/>
              <a:gd name="T90" fmla="*/ 49 w 159"/>
              <a:gd name="T91" fmla="*/ 8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43">
                <a:moveTo>
                  <a:pt x="49" y="83"/>
                </a:moveTo>
                <a:cubicBezTo>
                  <a:pt x="46" y="95"/>
                  <a:pt x="71" y="96"/>
                  <a:pt x="76" y="80"/>
                </a:cubicBezTo>
                <a:cubicBezTo>
                  <a:pt x="80" y="65"/>
                  <a:pt x="64" y="46"/>
                  <a:pt x="49" y="50"/>
                </a:cubicBezTo>
                <a:cubicBezTo>
                  <a:pt x="27" y="56"/>
                  <a:pt x="22" y="82"/>
                  <a:pt x="26" y="93"/>
                </a:cubicBezTo>
                <a:cubicBezTo>
                  <a:pt x="26" y="93"/>
                  <a:pt x="26" y="93"/>
                  <a:pt x="26" y="93"/>
                </a:cubicBezTo>
                <a:cubicBezTo>
                  <a:pt x="37" y="120"/>
                  <a:pt x="57" y="124"/>
                  <a:pt x="95" y="110"/>
                </a:cubicBezTo>
                <a:cubicBezTo>
                  <a:pt x="96" y="109"/>
                  <a:pt x="96" y="109"/>
                  <a:pt x="96" y="109"/>
                </a:cubicBezTo>
                <a:cubicBezTo>
                  <a:pt x="96" y="109"/>
                  <a:pt x="96" y="109"/>
                  <a:pt x="96" y="109"/>
                </a:cubicBezTo>
                <a:cubicBezTo>
                  <a:pt x="97" y="109"/>
                  <a:pt x="97" y="109"/>
                  <a:pt x="97" y="109"/>
                </a:cubicBezTo>
                <a:cubicBezTo>
                  <a:pt x="97" y="109"/>
                  <a:pt x="97" y="109"/>
                  <a:pt x="97" y="109"/>
                </a:cubicBezTo>
                <a:cubicBezTo>
                  <a:pt x="98" y="108"/>
                  <a:pt x="98" y="108"/>
                  <a:pt x="98" y="108"/>
                </a:cubicBezTo>
                <a:cubicBezTo>
                  <a:pt x="98" y="108"/>
                  <a:pt x="98" y="108"/>
                  <a:pt x="98" y="108"/>
                </a:cubicBezTo>
                <a:cubicBezTo>
                  <a:pt x="103" y="105"/>
                  <a:pt x="107" y="102"/>
                  <a:pt x="110" y="99"/>
                </a:cubicBezTo>
                <a:cubicBezTo>
                  <a:pt x="122" y="87"/>
                  <a:pt x="122" y="76"/>
                  <a:pt x="117" y="60"/>
                </a:cubicBezTo>
                <a:cubicBezTo>
                  <a:pt x="113" y="49"/>
                  <a:pt x="100" y="39"/>
                  <a:pt x="88" y="38"/>
                </a:cubicBezTo>
                <a:cubicBezTo>
                  <a:pt x="77" y="26"/>
                  <a:pt x="71" y="19"/>
                  <a:pt x="58" y="17"/>
                </a:cubicBezTo>
                <a:cubicBezTo>
                  <a:pt x="69" y="4"/>
                  <a:pt x="80" y="0"/>
                  <a:pt x="91" y="17"/>
                </a:cubicBezTo>
                <a:cubicBezTo>
                  <a:pt x="92" y="19"/>
                  <a:pt x="92" y="19"/>
                  <a:pt x="92" y="19"/>
                </a:cubicBezTo>
                <a:cubicBezTo>
                  <a:pt x="93" y="18"/>
                  <a:pt x="93" y="18"/>
                  <a:pt x="93" y="18"/>
                </a:cubicBezTo>
                <a:cubicBezTo>
                  <a:pt x="117" y="16"/>
                  <a:pt x="129" y="26"/>
                  <a:pt x="130" y="50"/>
                </a:cubicBezTo>
                <a:cubicBezTo>
                  <a:pt x="130" y="51"/>
                  <a:pt x="130" y="51"/>
                  <a:pt x="130" y="51"/>
                </a:cubicBezTo>
                <a:cubicBezTo>
                  <a:pt x="131" y="52"/>
                  <a:pt x="131" y="52"/>
                  <a:pt x="131" y="52"/>
                </a:cubicBezTo>
                <a:cubicBezTo>
                  <a:pt x="154" y="77"/>
                  <a:pt x="159" y="98"/>
                  <a:pt x="122" y="113"/>
                </a:cubicBezTo>
                <a:cubicBezTo>
                  <a:pt x="121" y="113"/>
                  <a:pt x="121" y="113"/>
                  <a:pt x="121" y="113"/>
                </a:cubicBezTo>
                <a:cubicBezTo>
                  <a:pt x="121" y="115"/>
                  <a:pt x="121" y="115"/>
                  <a:pt x="121" y="115"/>
                </a:cubicBezTo>
                <a:cubicBezTo>
                  <a:pt x="111" y="142"/>
                  <a:pt x="93" y="143"/>
                  <a:pt x="69" y="132"/>
                </a:cubicBezTo>
                <a:cubicBezTo>
                  <a:pt x="63" y="132"/>
                  <a:pt x="59" y="132"/>
                  <a:pt x="54" y="133"/>
                </a:cubicBezTo>
                <a:cubicBezTo>
                  <a:pt x="43" y="116"/>
                  <a:pt x="27" y="122"/>
                  <a:pt x="16" y="135"/>
                </a:cubicBezTo>
                <a:cubicBezTo>
                  <a:pt x="16" y="130"/>
                  <a:pt x="15" y="122"/>
                  <a:pt x="13" y="118"/>
                </a:cubicBezTo>
                <a:cubicBezTo>
                  <a:pt x="14" y="110"/>
                  <a:pt x="14" y="102"/>
                  <a:pt x="11" y="97"/>
                </a:cubicBezTo>
                <a:cubicBezTo>
                  <a:pt x="18" y="83"/>
                  <a:pt x="19" y="65"/>
                  <a:pt x="1" y="61"/>
                </a:cubicBezTo>
                <a:cubicBezTo>
                  <a:pt x="0" y="50"/>
                  <a:pt x="8" y="43"/>
                  <a:pt x="29" y="38"/>
                </a:cubicBezTo>
                <a:cubicBezTo>
                  <a:pt x="30" y="38"/>
                  <a:pt x="30" y="38"/>
                  <a:pt x="30" y="38"/>
                </a:cubicBezTo>
                <a:cubicBezTo>
                  <a:pt x="31" y="37"/>
                  <a:pt x="31" y="37"/>
                  <a:pt x="31" y="37"/>
                </a:cubicBezTo>
                <a:cubicBezTo>
                  <a:pt x="49" y="14"/>
                  <a:pt x="66" y="21"/>
                  <a:pt x="83" y="42"/>
                </a:cubicBezTo>
                <a:cubicBezTo>
                  <a:pt x="83" y="43"/>
                  <a:pt x="83" y="43"/>
                  <a:pt x="83" y="43"/>
                </a:cubicBezTo>
                <a:cubicBezTo>
                  <a:pt x="84" y="43"/>
                  <a:pt x="84" y="43"/>
                  <a:pt x="84" y="43"/>
                </a:cubicBezTo>
                <a:cubicBezTo>
                  <a:pt x="99" y="47"/>
                  <a:pt x="112" y="58"/>
                  <a:pt x="110" y="74"/>
                </a:cubicBezTo>
                <a:cubicBezTo>
                  <a:pt x="109" y="86"/>
                  <a:pt x="100" y="95"/>
                  <a:pt x="89" y="99"/>
                </a:cubicBezTo>
                <a:cubicBezTo>
                  <a:pt x="88" y="99"/>
                  <a:pt x="88" y="99"/>
                  <a:pt x="88" y="99"/>
                </a:cubicBezTo>
                <a:cubicBezTo>
                  <a:pt x="88" y="99"/>
                  <a:pt x="88" y="99"/>
                  <a:pt x="88" y="99"/>
                </a:cubicBezTo>
                <a:cubicBezTo>
                  <a:pt x="59" y="119"/>
                  <a:pt x="19" y="99"/>
                  <a:pt x="41" y="63"/>
                </a:cubicBezTo>
                <a:cubicBezTo>
                  <a:pt x="45" y="58"/>
                  <a:pt x="51" y="54"/>
                  <a:pt x="57" y="56"/>
                </a:cubicBezTo>
                <a:cubicBezTo>
                  <a:pt x="65" y="59"/>
                  <a:pt x="69" y="66"/>
                  <a:pt x="69" y="73"/>
                </a:cubicBezTo>
                <a:cubicBezTo>
                  <a:pt x="68" y="80"/>
                  <a:pt x="57" y="86"/>
                  <a:pt x="55" y="78"/>
                </a:cubicBezTo>
                <a:cubicBezTo>
                  <a:pt x="55" y="74"/>
                  <a:pt x="50" y="77"/>
                  <a:pt x="49" y="8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 name="Freeform 60"/>
          <p:cNvSpPr/>
          <p:nvPr/>
        </p:nvSpPr>
        <p:spPr bwMode="auto">
          <a:xfrm>
            <a:off x="4781457" y="4133107"/>
            <a:ext cx="304235" cy="269943"/>
          </a:xfrm>
          <a:custGeom>
            <a:avLst/>
            <a:gdLst>
              <a:gd name="T0" fmla="*/ 51 w 146"/>
              <a:gd name="T1" fmla="*/ 19 h 130"/>
              <a:gd name="T2" fmla="*/ 86 w 146"/>
              <a:gd name="T3" fmla="*/ 16 h 130"/>
              <a:gd name="T4" fmla="*/ 120 w 146"/>
              <a:gd name="T5" fmla="*/ 46 h 130"/>
              <a:gd name="T6" fmla="*/ 112 w 146"/>
              <a:gd name="T7" fmla="*/ 103 h 130"/>
              <a:gd name="T8" fmla="*/ 64 w 146"/>
              <a:gd name="T9" fmla="*/ 120 h 130"/>
              <a:gd name="T10" fmla="*/ 16 w 146"/>
              <a:gd name="T11" fmla="*/ 80 h 130"/>
              <a:gd name="T12" fmla="*/ 7 w 146"/>
              <a:gd name="T13" fmla="*/ 45 h 130"/>
              <a:gd name="T14" fmla="*/ 30 w 146"/>
              <a:gd name="T15" fmla="*/ 27 h 130"/>
              <a:gd name="T16" fmla="*/ 46 w 146"/>
              <a:gd name="T17" fmla="*/ 21 h 130"/>
              <a:gd name="T18" fmla="*/ 78 w 146"/>
              <a:gd name="T19" fmla="*/ 38 h 130"/>
              <a:gd name="T20" fmla="*/ 82 w 146"/>
              <a:gd name="T21" fmla="*/ 90 h 130"/>
              <a:gd name="T22" fmla="*/ 38 w 146"/>
              <a:gd name="T23" fmla="*/ 56 h 130"/>
              <a:gd name="T24" fmla="*/ 67 w 146"/>
              <a:gd name="T25" fmla="*/ 66 h 130"/>
              <a:gd name="T26" fmla="*/ 51 w 146"/>
              <a:gd name="T27" fmla="*/ 70 h 130"/>
              <a:gd name="T28" fmla="*/ 54 w 146"/>
              <a:gd name="T29" fmla="*/ 79 h 130"/>
              <a:gd name="T30" fmla="*/ 70 w 146"/>
              <a:gd name="T31" fmla="*/ 69 h 130"/>
              <a:gd name="T32" fmla="*/ 49 w 146"/>
              <a:gd name="T33" fmla="*/ 46 h 130"/>
              <a:gd name="T34" fmla="*/ 30 w 146"/>
              <a:gd name="T35" fmla="*/ 80 h 130"/>
              <a:gd name="T36" fmla="*/ 85 w 146"/>
              <a:gd name="T37" fmla="*/ 93 h 130"/>
              <a:gd name="T38" fmla="*/ 103 w 146"/>
              <a:gd name="T39" fmla="*/ 54 h 130"/>
              <a:gd name="T40" fmla="*/ 80 w 146"/>
              <a:gd name="T41" fmla="*/ 36 h 130"/>
              <a:gd name="T42" fmla="*/ 51 w 146"/>
              <a:gd name="T43" fmla="*/ 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30">
                <a:moveTo>
                  <a:pt x="51" y="19"/>
                </a:moveTo>
                <a:cubicBezTo>
                  <a:pt x="64" y="0"/>
                  <a:pt x="75" y="0"/>
                  <a:pt x="86" y="16"/>
                </a:cubicBezTo>
                <a:cubicBezTo>
                  <a:pt x="109" y="14"/>
                  <a:pt x="119" y="25"/>
                  <a:pt x="120" y="46"/>
                </a:cubicBezTo>
                <a:cubicBezTo>
                  <a:pt x="140" y="68"/>
                  <a:pt x="146" y="89"/>
                  <a:pt x="112" y="103"/>
                </a:cubicBezTo>
                <a:cubicBezTo>
                  <a:pt x="104" y="127"/>
                  <a:pt x="87" y="130"/>
                  <a:pt x="64" y="120"/>
                </a:cubicBezTo>
                <a:cubicBezTo>
                  <a:pt x="33" y="125"/>
                  <a:pt x="15" y="114"/>
                  <a:pt x="16" y="80"/>
                </a:cubicBezTo>
                <a:cubicBezTo>
                  <a:pt x="3" y="65"/>
                  <a:pt x="0" y="53"/>
                  <a:pt x="7" y="45"/>
                </a:cubicBezTo>
                <a:cubicBezTo>
                  <a:pt x="15" y="45"/>
                  <a:pt x="28" y="35"/>
                  <a:pt x="30" y="27"/>
                </a:cubicBezTo>
                <a:cubicBezTo>
                  <a:pt x="30" y="27"/>
                  <a:pt x="42" y="31"/>
                  <a:pt x="46" y="21"/>
                </a:cubicBezTo>
                <a:cubicBezTo>
                  <a:pt x="56" y="18"/>
                  <a:pt x="67" y="23"/>
                  <a:pt x="78" y="38"/>
                </a:cubicBezTo>
                <a:cubicBezTo>
                  <a:pt x="111" y="46"/>
                  <a:pt x="110" y="82"/>
                  <a:pt x="82" y="90"/>
                </a:cubicBezTo>
                <a:cubicBezTo>
                  <a:pt x="55" y="109"/>
                  <a:pt x="18" y="90"/>
                  <a:pt x="38" y="56"/>
                </a:cubicBezTo>
                <a:cubicBezTo>
                  <a:pt x="50" y="41"/>
                  <a:pt x="68" y="52"/>
                  <a:pt x="67" y="66"/>
                </a:cubicBezTo>
                <a:cubicBezTo>
                  <a:pt x="66" y="75"/>
                  <a:pt x="52" y="80"/>
                  <a:pt x="51" y="70"/>
                </a:cubicBezTo>
                <a:cubicBezTo>
                  <a:pt x="45" y="71"/>
                  <a:pt x="50" y="79"/>
                  <a:pt x="54" y="79"/>
                </a:cubicBezTo>
                <a:cubicBezTo>
                  <a:pt x="62" y="78"/>
                  <a:pt x="68" y="77"/>
                  <a:pt x="70" y="69"/>
                </a:cubicBezTo>
                <a:cubicBezTo>
                  <a:pt x="73" y="58"/>
                  <a:pt x="61" y="42"/>
                  <a:pt x="49" y="46"/>
                </a:cubicBezTo>
                <a:cubicBezTo>
                  <a:pt x="31" y="51"/>
                  <a:pt x="27" y="71"/>
                  <a:pt x="30" y="80"/>
                </a:cubicBezTo>
                <a:cubicBezTo>
                  <a:pt x="39" y="101"/>
                  <a:pt x="55" y="104"/>
                  <a:pt x="85" y="93"/>
                </a:cubicBezTo>
                <a:cubicBezTo>
                  <a:pt x="106" y="81"/>
                  <a:pt x="108" y="70"/>
                  <a:pt x="103" y="54"/>
                </a:cubicBezTo>
                <a:cubicBezTo>
                  <a:pt x="99" y="45"/>
                  <a:pt x="89" y="37"/>
                  <a:pt x="80" y="36"/>
                </a:cubicBezTo>
                <a:cubicBezTo>
                  <a:pt x="70" y="24"/>
                  <a:pt x="64" y="19"/>
                  <a:pt x="51" y="1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 name="Freeform 61"/>
          <p:cNvSpPr/>
          <p:nvPr/>
        </p:nvSpPr>
        <p:spPr bwMode="auto">
          <a:xfrm>
            <a:off x="4646925" y="3970438"/>
            <a:ext cx="240926" cy="252357"/>
          </a:xfrm>
          <a:custGeom>
            <a:avLst/>
            <a:gdLst>
              <a:gd name="T0" fmla="*/ 107 w 116"/>
              <a:gd name="T1" fmla="*/ 74 h 121"/>
              <a:gd name="T2" fmla="*/ 91 w 116"/>
              <a:gd name="T3" fmla="*/ 101 h 121"/>
              <a:gd name="T4" fmla="*/ 52 w 116"/>
              <a:gd name="T5" fmla="*/ 112 h 121"/>
              <a:gd name="T6" fmla="*/ 14 w 116"/>
              <a:gd name="T7" fmla="*/ 77 h 121"/>
              <a:gd name="T8" fmla="*/ 25 w 116"/>
              <a:gd name="T9" fmla="*/ 33 h 121"/>
              <a:gd name="T10" fmla="*/ 79 w 116"/>
              <a:gd name="T11" fmla="*/ 18 h 121"/>
              <a:gd name="T12" fmla="*/ 106 w 116"/>
              <a:gd name="T13" fmla="*/ 51 h 121"/>
              <a:gd name="T14" fmla="*/ 79 w 116"/>
              <a:gd name="T15" fmla="*/ 85 h 121"/>
              <a:gd name="T16" fmla="*/ 38 w 116"/>
              <a:gd name="T17" fmla="*/ 61 h 121"/>
              <a:gd name="T18" fmla="*/ 86 w 116"/>
              <a:gd name="T19" fmla="*/ 46 h 121"/>
              <a:gd name="T20" fmla="*/ 63 w 116"/>
              <a:gd name="T21" fmla="*/ 62 h 121"/>
              <a:gd name="T22" fmla="*/ 69 w 116"/>
              <a:gd name="T23" fmla="*/ 48 h 121"/>
              <a:gd name="T24" fmla="*/ 61 w 116"/>
              <a:gd name="T25" fmla="*/ 46 h 121"/>
              <a:gd name="T26" fmla="*/ 60 w 116"/>
              <a:gd name="T27" fmla="*/ 63 h 121"/>
              <a:gd name="T28" fmla="*/ 88 w 116"/>
              <a:gd name="T29" fmla="*/ 59 h 121"/>
              <a:gd name="T30" fmla="*/ 72 w 116"/>
              <a:gd name="T31" fmla="*/ 28 h 121"/>
              <a:gd name="T32" fmla="*/ 34 w 116"/>
              <a:gd name="T33" fmla="*/ 62 h 121"/>
              <a:gd name="T34" fmla="*/ 55 w 116"/>
              <a:gd name="T35" fmla="*/ 95 h 121"/>
              <a:gd name="T36" fmla="*/ 80 w 116"/>
              <a:gd name="T37" fmla="*/ 87 h 121"/>
              <a:gd name="T38" fmla="*/ 107 w 116"/>
              <a:gd name="T39"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21">
                <a:moveTo>
                  <a:pt x="107" y="74"/>
                </a:moveTo>
                <a:cubicBezTo>
                  <a:pt x="114" y="93"/>
                  <a:pt x="108" y="101"/>
                  <a:pt x="91" y="101"/>
                </a:cubicBezTo>
                <a:cubicBezTo>
                  <a:pt x="81" y="119"/>
                  <a:pt x="68" y="121"/>
                  <a:pt x="52" y="112"/>
                </a:cubicBezTo>
                <a:cubicBezTo>
                  <a:pt x="25" y="115"/>
                  <a:pt x="7" y="109"/>
                  <a:pt x="14" y="77"/>
                </a:cubicBezTo>
                <a:cubicBezTo>
                  <a:pt x="0" y="59"/>
                  <a:pt x="6" y="45"/>
                  <a:pt x="25" y="33"/>
                </a:cubicBezTo>
                <a:cubicBezTo>
                  <a:pt x="37" y="8"/>
                  <a:pt x="54" y="0"/>
                  <a:pt x="79" y="18"/>
                </a:cubicBezTo>
                <a:cubicBezTo>
                  <a:pt x="107" y="14"/>
                  <a:pt x="116" y="25"/>
                  <a:pt x="106" y="51"/>
                </a:cubicBezTo>
                <a:cubicBezTo>
                  <a:pt x="113" y="71"/>
                  <a:pt x="106" y="83"/>
                  <a:pt x="79" y="85"/>
                </a:cubicBezTo>
                <a:cubicBezTo>
                  <a:pt x="57" y="105"/>
                  <a:pt x="30" y="86"/>
                  <a:pt x="38" y="61"/>
                </a:cubicBezTo>
                <a:cubicBezTo>
                  <a:pt x="38" y="32"/>
                  <a:pt x="71" y="14"/>
                  <a:pt x="86" y="46"/>
                </a:cubicBezTo>
                <a:cubicBezTo>
                  <a:pt x="91" y="62"/>
                  <a:pt x="74" y="70"/>
                  <a:pt x="63" y="62"/>
                </a:cubicBezTo>
                <a:cubicBezTo>
                  <a:pt x="57" y="57"/>
                  <a:pt x="60" y="44"/>
                  <a:pt x="69" y="48"/>
                </a:cubicBezTo>
                <a:cubicBezTo>
                  <a:pt x="71" y="43"/>
                  <a:pt x="63" y="43"/>
                  <a:pt x="61" y="46"/>
                </a:cubicBezTo>
                <a:cubicBezTo>
                  <a:pt x="57" y="53"/>
                  <a:pt x="55" y="57"/>
                  <a:pt x="60" y="63"/>
                </a:cubicBezTo>
                <a:cubicBezTo>
                  <a:pt x="67" y="71"/>
                  <a:pt x="85" y="69"/>
                  <a:pt x="88" y="59"/>
                </a:cubicBezTo>
                <a:cubicBezTo>
                  <a:pt x="93" y="43"/>
                  <a:pt x="79" y="30"/>
                  <a:pt x="72" y="28"/>
                </a:cubicBezTo>
                <a:cubicBezTo>
                  <a:pt x="52" y="24"/>
                  <a:pt x="42" y="34"/>
                  <a:pt x="34" y="62"/>
                </a:cubicBezTo>
                <a:cubicBezTo>
                  <a:pt x="33" y="83"/>
                  <a:pt x="40" y="91"/>
                  <a:pt x="55" y="95"/>
                </a:cubicBezTo>
                <a:cubicBezTo>
                  <a:pt x="63" y="97"/>
                  <a:pt x="74" y="93"/>
                  <a:pt x="80" y="87"/>
                </a:cubicBezTo>
                <a:cubicBezTo>
                  <a:pt x="93" y="85"/>
                  <a:pt x="100" y="84"/>
                  <a:pt x="107" y="7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Freeform 62"/>
          <p:cNvSpPr>
            <a:spLocks noEditPoints="1"/>
          </p:cNvSpPr>
          <p:nvPr/>
        </p:nvSpPr>
        <p:spPr bwMode="auto">
          <a:xfrm>
            <a:off x="6784486" y="4235105"/>
            <a:ext cx="199600" cy="196962"/>
          </a:xfrm>
          <a:custGeom>
            <a:avLst/>
            <a:gdLst>
              <a:gd name="T0" fmla="*/ 24 w 96"/>
              <a:gd name="T1" fmla="*/ 22 h 95"/>
              <a:gd name="T2" fmla="*/ 26 w 96"/>
              <a:gd name="T3" fmla="*/ 23 h 95"/>
              <a:gd name="T4" fmla="*/ 18 w 96"/>
              <a:gd name="T5" fmla="*/ 34 h 95"/>
              <a:gd name="T6" fmla="*/ 16 w 96"/>
              <a:gd name="T7" fmla="*/ 41 h 95"/>
              <a:gd name="T8" fmla="*/ 18 w 96"/>
              <a:gd name="T9" fmla="*/ 51 h 95"/>
              <a:gd name="T10" fmla="*/ 22 w 96"/>
              <a:gd name="T11" fmla="*/ 60 h 95"/>
              <a:gd name="T12" fmla="*/ 24 w 96"/>
              <a:gd name="T13" fmla="*/ 65 h 95"/>
              <a:gd name="T14" fmla="*/ 24 w 96"/>
              <a:gd name="T15" fmla="*/ 67 h 95"/>
              <a:gd name="T16" fmla="*/ 18 w 96"/>
              <a:gd name="T17" fmla="*/ 64 h 95"/>
              <a:gd name="T18" fmla="*/ 18 w 96"/>
              <a:gd name="T19" fmla="*/ 65 h 95"/>
              <a:gd name="T20" fmla="*/ 31 w 96"/>
              <a:gd name="T21" fmla="*/ 74 h 95"/>
              <a:gd name="T22" fmla="*/ 44 w 96"/>
              <a:gd name="T23" fmla="*/ 86 h 95"/>
              <a:gd name="T24" fmla="*/ 32 w 96"/>
              <a:gd name="T25" fmla="*/ 92 h 95"/>
              <a:gd name="T26" fmla="*/ 1 w 96"/>
              <a:gd name="T27" fmla="*/ 57 h 95"/>
              <a:gd name="T28" fmla="*/ 4 w 96"/>
              <a:gd name="T29" fmla="*/ 63 h 95"/>
              <a:gd name="T30" fmla="*/ 3 w 96"/>
              <a:gd name="T31" fmla="*/ 35 h 95"/>
              <a:gd name="T32" fmla="*/ 7 w 96"/>
              <a:gd name="T33" fmla="*/ 26 h 95"/>
              <a:gd name="T34" fmla="*/ 8 w 96"/>
              <a:gd name="T35" fmla="*/ 29 h 95"/>
              <a:gd name="T36" fmla="*/ 10 w 96"/>
              <a:gd name="T37" fmla="*/ 27 h 95"/>
              <a:gd name="T38" fmla="*/ 13 w 96"/>
              <a:gd name="T39" fmla="*/ 25 h 95"/>
              <a:gd name="T40" fmla="*/ 10 w 96"/>
              <a:gd name="T41" fmla="*/ 35 h 95"/>
              <a:gd name="T42" fmla="*/ 17 w 96"/>
              <a:gd name="T43" fmla="*/ 23 h 95"/>
              <a:gd name="T44" fmla="*/ 29 w 96"/>
              <a:gd name="T45" fmla="*/ 13 h 95"/>
              <a:gd name="T46" fmla="*/ 57 w 96"/>
              <a:gd name="T47" fmla="*/ 7 h 95"/>
              <a:gd name="T48" fmla="*/ 79 w 96"/>
              <a:gd name="T49" fmla="*/ 19 h 95"/>
              <a:gd name="T50" fmla="*/ 79 w 96"/>
              <a:gd name="T51" fmla="*/ 18 h 95"/>
              <a:gd name="T52" fmla="*/ 69 w 96"/>
              <a:gd name="T53" fmla="*/ 8 h 95"/>
              <a:gd name="T54" fmla="*/ 77 w 96"/>
              <a:gd name="T55" fmla="*/ 13 h 95"/>
              <a:gd name="T56" fmla="*/ 77 w 96"/>
              <a:gd name="T57" fmla="*/ 11 h 95"/>
              <a:gd name="T58" fmla="*/ 87 w 96"/>
              <a:gd name="T59" fmla="*/ 20 h 95"/>
              <a:gd name="T60" fmla="*/ 93 w 96"/>
              <a:gd name="T61" fmla="*/ 61 h 95"/>
              <a:gd name="T62" fmla="*/ 90 w 96"/>
              <a:gd name="T63" fmla="*/ 71 h 95"/>
              <a:gd name="T64" fmla="*/ 80 w 96"/>
              <a:gd name="T65" fmla="*/ 85 h 95"/>
              <a:gd name="T66" fmla="*/ 69 w 96"/>
              <a:gd name="T67" fmla="*/ 91 h 95"/>
              <a:gd name="T68" fmla="*/ 63 w 96"/>
              <a:gd name="T69" fmla="*/ 93 h 95"/>
              <a:gd name="T70" fmla="*/ 70 w 96"/>
              <a:gd name="T71" fmla="*/ 89 h 95"/>
              <a:gd name="T72" fmla="*/ 69 w 96"/>
              <a:gd name="T73" fmla="*/ 89 h 95"/>
              <a:gd name="T74" fmla="*/ 84 w 96"/>
              <a:gd name="T75" fmla="*/ 74 h 95"/>
              <a:gd name="T76" fmla="*/ 75 w 96"/>
              <a:gd name="T77" fmla="*/ 82 h 95"/>
              <a:gd name="T78" fmla="*/ 61 w 96"/>
              <a:gd name="T79" fmla="*/ 90 h 95"/>
              <a:gd name="T80" fmla="*/ 60 w 96"/>
              <a:gd name="T81" fmla="*/ 89 h 95"/>
              <a:gd name="T82" fmla="*/ 57 w 96"/>
              <a:gd name="T83" fmla="*/ 89 h 95"/>
              <a:gd name="T84" fmla="*/ 68 w 96"/>
              <a:gd name="T85" fmla="*/ 81 h 95"/>
              <a:gd name="T86" fmla="*/ 69 w 96"/>
              <a:gd name="T87" fmla="*/ 78 h 95"/>
              <a:gd name="T88" fmla="*/ 61 w 96"/>
              <a:gd name="T89" fmla="*/ 83 h 95"/>
              <a:gd name="T90" fmla="*/ 67 w 96"/>
              <a:gd name="T91" fmla="*/ 76 h 95"/>
              <a:gd name="T92" fmla="*/ 59 w 96"/>
              <a:gd name="T93" fmla="*/ 81 h 95"/>
              <a:gd name="T94" fmla="*/ 66 w 96"/>
              <a:gd name="T95" fmla="*/ 75 h 95"/>
              <a:gd name="T96" fmla="*/ 79 w 96"/>
              <a:gd name="T97" fmla="*/ 52 h 95"/>
              <a:gd name="T98" fmla="*/ 68 w 96"/>
              <a:gd name="T99" fmla="*/ 20 h 95"/>
              <a:gd name="T100" fmla="*/ 42 w 96"/>
              <a:gd name="T101" fmla="*/ 16 h 95"/>
              <a:gd name="T102" fmla="*/ 27 w 96"/>
              <a:gd name="T103" fmla="*/ 26 h 95"/>
              <a:gd name="T104" fmla="*/ 22 w 96"/>
              <a:gd name="T105" fmla="*/ 32 h 95"/>
              <a:gd name="T106" fmla="*/ 20 w 96"/>
              <a:gd name="T107" fmla="*/ 38 h 95"/>
              <a:gd name="T108" fmla="*/ 34 w 96"/>
              <a:gd name="T109" fmla="*/ 19 h 95"/>
              <a:gd name="T110" fmla="*/ 46 w 96"/>
              <a:gd name="T111" fmla="*/ 13 h 95"/>
              <a:gd name="T112" fmla="*/ 36 w 96"/>
              <a:gd name="T113" fmla="*/ 14 h 95"/>
              <a:gd name="T114" fmla="*/ 39 w 96"/>
              <a:gd name="T115" fmla="*/ 10 h 95"/>
              <a:gd name="T116" fmla="*/ 20 w 96"/>
              <a:gd name="T117" fmla="*/ 25 h 95"/>
              <a:gd name="T118" fmla="*/ 14 w 96"/>
              <a:gd name="T119" fmla="*/ 15 h 95"/>
              <a:gd name="T120" fmla="*/ 17 w 96"/>
              <a:gd name="T121" fmla="*/ 17 h 95"/>
              <a:gd name="T122" fmla="*/ 20 w 96"/>
              <a:gd name="T123" fmla="*/ 13 h 95"/>
              <a:gd name="T124" fmla="*/ 54 w 96"/>
              <a:gd name="T125"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95">
                <a:moveTo>
                  <a:pt x="20" y="25"/>
                </a:moveTo>
                <a:cubicBezTo>
                  <a:pt x="20" y="25"/>
                  <a:pt x="20" y="25"/>
                  <a:pt x="20" y="25"/>
                </a:cubicBezTo>
                <a:cubicBezTo>
                  <a:pt x="20" y="25"/>
                  <a:pt x="20" y="25"/>
                  <a:pt x="20" y="25"/>
                </a:cubicBezTo>
                <a:cubicBezTo>
                  <a:pt x="21" y="25"/>
                  <a:pt x="21" y="25"/>
                  <a:pt x="21" y="25"/>
                </a:cubicBezTo>
                <a:cubicBezTo>
                  <a:pt x="21" y="24"/>
                  <a:pt x="21" y="25"/>
                  <a:pt x="21" y="24"/>
                </a:cubicBezTo>
                <a:cubicBezTo>
                  <a:pt x="21" y="25"/>
                  <a:pt x="21" y="25"/>
                  <a:pt x="21" y="25"/>
                </a:cubicBezTo>
                <a:cubicBezTo>
                  <a:pt x="21" y="26"/>
                  <a:pt x="20" y="26"/>
                  <a:pt x="20" y="27"/>
                </a:cubicBezTo>
                <a:cubicBezTo>
                  <a:pt x="19" y="27"/>
                  <a:pt x="19" y="28"/>
                  <a:pt x="19" y="29"/>
                </a:cubicBezTo>
                <a:cubicBezTo>
                  <a:pt x="18" y="29"/>
                  <a:pt x="18" y="28"/>
                  <a:pt x="18" y="29"/>
                </a:cubicBezTo>
                <a:cubicBezTo>
                  <a:pt x="19" y="29"/>
                  <a:pt x="19" y="29"/>
                  <a:pt x="19" y="28"/>
                </a:cubicBezTo>
                <a:cubicBezTo>
                  <a:pt x="19" y="28"/>
                  <a:pt x="20" y="27"/>
                  <a:pt x="20" y="26"/>
                </a:cubicBezTo>
                <a:cubicBezTo>
                  <a:pt x="21" y="26"/>
                  <a:pt x="21" y="26"/>
                  <a:pt x="21" y="25"/>
                </a:cubicBezTo>
                <a:cubicBezTo>
                  <a:pt x="22" y="25"/>
                  <a:pt x="22" y="24"/>
                  <a:pt x="22" y="23"/>
                </a:cubicBezTo>
                <a:cubicBezTo>
                  <a:pt x="23" y="22"/>
                  <a:pt x="23" y="22"/>
                  <a:pt x="24" y="22"/>
                </a:cubicBezTo>
                <a:cubicBezTo>
                  <a:pt x="24" y="21"/>
                  <a:pt x="25" y="21"/>
                  <a:pt x="25" y="20"/>
                </a:cubicBezTo>
                <a:cubicBezTo>
                  <a:pt x="25" y="20"/>
                  <a:pt x="25" y="20"/>
                  <a:pt x="26" y="19"/>
                </a:cubicBezTo>
                <a:cubicBezTo>
                  <a:pt x="26" y="19"/>
                  <a:pt x="27" y="19"/>
                  <a:pt x="27" y="18"/>
                </a:cubicBezTo>
                <a:cubicBezTo>
                  <a:pt x="27" y="18"/>
                  <a:pt x="27" y="18"/>
                  <a:pt x="28" y="18"/>
                </a:cubicBezTo>
                <a:cubicBezTo>
                  <a:pt x="28" y="18"/>
                  <a:pt x="28" y="18"/>
                  <a:pt x="27" y="19"/>
                </a:cubicBezTo>
                <a:cubicBezTo>
                  <a:pt x="28" y="18"/>
                  <a:pt x="28" y="18"/>
                  <a:pt x="28" y="18"/>
                </a:cubicBezTo>
                <a:cubicBezTo>
                  <a:pt x="28" y="18"/>
                  <a:pt x="28" y="18"/>
                  <a:pt x="28" y="18"/>
                </a:cubicBezTo>
                <a:cubicBezTo>
                  <a:pt x="29" y="17"/>
                  <a:pt x="29" y="17"/>
                  <a:pt x="29" y="17"/>
                </a:cubicBezTo>
                <a:cubicBezTo>
                  <a:pt x="29" y="18"/>
                  <a:pt x="28" y="19"/>
                  <a:pt x="28" y="19"/>
                </a:cubicBezTo>
                <a:cubicBezTo>
                  <a:pt x="27" y="20"/>
                  <a:pt x="27" y="20"/>
                  <a:pt x="27" y="21"/>
                </a:cubicBezTo>
                <a:cubicBezTo>
                  <a:pt x="28" y="21"/>
                  <a:pt x="27" y="20"/>
                  <a:pt x="29" y="19"/>
                </a:cubicBezTo>
                <a:cubicBezTo>
                  <a:pt x="29" y="20"/>
                  <a:pt x="29" y="20"/>
                  <a:pt x="28" y="20"/>
                </a:cubicBezTo>
                <a:cubicBezTo>
                  <a:pt x="28" y="21"/>
                  <a:pt x="27" y="21"/>
                  <a:pt x="27" y="22"/>
                </a:cubicBezTo>
                <a:cubicBezTo>
                  <a:pt x="26" y="23"/>
                  <a:pt x="26" y="22"/>
                  <a:pt x="26" y="23"/>
                </a:cubicBezTo>
                <a:cubicBezTo>
                  <a:pt x="25" y="24"/>
                  <a:pt x="25" y="24"/>
                  <a:pt x="25" y="24"/>
                </a:cubicBezTo>
                <a:cubicBezTo>
                  <a:pt x="25" y="24"/>
                  <a:pt x="25" y="24"/>
                  <a:pt x="25" y="24"/>
                </a:cubicBezTo>
                <a:cubicBezTo>
                  <a:pt x="24" y="25"/>
                  <a:pt x="24" y="25"/>
                  <a:pt x="24" y="25"/>
                </a:cubicBezTo>
                <a:cubicBezTo>
                  <a:pt x="24" y="25"/>
                  <a:pt x="24" y="25"/>
                  <a:pt x="24" y="25"/>
                </a:cubicBezTo>
                <a:cubicBezTo>
                  <a:pt x="23" y="27"/>
                  <a:pt x="23" y="27"/>
                  <a:pt x="23" y="27"/>
                </a:cubicBezTo>
                <a:cubicBezTo>
                  <a:pt x="23" y="27"/>
                  <a:pt x="22" y="28"/>
                  <a:pt x="22" y="29"/>
                </a:cubicBezTo>
                <a:cubicBezTo>
                  <a:pt x="21" y="30"/>
                  <a:pt x="21" y="29"/>
                  <a:pt x="21" y="30"/>
                </a:cubicBezTo>
                <a:cubicBezTo>
                  <a:pt x="21" y="30"/>
                  <a:pt x="21" y="31"/>
                  <a:pt x="21" y="31"/>
                </a:cubicBezTo>
                <a:cubicBezTo>
                  <a:pt x="20" y="31"/>
                  <a:pt x="21" y="31"/>
                  <a:pt x="20" y="30"/>
                </a:cubicBezTo>
                <a:cubicBezTo>
                  <a:pt x="20" y="30"/>
                  <a:pt x="20" y="31"/>
                  <a:pt x="20" y="31"/>
                </a:cubicBezTo>
                <a:cubicBezTo>
                  <a:pt x="19" y="32"/>
                  <a:pt x="20" y="32"/>
                  <a:pt x="19" y="33"/>
                </a:cubicBezTo>
                <a:cubicBezTo>
                  <a:pt x="19" y="34"/>
                  <a:pt x="19" y="34"/>
                  <a:pt x="19" y="34"/>
                </a:cubicBezTo>
                <a:cubicBezTo>
                  <a:pt x="19" y="33"/>
                  <a:pt x="19" y="33"/>
                  <a:pt x="19" y="33"/>
                </a:cubicBezTo>
                <a:cubicBezTo>
                  <a:pt x="18" y="34"/>
                  <a:pt x="18" y="34"/>
                  <a:pt x="18" y="34"/>
                </a:cubicBezTo>
                <a:cubicBezTo>
                  <a:pt x="18" y="34"/>
                  <a:pt x="18" y="34"/>
                  <a:pt x="18" y="34"/>
                </a:cubicBezTo>
                <a:cubicBezTo>
                  <a:pt x="18" y="34"/>
                  <a:pt x="18" y="34"/>
                  <a:pt x="18" y="34"/>
                </a:cubicBezTo>
                <a:cubicBezTo>
                  <a:pt x="18" y="35"/>
                  <a:pt x="18" y="35"/>
                  <a:pt x="18" y="35"/>
                </a:cubicBezTo>
                <a:cubicBezTo>
                  <a:pt x="18" y="35"/>
                  <a:pt x="18" y="35"/>
                  <a:pt x="18" y="35"/>
                </a:cubicBezTo>
                <a:cubicBezTo>
                  <a:pt x="18" y="36"/>
                  <a:pt x="18" y="36"/>
                  <a:pt x="18" y="36"/>
                </a:cubicBezTo>
                <a:cubicBezTo>
                  <a:pt x="18" y="36"/>
                  <a:pt x="18" y="36"/>
                  <a:pt x="18" y="36"/>
                </a:cubicBezTo>
                <a:cubicBezTo>
                  <a:pt x="18" y="36"/>
                  <a:pt x="18" y="36"/>
                  <a:pt x="18" y="35"/>
                </a:cubicBezTo>
                <a:cubicBezTo>
                  <a:pt x="17" y="35"/>
                  <a:pt x="17" y="36"/>
                  <a:pt x="17" y="36"/>
                </a:cubicBezTo>
                <a:cubicBezTo>
                  <a:pt x="17" y="36"/>
                  <a:pt x="17" y="38"/>
                  <a:pt x="17" y="38"/>
                </a:cubicBezTo>
                <a:cubicBezTo>
                  <a:pt x="17" y="39"/>
                  <a:pt x="16" y="39"/>
                  <a:pt x="16" y="40"/>
                </a:cubicBezTo>
                <a:cubicBezTo>
                  <a:pt x="17" y="40"/>
                  <a:pt x="17" y="40"/>
                  <a:pt x="17" y="40"/>
                </a:cubicBezTo>
                <a:cubicBezTo>
                  <a:pt x="17" y="40"/>
                  <a:pt x="17" y="40"/>
                  <a:pt x="17" y="40"/>
                </a:cubicBezTo>
                <a:cubicBezTo>
                  <a:pt x="16" y="41"/>
                  <a:pt x="17" y="41"/>
                  <a:pt x="16" y="42"/>
                </a:cubicBezTo>
                <a:cubicBezTo>
                  <a:pt x="16" y="41"/>
                  <a:pt x="16" y="42"/>
                  <a:pt x="16" y="41"/>
                </a:cubicBezTo>
                <a:cubicBezTo>
                  <a:pt x="16" y="41"/>
                  <a:pt x="16" y="41"/>
                  <a:pt x="16" y="41"/>
                </a:cubicBezTo>
                <a:cubicBezTo>
                  <a:pt x="16" y="41"/>
                  <a:pt x="16" y="41"/>
                  <a:pt x="16" y="41"/>
                </a:cubicBezTo>
                <a:cubicBezTo>
                  <a:pt x="16" y="42"/>
                  <a:pt x="16" y="42"/>
                  <a:pt x="16" y="42"/>
                </a:cubicBezTo>
                <a:cubicBezTo>
                  <a:pt x="16" y="42"/>
                  <a:pt x="16" y="42"/>
                  <a:pt x="17" y="42"/>
                </a:cubicBezTo>
                <a:cubicBezTo>
                  <a:pt x="17" y="42"/>
                  <a:pt x="17" y="42"/>
                  <a:pt x="17" y="42"/>
                </a:cubicBezTo>
                <a:cubicBezTo>
                  <a:pt x="17" y="42"/>
                  <a:pt x="17" y="42"/>
                  <a:pt x="17" y="42"/>
                </a:cubicBezTo>
                <a:cubicBezTo>
                  <a:pt x="17" y="42"/>
                  <a:pt x="17" y="41"/>
                  <a:pt x="17" y="42"/>
                </a:cubicBezTo>
                <a:cubicBezTo>
                  <a:pt x="17" y="43"/>
                  <a:pt x="17" y="43"/>
                  <a:pt x="17" y="43"/>
                </a:cubicBezTo>
                <a:cubicBezTo>
                  <a:pt x="17" y="42"/>
                  <a:pt x="17" y="42"/>
                  <a:pt x="17" y="42"/>
                </a:cubicBezTo>
                <a:cubicBezTo>
                  <a:pt x="18" y="42"/>
                  <a:pt x="17" y="42"/>
                  <a:pt x="18" y="42"/>
                </a:cubicBezTo>
                <a:cubicBezTo>
                  <a:pt x="18" y="43"/>
                  <a:pt x="17" y="44"/>
                  <a:pt x="17" y="45"/>
                </a:cubicBezTo>
                <a:cubicBezTo>
                  <a:pt x="18" y="46"/>
                  <a:pt x="18" y="47"/>
                  <a:pt x="18" y="48"/>
                </a:cubicBezTo>
                <a:cubicBezTo>
                  <a:pt x="18" y="49"/>
                  <a:pt x="18" y="49"/>
                  <a:pt x="18" y="49"/>
                </a:cubicBezTo>
                <a:cubicBezTo>
                  <a:pt x="18" y="50"/>
                  <a:pt x="18" y="50"/>
                  <a:pt x="18" y="51"/>
                </a:cubicBezTo>
                <a:cubicBezTo>
                  <a:pt x="18" y="51"/>
                  <a:pt x="19" y="52"/>
                  <a:pt x="19" y="52"/>
                </a:cubicBezTo>
                <a:cubicBezTo>
                  <a:pt x="19" y="53"/>
                  <a:pt x="19" y="53"/>
                  <a:pt x="18" y="53"/>
                </a:cubicBezTo>
                <a:cubicBezTo>
                  <a:pt x="18" y="52"/>
                  <a:pt x="18" y="52"/>
                  <a:pt x="18" y="52"/>
                </a:cubicBezTo>
                <a:cubicBezTo>
                  <a:pt x="18" y="52"/>
                  <a:pt x="18" y="51"/>
                  <a:pt x="18" y="50"/>
                </a:cubicBezTo>
                <a:cubicBezTo>
                  <a:pt x="18" y="49"/>
                  <a:pt x="17" y="49"/>
                  <a:pt x="17" y="48"/>
                </a:cubicBezTo>
                <a:cubicBezTo>
                  <a:pt x="17" y="48"/>
                  <a:pt x="17" y="48"/>
                  <a:pt x="17" y="47"/>
                </a:cubicBezTo>
                <a:cubicBezTo>
                  <a:pt x="16" y="48"/>
                  <a:pt x="17" y="49"/>
                  <a:pt x="17" y="50"/>
                </a:cubicBezTo>
                <a:cubicBezTo>
                  <a:pt x="17" y="51"/>
                  <a:pt x="17" y="52"/>
                  <a:pt x="17" y="53"/>
                </a:cubicBezTo>
                <a:cubicBezTo>
                  <a:pt x="18" y="54"/>
                  <a:pt x="18" y="54"/>
                  <a:pt x="18" y="54"/>
                </a:cubicBezTo>
                <a:cubicBezTo>
                  <a:pt x="18" y="54"/>
                  <a:pt x="18" y="55"/>
                  <a:pt x="18" y="55"/>
                </a:cubicBezTo>
                <a:cubicBezTo>
                  <a:pt x="19" y="58"/>
                  <a:pt x="19" y="58"/>
                  <a:pt x="19" y="58"/>
                </a:cubicBezTo>
                <a:cubicBezTo>
                  <a:pt x="20" y="59"/>
                  <a:pt x="21" y="61"/>
                  <a:pt x="22" y="61"/>
                </a:cubicBezTo>
                <a:cubicBezTo>
                  <a:pt x="22" y="61"/>
                  <a:pt x="22" y="62"/>
                  <a:pt x="22" y="61"/>
                </a:cubicBezTo>
                <a:cubicBezTo>
                  <a:pt x="22" y="60"/>
                  <a:pt x="22" y="61"/>
                  <a:pt x="22" y="60"/>
                </a:cubicBezTo>
                <a:cubicBezTo>
                  <a:pt x="21" y="60"/>
                  <a:pt x="21" y="60"/>
                  <a:pt x="21" y="59"/>
                </a:cubicBezTo>
                <a:cubicBezTo>
                  <a:pt x="22" y="59"/>
                  <a:pt x="23" y="62"/>
                  <a:pt x="23" y="62"/>
                </a:cubicBezTo>
                <a:cubicBezTo>
                  <a:pt x="23" y="62"/>
                  <a:pt x="23" y="61"/>
                  <a:pt x="22" y="61"/>
                </a:cubicBezTo>
                <a:cubicBezTo>
                  <a:pt x="22" y="61"/>
                  <a:pt x="22" y="61"/>
                  <a:pt x="22" y="61"/>
                </a:cubicBezTo>
                <a:cubicBezTo>
                  <a:pt x="22" y="61"/>
                  <a:pt x="22" y="61"/>
                  <a:pt x="22" y="61"/>
                </a:cubicBezTo>
                <a:cubicBezTo>
                  <a:pt x="22" y="61"/>
                  <a:pt x="22" y="62"/>
                  <a:pt x="22" y="62"/>
                </a:cubicBezTo>
                <a:cubicBezTo>
                  <a:pt x="22" y="61"/>
                  <a:pt x="22" y="62"/>
                  <a:pt x="22" y="62"/>
                </a:cubicBezTo>
                <a:cubicBezTo>
                  <a:pt x="22" y="62"/>
                  <a:pt x="22" y="62"/>
                  <a:pt x="23" y="62"/>
                </a:cubicBezTo>
                <a:cubicBezTo>
                  <a:pt x="23" y="63"/>
                  <a:pt x="23" y="63"/>
                  <a:pt x="24" y="64"/>
                </a:cubicBezTo>
                <a:cubicBezTo>
                  <a:pt x="25" y="65"/>
                  <a:pt x="25" y="65"/>
                  <a:pt x="25" y="65"/>
                </a:cubicBezTo>
                <a:cubicBezTo>
                  <a:pt x="25" y="65"/>
                  <a:pt x="25" y="65"/>
                  <a:pt x="25" y="66"/>
                </a:cubicBezTo>
                <a:cubicBezTo>
                  <a:pt x="25" y="66"/>
                  <a:pt x="25" y="66"/>
                  <a:pt x="25" y="65"/>
                </a:cubicBezTo>
                <a:cubicBezTo>
                  <a:pt x="25" y="65"/>
                  <a:pt x="25" y="65"/>
                  <a:pt x="25" y="65"/>
                </a:cubicBezTo>
                <a:cubicBezTo>
                  <a:pt x="24" y="65"/>
                  <a:pt x="24" y="65"/>
                  <a:pt x="24" y="65"/>
                </a:cubicBezTo>
                <a:cubicBezTo>
                  <a:pt x="24" y="64"/>
                  <a:pt x="24" y="64"/>
                  <a:pt x="24" y="64"/>
                </a:cubicBezTo>
                <a:cubicBezTo>
                  <a:pt x="23" y="64"/>
                  <a:pt x="22" y="63"/>
                  <a:pt x="22" y="62"/>
                </a:cubicBezTo>
                <a:cubicBezTo>
                  <a:pt x="22" y="63"/>
                  <a:pt x="22" y="63"/>
                  <a:pt x="22" y="63"/>
                </a:cubicBezTo>
                <a:cubicBezTo>
                  <a:pt x="21" y="62"/>
                  <a:pt x="21" y="62"/>
                  <a:pt x="20" y="61"/>
                </a:cubicBezTo>
                <a:cubicBezTo>
                  <a:pt x="20" y="61"/>
                  <a:pt x="21" y="61"/>
                  <a:pt x="20" y="61"/>
                </a:cubicBezTo>
                <a:cubicBezTo>
                  <a:pt x="20" y="62"/>
                  <a:pt x="20" y="61"/>
                  <a:pt x="20" y="62"/>
                </a:cubicBezTo>
                <a:cubicBezTo>
                  <a:pt x="20" y="62"/>
                  <a:pt x="20" y="62"/>
                  <a:pt x="20" y="62"/>
                </a:cubicBezTo>
                <a:cubicBezTo>
                  <a:pt x="21" y="63"/>
                  <a:pt x="22" y="65"/>
                  <a:pt x="23" y="65"/>
                </a:cubicBezTo>
                <a:cubicBezTo>
                  <a:pt x="24" y="66"/>
                  <a:pt x="23" y="66"/>
                  <a:pt x="25" y="67"/>
                </a:cubicBezTo>
                <a:cubicBezTo>
                  <a:pt x="26" y="67"/>
                  <a:pt x="26" y="67"/>
                  <a:pt x="26" y="67"/>
                </a:cubicBezTo>
                <a:cubicBezTo>
                  <a:pt x="26" y="67"/>
                  <a:pt x="27" y="68"/>
                  <a:pt x="27" y="68"/>
                </a:cubicBezTo>
                <a:cubicBezTo>
                  <a:pt x="27" y="68"/>
                  <a:pt x="26" y="68"/>
                  <a:pt x="26" y="68"/>
                </a:cubicBezTo>
                <a:cubicBezTo>
                  <a:pt x="25" y="67"/>
                  <a:pt x="25" y="67"/>
                  <a:pt x="25" y="67"/>
                </a:cubicBezTo>
                <a:cubicBezTo>
                  <a:pt x="25" y="67"/>
                  <a:pt x="24" y="67"/>
                  <a:pt x="24" y="67"/>
                </a:cubicBezTo>
                <a:cubicBezTo>
                  <a:pt x="24" y="67"/>
                  <a:pt x="24" y="67"/>
                  <a:pt x="24" y="67"/>
                </a:cubicBezTo>
                <a:cubicBezTo>
                  <a:pt x="22" y="67"/>
                  <a:pt x="23" y="66"/>
                  <a:pt x="22" y="66"/>
                </a:cubicBezTo>
                <a:cubicBezTo>
                  <a:pt x="21" y="65"/>
                  <a:pt x="19" y="62"/>
                  <a:pt x="18" y="61"/>
                </a:cubicBezTo>
                <a:cubicBezTo>
                  <a:pt x="18" y="61"/>
                  <a:pt x="18" y="61"/>
                  <a:pt x="18" y="61"/>
                </a:cubicBezTo>
                <a:cubicBezTo>
                  <a:pt x="17" y="61"/>
                  <a:pt x="18" y="62"/>
                  <a:pt x="18" y="62"/>
                </a:cubicBezTo>
                <a:cubicBezTo>
                  <a:pt x="18" y="62"/>
                  <a:pt x="19" y="62"/>
                  <a:pt x="19" y="63"/>
                </a:cubicBezTo>
                <a:cubicBezTo>
                  <a:pt x="18" y="63"/>
                  <a:pt x="19" y="62"/>
                  <a:pt x="18" y="62"/>
                </a:cubicBezTo>
                <a:cubicBezTo>
                  <a:pt x="18" y="63"/>
                  <a:pt x="18" y="63"/>
                  <a:pt x="18" y="64"/>
                </a:cubicBezTo>
                <a:cubicBezTo>
                  <a:pt x="19" y="64"/>
                  <a:pt x="19" y="64"/>
                  <a:pt x="19" y="64"/>
                </a:cubicBezTo>
                <a:cubicBezTo>
                  <a:pt x="19" y="65"/>
                  <a:pt x="19" y="65"/>
                  <a:pt x="19" y="65"/>
                </a:cubicBezTo>
                <a:cubicBezTo>
                  <a:pt x="20" y="65"/>
                  <a:pt x="20" y="66"/>
                  <a:pt x="21" y="66"/>
                </a:cubicBezTo>
                <a:cubicBezTo>
                  <a:pt x="21" y="66"/>
                  <a:pt x="21" y="66"/>
                  <a:pt x="21" y="66"/>
                </a:cubicBezTo>
                <a:cubicBezTo>
                  <a:pt x="20" y="66"/>
                  <a:pt x="20" y="66"/>
                  <a:pt x="20" y="66"/>
                </a:cubicBezTo>
                <a:cubicBezTo>
                  <a:pt x="19" y="65"/>
                  <a:pt x="19" y="64"/>
                  <a:pt x="18" y="64"/>
                </a:cubicBezTo>
                <a:cubicBezTo>
                  <a:pt x="18" y="63"/>
                  <a:pt x="17" y="63"/>
                  <a:pt x="17" y="62"/>
                </a:cubicBezTo>
                <a:cubicBezTo>
                  <a:pt x="17" y="61"/>
                  <a:pt x="16" y="61"/>
                  <a:pt x="16" y="61"/>
                </a:cubicBezTo>
                <a:cubicBezTo>
                  <a:pt x="16" y="60"/>
                  <a:pt x="16" y="59"/>
                  <a:pt x="15" y="59"/>
                </a:cubicBezTo>
                <a:cubicBezTo>
                  <a:pt x="15" y="59"/>
                  <a:pt x="16" y="62"/>
                  <a:pt x="16" y="62"/>
                </a:cubicBezTo>
                <a:cubicBezTo>
                  <a:pt x="16" y="62"/>
                  <a:pt x="16" y="62"/>
                  <a:pt x="16" y="62"/>
                </a:cubicBezTo>
                <a:cubicBezTo>
                  <a:pt x="17" y="62"/>
                  <a:pt x="17" y="62"/>
                  <a:pt x="17" y="62"/>
                </a:cubicBezTo>
                <a:cubicBezTo>
                  <a:pt x="17" y="62"/>
                  <a:pt x="17" y="62"/>
                  <a:pt x="17" y="62"/>
                </a:cubicBezTo>
                <a:cubicBezTo>
                  <a:pt x="16" y="62"/>
                  <a:pt x="16" y="62"/>
                  <a:pt x="16" y="62"/>
                </a:cubicBezTo>
                <a:cubicBezTo>
                  <a:pt x="17" y="62"/>
                  <a:pt x="17" y="62"/>
                  <a:pt x="17" y="63"/>
                </a:cubicBezTo>
                <a:cubicBezTo>
                  <a:pt x="16" y="63"/>
                  <a:pt x="17" y="63"/>
                  <a:pt x="16" y="63"/>
                </a:cubicBezTo>
                <a:cubicBezTo>
                  <a:pt x="16" y="62"/>
                  <a:pt x="16" y="62"/>
                  <a:pt x="16" y="62"/>
                </a:cubicBezTo>
                <a:cubicBezTo>
                  <a:pt x="16" y="64"/>
                  <a:pt x="17" y="63"/>
                  <a:pt x="17" y="64"/>
                </a:cubicBezTo>
                <a:cubicBezTo>
                  <a:pt x="17" y="65"/>
                  <a:pt x="18" y="65"/>
                  <a:pt x="18" y="66"/>
                </a:cubicBezTo>
                <a:cubicBezTo>
                  <a:pt x="18" y="65"/>
                  <a:pt x="18" y="65"/>
                  <a:pt x="18" y="65"/>
                </a:cubicBezTo>
                <a:cubicBezTo>
                  <a:pt x="18" y="65"/>
                  <a:pt x="19" y="66"/>
                  <a:pt x="19" y="66"/>
                </a:cubicBezTo>
                <a:cubicBezTo>
                  <a:pt x="20" y="69"/>
                  <a:pt x="20" y="69"/>
                  <a:pt x="22" y="71"/>
                </a:cubicBezTo>
                <a:cubicBezTo>
                  <a:pt x="23" y="70"/>
                  <a:pt x="22" y="71"/>
                  <a:pt x="23" y="70"/>
                </a:cubicBezTo>
                <a:cubicBezTo>
                  <a:pt x="23" y="71"/>
                  <a:pt x="23" y="71"/>
                  <a:pt x="23" y="72"/>
                </a:cubicBezTo>
                <a:cubicBezTo>
                  <a:pt x="24" y="72"/>
                  <a:pt x="24" y="72"/>
                  <a:pt x="24" y="72"/>
                </a:cubicBezTo>
                <a:cubicBezTo>
                  <a:pt x="24" y="72"/>
                  <a:pt x="24" y="72"/>
                  <a:pt x="25" y="72"/>
                </a:cubicBezTo>
                <a:cubicBezTo>
                  <a:pt x="26" y="72"/>
                  <a:pt x="25" y="72"/>
                  <a:pt x="26" y="73"/>
                </a:cubicBezTo>
                <a:cubicBezTo>
                  <a:pt x="27" y="73"/>
                  <a:pt x="29" y="74"/>
                  <a:pt x="29" y="74"/>
                </a:cubicBezTo>
                <a:cubicBezTo>
                  <a:pt x="29" y="74"/>
                  <a:pt x="29" y="74"/>
                  <a:pt x="29" y="74"/>
                </a:cubicBezTo>
                <a:cubicBezTo>
                  <a:pt x="29" y="74"/>
                  <a:pt x="29" y="74"/>
                  <a:pt x="29" y="74"/>
                </a:cubicBezTo>
                <a:cubicBezTo>
                  <a:pt x="29" y="74"/>
                  <a:pt x="29" y="73"/>
                  <a:pt x="29" y="73"/>
                </a:cubicBezTo>
                <a:cubicBezTo>
                  <a:pt x="28" y="73"/>
                  <a:pt x="28" y="73"/>
                  <a:pt x="28" y="72"/>
                </a:cubicBezTo>
                <a:cubicBezTo>
                  <a:pt x="28" y="73"/>
                  <a:pt x="28" y="73"/>
                  <a:pt x="29" y="73"/>
                </a:cubicBezTo>
                <a:cubicBezTo>
                  <a:pt x="29" y="74"/>
                  <a:pt x="29" y="73"/>
                  <a:pt x="31" y="74"/>
                </a:cubicBezTo>
                <a:cubicBezTo>
                  <a:pt x="31" y="74"/>
                  <a:pt x="31" y="74"/>
                  <a:pt x="31" y="74"/>
                </a:cubicBezTo>
                <a:cubicBezTo>
                  <a:pt x="32" y="74"/>
                  <a:pt x="32" y="74"/>
                  <a:pt x="33" y="75"/>
                </a:cubicBezTo>
                <a:cubicBezTo>
                  <a:pt x="33" y="75"/>
                  <a:pt x="34" y="75"/>
                  <a:pt x="34" y="75"/>
                </a:cubicBezTo>
                <a:cubicBezTo>
                  <a:pt x="34" y="74"/>
                  <a:pt x="34" y="74"/>
                  <a:pt x="33" y="74"/>
                </a:cubicBezTo>
                <a:cubicBezTo>
                  <a:pt x="34" y="74"/>
                  <a:pt x="35" y="75"/>
                  <a:pt x="36" y="75"/>
                </a:cubicBezTo>
                <a:cubicBezTo>
                  <a:pt x="36" y="74"/>
                  <a:pt x="36" y="75"/>
                  <a:pt x="36" y="74"/>
                </a:cubicBezTo>
                <a:cubicBezTo>
                  <a:pt x="37" y="74"/>
                  <a:pt x="37" y="75"/>
                  <a:pt x="37" y="75"/>
                </a:cubicBezTo>
                <a:cubicBezTo>
                  <a:pt x="38" y="75"/>
                  <a:pt x="38" y="75"/>
                  <a:pt x="38" y="75"/>
                </a:cubicBezTo>
                <a:cubicBezTo>
                  <a:pt x="40" y="76"/>
                  <a:pt x="41" y="77"/>
                  <a:pt x="42" y="78"/>
                </a:cubicBezTo>
                <a:cubicBezTo>
                  <a:pt x="43" y="79"/>
                  <a:pt x="43" y="81"/>
                  <a:pt x="44" y="81"/>
                </a:cubicBezTo>
                <a:cubicBezTo>
                  <a:pt x="44" y="81"/>
                  <a:pt x="44" y="81"/>
                  <a:pt x="44" y="81"/>
                </a:cubicBezTo>
                <a:cubicBezTo>
                  <a:pt x="44" y="81"/>
                  <a:pt x="44" y="81"/>
                  <a:pt x="44" y="81"/>
                </a:cubicBezTo>
                <a:cubicBezTo>
                  <a:pt x="44" y="82"/>
                  <a:pt x="44" y="82"/>
                  <a:pt x="44" y="83"/>
                </a:cubicBezTo>
                <a:cubicBezTo>
                  <a:pt x="44" y="84"/>
                  <a:pt x="44" y="85"/>
                  <a:pt x="44" y="86"/>
                </a:cubicBezTo>
                <a:cubicBezTo>
                  <a:pt x="43" y="87"/>
                  <a:pt x="43" y="87"/>
                  <a:pt x="43" y="87"/>
                </a:cubicBezTo>
                <a:cubicBezTo>
                  <a:pt x="43" y="87"/>
                  <a:pt x="43" y="87"/>
                  <a:pt x="42" y="87"/>
                </a:cubicBezTo>
                <a:cubicBezTo>
                  <a:pt x="42" y="88"/>
                  <a:pt x="43" y="88"/>
                  <a:pt x="41" y="89"/>
                </a:cubicBezTo>
                <a:cubicBezTo>
                  <a:pt x="41" y="90"/>
                  <a:pt x="41" y="89"/>
                  <a:pt x="40" y="90"/>
                </a:cubicBezTo>
                <a:cubicBezTo>
                  <a:pt x="40" y="90"/>
                  <a:pt x="40" y="90"/>
                  <a:pt x="39" y="91"/>
                </a:cubicBezTo>
                <a:cubicBezTo>
                  <a:pt x="39" y="91"/>
                  <a:pt x="38" y="91"/>
                  <a:pt x="38" y="91"/>
                </a:cubicBezTo>
                <a:cubicBezTo>
                  <a:pt x="38" y="91"/>
                  <a:pt x="38" y="91"/>
                  <a:pt x="37" y="91"/>
                </a:cubicBezTo>
                <a:cubicBezTo>
                  <a:pt x="37" y="91"/>
                  <a:pt x="37" y="91"/>
                  <a:pt x="37" y="91"/>
                </a:cubicBezTo>
                <a:cubicBezTo>
                  <a:pt x="38" y="90"/>
                  <a:pt x="37" y="91"/>
                  <a:pt x="37" y="91"/>
                </a:cubicBezTo>
                <a:cubicBezTo>
                  <a:pt x="37" y="91"/>
                  <a:pt x="37" y="91"/>
                  <a:pt x="37" y="91"/>
                </a:cubicBezTo>
                <a:cubicBezTo>
                  <a:pt x="36" y="91"/>
                  <a:pt x="36" y="91"/>
                  <a:pt x="36" y="91"/>
                </a:cubicBezTo>
                <a:cubicBezTo>
                  <a:pt x="35" y="92"/>
                  <a:pt x="35" y="91"/>
                  <a:pt x="34" y="91"/>
                </a:cubicBezTo>
                <a:cubicBezTo>
                  <a:pt x="34" y="91"/>
                  <a:pt x="34" y="92"/>
                  <a:pt x="33" y="92"/>
                </a:cubicBezTo>
                <a:cubicBezTo>
                  <a:pt x="33" y="92"/>
                  <a:pt x="33" y="92"/>
                  <a:pt x="32" y="92"/>
                </a:cubicBezTo>
                <a:cubicBezTo>
                  <a:pt x="31" y="92"/>
                  <a:pt x="28" y="91"/>
                  <a:pt x="27" y="90"/>
                </a:cubicBezTo>
                <a:cubicBezTo>
                  <a:pt x="27" y="90"/>
                  <a:pt x="26" y="89"/>
                  <a:pt x="26" y="89"/>
                </a:cubicBezTo>
                <a:cubicBezTo>
                  <a:pt x="25" y="89"/>
                  <a:pt x="24" y="88"/>
                  <a:pt x="23" y="88"/>
                </a:cubicBezTo>
                <a:cubicBezTo>
                  <a:pt x="23" y="87"/>
                  <a:pt x="22" y="87"/>
                  <a:pt x="22" y="87"/>
                </a:cubicBezTo>
                <a:cubicBezTo>
                  <a:pt x="21" y="86"/>
                  <a:pt x="21" y="86"/>
                  <a:pt x="20" y="85"/>
                </a:cubicBezTo>
                <a:cubicBezTo>
                  <a:pt x="19" y="85"/>
                  <a:pt x="19" y="84"/>
                  <a:pt x="19" y="84"/>
                </a:cubicBezTo>
                <a:cubicBezTo>
                  <a:pt x="19" y="83"/>
                  <a:pt x="18" y="83"/>
                  <a:pt x="17" y="82"/>
                </a:cubicBezTo>
                <a:cubicBezTo>
                  <a:pt x="16" y="82"/>
                  <a:pt x="16" y="82"/>
                  <a:pt x="16" y="82"/>
                </a:cubicBezTo>
                <a:cubicBezTo>
                  <a:pt x="12" y="77"/>
                  <a:pt x="10" y="75"/>
                  <a:pt x="6" y="70"/>
                </a:cubicBezTo>
                <a:cubicBezTo>
                  <a:pt x="3" y="63"/>
                  <a:pt x="3" y="63"/>
                  <a:pt x="3" y="63"/>
                </a:cubicBezTo>
                <a:cubicBezTo>
                  <a:pt x="2" y="62"/>
                  <a:pt x="1" y="59"/>
                  <a:pt x="1" y="58"/>
                </a:cubicBezTo>
                <a:cubicBezTo>
                  <a:pt x="1" y="58"/>
                  <a:pt x="1" y="59"/>
                  <a:pt x="1" y="59"/>
                </a:cubicBezTo>
                <a:cubicBezTo>
                  <a:pt x="1" y="58"/>
                  <a:pt x="1" y="58"/>
                  <a:pt x="1" y="57"/>
                </a:cubicBezTo>
                <a:cubicBezTo>
                  <a:pt x="1" y="57"/>
                  <a:pt x="1" y="57"/>
                  <a:pt x="1" y="57"/>
                </a:cubicBezTo>
                <a:cubicBezTo>
                  <a:pt x="1" y="57"/>
                  <a:pt x="1" y="57"/>
                  <a:pt x="1" y="57"/>
                </a:cubicBezTo>
                <a:cubicBezTo>
                  <a:pt x="1" y="57"/>
                  <a:pt x="0" y="55"/>
                  <a:pt x="0" y="55"/>
                </a:cubicBezTo>
                <a:cubicBezTo>
                  <a:pt x="0" y="53"/>
                  <a:pt x="0" y="50"/>
                  <a:pt x="0" y="48"/>
                </a:cubicBezTo>
                <a:cubicBezTo>
                  <a:pt x="0" y="48"/>
                  <a:pt x="0" y="45"/>
                  <a:pt x="0" y="45"/>
                </a:cubicBezTo>
                <a:cubicBezTo>
                  <a:pt x="0" y="46"/>
                  <a:pt x="0" y="46"/>
                  <a:pt x="0" y="47"/>
                </a:cubicBezTo>
                <a:cubicBezTo>
                  <a:pt x="0" y="47"/>
                  <a:pt x="0" y="47"/>
                  <a:pt x="0" y="47"/>
                </a:cubicBezTo>
                <a:cubicBezTo>
                  <a:pt x="0" y="48"/>
                  <a:pt x="0" y="47"/>
                  <a:pt x="0" y="48"/>
                </a:cubicBezTo>
                <a:cubicBezTo>
                  <a:pt x="0" y="48"/>
                  <a:pt x="0" y="48"/>
                  <a:pt x="1" y="49"/>
                </a:cubicBezTo>
                <a:cubicBezTo>
                  <a:pt x="1" y="50"/>
                  <a:pt x="0" y="51"/>
                  <a:pt x="1" y="53"/>
                </a:cubicBezTo>
                <a:cubicBezTo>
                  <a:pt x="1" y="53"/>
                  <a:pt x="1" y="54"/>
                  <a:pt x="1" y="55"/>
                </a:cubicBezTo>
                <a:cubicBezTo>
                  <a:pt x="2" y="57"/>
                  <a:pt x="2" y="57"/>
                  <a:pt x="2" y="58"/>
                </a:cubicBezTo>
                <a:cubicBezTo>
                  <a:pt x="2" y="59"/>
                  <a:pt x="2" y="59"/>
                  <a:pt x="2" y="59"/>
                </a:cubicBezTo>
                <a:cubicBezTo>
                  <a:pt x="3" y="60"/>
                  <a:pt x="3" y="60"/>
                  <a:pt x="3" y="61"/>
                </a:cubicBezTo>
                <a:cubicBezTo>
                  <a:pt x="3" y="62"/>
                  <a:pt x="3" y="63"/>
                  <a:pt x="4" y="63"/>
                </a:cubicBezTo>
                <a:cubicBezTo>
                  <a:pt x="4" y="63"/>
                  <a:pt x="4" y="63"/>
                  <a:pt x="4" y="62"/>
                </a:cubicBezTo>
                <a:cubicBezTo>
                  <a:pt x="3" y="61"/>
                  <a:pt x="3" y="59"/>
                  <a:pt x="3" y="58"/>
                </a:cubicBezTo>
                <a:cubicBezTo>
                  <a:pt x="3" y="57"/>
                  <a:pt x="2" y="57"/>
                  <a:pt x="2" y="56"/>
                </a:cubicBezTo>
                <a:cubicBezTo>
                  <a:pt x="2" y="54"/>
                  <a:pt x="2" y="54"/>
                  <a:pt x="2" y="54"/>
                </a:cubicBezTo>
                <a:cubicBezTo>
                  <a:pt x="2" y="54"/>
                  <a:pt x="1" y="53"/>
                  <a:pt x="1" y="52"/>
                </a:cubicBezTo>
                <a:cubicBezTo>
                  <a:pt x="1" y="51"/>
                  <a:pt x="1" y="50"/>
                  <a:pt x="1" y="49"/>
                </a:cubicBezTo>
                <a:cubicBezTo>
                  <a:pt x="1" y="48"/>
                  <a:pt x="1" y="49"/>
                  <a:pt x="1" y="48"/>
                </a:cubicBezTo>
                <a:cubicBezTo>
                  <a:pt x="1" y="48"/>
                  <a:pt x="1" y="47"/>
                  <a:pt x="1" y="47"/>
                </a:cubicBezTo>
                <a:cubicBezTo>
                  <a:pt x="1" y="43"/>
                  <a:pt x="1" y="43"/>
                  <a:pt x="1" y="43"/>
                </a:cubicBezTo>
                <a:cubicBezTo>
                  <a:pt x="1" y="42"/>
                  <a:pt x="2" y="40"/>
                  <a:pt x="2" y="40"/>
                </a:cubicBezTo>
                <a:cubicBezTo>
                  <a:pt x="2" y="38"/>
                  <a:pt x="2" y="39"/>
                  <a:pt x="2" y="38"/>
                </a:cubicBezTo>
                <a:cubicBezTo>
                  <a:pt x="3" y="37"/>
                  <a:pt x="2" y="38"/>
                  <a:pt x="3" y="37"/>
                </a:cubicBezTo>
                <a:cubicBezTo>
                  <a:pt x="3" y="37"/>
                  <a:pt x="3" y="37"/>
                  <a:pt x="3" y="36"/>
                </a:cubicBezTo>
                <a:cubicBezTo>
                  <a:pt x="3" y="35"/>
                  <a:pt x="3" y="35"/>
                  <a:pt x="3" y="35"/>
                </a:cubicBezTo>
                <a:cubicBezTo>
                  <a:pt x="3" y="34"/>
                  <a:pt x="4" y="34"/>
                  <a:pt x="4" y="33"/>
                </a:cubicBezTo>
                <a:cubicBezTo>
                  <a:pt x="4" y="33"/>
                  <a:pt x="4" y="33"/>
                  <a:pt x="4" y="33"/>
                </a:cubicBezTo>
                <a:cubicBezTo>
                  <a:pt x="4" y="32"/>
                  <a:pt x="4" y="33"/>
                  <a:pt x="4" y="32"/>
                </a:cubicBezTo>
                <a:cubicBezTo>
                  <a:pt x="4" y="33"/>
                  <a:pt x="4" y="32"/>
                  <a:pt x="4" y="33"/>
                </a:cubicBezTo>
                <a:cubicBezTo>
                  <a:pt x="4" y="32"/>
                  <a:pt x="4" y="32"/>
                  <a:pt x="4" y="31"/>
                </a:cubicBezTo>
                <a:cubicBezTo>
                  <a:pt x="5" y="28"/>
                  <a:pt x="5" y="28"/>
                  <a:pt x="5" y="28"/>
                </a:cubicBezTo>
                <a:cubicBezTo>
                  <a:pt x="6" y="27"/>
                  <a:pt x="6" y="26"/>
                  <a:pt x="7" y="25"/>
                </a:cubicBezTo>
                <a:cubicBezTo>
                  <a:pt x="7" y="25"/>
                  <a:pt x="7" y="25"/>
                  <a:pt x="7" y="25"/>
                </a:cubicBezTo>
                <a:cubicBezTo>
                  <a:pt x="7" y="25"/>
                  <a:pt x="7" y="25"/>
                  <a:pt x="7" y="24"/>
                </a:cubicBezTo>
                <a:cubicBezTo>
                  <a:pt x="7" y="24"/>
                  <a:pt x="7" y="24"/>
                  <a:pt x="7" y="24"/>
                </a:cubicBezTo>
                <a:cubicBezTo>
                  <a:pt x="7" y="24"/>
                  <a:pt x="7" y="24"/>
                  <a:pt x="7" y="24"/>
                </a:cubicBezTo>
                <a:cubicBezTo>
                  <a:pt x="8" y="25"/>
                  <a:pt x="7" y="24"/>
                  <a:pt x="7" y="24"/>
                </a:cubicBezTo>
                <a:cubicBezTo>
                  <a:pt x="7" y="25"/>
                  <a:pt x="7" y="25"/>
                  <a:pt x="7" y="25"/>
                </a:cubicBezTo>
                <a:cubicBezTo>
                  <a:pt x="7" y="26"/>
                  <a:pt x="7" y="26"/>
                  <a:pt x="7" y="26"/>
                </a:cubicBezTo>
                <a:cubicBezTo>
                  <a:pt x="7" y="26"/>
                  <a:pt x="7" y="26"/>
                  <a:pt x="7" y="26"/>
                </a:cubicBezTo>
                <a:cubicBezTo>
                  <a:pt x="7" y="27"/>
                  <a:pt x="7" y="27"/>
                  <a:pt x="6" y="27"/>
                </a:cubicBezTo>
                <a:cubicBezTo>
                  <a:pt x="6" y="27"/>
                  <a:pt x="6" y="27"/>
                  <a:pt x="6" y="28"/>
                </a:cubicBezTo>
                <a:cubicBezTo>
                  <a:pt x="6" y="28"/>
                  <a:pt x="6" y="28"/>
                  <a:pt x="6" y="29"/>
                </a:cubicBezTo>
                <a:cubicBezTo>
                  <a:pt x="6" y="28"/>
                  <a:pt x="7" y="28"/>
                  <a:pt x="7" y="27"/>
                </a:cubicBezTo>
                <a:cubicBezTo>
                  <a:pt x="7" y="27"/>
                  <a:pt x="7" y="26"/>
                  <a:pt x="7" y="26"/>
                </a:cubicBezTo>
                <a:cubicBezTo>
                  <a:pt x="7" y="26"/>
                  <a:pt x="8" y="24"/>
                  <a:pt x="9" y="24"/>
                </a:cubicBezTo>
                <a:cubicBezTo>
                  <a:pt x="9" y="25"/>
                  <a:pt x="8" y="26"/>
                  <a:pt x="8" y="27"/>
                </a:cubicBezTo>
                <a:cubicBezTo>
                  <a:pt x="7" y="27"/>
                  <a:pt x="7" y="27"/>
                  <a:pt x="7" y="28"/>
                </a:cubicBezTo>
                <a:cubicBezTo>
                  <a:pt x="7" y="28"/>
                  <a:pt x="7" y="28"/>
                  <a:pt x="7" y="28"/>
                </a:cubicBezTo>
                <a:cubicBezTo>
                  <a:pt x="8" y="29"/>
                  <a:pt x="7" y="29"/>
                  <a:pt x="7" y="30"/>
                </a:cubicBezTo>
                <a:cubicBezTo>
                  <a:pt x="7" y="30"/>
                  <a:pt x="7" y="30"/>
                  <a:pt x="7" y="30"/>
                </a:cubicBezTo>
                <a:cubicBezTo>
                  <a:pt x="7" y="30"/>
                  <a:pt x="7" y="30"/>
                  <a:pt x="7" y="29"/>
                </a:cubicBezTo>
                <a:cubicBezTo>
                  <a:pt x="8" y="29"/>
                  <a:pt x="8" y="29"/>
                  <a:pt x="8" y="29"/>
                </a:cubicBezTo>
                <a:cubicBezTo>
                  <a:pt x="8" y="28"/>
                  <a:pt x="8" y="28"/>
                  <a:pt x="8" y="28"/>
                </a:cubicBezTo>
                <a:cubicBezTo>
                  <a:pt x="9" y="27"/>
                  <a:pt x="9" y="26"/>
                  <a:pt x="9" y="26"/>
                </a:cubicBezTo>
                <a:cubicBezTo>
                  <a:pt x="9" y="27"/>
                  <a:pt x="9" y="27"/>
                  <a:pt x="9" y="28"/>
                </a:cubicBezTo>
                <a:cubicBezTo>
                  <a:pt x="9" y="28"/>
                  <a:pt x="9" y="28"/>
                  <a:pt x="8" y="29"/>
                </a:cubicBezTo>
                <a:cubicBezTo>
                  <a:pt x="8" y="29"/>
                  <a:pt x="8" y="30"/>
                  <a:pt x="8" y="31"/>
                </a:cubicBezTo>
                <a:cubicBezTo>
                  <a:pt x="8" y="31"/>
                  <a:pt x="8" y="31"/>
                  <a:pt x="8" y="31"/>
                </a:cubicBezTo>
                <a:cubicBezTo>
                  <a:pt x="8" y="31"/>
                  <a:pt x="8" y="31"/>
                  <a:pt x="8" y="30"/>
                </a:cubicBezTo>
                <a:cubicBezTo>
                  <a:pt x="8" y="30"/>
                  <a:pt x="8" y="30"/>
                  <a:pt x="8" y="30"/>
                </a:cubicBezTo>
                <a:cubicBezTo>
                  <a:pt x="9" y="30"/>
                  <a:pt x="9" y="30"/>
                  <a:pt x="9" y="29"/>
                </a:cubicBezTo>
                <a:cubicBezTo>
                  <a:pt x="9" y="29"/>
                  <a:pt x="9" y="29"/>
                  <a:pt x="9" y="29"/>
                </a:cubicBezTo>
                <a:cubicBezTo>
                  <a:pt x="9" y="29"/>
                  <a:pt x="9" y="29"/>
                  <a:pt x="9" y="29"/>
                </a:cubicBezTo>
                <a:cubicBezTo>
                  <a:pt x="9" y="28"/>
                  <a:pt x="9" y="28"/>
                  <a:pt x="9" y="28"/>
                </a:cubicBezTo>
                <a:cubicBezTo>
                  <a:pt x="10" y="28"/>
                  <a:pt x="10" y="28"/>
                  <a:pt x="10" y="28"/>
                </a:cubicBezTo>
                <a:cubicBezTo>
                  <a:pt x="10" y="27"/>
                  <a:pt x="10" y="27"/>
                  <a:pt x="10" y="27"/>
                </a:cubicBezTo>
                <a:cubicBezTo>
                  <a:pt x="10" y="27"/>
                  <a:pt x="10" y="27"/>
                  <a:pt x="11" y="27"/>
                </a:cubicBezTo>
                <a:cubicBezTo>
                  <a:pt x="11" y="27"/>
                  <a:pt x="10" y="27"/>
                  <a:pt x="10" y="28"/>
                </a:cubicBezTo>
                <a:cubicBezTo>
                  <a:pt x="10" y="28"/>
                  <a:pt x="10" y="29"/>
                  <a:pt x="10" y="29"/>
                </a:cubicBezTo>
                <a:cubicBezTo>
                  <a:pt x="9" y="30"/>
                  <a:pt x="9" y="31"/>
                  <a:pt x="9" y="32"/>
                </a:cubicBezTo>
                <a:cubicBezTo>
                  <a:pt x="8" y="33"/>
                  <a:pt x="8" y="34"/>
                  <a:pt x="7" y="35"/>
                </a:cubicBezTo>
                <a:cubicBezTo>
                  <a:pt x="7" y="36"/>
                  <a:pt x="7" y="35"/>
                  <a:pt x="7" y="36"/>
                </a:cubicBezTo>
                <a:cubicBezTo>
                  <a:pt x="7" y="36"/>
                  <a:pt x="7" y="38"/>
                  <a:pt x="7" y="38"/>
                </a:cubicBezTo>
                <a:cubicBezTo>
                  <a:pt x="7" y="38"/>
                  <a:pt x="7" y="38"/>
                  <a:pt x="7" y="38"/>
                </a:cubicBezTo>
                <a:cubicBezTo>
                  <a:pt x="8" y="37"/>
                  <a:pt x="8" y="36"/>
                  <a:pt x="8" y="35"/>
                </a:cubicBezTo>
                <a:cubicBezTo>
                  <a:pt x="9" y="33"/>
                  <a:pt x="9" y="33"/>
                  <a:pt x="9" y="33"/>
                </a:cubicBezTo>
                <a:cubicBezTo>
                  <a:pt x="9" y="32"/>
                  <a:pt x="10" y="31"/>
                  <a:pt x="10" y="30"/>
                </a:cubicBezTo>
                <a:cubicBezTo>
                  <a:pt x="10" y="29"/>
                  <a:pt x="11" y="29"/>
                  <a:pt x="11" y="28"/>
                </a:cubicBezTo>
                <a:cubicBezTo>
                  <a:pt x="11" y="28"/>
                  <a:pt x="12" y="26"/>
                  <a:pt x="12" y="26"/>
                </a:cubicBezTo>
                <a:cubicBezTo>
                  <a:pt x="13" y="25"/>
                  <a:pt x="13" y="25"/>
                  <a:pt x="13" y="25"/>
                </a:cubicBezTo>
                <a:cubicBezTo>
                  <a:pt x="13" y="25"/>
                  <a:pt x="13" y="24"/>
                  <a:pt x="13" y="24"/>
                </a:cubicBezTo>
                <a:cubicBezTo>
                  <a:pt x="14" y="25"/>
                  <a:pt x="13" y="24"/>
                  <a:pt x="13" y="25"/>
                </a:cubicBezTo>
                <a:cubicBezTo>
                  <a:pt x="12" y="27"/>
                  <a:pt x="12" y="27"/>
                  <a:pt x="12" y="27"/>
                </a:cubicBezTo>
                <a:cubicBezTo>
                  <a:pt x="12" y="27"/>
                  <a:pt x="12" y="27"/>
                  <a:pt x="12" y="27"/>
                </a:cubicBezTo>
                <a:cubicBezTo>
                  <a:pt x="12" y="27"/>
                  <a:pt x="12" y="27"/>
                  <a:pt x="12" y="27"/>
                </a:cubicBezTo>
                <a:cubicBezTo>
                  <a:pt x="11" y="28"/>
                  <a:pt x="11" y="29"/>
                  <a:pt x="10" y="30"/>
                </a:cubicBezTo>
                <a:cubicBezTo>
                  <a:pt x="10" y="31"/>
                  <a:pt x="10" y="31"/>
                  <a:pt x="10" y="31"/>
                </a:cubicBezTo>
                <a:cubicBezTo>
                  <a:pt x="10" y="32"/>
                  <a:pt x="10" y="32"/>
                  <a:pt x="10" y="32"/>
                </a:cubicBezTo>
                <a:cubicBezTo>
                  <a:pt x="10" y="31"/>
                  <a:pt x="10" y="32"/>
                  <a:pt x="10" y="31"/>
                </a:cubicBezTo>
                <a:cubicBezTo>
                  <a:pt x="11" y="31"/>
                  <a:pt x="11" y="30"/>
                  <a:pt x="11" y="29"/>
                </a:cubicBezTo>
                <a:cubicBezTo>
                  <a:pt x="12" y="31"/>
                  <a:pt x="11" y="31"/>
                  <a:pt x="10" y="33"/>
                </a:cubicBezTo>
                <a:cubicBezTo>
                  <a:pt x="10" y="33"/>
                  <a:pt x="10" y="33"/>
                  <a:pt x="10" y="34"/>
                </a:cubicBezTo>
                <a:cubicBezTo>
                  <a:pt x="10" y="34"/>
                  <a:pt x="10" y="34"/>
                  <a:pt x="10" y="34"/>
                </a:cubicBezTo>
                <a:cubicBezTo>
                  <a:pt x="10" y="35"/>
                  <a:pt x="10" y="35"/>
                  <a:pt x="10" y="35"/>
                </a:cubicBezTo>
                <a:cubicBezTo>
                  <a:pt x="10" y="36"/>
                  <a:pt x="10" y="36"/>
                  <a:pt x="10" y="36"/>
                </a:cubicBezTo>
                <a:cubicBezTo>
                  <a:pt x="10" y="36"/>
                  <a:pt x="10" y="35"/>
                  <a:pt x="10" y="35"/>
                </a:cubicBezTo>
                <a:cubicBezTo>
                  <a:pt x="10" y="34"/>
                  <a:pt x="11" y="34"/>
                  <a:pt x="11" y="33"/>
                </a:cubicBezTo>
                <a:cubicBezTo>
                  <a:pt x="11" y="32"/>
                  <a:pt x="11" y="32"/>
                  <a:pt x="12" y="31"/>
                </a:cubicBezTo>
                <a:cubicBezTo>
                  <a:pt x="12" y="31"/>
                  <a:pt x="12" y="31"/>
                  <a:pt x="12" y="31"/>
                </a:cubicBezTo>
                <a:cubicBezTo>
                  <a:pt x="12" y="31"/>
                  <a:pt x="12" y="31"/>
                  <a:pt x="12" y="31"/>
                </a:cubicBezTo>
                <a:cubicBezTo>
                  <a:pt x="12" y="31"/>
                  <a:pt x="12" y="31"/>
                  <a:pt x="12" y="31"/>
                </a:cubicBezTo>
                <a:cubicBezTo>
                  <a:pt x="12" y="31"/>
                  <a:pt x="12" y="31"/>
                  <a:pt x="13" y="30"/>
                </a:cubicBezTo>
                <a:cubicBezTo>
                  <a:pt x="13" y="30"/>
                  <a:pt x="13" y="30"/>
                  <a:pt x="13" y="29"/>
                </a:cubicBezTo>
                <a:cubicBezTo>
                  <a:pt x="14" y="29"/>
                  <a:pt x="14" y="28"/>
                  <a:pt x="14" y="27"/>
                </a:cubicBezTo>
                <a:cubicBezTo>
                  <a:pt x="16" y="24"/>
                  <a:pt x="16" y="24"/>
                  <a:pt x="16" y="24"/>
                </a:cubicBezTo>
                <a:cubicBezTo>
                  <a:pt x="16" y="24"/>
                  <a:pt x="16" y="24"/>
                  <a:pt x="17" y="24"/>
                </a:cubicBezTo>
                <a:cubicBezTo>
                  <a:pt x="17" y="24"/>
                  <a:pt x="17" y="24"/>
                  <a:pt x="17" y="23"/>
                </a:cubicBezTo>
                <a:cubicBezTo>
                  <a:pt x="17" y="23"/>
                  <a:pt x="17" y="23"/>
                  <a:pt x="17" y="23"/>
                </a:cubicBezTo>
                <a:cubicBezTo>
                  <a:pt x="17" y="23"/>
                  <a:pt x="17" y="23"/>
                  <a:pt x="17" y="23"/>
                </a:cubicBezTo>
                <a:cubicBezTo>
                  <a:pt x="17" y="22"/>
                  <a:pt x="17" y="23"/>
                  <a:pt x="18" y="22"/>
                </a:cubicBezTo>
                <a:cubicBezTo>
                  <a:pt x="18" y="22"/>
                  <a:pt x="18" y="22"/>
                  <a:pt x="19" y="21"/>
                </a:cubicBezTo>
                <a:cubicBezTo>
                  <a:pt x="19" y="21"/>
                  <a:pt x="19" y="21"/>
                  <a:pt x="19" y="20"/>
                </a:cubicBezTo>
                <a:cubicBezTo>
                  <a:pt x="20" y="20"/>
                  <a:pt x="20" y="20"/>
                  <a:pt x="20" y="20"/>
                </a:cubicBezTo>
                <a:cubicBezTo>
                  <a:pt x="20" y="19"/>
                  <a:pt x="21" y="19"/>
                  <a:pt x="21" y="19"/>
                </a:cubicBezTo>
                <a:cubicBezTo>
                  <a:pt x="21" y="18"/>
                  <a:pt x="21" y="18"/>
                  <a:pt x="21" y="18"/>
                </a:cubicBezTo>
                <a:cubicBezTo>
                  <a:pt x="22" y="18"/>
                  <a:pt x="21" y="18"/>
                  <a:pt x="22" y="19"/>
                </a:cubicBezTo>
                <a:cubicBezTo>
                  <a:pt x="22" y="19"/>
                  <a:pt x="22" y="19"/>
                  <a:pt x="22" y="19"/>
                </a:cubicBezTo>
                <a:cubicBezTo>
                  <a:pt x="22" y="18"/>
                  <a:pt x="23" y="18"/>
                  <a:pt x="23" y="17"/>
                </a:cubicBezTo>
                <a:cubicBezTo>
                  <a:pt x="24" y="17"/>
                  <a:pt x="24" y="16"/>
                  <a:pt x="25" y="16"/>
                </a:cubicBezTo>
                <a:cubicBezTo>
                  <a:pt x="25" y="15"/>
                  <a:pt x="25" y="15"/>
                  <a:pt x="26" y="15"/>
                </a:cubicBezTo>
                <a:cubicBezTo>
                  <a:pt x="28" y="13"/>
                  <a:pt x="27" y="14"/>
                  <a:pt x="29" y="13"/>
                </a:cubicBezTo>
                <a:cubicBezTo>
                  <a:pt x="29" y="13"/>
                  <a:pt x="29" y="13"/>
                  <a:pt x="29" y="13"/>
                </a:cubicBezTo>
                <a:cubicBezTo>
                  <a:pt x="30" y="12"/>
                  <a:pt x="31" y="12"/>
                  <a:pt x="32" y="12"/>
                </a:cubicBezTo>
                <a:cubicBezTo>
                  <a:pt x="32" y="11"/>
                  <a:pt x="33" y="11"/>
                  <a:pt x="34" y="11"/>
                </a:cubicBezTo>
                <a:cubicBezTo>
                  <a:pt x="35" y="10"/>
                  <a:pt x="37" y="10"/>
                  <a:pt x="37" y="9"/>
                </a:cubicBezTo>
                <a:cubicBezTo>
                  <a:pt x="39" y="9"/>
                  <a:pt x="39" y="9"/>
                  <a:pt x="39" y="9"/>
                </a:cubicBezTo>
                <a:cubicBezTo>
                  <a:pt x="40" y="8"/>
                  <a:pt x="40" y="8"/>
                  <a:pt x="41" y="8"/>
                </a:cubicBezTo>
                <a:cubicBezTo>
                  <a:pt x="41" y="8"/>
                  <a:pt x="40" y="8"/>
                  <a:pt x="40" y="8"/>
                </a:cubicBezTo>
                <a:cubicBezTo>
                  <a:pt x="40" y="8"/>
                  <a:pt x="40" y="8"/>
                  <a:pt x="40" y="8"/>
                </a:cubicBezTo>
                <a:cubicBezTo>
                  <a:pt x="40" y="8"/>
                  <a:pt x="40" y="8"/>
                  <a:pt x="40" y="8"/>
                </a:cubicBezTo>
                <a:cubicBezTo>
                  <a:pt x="40" y="8"/>
                  <a:pt x="40" y="8"/>
                  <a:pt x="40" y="8"/>
                </a:cubicBezTo>
                <a:cubicBezTo>
                  <a:pt x="42" y="7"/>
                  <a:pt x="41" y="7"/>
                  <a:pt x="41" y="7"/>
                </a:cubicBezTo>
                <a:cubicBezTo>
                  <a:pt x="43" y="6"/>
                  <a:pt x="43" y="6"/>
                  <a:pt x="44" y="7"/>
                </a:cubicBezTo>
                <a:cubicBezTo>
                  <a:pt x="44" y="6"/>
                  <a:pt x="45" y="6"/>
                  <a:pt x="46" y="6"/>
                </a:cubicBezTo>
                <a:cubicBezTo>
                  <a:pt x="48" y="5"/>
                  <a:pt x="52" y="6"/>
                  <a:pt x="55" y="6"/>
                </a:cubicBezTo>
                <a:cubicBezTo>
                  <a:pt x="55" y="6"/>
                  <a:pt x="57" y="7"/>
                  <a:pt x="57" y="7"/>
                </a:cubicBezTo>
                <a:cubicBezTo>
                  <a:pt x="58" y="7"/>
                  <a:pt x="59" y="7"/>
                  <a:pt x="59" y="7"/>
                </a:cubicBezTo>
                <a:cubicBezTo>
                  <a:pt x="60" y="8"/>
                  <a:pt x="60" y="8"/>
                  <a:pt x="61" y="8"/>
                </a:cubicBezTo>
                <a:cubicBezTo>
                  <a:pt x="62" y="8"/>
                  <a:pt x="62" y="8"/>
                  <a:pt x="63" y="8"/>
                </a:cubicBezTo>
                <a:cubicBezTo>
                  <a:pt x="63" y="9"/>
                  <a:pt x="64" y="9"/>
                  <a:pt x="64" y="9"/>
                </a:cubicBezTo>
                <a:cubicBezTo>
                  <a:pt x="65" y="10"/>
                  <a:pt x="66" y="10"/>
                  <a:pt x="67" y="11"/>
                </a:cubicBezTo>
                <a:cubicBezTo>
                  <a:pt x="68" y="11"/>
                  <a:pt x="69" y="11"/>
                  <a:pt x="69" y="12"/>
                </a:cubicBezTo>
                <a:cubicBezTo>
                  <a:pt x="70" y="12"/>
                  <a:pt x="71" y="13"/>
                  <a:pt x="72" y="13"/>
                </a:cubicBezTo>
                <a:cubicBezTo>
                  <a:pt x="73" y="14"/>
                  <a:pt x="73" y="14"/>
                  <a:pt x="73" y="14"/>
                </a:cubicBezTo>
                <a:cubicBezTo>
                  <a:pt x="73" y="14"/>
                  <a:pt x="74" y="14"/>
                  <a:pt x="74" y="15"/>
                </a:cubicBezTo>
                <a:cubicBezTo>
                  <a:pt x="75" y="16"/>
                  <a:pt x="75" y="15"/>
                  <a:pt x="77" y="17"/>
                </a:cubicBezTo>
                <a:cubicBezTo>
                  <a:pt x="77" y="17"/>
                  <a:pt x="77" y="17"/>
                  <a:pt x="77" y="17"/>
                </a:cubicBezTo>
                <a:cubicBezTo>
                  <a:pt x="77" y="18"/>
                  <a:pt x="78" y="18"/>
                  <a:pt x="78" y="18"/>
                </a:cubicBezTo>
                <a:cubicBezTo>
                  <a:pt x="79" y="19"/>
                  <a:pt x="79" y="19"/>
                  <a:pt x="79" y="19"/>
                </a:cubicBezTo>
                <a:cubicBezTo>
                  <a:pt x="80" y="19"/>
                  <a:pt x="78" y="19"/>
                  <a:pt x="79" y="19"/>
                </a:cubicBezTo>
                <a:cubicBezTo>
                  <a:pt x="79" y="19"/>
                  <a:pt x="79" y="19"/>
                  <a:pt x="79" y="19"/>
                </a:cubicBezTo>
                <a:cubicBezTo>
                  <a:pt x="80" y="19"/>
                  <a:pt x="80" y="19"/>
                  <a:pt x="80" y="19"/>
                </a:cubicBezTo>
                <a:cubicBezTo>
                  <a:pt x="80" y="20"/>
                  <a:pt x="80" y="20"/>
                  <a:pt x="80" y="19"/>
                </a:cubicBezTo>
                <a:cubicBezTo>
                  <a:pt x="79" y="19"/>
                  <a:pt x="80" y="19"/>
                  <a:pt x="79" y="19"/>
                </a:cubicBezTo>
                <a:cubicBezTo>
                  <a:pt x="79" y="19"/>
                  <a:pt x="79" y="19"/>
                  <a:pt x="79" y="19"/>
                </a:cubicBezTo>
                <a:cubicBezTo>
                  <a:pt x="80" y="20"/>
                  <a:pt x="80" y="20"/>
                  <a:pt x="80" y="20"/>
                </a:cubicBezTo>
                <a:cubicBezTo>
                  <a:pt x="80" y="20"/>
                  <a:pt x="81" y="20"/>
                  <a:pt x="81" y="21"/>
                </a:cubicBezTo>
                <a:cubicBezTo>
                  <a:pt x="82" y="21"/>
                  <a:pt x="82" y="21"/>
                  <a:pt x="82" y="21"/>
                </a:cubicBezTo>
                <a:cubicBezTo>
                  <a:pt x="82" y="22"/>
                  <a:pt x="82" y="22"/>
                  <a:pt x="83" y="23"/>
                </a:cubicBezTo>
                <a:cubicBezTo>
                  <a:pt x="83" y="23"/>
                  <a:pt x="83" y="23"/>
                  <a:pt x="83" y="24"/>
                </a:cubicBezTo>
                <a:cubicBezTo>
                  <a:pt x="83" y="24"/>
                  <a:pt x="83" y="25"/>
                  <a:pt x="84" y="25"/>
                </a:cubicBezTo>
                <a:cubicBezTo>
                  <a:pt x="84" y="24"/>
                  <a:pt x="83" y="24"/>
                  <a:pt x="83" y="23"/>
                </a:cubicBezTo>
                <a:cubicBezTo>
                  <a:pt x="80" y="19"/>
                  <a:pt x="80" y="19"/>
                  <a:pt x="80" y="19"/>
                </a:cubicBezTo>
                <a:cubicBezTo>
                  <a:pt x="80" y="18"/>
                  <a:pt x="80" y="18"/>
                  <a:pt x="79" y="18"/>
                </a:cubicBezTo>
                <a:cubicBezTo>
                  <a:pt x="78" y="16"/>
                  <a:pt x="78" y="16"/>
                  <a:pt x="78" y="16"/>
                </a:cubicBezTo>
                <a:cubicBezTo>
                  <a:pt x="77" y="15"/>
                  <a:pt x="76" y="15"/>
                  <a:pt x="76" y="14"/>
                </a:cubicBezTo>
                <a:cubicBezTo>
                  <a:pt x="77" y="14"/>
                  <a:pt x="76" y="15"/>
                  <a:pt x="77" y="15"/>
                </a:cubicBezTo>
                <a:cubicBezTo>
                  <a:pt x="77" y="14"/>
                  <a:pt x="75" y="14"/>
                  <a:pt x="75" y="13"/>
                </a:cubicBezTo>
                <a:cubicBezTo>
                  <a:pt x="75" y="12"/>
                  <a:pt x="74" y="12"/>
                  <a:pt x="73" y="11"/>
                </a:cubicBezTo>
                <a:cubicBezTo>
                  <a:pt x="72" y="11"/>
                  <a:pt x="72" y="11"/>
                  <a:pt x="71" y="10"/>
                </a:cubicBezTo>
                <a:cubicBezTo>
                  <a:pt x="71" y="10"/>
                  <a:pt x="70" y="10"/>
                  <a:pt x="69" y="9"/>
                </a:cubicBezTo>
                <a:cubicBezTo>
                  <a:pt x="69" y="9"/>
                  <a:pt x="69" y="9"/>
                  <a:pt x="69" y="9"/>
                </a:cubicBezTo>
                <a:cubicBezTo>
                  <a:pt x="69" y="9"/>
                  <a:pt x="69" y="9"/>
                  <a:pt x="69" y="9"/>
                </a:cubicBezTo>
                <a:cubicBezTo>
                  <a:pt x="69" y="9"/>
                  <a:pt x="69" y="8"/>
                  <a:pt x="68" y="8"/>
                </a:cubicBezTo>
                <a:cubicBezTo>
                  <a:pt x="68" y="8"/>
                  <a:pt x="68" y="8"/>
                  <a:pt x="68" y="8"/>
                </a:cubicBezTo>
                <a:cubicBezTo>
                  <a:pt x="68" y="8"/>
                  <a:pt x="68" y="8"/>
                  <a:pt x="68" y="8"/>
                </a:cubicBezTo>
                <a:cubicBezTo>
                  <a:pt x="68" y="8"/>
                  <a:pt x="69" y="8"/>
                  <a:pt x="69" y="8"/>
                </a:cubicBezTo>
                <a:cubicBezTo>
                  <a:pt x="69" y="8"/>
                  <a:pt x="69" y="8"/>
                  <a:pt x="69" y="8"/>
                </a:cubicBezTo>
                <a:cubicBezTo>
                  <a:pt x="70" y="9"/>
                  <a:pt x="69" y="9"/>
                  <a:pt x="70" y="9"/>
                </a:cubicBezTo>
                <a:cubicBezTo>
                  <a:pt x="71" y="9"/>
                  <a:pt x="71" y="9"/>
                  <a:pt x="71" y="9"/>
                </a:cubicBezTo>
                <a:cubicBezTo>
                  <a:pt x="72" y="10"/>
                  <a:pt x="72" y="10"/>
                  <a:pt x="72" y="10"/>
                </a:cubicBezTo>
                <a:cubicBezTo>
                  <a:pt x="72" y="9"/>
                  <a:pt x="72" y="9"/>
                  <a:pt x="72" y="9"/>
                </a:cubicBezTo>
                <a:cubicBezTo>
                  <a:pt x="73" y="10"/>
                  <a:pt x="73" y="10"/>
                  <a:pt x="73" y="10"/>
                </a:cubicBezTo>
                <a:cubicBezTo>
                  <a:pt x="73" y="10"/>
                  <a:pt x="73" y="10"/>
                  <a:pt x="73" y="10"/>
                </a:cubicBezTo>
                <a:cubicBezTo>
                  <a:pt x="72" y="10"/>
                  <a:pt x="72" y="10"/>
                  <a:pt x="72" y="10"/>
                </a:cubicBezTo>
                <a:cubicBezTo>
                  <a:pt x="72" y="10"/>
                  <a:pt x="72" y="10"/>
                  <a:pt x="72" y="10"/>
                </a:cubicBezTo>
                <a:cubicBezTo>
                  <a:pt x="73" y="10"/>
                  <a:pt x="73" y="11"/>
                  <a:pt x="74" y="11"/>
                </a:cubicBezTo>
                <a:cubicBezTo>
                  <a:pt x="74" y="11"/>
                  <a:pt x="74" y="11"/>
                  <a:pt x="74" y="11"/>
                </a:cubicBezTo>
                <a:cubicBezTo>
                  <a:pt x="75" y="12"/>
                  <a:pt x="75" y="11"/>
                  <a:pt x="75" y="11"/>
                </a:cubicBezTo>
                <a:cubicBezTo>
                  <a:pt x="76" y="12"/>
                  <a:pt x="76" y="12"/>
                  <a:pt x="76" y="12"/>
                </a:cubicBezTo>
                <a:cubicBezTo>
                  <a:pt x="76" y="12"/>
                  <a:pt x="76" y="12"/>
                  <a:pt x="77" y="12"/>
                </a:cubicBezTo>
                <a:cubicBezTo>
                  <a:pt x="77" y="13"/>
                  <a:pt x="77" y="12"/>
                  <a:pt x="77" y="13"/>
                </a:cubicBezTo>
                <a:cubicBezTo>
                  <a:pt x="78" y="13"/>
                  <a:pt x="77" y="13"/>
                  <a:pt x="78" y="12"/>
                </a:cubicBezTo>
                <a:cubicBezTo>
                  <a:pt x="78" y="12"/>
                  <a:pt x="77" y="13"/>
                  <a:pt x="78" y="12"/>
                </a:cubicBezTo>
                <a:cubicBezTo>
                  <a:pt x="78" y="12"/>
                  <a:pt x="78" y="12"/>
                  <a:pt x="78" y="12"/>
                </a:cubicBezTo>
                <a:cubicBezTo>
                  <a:pt x="78" y="12"/>
                  <a:pt x="78" y="12"/>
                  <a:pt x="78" y="12"/>
                </a:cubicBezTo>
                <a:cubicBezTo>
                  <a:pt x="78" y="12"/>
                  <a:pt x="78" y="13"/>
                  <a:pt x="78" y="13"/>
                </a:cubicBezTo>
                <a:cubicBezTo>
                  <a:pt x="79" y="13"/>
                  <a:pt x="79" y="13"/>
                  <a:pt x="79" y="13"/>
                </a:cubicBezTo>
                <a:cubicBezTo>
                  <a:pt x="79" y="13"/>
                  <a:pt x="79" y="13"/>
                  <a:pt x="79" y="13"/>
                </a:cubicBezTo>
                <a:cubicBezTo>
                  <a:pt x="79" y="13"/>
                  <a:pt x="79" y="13"/>
                  <a:pt x="79" y="13"/>
                </a:cubicBezTo>
                <a:cubicBezTo>
                  <a:pt x="79" y="13"/>
                  <a:pt x="79" y="13"/>
                  <a:pt x="79" y="13"/>
                </a:cubicBezTo>
                <a:cubicBezTo>
                  <a:pt x="79" y="13"/>
                  <a:pt x="79" y="13"/>
                  <a:pt x="79" y="13"/>
                </a:cubicBezTo>
                <a:cubicBezTo>
                  <a:pt x="78" y="12"/>
                  <a:pt x="78" y="12"/>
                  <a:pt x="78" y="12"/>
                </a:cubicBezTo>
                <a:cubicBezTo>
                  <a:pt x="78" y="12"/>
                  <a:pt x="78" y="12"/>
                  <a:pt x="78" y="12"/>
                </a:cubicBezTo>
                <a:cubicBezTo>
                  <a:pt x="77" y="11"/>
                  <a:pt x="77" y="11"/>
                  <a:pt x="77" y="11"/>
                </a:cubicBezTo>
                <a:cubicBezTo>
                  <a:pt x="77" y="11"/>
                  <a:pt x="77" y="11"/>
                  <a:pt x="77" y="11"/>
                </a:cubicBezTo>
                <a:cubicBezTo>
                  <a:pt x="77" y="11"/>
                  <a:pt x="77" y="11"/>
                  <a:pt x="77" y="11"/>
                </a:cubicBezTo>
                <a:cubicBezTo>
                  <a:pt x="78" y="11"/>
                  <a:pt x="77" y="11"/>
                  <a:pt x="77" y="11"/>
                </a:cubicBezTo>
                <a:cubicBezTo>
                  <a:pt x="78" y="11"/>
                  <a:pt x="77" y="11"/>
                  <a:pt x="78" y="11"/>
                </a:cubicBezTo>
                <a:cubicBezTo>
                  <a:pt x="78" y="11"/>
                  <a:pt x="78" y="11"/>
                  <a:pt x="78" y="11"/>
                </a:cubicBezTo>
                <a:cubicBezTo>
                  <a:pt x="78" y="11"/>
                  <a:pt x="78" y="11"/>
                  <a:pt x="78" y="11"/>
                </a:cubicBezTo>
                <a:cubicBezTo>
                  <a:pt x="78" y="11"/>
                  <a:pt x="78" y="11"/>
                  <a:pt x="78" y="11"/>
                </a:cubicBezTo>
                <a:cubicBezTo>
                  <a:pt x="78" y="11"/>
                  <a:pt x="78" y="12"/>
                  <a:pt x="78" y="12"/>
                </a:cubicBezTo>
                <a:cubicBezTo>
                  <a:pt x="78" y="12"/>
                  <a:pt x="79" y="12"/>
                  <a:pt x="79" y="12"/>
                </a:cubicBezTo>
                <a:cubicBezTo>
                  <a:pt x="79" y="12"/>
                  <a:pt x="80" y="13"/>
                  <a:pt x="80" y="13"/>
                </a:cubicBezTo>
                <a:cubicBezTo>
                  <a:pt x="81" y="13"/>
                  <a:pt x="81" y="13"/>
                  <a:pt x="81" y="13"/>
                </a:cubicBezTo>
                <a:cubicBezTo>
                  <a:pt x="81" y="13"/>
                  <a:pt x="81" y="13"/>
                  <a:pt x="82" y="14"/>
                </a:cubicBezTo>
                <a:cubicBezTo>
                  <a:pt x="83" y="15"/>
                  <a:pt x="83" y="16"/>
                  <a:pt x="83" y="16"/>
                </a:cubicBezTo>
                <a:cubicBezTo>
                  <a:pt x="85" y="17"/>
                  <a:pt x="85" y="18"/>
                  <a:pt x="86" y="19"/>
                </a:cubicBezTo>
                <a:cubicBezTo>
                  <a:pt x="87" y="20"/>
                  <a:pt x="87" y="20"/>
                  <a:pt x="87" y="20"/>
                </a:cubicBezTo>
                <a:cubicBezTo>
                  <a:pt x="87" y="21"/>
                  <a:pt x="88" y="21"/>
                  <a:pt x="88" y="22"/>
                </a:cubicBezTo>
                <a:cubicBezTo>
                  <a:pt x="89" y="24"/>
                  <a:pt x="89" y="24"/>
                  <a:pt x="89" y="24"/>
                </a:cubicBezTo>
                <a:cubicBezTo>
                  <a:pt x="90" y="25"/>
                  <a:pt x="90" y="26"/>
                  <a:pt x="91" y="27"/>
                </a:cubicBezTo>
                <a:cubicBezTo>
                  <a:pt x="91" y="28"/>
                  <a:pt x="91" y="28"/>
                  <a:pt x="91" y="28"/>
                </a:cubicBezTo>
                <a:cubicBezTo>
                  <a:pt x="92" y="30"/>
                  <a:pt x="92" y="30"/>
                  <a:pt x="92" y="30"/>
                </a:cubicBezTo>
                <a:cubicBezTo>
                  <a:pt x="92" y="31"/>
                  <a:pt x="92" y="32"/>
                  <a:pt x="93" y="32"/>
                </a:cubicBezTo>
                <a:cubicBezTo>
                  <a:pt x="93" y="33"/>
                  <a:pt x="93" y="34"/>
                  <a:pt x="93" y="34"/>
                </a:cubicBezTo>
                <a:cubicBezTo>
                  <a:pt x="93" y="34"/>
                  <a:pt x="93" y="34"/>
                  <a:pt x="93" y="35"/>
                </a:cubicBezTo>
                <a:cubicBezTo>
                  <a:pt x="94" y="37"/>
                  <a:pt x="95" y="42"/>
                  <a:pt x="95" y="44"/>
                </a:cubicBezTo>
                <a:cubicBezTo>
                  <a:pt x="95" y="45"/>
                  <a:pt x="95" y="46"/>
                  <a:pt x="95" y="46"/>
                </a:cubicBezTo>
                <a:cubicBezTo>
                  <a:pt x="95" y="47"/>
                  <a:pt x="95" y="47"/>
                  <a:pt x="95" y="48"/>
                </a:cubicBezTo>
                <a:cubicBezTo>
                  <a:pt x="95" y="49"/>
                  <a:pt x="95" y="49"/>
                  <a:pt x="95" y="50"/>
                </a:cubicBezTo>
                <a:cubicBezTo>
                  <a:pt x="96" y="51"/>
                  <a:pt x="95" y="53"/>
                  <a:pt x="95" y="54"/>
                </a:cubicBezTo>
                <a:cubicBezTo>
                  <a:pt x="95" y="56"/>
                  <a:pt x="94" y="58"/>
                  <a:pt x="93" y="61"/>
                </a:cubicBezTo>
                <a:cubicBezTo>
                  <a:pt x="93" y="62"/>
                  <a:pt x="93" y="62"/>
                  <a:pt x="93" y="63"/>
                </a:cubicBezTo>
                <a:cubicBezTo>
                  <a:pt x="92" y="64"/>
                  <a:pt x="93" y="64"/>
                  <a:pt x="93" y="64"/>
                </a:cubicBezTo>
                <a:cubicBezTo>
                  <a:pt x="93" y="64"/>
                  <a:pt x="93" y="64"/>
                  <a:pt x="93" y="64"/>
                </a:cubicBezTo>
                <a:cubicBezTo>
                  <a:pt x="93" y="63"/>
                  <a:pt x="93" y="63"/>
                  <a:pt x="93" y="63"/>
                </a:cubicBezTo>
                <a:cubicBezTo>
                  <a:pt x="93" y="63"/>
                  <a:pt x="93" y="63"/>
                  <a:pt x="93" y="63"/>
                </a:cubicBezTo>
                <a:cubicBezTo>
                  <a:pt x="93" y="63"/>
                  <a:pt x="93" y="63"/>
                  <a:pt x="93" y="63"/>
                </a:cubicBezTo>
                <a:cubicBezTo>
                  <a:pt x="93" y="63"/>
                  <a:pt x="93" y="63"/>
                  <a:pt x="93" y="62"/>
                </a:cubicBezTo>
                <a:cubicBezTo>
                  <a:pt x="94" y="63"/>
                  <a:pt x="94" y="63"/>
                  <a:pt x="94" y="63"/>
                </a:cubicBezTo>
                <a:cubicBezTo>
                  <a:pt x="93" y="63"/>
                  <a:pt x="93" y="65"/>
                  <a:pt x="92" y="66"/>
                </a:cubicBezTo>
                <a:cubicBezTo>
                  <a:pt x="92" y="66"/>
                  <a:pt x="92" y="66"/>
                  <a:pt x="92" y="67"/>
                </a:cubicBezTo>
                <a:cubicBezTo>
                  <a:pt x="91" y="69"/>
                  <a:pt x="92" y="68"/>
                  <a:pt x="90" y="70"/>
                </a:cubicBezTo>
                <a:cubicBezTo>
                  <a:pt x="90" y="70"/>
                  <a:pt x="90" y="70"/>
                  <a:pt x="90" y="71"/>
                </a:cubicBezTo>
                <a:cubicBezTo>
                  <a:pt x="90" y="71"/>
                  <a:pt x="90" y="71"/>
                  <a:pt x="90" y="71"/>
                </a:cubicBezTo>
                <a:cubicBezTo>
                  <a:pt x="90" y="71"/>
                  <a:pt x="90" y="71"/>
                  <a:pt x="90" y="71"/>
                </a:cubicBezTo>
                <a:cubicBezTo>
                  <a:pt x="89" y="72"/>
                  <a:pt x="89" y="73"/>
                  <a:pt x="89" y="74"/>
                </a:cubicBezTo>
                <a:cubicBezTo>
                  <a:pt x="88" y="74"/>
                  <a:pt x="88" y="75"/>
                  <a:pt x="88" y="75"/>
                </a:cubicBezTo>
                <a:cubicBezTo>
                  <a:pt x="87" y="76"/>
                  <a:pt x="87" y="76"/>
                  <a:pt x="87" y="76"/>
                </a:cubicBezTo>
                <a:cubicBezTo>
                  <a:pt x="87" y="76"/>
                  <a:pt x="87" y="76"/>
                  <a:pt x="87" y="76"/>
                </a:cubicBezTo>
                <a:cubicBezTo>
                  <a:pt x="87" y="77"/>
                  <a:pt x="87" y="77"/>
                  <a:pt x="86" y="78"/>
                </a:cubicBezTo>
                <a:cubicBezTo>
                  <a:pt x="85" y="79"/>
                  <a:pt x="84" y="80"/>
                  <a:pt x="83" y="81"/>
                </a:cubicBezTo>
                <a:cubicBezTo>
                  <a:pt x="82" y="82"/>
                  <a:pt x="82" y="82"/>
                  <a:pt x="82" y="82"/>
                </a:cubicBezTo>
                <a:cubicBezTo>
                  <a:pt x="82" y="82"/>
                  <a:pt x="82" y="82"/>
                  <a:pt x="82" y="82"/>
                </a:cubicBezTo>
                <a:cubicBezTo>
                  <a:pt x="83" y="82"/>
                  <a:pt x="82" y="82"/>
                  <a:pt x="83" y="82"/>
                </a:cubicBezTo>
                <a:cubicBezTo>
                  <a:pt x="83" y="82"/>
                  <a:pt x="83" y="82"/>
                  <a:pt x="82" y="82"/>
                </a:cubicBezTo>
                <a:cubicBezTo>
                  <a:pt x="81" y="83"/>
                  <a:pt x="81" y="83"/>
                  <a:pt x="81" y="83"/>
                </a:cubicBezTo>
                <a:cubicBezTo>
                  <a:pt x="81" y="83"/>
                  <a:pt x="81" y="83"/>
                  <a:pt x="81" y="84"/>
                </a:cubicBezTo>
                <a:cubicBezTo>
                  <a:pt x="80" y="84"/>
                  <a:pt x="80" y="84"/>
                  <a:pt x="80" y="84"/>
                </a:cubicBezTo>
                <a:cubicBezTo>
                  <a:pt x="80" y="85"/>
                  <a:pt x="80" y="85"/>
                  <a:pt x="80" y="85"/>
                </a:cubicBezTo>
                <a:cubicBezTo>
                  <a:pt x="80" y="85"/>
                  <a:pt x="80" y="85"/>
                  <a:pt x="80" y="85"/>
                </a:cubicBezTo>
                <a:cubicBezTo>
                  <a:pt x="80" y="85"/>
                  <a:pt x="80" y="85"/>
                  <a:pt x="80" y="85"/>
                </a:cubicBezTo>
                <a:cubicBezTo>
                  <a:pt x="80" y="85"/>
                  <a:pt x="80" y="85"/>
                  <a:pt x="80" y="85"/>
                </a:cubicBezTo>
                <a:cubicBezTo>
                  <a:pt x="79" y="85"/>
                  <a:pt x="79" y="85"/>
                  <a:pt x="78" y="85"/>
                </a:cubicBezTo>
                <a:cubicBezTo>
                  <a:pt x="78" y="86"/>
                  <a:pt x="78" y="85"/>
                  <a:pt x="78" y="86"/>
                </a:cubicBezTo>
                <a:cubicBezTo>
                  <a:pt x="78" y="86"/>
                  <a:pt x="78" y="86"/>
                  <a:pt x="77" y="86"/>
                </a:cubicBezTo>
                <a:cubicBezTo>
                  <a:pt x="76" y="87"/>
                  <a:pt x="76" y="87"/>
                  <a:pt x="76" y="87"/>
                </a:cubicBezTo>
                <a:cubicBezTo>
                  <a:pt x="76" y="88"/>
                  <a:pt x="76" y="88"/>
                  <a:pt x="75" y="87"/>
                </a:cubicBezTo>
                <a:cubicBezTo>
                  <a:pt x="75" y="88"/>
                  <a:pt x="74" y="88"/>
                  <a:pt x="74" y="89"/>
                </a:cubicBezTo>
                <a:cubicBezTo>
                  <a:pt x="74" y="89"/>
                  <a:pt x="74" y="89"/>
                  <a:pt x="73" y="89"/>
                </a:cubicBezTo>
                <a:cubicBezTo>
                  <a:pt x="72" y="90"/>
                  <a:pt x="72" y="90"/>
                  <a:pt x="72" y="90"/>
                </a:cubicBezTo>
                <a:cubicBezTo>
                  <a:pt x="72" y="90"/>
                  <a:pt x="72" y="90"/>
                  <a:pt x="72" y="90"/>
                </a:cubicBezTo>
                <a:cubicBezTo>
                  <a:pt x="72" y="91"/>
                  <a:pt x="72" y="91"/>
                  <a:pt x="71" y="91"/>
                </a:cubicBezTo>
                <a:cubicBezTo>
                  <a:pt x="70" y="91"/>
                  <a:pt x="70" y="91"/>
                  <a:pt x="69" y="91"/>
                </a:cubicBezTo>
                <a:cubicBezTo>
                  <a:pt x="69" y="91"/>
                  <a:pt x="69" y="91"/>
                  <a:pt x="69" y="91"/>
                </a:cubicBezTo>
                <a:cubicBezTo>
                  <a:pt x="68" y="92"/>
                  <a:pt x="69" y="92"/>
                  <a:pt x="68" y="92"/>
                </a:cubicBezTo>
                <a:cubicBezTo>
                  <a:pt x="68" y="92"/>
                  <a:pt x="68" y="92"/>
                  <a:pt x="67" y="92"/>
                </a:cubicBezTo>
                <a:cubicBezTo>
                  <a:pt x="67" y="92"/>
                  <a:pt x="67" y="92"/>
                  <a:pt x="67" y="92"/>
                </a:cubicBezTo>
                <a:cubicBezTo>
                  <a:pt x="66" y="92"/>
                  <a:pt x="67" y="92"/>
                  <a:pt x="66" y="93"/>
                </a:cubicBezTo>
                <a:cubicBezTo>
                  <a:pt x="65" y="93"/>
                  <a:pt x="66" y="93"/>
                  <a:pt x="65" y="93"/>
                </a:cubicBezTo>
                <a:cubicBezTo>
                  <a:pt x="65" y="93"/>
                  <a:pt x="65" y="93"/>
                  <a:pt x="65" y="93"/>
                </a:cubicBezTo>
                <a:cubicBezTo>
                  <a:pt x="64" y="93"/>
                  <a:pt x="64" y="93"/>
                  <a:pt x="64" y="94"/>
                </a:cubicBezTo>
                <a:cubicBezTo>
                  <a:pt x="63" y="94"/>
                  <a:pt x="63" y="94"/>
                  <a:pt x="63" y="94"/>
                </a:cubicBezTo>
                <a:cubicBezTo>
                  <a:pt x="62" y="94"/>
                  <a:pt x="60" y="94"/>
                  <a:pt x="59" y="95"/>
                </a:cubicBezTo>
                <a:cubicBezTo>
                  <a:pt x="59" y="95"/>
                  <a:pt x="58" y="95"/>
                  <a:pt x="58" y="95"/>
                </a:cubicBezTo>
                <a:cubicBezTo>
                  <a:pt x="58" y="94"/>
                  <a:pt x="58" y="95"/>
                  <a:pt x="59" y="94"/>
                </a:cubicBezTo>
                <a:cubicBezTo>
                  <a:pt x="59" y="94"/>
                  <a:pt x="60" y="94"/>
                  <a:pt x="60" y="94"/>
                </a:cubicBezTo>
                <a:cubicBezTo>
                  <a:pt x="61" y="94"/>
                  <a:pt x="62" y="93"/>
                  <a:pt x="63" y="93"/>
                </a:cubicBezTo>
                <a:cubicBezTo>
                  <a:pt x="63" y="93"/>
                  <a:pt x="63" y="93"/>
                  <a:pt x="63" y="93"/>
                </a:cubicBezTo>
                <a:cubicBezTo>
                  <a:pt x="63" y="93"/>
                  <a:pt x="63" y="93"/>
                  <a:pt x="63" y="93"/>
                </a:cubicBezTo>
                <a:cubicBezTo>
                  <a:pt x="65" y="92"/>
                  <a:pt x="64" y="93"/>
                  <a:pt x="67" y="91"/>
                </a:cubicBezTo>
                <a:cubicBezTo>
                  <a:pt x="69" y="91"/>
                  <a:pt x="69" y="91"/>
                  <a:pt x="69" y="91"/>
                </a:cubicBezTo>
                <a:cubicBezTo>
                  <a:pt x="69" y="91"/>
                  <a:pt x="69" y="90"/>
                  <a:pt x="70" y="90"/>
                </a:cubicBezTo>
                <a:cubicBezTo>
                  <a:pt x="72" y="89"/>
                  <a:pt x="72" y="89"/>
                  <a:pt x="72" y="89"/>
                </a:cubicBezTo>
                <a:cubicBezTo>
                  <a:pt x="73" y="89"/>
                  <a:pt x="73" y="88"/>
                  <a:pt x="73" y="88"/>
                </a:cubicBezTo>
                <a:cubicBezTo>
                  <a:pt x="72" y="88"/>
                  <a:pt x="72" y="89"/>
                  <a:pt x="71" y="89"/>
                </a:cubicBezTo>
                <a:cubicBezTo>
                  <a:pt x="71" y="89"/>
                  <a:pt x="71" y="89"/>
                  <a:pt x="71" y="89"/>
                </a:cubicBezTo>
                <a:cubicBezTo>
                  <a:pt x="71" y="89"/>
                  <a:pt x="71" y="89"/>
                  <a:pt x="71" y="89"/>
                </a:cubicBezTo>
                <a:cubicBezTo>
                  <a:pt x="72" y="88"/>
                  <a:pt x="72" y="88"/>
                  <a:pt x="72" y="88"/>
                </a:cubicBezTo>
                <a:cubicBezTo>
                  <a:pt x="71" y="88"/>
                  <a:pt x="71" y="88"/>
                  <a:pt x="71" y="88"/>
                </a:cubicBezTo>
                <a:cubicBezTo>
                  <a:pt x="71" y="89"/>
                  <a:pt x="71" y="89"/>
                  <a:pt x="71" y="89"/>
                </a:cubicBezTo>
                <a:cubicBezTo>
                  <a:pt x="70" y="89"/>
                  <a:pt x="70" y="89"/>
                  <a:pt x="70" y="89"/>
                </a:cubicBezTo>
                <a:cubicBezTo>
                  <a:pt x="70" y="89"/>
                  <a:pt x="70" y="89"/>
                  <a:pt x="70" y="89"/>
                </a:cubicBezTo>
                <a:cubicBezTo>
                  <a:pt x="70" y="90"/>
                  <a:pt x="70" y="90"/>
                  <a:pt x="70" y="90"/>
                </a:cubicBezTo>
                <a:cubicBezTo>
                  <a:pt x="69" y="90"/>
                  <a:pt x="69" y="89"/>
                  <a:pt x="68" y="90"/>
                </a:cubicBezTo>
                <a:cubicBezTo>
                  <a:pt x="68" y="90"/>
                  <a:pt x="68" y="90"/>
                  <a:pt x="67" y="90"/>
                </a:cubicBezTo>
                <a:cubicBezTo>
                  <a:pt x="65" y="92"/>
                  <a:pt x="65" y="92"/>
                  <a:pt x="65" y="92"/>
                </a:cubicBezTo>
                <a:cubicBezTo>
                  <a:pt x="65" y="92"/>
                  <a:pt x="65" y="92"/>
                  <a:pt x="64" y="92"/>
                </a:cubicBezTo>
                <a:cubicBezTo>
                  <a:pt x="64" y="92"/>
                  <a:pt x="64" y="92"/>
                  <a:pt x="63" y="92"/>
                </a:cubicBezTo>
                <a:cubicBezTo>
                  <a:pt x="63" y="92"/>
                  <a:pt x="63" y="93"/>
                  <a:pt x="63" y="93"/>
                </a:cubicBezTo>
                <a:cubicBezTo>
                  <a:pt x="62" y="92"/>
                  <a:pt x="62" y="92"/>
                  <a:pt x="62" y="92"/>
                </a:cubicBezTo>
                <a:cubicBezTo>
                  <a:pt x="63" y="92"/>
                  <a:pt x="63" y="92"/>
                  <a:pt x="63" y="92"/>
                </a:cubicBezTo>
                <a:cubicBezTo>
                  <a:pt x="64" y="91"/>
                  <a:pt x="66" y="91"/>
                  <a:pt x="67" y="90"/>
                </a:cubicBezTo>
                <a:cubicBezTo>
                  <a:pt x="67" y="90"/>
                  <a:pt x="67" y="90"/>
                  <a:pt x="67" y="90"/>
                </a:cubicBezTo>
                <a:cubicBezTo>
                  <a:pt x="67" y="90"/>
                  <a:pt x="68" y="89"/>
                  <a:pt x="68" y="89"/>
                </a:cubicBezTo>
                <a:cubicBezTo>
                  <a:pt x="68" y="89"/>
                  <a:pt x="68" y="89"/>
                  <a:pt x="69" y="89"/>
                </a:cubicBezTo>
                <a:cubicBezTo>
                  <a:pt x="70" y="88"/>
                  <a:pt x="71" y="88"/>
                  <a:pt x="71" y="87"/>
                </a:cubicBezTo>
                <a:cubicBezTo>
                  <a:pt x="72" y="87"/>
                  <a:pt x="72" y="87"/>
                  <a:pt x="72" y="87"/>
                </a:cubicBezTo>
                <a:cubicBezTo>
                  <a:pt x="73" y="86"/>
                  <a:pt x="72" y="87"/>
                  <a:pt x="73" y="86"/>
                </a:cubicBezTo>
                <a:cubicBezTo>
                  <a:pt x="75" y="84"/>
                  <a:pt x="75" y="84"/>
                  <a:pt x="75" y="84"/>
                </a:cubicBezTo>
                <a:cubicBezTo>
                  <a:pt x="76" y="83"/>
                  <a:pt x="76" y="83"/>
                  <a:pt x="76" y="83"/>
                </a:cubicBezTo>
                <a:cubicBezTo>
                  <a:pt x="76" y="83"/>
                  <a:pt x="76" y="83"/>
                  <a:pt x="75" y="84"/>
                </a:cubicBezTo>
                <a:cubicBezTo>
                  <a:pt x="75" y="84"/>
                  <a:pt x="75" y="84"/>
                  <a:pt x="75" y="84"/>
                </a:cubicBezTo>
                <a:cubicBezTo>
                  <a:pt x="74" y="84"/>
                  <a:pt x="74" y="85"/>
                  <a:pt x="73" y="85"/>
                </a:cubicBezTo>
                <a:cubicBezTo>
                  <a:pt x="74" y="85"/>
                  <a:pt x="74" y="84"/>
                  <a:pt x="74" y="84"/>
                </a:cubicBezTo>
                <a:cubicBezTo>
                  <a:pt x="75" y="83"/>
                  <a:pt x="77" y="82"/>
                  <a:pt x="78" y="81"/>
                </a:cubicBezTo>
                <a:cubicBezTo>
                  <a:pt x="78" y="81"/>
                  <a:pt x="78" y="80"/>
                  <a:pt x="79" y="80"/>
                </a:cubicBezTo>
                <a:cubicBezTo>
                  <a:pt x="79" y="80"/>
                  <a:pt x="81" y="78"/>
                  <a:pt x="82" y="77"/>
                </a:cubicBezTo>
                <a:cubicBezTo>
                  <a:pt x="82" y="77"/>
                  <a:pt x="82" y="77"/>
                  <a:pt x="82" y="76"/>
                </a:cubicBezTo>
                <a:cubicBezTo>
                  <a:pt x="83" y="76"/>
                  <a:pt x="84" y="75"/>
                  <a:pt x="84" y="74"/>
                </a:cubicBezTo>
                <a:cubicBezTo>
                  <a:pt x="83" y="74"/>
                  <a:pt x="83" y="75"/>
                  <a:pt x="83" y="75"/>
                </a:cubicBezTo>
                <a:cubicBezTo>
                  <a:pt x="83" y="75"/>
                  <a:pt x="83" y="75"/>
                  <a:pt x="82" y="75"/>
                </a:cubicBezTo>
                <a:cubicBezTo>
                  <a:pt x="82" y="76"/>
                  <a:pt x="82" y="77"/>
                  <a:pt x="81" y="77"/>
                </a:cubicBezTo>
                <a:cubicBezTo>
                  <a:pt x="80" y="78"/>
                  <a:pt x="80" y="78"/>
                  <a:pt x="80" y="78"/>
                </a:cubicBezTo>
                <a:cubicBezTo>
                  <a:pt x="79" y="79"/>
                  <a:pt x="79" y="79"/>
                  <a:pt x="78" y="80"/>
                </a:cubicBezTo>
                <a:cubicBezTo>
                  <a:pt x="78" y="80"/>
                  <a:pt x="78" y="80"/>
                  <a:pt x="77" y="81"/>
                </a:cubicBezTo>
                <a:cubicBezTo>
                  <a:pt x="77" y="81"/>
                  <a:pt x="77" y="81"/>
                  <a:pt x="77" y="81"/>
                </a:cubicBezTo>
                <a:cubicBezTo>
                  <a:pt x="76" y="81"/>
                  <a:pt x="77" y="81"/>
                  <a:pt x="76" y="82"/>
                </a:cubicBezTo>
                <a:cubicBezTo>
                  <a:pt x="76" y="82"/>
                  <a:pt x="75" y="83"/>
                  <a:pt x="74" y="83"/>
                </a:cubicBezTo>
                <a:cubicBezTo>
                  <a:pt x="74" y="83"/>
                  <a:pt x="74" y="83"/>
                  <a:pt x="75" y="82"/>
                </a:cubicBezTo>
                <a:cubicBezTo>
                  <a:pt x="75" y="82"/>
                  <a:pt x="75" y="82"/>
                  <a:pt x="75" y="82"/>
                </a:cubicBezTo>
                <a:cubicBezTo>
                  <a:pt x="75" y="82"/>
                  <a:pt x="76" y="82"/>
                  <a:pt x="76" y="81"/>
                </a:cubicBezTo>
                <a:cubicBezTo>
                  <a:pt x="76" y="81"/>
                  <a:pt x="76" y="81"/>
                  <a:pt x="76" y="81"/>
                </a:cubicBezTo>
                <a:cubicBezTo>
                  <a:pt x="75" y="82"/>
                  <a:pt x="75" y="82"/>
                  <a:pt x="75" y="82"/>
                </a:cubicBezTo>
                <a:cubicBezTo>
                  <a:pt x="74" y="82"/>
                  <a:pt x="74" y="82"/>
                  <a:pt x="73" y="83"/>
                </a:cubicBezTo>
                <a:cubicBezTo>
                  <a:pt x="72" y="84"/>
                  <a:pt x="72" y="84"/>
                  <a:pt x="72" y="84"/>
                </a:cubicBezTo>
                <a:cubicBezTo>
                  <a:pt x="72" y="84"/>
                  <a:pt x="72" y="84"/>
                  <a:pt x="72" y="84"/>
                </a:cubicBezTo>
                <a:cubicBezTo>
                  <a:pt x="71" y="84"/>
                  <a:pt x="71" y="85"/>
                  <a:pt x="71" y="85"/>
                </a:cubicBezTo>
                <a:cubicBezTo>
                  <a:pt x="70" y="85"/>
                  <a:pt x="70" y="85"/>
                  <a:pt x="70" y="85"/>
                </a:cubicBezTo>
                <a:cubicBezTo>
                  <a:pt x="69" y="86"/>
                  <a:pt x="69" y="86"/>
                  <a:pt x="69" y="86"/>
                </a:cubicBezTo>
                <a:cubicBezTo>
                  <a:pt x="69" y="86"/>
                  <a:pt x="69" y="86"/>
                  <a:pt x="69" y="86"/>
                </a:cubicBezTo>
                <a:cubicBezTo>
                  <a:pt x="68" y="86"/>
                  <a:pt x="68" y="87"/>
                  <a:pt x="67" y="87"/>
                </a:cubicBezTo>
                <a:cubicBezTo>
                  <a:pt x="65" y="88"/>
                  <a:pt x="65" y="88"/>
                  <a:pt x="65" y="88"/>
                </a:cubicBezTo>
                <a:cubicBezTo>
                  <a:pt x="65" y="88"/>
                  <a:pt x="64" y="88"/>
                  <a:pt x="64" y="89"/>
                </a:cubicBezTo>
                <a:cubicBezTo>
                  <a:pt x="64" y="89"/>
                  <a:pt x="64" y="89"/>
                  <a:pt x="64" y="89"/>
                </a:cubicBezTo>
                <a:cubicBezTo>
                  <a:pt x="63" y="89"/>
                  <a:pt x="63" y="89"/>
                  <a:pt x="63" y="89"/>
                </a:cubicBezTo>
                <a:cubicBezTo>
                  <a:pt x="63" y="89"/>
                  <a:pt x="63" y="89"/>
                  <a:pt x="63" y="89"/>
                </a:cubicBezTo>
                <a:cubicBezTo>
                  <a:pt x="62" y="89"/>
                  <a:pt x="61" y="90"/>
                  <a:pt x="61" y="90"/>
                </a:cubicBezTo>
                <a:cubicBezTo>
                  <a:pt x="61" y="90"/>
                  <a:pt x="61" y="90"/>
                  <a:pt x="61" y="90"/>
                </a:cubicBezTo>
                <a:cubicBezTo>
                  <a:pt x="61" y="89"/>
                  <a:pt x="61" y="89"/>
                  <a:pt x="61" y="89"/>
                </a:cubicBezTo>
                <a:cubicBezTo>
                  <a:pt x="62" y="89"/>
                  <a:pt x="62" y="89"/>
                  <a:pt x="62" y="89"/>
                </a:cubicBezTo>
                <a:cubicBezTo>
                  <a:pt x="63" y="89"/>
                  <a:pt x="63" y="89"/>
                  <a:pt x="63" y="89"/>
                </a:cubicBezTo>
                <a:cubicBezTo>
                  <a:pt x="64" y="88"/>
                  <a:pt x="64" y="88"/>
                  <a:pt x="64" y="88"/>
                </a:cubicBezTo>
                <a:cubicBezTo>
                  <a:pt x="64" y="88"/>
                  <a:pt x="64" y="88"/>
                  <a:pt x="65" y="88"/>
                </a:cubicBezTo>
                <a:cubicBezTo>
                  <a:pt x="65" y="88"/>
                  <a:pt x="66" y="87"/>
                  <a:pt x="66" y="87"/>
                </a:cubicBezTo>
                <a:cubicBezTo>
                  <a:pt x="67" y="87"/>
                  <a:pt x="67" y="86"/>
                  <a:pt x="68" y="86"/>
                </a:cubicBezTo>
                <a:cubicBezTo>
                  <a:pt x="69" y="85"/>
                  <a:pt x="70" y="85"/>
                  <a:pt x="70" y="84"/>
                </a:cubicBezTo>
                <a:cubicBezTo>
                  <a:pt x="70" y="84"/>
                  <a:pt x="70" y="84"/>
                  <a:pt x="69" y="84"/>
                </a:cubicBezTo>
                <a:cubicBezTo>
                  <a:pt x="68" y="85"/>
                  <a:pt x="67" y="85"/>
                  <a:pt x="66" y="86"/>
                </a:cubicBezTo>
                <a:cubicBezTo>
                  <a:pt x="65" y="87"/>
                  <a:pt x="64" y="87"/>
                  <a:pt x="62" y="88"/>
                </a:cubicBezTo>
                <a:cubicBezTo>
                  <a:pt x="62" y="88"/>
                  <a:pt x="61" y="89"/>
                  <a:pt x="60" y="89"/>
                </a:cubicBezTo>
                <a:cubicBezTo>
                  <a:pt x="60" y="89"/>
                  <a:pt x="60" y="89"/>
                  <a:pt x="60" y="89"/>
                </a:cubicBezTo>
                <a:cubicBezTo>
                  <a:pt x="61" y="89"/>
                  <a:pt x="61" y="89"/>
                  <a:pt x="61" y="89"/>
                </a:cubicBezTo>
                <a:cubicBezTo>
                  <a:pt x="61" y="89"/>
                  <a:pt x="61" y="89"/>
                  <a:pt x="61" y="89"/>
                </a:cubicBezTo>
                <a:cubicBezTo>
                  <a:pt x="61" y="88"/>
                  <a:pt x="61" y="88"/>
                  <a:pt x="61" y="88"/>
                </a:cubicBezTo>
                <a:cubicBezTo>
                  <a:pt x="61" y="88"/>
                  <a:pt x="61" y="88"/>
                  <a:pt x="61" y="88"/>
                </a:cubicBezTo>
                <a:cubicBezTo>
                  <a:pt x="62" y="88"/>
                  <a:pt x="62" y="88"/>
                  <a:pt x="62" y="88"/>
                </a:cubicBezTo>
                <a:cubicBezTo>
                  <a:pt x="63" y="87"/>
                  <a:pt x="64" y="87"/>
                  <a:pt x="64" y="87"/>
                </a:cubicBezTo>
                <a:cubicBezTo>
                  <a:pt x="64" y="86"/>
                  <a:pt x="63" y="87"/>
                  <a:pt x="62" y="87"/>
                </a:cubicBezTo>
                <a:cubicBezTo>
                  <a:pt x="62" y="87"/>
                  <a:pt x="62" y="87"/>
                  <a:pt x="61" y="88"/>
                </a:cubicBezTo>
                <a:cubicBezTo>
                  <a:pt x="60" y="88"/>
                  <a:pt x="60" y="88"/>
                  <a:pt x="58" y="89"/>
                </a:cubicBezTo>
                <a:cubicBezTo>
                  <a:pt x="58" y="89"/>
                  <a:pt x="58" y="89"/>
                  <a:pt x="58" y="89"/>
                </a:cubicBezTo>
                <a:cubicBezTo>
                  <a:pt x="58" y="89"/>
                  <a:pt x="57" y="89"/>
                  <a:pt x="57" y="89"/>
                </a:cubicBezTo>
                <a:cubicBezTo>
                  <a:pt x="57" y="89"/>
                  <a:pt x="57" y="89"/>
                  <a:pt x="57" y="89"/>
                </a:cubicBezTo>
                <a:cubicBezTo>
                  <a:pt x="57" y="89"/>
                  <a:pt x="56" y="89"/>
                  <a:pt x="56" y="89"/>
                </a:cubicBezTo>
                <a:cubicBezTo>
                  <a:pt x="57" y="89"/>
                  <a:pt x="56" y="89"/>
                  <a:pt x="57" y="89"/>
                </a:cubicBezTo>
                <a:cubicBezTo>
                  <a:pt x="57" y="89"/>
                  <a:pt x="57" y="89"/>
                  <a:pt x="57" y="89"/>
                </a:cubicBezTo>
                <a:cubicBezTo>
                  <a:pt x="58" y="89"/>
                  <a:pt x="58" y="89"/>
                  <a:pt x="58" y="88"/>
                </a:cubicBezTo>
                <a:cubicBezTo>
                  <a:pt x="59" y="88"/>
                  <a:pt x="59" y="88"/>
                  <a:pt x="59" y="88"/>
                </a:cubicBezTo>
                <a:cubicBezTo>
                  <a:pt x="59" y="88"/>
                  <a:pt x="60" y="88"/>
                  <a:pt x="60" y="88"/>
                </a:cubicBezTo>
                <a:cubicBezTo>
                  <a:pt x="60" y="87"/>
                  <a:pt x="60" y="88"/>
                  <a:pt x="60" y="87"/>
                </a:cubicBezTo>
                <a:cubicBezTo>
                  <a:pt x="60" y="87"/>
                  <a:pt x="60" y="87"/>
                  <a:pt x="61" y="86"/>
                </a:cubicBezTo>
                <a:cubicBezTo>
                  <a:pt x="61" y="86"/>
                  <a:pt x="62" y="86"/>
                  <a:pt x="62" y="85"/>
                </a:cubicBezTo>
                <a:cubicBezTo>
                  <a:pt x="65" y="84"/>
                  <a:pt x="65" y="84"/>
                  <a:pt x="65" y="84"/>
                </a:cubicBezTo>
                <a:cubicBezTo>
                  <a:pt x="66" y="83"/>
                  <a:pt x="66" y="83"/>
                  <a:pt x="67" y="83"/>
                </a:cubicBezTo>
                <a:cubicBezTo>
                  <a:pt x="68" y="82"/>
                  <a:pt x="68" y="82"/>
                  <a:pt x="68" y="82"/>
                </a:cubicBezTo>
                <a:cubicBezTo>
                  <a:pt x="68" y="81"/>
                  <a:pt x="69" y="81"/>
                  <a:pt x="69" y="81"/>
                </a:cubicBezTo>
                <a:cubicBezTo>
                  <a:pt x="70" y="81"/>
                  <a:pt x="70" y="80"/>
                  <a:pt x="70" y="80"/>
                </a:cubicBezTo>
                <a:cubicBezTo>
                  <a:pt x="70" y="80"/>
                  <a:pt x="70" y="80"/>
                  <a:pt x="69" y="80"/>
                </a:cubicBezTo>
                <a:cubicBezTo>
                  <a:pt x="69" y="81"/>
                  <a:pt x="69" y="81"/>
                  <a:pt x="68" y="81"/>
                </a:cubicBezTo>
                <a:cubicBezTo>
                  <a:pt x="68" y="82"/>
                  <a:pt x="68" y="82"/>
                  <a:pt x="67" y="82"/>
                </a:cubicBezTo>
                <a:cubicBezTo>
                  <a:pt x="66" y="82"/>
                  <a:pt x="66" y="82"/>
                  <a:pt x="65" y="83"/>
                </a:cubicBezTo>
                <a:cubicBezTo>
                  <a:pt x="64" y="84"/>
                  <a:pt x="64" y="83"/>
                  <a:pt x="64" y="84"/>
                </a:cubicBezTo>
                <a:cubicBezTo>
                  <a:pt x="63" y="84"/>
                  <a:pt x="62" y="84"/>
                  <a:pt x="61" y="85"/>
                </a:cubicBezTo>
                <a:cubicBezTo>
                  <a:pt x="61" y="84"/>
                  <a:pt x="61" y="85"/>
                  <a:pt x="61" y="84"/>
                </a:cubicBezTo>
                <a:cubicBezTo>
                  <a:pt x="61" y="84"/>
                  <a:pt x="61" y="84"/>
                  <a:pt x="60" y="85"/>
                </a:cubicBezTo>
                <a:cubicBezTo>
                  <a:pt x="60" y="85"/>
                  <a:pt x="59" y="85"/>
                  <a:pt x="59" y="85"/>
                </a:cubicBezTo>
                <a:cubicBezTo>
                  <a:pt x="59" y="85"/>
                  <a:pt x="59" y="85"/>
                  <a:pt x="59" y="85"/>
                </a:cubicBezTo>
                <a:cubicBezTo>
                  <a:pt x="60" y="84"/>
                  <a:pt x="60" y="84"/>
                  <a:pt x="61" y="84"/>
                </a:cubicBezTo>
                <a:cubicBezTo>
                  <a:pt x="62" y="83"/>
                  <a:pt x="63" y="82"/>
                  <a:pt x="64" y="82"/>
                </a:cubicBezTo>
                <a:cubicBezTo>
                  <a:pt x="64" y="82"/>
                  <a:pt x="65" y="81"/>
                  <a:pt x="65" y="81"/>
                </a:cubicBezTo>
                <a:cubicBezTo>
                  <a:pt x="65" y="81"/>
                  <a:pt x="65" y="81"/>
                  <a:pt x="66" y="80"/>
                </a:cubicBezTo>
                <a:cubicBezTo>
                  <a:pt x="67" y="80"/>
                  <a:pt x="67" y="79"/>
                  <a:pt x="68" y="79"/>
                </a:cubicBezTo>
                <a:cubicBezTo>
                  <a:pt x="68" y="79"/>
                  <a:pt x="68" y="79"/>
                  <a:pt x="69" y="78"/>
                </a:cubicBezTo>
                <a:cubicBezTo>
                  <a:pt x="69" y="78"/>
                  <a:pt x="69" y="78"/>
                  <a:pt x="69" y="78"/>
                </a:cubicBezTo>
                <a:cubicBezTo>
                  <a:pt x="70" y="77"/>
                  <a:pt x="71" y="77"/>
                  <a:pt x="71" y="76"/>
                </a:cubicBezTo>
                <a:cubicBezTo>
                  <a:pt x="72" y="76"/>
                  <a:pt x="72" y="76"/>
                  <a:pt x="72" y="76"/>
                </a:cubicBezTo>
                <a:cubicBezTo>
                  <a:pt x="73" y="75"/>
                  <a:pt x="73" y="75"/>
                  <a:pt x="74" y="74"/>
                </a:cubicBezTo>
                <a:cubicBezTo>
                  <a:pt x="74" y="74"/>
                  <a:pt x="75" y="72"/>
                  <a:pt x="76" y="72"/>
                </a:cubicBezTo>
                <a:cubicBezTo>
                  <a:pt x="75" y="72"/>
                  <a:pt x="75" y="72"/>
                  <a:pt x="75" y="73"/>
                </a:cubicBezTo>
                <a:cubicBezTo>
                  <a:pt x="73" y="74"/>
                  <a:pt x="71" y="76"/>
                  <a:pt x="70" y="77"/>
                </a:cubicBezTo>
                <a:cubicBezTo>
                  <a:pt x="69" y="78"/>
                  <a:pt x="69" y="78"/>
                  <a:pt x="69" y="78"/>
                </a:cubicBezTo>
                <a:cubicBezTo>
                  <a:pt x="68" y="78"/>
                  <a:pt x="68" y="78"/>
                  <a:pt x="68" y="79"/>
                </a:cubicBezTo>
                <a:cubicBezTo>
                  <a:pt x="67" y="79"/>
                  <a:pt x="65" y="80"/>
                  <a:pt x="65" y="80"/>
                </a:cubicBezTo>
                <a:cubicBezTo>
                  <a:pt x="64" y="81"/>
                  <a:pt x="64" y="81"/>
                  <a:pt x="63" y="81"/>
                </a:cubicBezTo>
                <a:cubicBezTo>
                  <a:pt x="63" y="81"/>
                  <a:pt x="62" y="82"/>
                  <a:pt x="62" y="82"/>
                </a:cubicBezTo>
                <a:cubicBezTo>
                  <a:pt x="61" y="82"/>
                  <a:pt x="61" y="82"/>
                  <a:pt x="61" y="82"/>
                </a:cubicBezTo>
                <a:cubicBezTo>
                  <a:pt x="61" y="83"/>
                  <a:pt x="61" y="83"/>
                  <a:pt x="61" y="83"/>
                </a:cubicBezTo>
                <a:cubicBezTo>
                  <a:pt x="60" y="83"/>
                  <a:pt x="59" y="84"/>
                  <a:pt x="58" y="84"/>
                </a:cubicBezTo>
                <a:cubicBezTo>
                  <a:pt x="58" y="83"/>
                  <a:pt x="59" y="83"/>
                  <a:pt x="59" y="83"/>
                </a:cubicBezTo>
                <a:cubicBezTo>
                  <a:pt x="60" y="83"/>
                  <a:pt x="59" y="83"/>
                  <a:pt x="60" y="82"/>
                </a:cubicBezTo>
                <a:cubicBezTo>
                  <a:pt x="60" y="82"/>
                  <a:pt x="60" y="82"/>
                  <a:pt x="61" y="82"/>
                </a:cubicBezTo>
                <a:cubicBezTo>
                  <a:pt x="61" y="82"/>
                  <a:pt x="61" y="82"/>
                  <a:pt x="61" y="81"/>
                </a:cubicBezTo>
                <a:cubicBezTo>
                  <a:pt x="62" y="81"/>
                  <a:pt x="62" y="81"/>
                  <a:pt x="63" y="81"/>
                </a:cubicBezTo>
                <a:cubicBezTo>
                  <a:pt x="63" y="80"/>
                  <a:pt x="64" y="80"/>
                  <a:pt x="64" y="79"/>
                </a:cubicBezTo>
                <a:cubicBezTo>
                  <a:pt x="65" y="79"/>
                  <a:pt x="65" y="79"/>
                  <a:pt x="65" y="79"/>
                </a:cubicBezTo>
                <a:cubicBezTo>
                  <a:pt x="67" y="78"/>
                  <a:pt x="66" y="78"/>
                  <a:pt x="67" y="77"/>
                </a:cubicBezTo>
                <a:cubicBezTo>
                  <a:pt x="68" y="77"/>
                  <a:pt x="68" y="76"/>
                  <a:pt x="69" y="75"/>
                </a:cubicBezTo>
                <a:cubicBezTo>
                  <a:pt x="69" y="75"/>
                  <a:pt x="70" y="74"/>
                  <a:pt x="70" y="74"/>
                </a:cubicBezTo>
                <a:cubicBezTo>
                  <a:pt x="70" y="74"/>
                  <a:pt x="70" y="74"/>
                  <a:pt x="69" y="74"/>
                </a:cubicBezTo>
                <a:cubicBezTo>
                  <a:pt x="69" y="75"/>
                  <a:pt x="69" y="75"/>
                  <a:pt x="69" y="75"/>
                </a:cubicBezTo>
                <a:cubicBezTo>
                  <a:pt x="68" y="75"/>
                  <a:pt x="68" y="76"/>
                  <a:pt x="67" y="76"/>
                </a:cubicBezTo>
                <a:cubicBezTo>
                  <a:pt x="67" y="77"/>
                  <a:pt x="66" y="78"/>
                  <a:pt x="65" y="78"/>
                </a:cubicBezTo>
                <a:cubicBezTo>
                  <a:pt x="65" y="78"/>
                  <a:pt x="65" y="78"/>
                  <a:pt x="65" y="79"/>
                </a:cubicBezTo>
                <a:cubicBezTo>
                  <a:pt x="64" y="79"/>
                  <a:pt x="64" y="79"/>
                  <a:pt x="63" y="79"/>
                </a:cubicBezTo>
                <a:cubicBezTo>
                  <a:pt x="63" y="80"/>
                  <a:pt x="63" y="80"/>
                  <a:pt x="63" y="80"/>
                </a:cubicBezTo>
                <a:cubicBezTo>
                  <a:pt x="62" y="80"/>
                  <a:pt x="62" y="80"/>
                  <a:pt x="62" y="80"/>
                </a:cubicBezTo>
                <a:cubicBezTo>
                  <a:pt x="62" y="80"/>
                  <a:pt x="62" y="80"/>
                  <a:pt x="62" y="80"/>
                </a:cubicBezTo>
                <a:cubicBezTo>
                  <a:pt x="62" y="80"/>
                  <a:pt x="62" y="80"/>
                  <a:pt x="62" y="80"/>
                </a:cubicBezTo>
                <a:cubicBezTo>
                  <a:pt x="61" y="80"/>
                  <a:pt x="61" y="80"/>
                  <a:pt x="61" y="80"/>
                </a:cubicBezTo>
                <a:cubicBezTo>
                  <a:pt x="60" y="81"/>
                  <a:pt x="60" y="81"/>
                  <a:pt x="60" y="81"/>
                </a:cubicBezTo>
                <a:cubicBezTo>
                  <a:pt x="60" y="81"/>
                  <a:pt x="60" y="81"/>
                  <a:pt x="59" y="82"/>
                </a:cubicBezTo>
                <a:cubicBezTo>
                  <a:pt x="59" y="82"/>
                  <a:pt x="59" y="82"/>
                  <a:pt x="59" y="82"/>
                </a:cubicBezTo>
                <a:cubicBezTo>
                  <a:pt x="59" y="82"/>
                  <a:pt x="59" y="81"/>
                  <a:pt x="60" y="81"/>
                </a:cubicBezTo>
                <a:cubicBezTo>
                  <a:pt x="59" y="81"/>
                  <a:pt x="60" y="81"/>
                  <a:pt x="59" y="81"/>
                </a:cubicBezTo>
                <a:cubicBezTo>
                  <a:pt x="59" y="81"/>
                  <a:pt x="59" y="81"/>
                  <a:pt x="59" y="81"/>
                </a:cubicBezTo>
                <a:cubicBezTo>
                  <a:pt x="59" y="81"/>
                  <a:pt x="58" y="82"/>
                  <a:pt x="57" y="82"/>
                </a:cubicBezTo>
                <a:cubicBezTo>
                  <a:pt x="58" y="82"/>
                  <a:pt x="60" y="80"/>
                  <a:pt x="61" y="80"/>
                </a:cubicBezTo>
                <a:cubicBezTo>
                  <a:pt x="61" y="80"/>
                  <a:pt x="61" y="79"/>
                  <a:pt x="62" y="79"/>
                </a:cubicBezTo>
                <a:cubicBezTo>
                  <a:pt x="63" y="79"/>
                  <a:pt x="63" y="78"/>
                  <a:pt x="64" y="78"/>
                </a:cubicBezTo>
                <a:cubicBezTo>
                  <a:pt x="64" y="77"/>
                  <a:pt x="64" y="77"/>
                  <a:pt x="64" y="77"/>
                </a:cubicBezTo>
                <a:cubicBezTo>
                  <a:pt x="65" y="76"/>
                  <a:pt x="65" y="76"/>
                  <a:pt x="65" y="76"/>
                </a:cubicBezTo>
                <a:cubicBezTo>
                  <a:pt x="65" y="76"/>
                  <a:pt x="65" y="76"/>
                  <a:pt x="66" y="76"/>
                </a:cubicBezTo>
                <a:cubicBezTo>
                  <a:pt x="66" y="76"/>
                  <a:pt x="66" y="76"/>
                  <a:pt x="66" y="76"/>
                </a:cubicBezTo>
                <a:cubicBezTo>
                  <a:pt x="65" y="76"/>
                  <a:pt x="65" y="76"/>
                  <a:pt x="64" y="77"/>
                </a:cubicBezTo>
                <a:cubicBezTo>
                  <a:pt x="64" y="77"/>
                  <a:pt x="64" y="77"/>
                  <a:pt x="64" y="77"/>
                </a:cubicBezTo>
                <a:cubicBezTo>
                  <a:pt x="64" y="77"/>
                  <a:pt x="64" y="76"/>
                  <a:pt x="64" y="76"/>
                </a:cubicBezTo>
                <a:cubicBezTo>
                  <a:pt x="64" y="76"/>
                  <a:pt x="64" y="76"/>
                  <a:pt x="64" y="76"/>
                </a:cubicBezTo>
                <a:cubicBezTo>
                  <a:pt x="65" y="76"/>
                  <a:pt x="65" y="76"/>
                  <a:pt x="65" y="76"/>
                </a:cubicBezTo>
                <a:cubicBezTo>
                  <a:pt x="65" y="75"/>
                  <a:pt x="66" y="75"/>
                  <a:pt x="66" y="75"/>
                </a:cubicBezTo>
                <a:cubicBezTo>
                  <a:pt x="66" y="75"/>
                  <a:pt x="66" y="75"/>
                  <a:pt x="66" y="75"/>
                </a:cubicBezTo>
                <a:cubicBezTo>
                  <a:pt x="66" y="75"/>
                  <a:pt x="66" y="75"/>
                  <a:pt x="67" y="74"/>
                </a:cubicBezTo>
                <a:cubicBezTo>
                  <a:pt x="67" y="74"/>
                  <a:pt x="68" y="73"/>
                  <a:pt x="69" y="73"/>
                </a:cubicBezTo>
                <a:cubicBezTo>
                  <a:pt x="71" y="70"/>
                  <a:pt x="71" y="70"/>
                  <a:pt x="71" y="70"/>
                </a:cubicBezTo>
                <a:cubicBezTo>
                  <a:pt x="72" y="69"/>
                  <a:pt x="72" y="69"/>
                  <a:pt x="73" y="68"/>
                </a:cubicBezTo>
                <a:cubicBezTo>
                  <a:pt x="74" y="67"/>
                  <a:pt x="74" y="67"/>
                  <a:pt x="74" y="67"/>
                </a:cubicBezTo>
                <a:cubicBezTo>
                  <a:pt x="74" y="66"/>
                  <a:pt x="74" y="66"/>
                  <a:pt x="75" y="65"/>
                </a:cubicBezTo>
                <a:cubicBezTo>
                  <a:pt x="75" y="65"/>
                  <a:pt x="75" y="65"/>
                  <a:pt x="75" y="64"/>
                </a:cubicBezTo>
                <a:cubicBezTo>
                  <a:pt x="76" y="64"/>
                  <a:pt x="76" y="63"/>
                  <a:pt x="76" y="63"/>
                </a:cubicBezTo>
                <a:cubicBezTo>
                  <a:pt x="76" y="62"/>
                  <a:pt x="77" y="61"/>
                  <a:pt x="77" y="61"/>
                </a:cubicBezTo>
                <a:cubicBezTo>
                  <a:pt x="77" y="60"/>
                  <a:pt x="77" y="59"/>
                  <a:pt x="78" y="59"/>
                </a:cubicBezTo>
                <a:cubicBezTo>
                  <a:pt x="78" y="58"/>
                  <a:pt x="78" y="58"/>
                  <a:pt x="78" y="58"/>
                </a:cubicBezTo>
                <a:cubicBezTo>
                  <a:pt x="78" y="57"/>
                  <a:pt x="79" y="56"/>
                  <a:pt x="79" y="55"/>
                </a:cubicBezTo>
                <a:cubicBezTo>
                  <a:pt x="79" y="54"/>
                  <a:pt x="79" y="53"/>
                  <a:pt x="79" y="52"/>
                </a:cubicBezTo>
                <a:cubicBezTo>
                  <a:pt x="80" y="51"/>
                  <a:pt x="80" y="44"/>
                  <a:pt x="79" y="42"/>
                </a:cubicBezTo>
                <a:cubicBezTo>
                  <a:pt x="79" y="41"/>
                  <a:pt x="79" y="40"/>
                  <a:pt x="79" y="39"/>
                </a:cubicBezTo>
                <a:cubicBezTo>
                  <a:pt x="79" y="39"/>
                  <a:pt x="79" y="38"/>
                  <a:pt x="79" y="38"/>
                </a:cubicBezTo>
                <a:cubicBezTo>
                  <a:pt x="78" y="37"/>
                  <a:pt x="78" y="35"/>
                  <a:pt x="77" y="34"/>
                </a:cubicBezTo>
                <a:cubicBezTo>
                  <a:pt x="77" y="33"/>
                  <a:pt x="77" y="33"/>
                  <a:pt x="77" y="33"/>
                </a:cubicBezTo>
                <a:cubicBezTo>
                  <a:pt x="76" y="32"/>
                  <a:pt x="76" y="30"/>
                  <a:pt x="75" y="29"/>
                </a:cubicBezTo>
                <a:cubicBezTo>
                  <a:pt x="75" y="28"/>
                  <a:pt x="75" y="28"/>
                  <a:pt x="75" y="28"/>
                </a:cubicBezTo>
                <a:cubicBezTo>
                  <a:pt x="75" y="28"/>
                  <a:pt x="75" y="28"/>
                  <a:pt x="75" y="27"/>
                </a:cubicBezTo>
                <a:cubicBezTo>
                  <a:pt x="74" y="27"/>
                  <a:pt x="74" y="26"/>
                  <a:pt x="73" y="26"/>
                </a:cubicBezTo>
                <a:cubicBezTo>
                  <a:pt x="73" y="25"/>
                  <a:pt x="73" y="25"/>
                  <a:pt x="73" y="24"/>
                </a:cubicBezTo>
                <a:cubicBezTo>
                  <a:pt x="72" y="24"/>
                  <a:pt x="73" y="24"/>
                  <a:pt x="72" y="24"/>
                </a:cubicBezTo>
                <a:cubicBezTo>
                  <a:pt x="71" y="23"/>
                  <a:pt x="71" y="23"/>
                  <a:pt x="71" y="22"/>
                </a:cubicBezTo>
                <a:cubicBezTo>
                  <a:pt x="70" y="22"/>
                  <a:pt x="70" y="21"/>
                  <a:pt x="69" y="21"/>
                </a:cubicBezTo>
                <a:cubicBezTo>
                  <a:pt x="69" y="20"/>
                  <a:pt x="68" y="20"/>
                  <a:pt x="68" y="20"/>
                </a:cubicBezTo>
                <a:cubicBezTo>
                  <a:pt x="67" y="20"/>
                  <a:pt x="68" y="20"/>
                  <a:pt x="68" y="20"/>
                </a:cubicBezTo>
                <a:cubicBezTo>
                  <a:pt x="68" y="21"/>
                  <a:pt x="68" y="21"/>
                  <a:pt x="68" y="21"/>
                </a:cubicBezTo>
                <a:cubicBezTo>
                  <a:pt x="69" y="21"/>
                  <a:pt x="69" y="21"/>
                  <a:pt x="69" y="21"/>
                </a:cubicBezTo>
                <a:cubicBezTo>
                  <a:pt x="68" y="21"/>
                  <a:pt x="68" y="20"/>
                  <a:pt x="67" y="20"/>
                </a:cubicBezTo>
                <a:cubicBezTo>
                  <a:pt x="67" y="20"/>
                  <a:pt x="67" y="20"/>
                  <a:pt x="67" y="20"/>
                </a:cubicBezTo>
                <a:cubicBezTo>
                  <a:pt x="67" y="19"/>
                  <a:pt x="67" y="19"/>
                  <a:pt x="67" y="19"/>
                </a:cubicBezTo>
                <a:cubicBezTo>
                  <a:pt x="65" y="18"/>
                  <a:pt x="65" y="18"/>
                  <a:pt x="65" y="18"/>
                </a:cubicBezTo>
                <a:cubicBezTo>
                  <a:pt x="65" y="18"/>
                  <a:pt x="64" y="18"/>
                  <a:pt x="64" y="17"/>
                </a:cubicBezTo>
                <a:cubicBezTo>
                  <a:pt x="60" y="16"/>
                  <a:pt x="60" y="16"/>
                  <a:pt x="60" y="16"/>
                </a:cubicBezTo>
                <a:cubicBezTo>
                  <a:pt x="58" y="15"/>
                  <a:pt x="54" y="14"/>
                  <a:pt x="52" y="14"/>
                </a:cubicBezTo>
                <a:cubicBezTo>
                  <a:pt x="51" y="14"/>
                  <a:pt x="51" y="15"/>
                  <a:pt x="50" y="15"/>
                </a:cubicBezTo>
                <a:cubicBezTo>
                  <a:pt x="50" y="15"/>
                  <a:pt x="50" y="15"/>
                  <a:pt x="49" y="15"/>
                </a:cubicBezTo>
                <a:cubicBezTo>
                  <a:pt x="48" y="15"/>
                  <a:pt x="44" y="15"/>
                  <a:pt x="42" y="16"/>
                </a:cubicBezTo>
                <a:cubicBezTo>
                  <a:pt x="42" y="16"/>
                  <a:pt x="42" y="16"/>
                  <a:pt x="42" y="16"/>
                </a:cubicBezTo>
                <a:cubicBezTo>
                  <a:pt x="42" y="16"/>
                  <a:pt x="41" y="16"/>
                  <a:pt x="41" y="17"/>
                </a:cubicBezTo>
                <a:cubicBezTo>
                  <a:pt x="40" y="17"/>
                  <a:pt x="40" y="17"/>
                  <a:pt x="40" y="17"/>
                </a:cubicBezTo>
                <a:cubicBezTo>
                  <a:pt x="38" y="17"/>
                  <a:pt x="38" y="18"/>
                  <a:pt x="37" y="19"/>
                </a:cubicBezTo>
                <a:cubicBezTo>
                  <a:pt x="36" y="19"/>
                  <a:pt x="35" y="19"/>
                  <a:pt x="35" y="20"/>
                </a:cubicBezTo>
                <a:cubicBezTo>
                  <a:pt x="34" y="20"/>
                  <a:pt x="34" y="20"/>
                  <a:pt x="34" y="20"/>
                </a:cubicBezTo>
                <a:cubicBezTo>
                  <a:pt x="33" y="20"/>
                  <a:pt x="34" y="20"/>
                  <a:pt x="33" y="20"/>
                </a:cubicBezTo>
                <a:cubicBezTo>
                  <a:pt x="32" y="21"/>
                  <a:pt x="32" y="21"/>
                  <a:pt x="32" y="21"/>
                </a:cubicBezTo>
                <a:cubicBezTo>
                  <a:pt x="32" y="21"/>
                  <a:pt x="32" y="21"/>
                  <a:pt x="32" y="21"/>
                </a:cubicBezTo>
                <a:cubicBezTo>
                  <a:pt x="31" y="21"/>
                  <a:pt x="32" y="21"/>
                  <a:pt x="31" y="21"/>
                </a:cubicBezTo>
                <a:cubicBezTo>
                  <a:pt x="31" y="21"/>
                  <a:pt x="31" y="22"/>
                  <a:pt x="31" y="22"/>
                </a:cubicBezTo>
                <a:cubicBezTo>
                  <a:pt x="30" y="22"/>
                  <a:pt x="30" y="22"/>
                  <a:pt x="30" y="22"/>
                </a:cubicBezTo>
                <a:cubicBezTo>
                  <a:pt x="29" y="23"/>
                  <a:pt x="29" y="23"/>
                  <a:pt x="28" y="24"/>
                </a:cubicBezTo>
                <a:cubicBezTo>
                  <a:pt x="27" y="25"/>
                  <a:pt x="27" y="25"/>
                  <a:pt x="27" y="25"/>
                </a:cubicBezTo>
                <a:cubicBezTo>
                  <a:pt x="27" y="26"/>
                  <a:pt x="27" y="26"/>
                  <a:pt x="27" y="26"/>
                </a:cubicBezTo>
                <a:cubicBezTo>
                  <a:pt x="26" y="26"/>
                  <a:pt x="26" y="26"/>
                  <a:pt x="26" y="26"/>
                </a:cubicBezTo>
                <a:cubicBezTo>
                  <a:pt x="26" y="26"/>
                  <a:pt x="26" y="26"/>
                  <a:pt x="26" y="26"/>
                </a:cubicBezTo>
                <a:cubicBezTo>
                  <a:pt x="26" y="27"/>
                  <a:pt x="26" y="27"/>
                  <a:pt x="25" y="28"/>
                </a:cubicBezTo>
                <a:cubicBezTo>
                  <a:pt x="25" y="27"/>
                  <a:pt x="25" y="27"/>
                  <a:pt x="25" y="27"/>
                </a:cubicBezTo>
                <a:cubicBezTo>
                  <a:pt x="25" y="27"/>
                  <a:pt x="25" y="28"/>
                  <a:pt x="24" y="28"/>
                </a:cubicBezTo>
                <a:cubicBezTo>
                  <a:pt x="24" y="28"/>
                  <a:pt x="24" y="29"/>
                  <a:pt x="24" y="29"/>
                </a:cubicBezTo>
                <a:cubicBezTo>
                  <a:pt x="24" y="29"/>
                  <a:pt x="24" y="29"/>
                  <a:pt x="23" y="30"/>
                </a:cubicBezTo>
                <a:cubicBezTo>
                  <a:pt x="23" y="30"/>
                  <a:pt x="23" y="30"/>
                  <a:pt x="23" y="30"/>
                </a:cubicBezTo>
                <a:cubicBezTo>
                  <a:pt x="24" y="30"/>
                  <a:pt x="23" y="30"/>
                  <a:pt x="24" y="30"/>
                </a:cubicBezTo>
                <a:cubicBezTo>
                  <a:pt x="24" y="30"/>
                  <a:pt x="24" y="30"/>
                  <a:pt x="24" y="30"/>
                </a:cubicBezTo>
                <a:cubicBezTo>
                  <a:pt x="23" y="31"/>
                  <a:pt x="24" y="30"/>
                  <a:pt x="23" y="30"/>
                </a:cubicBezTo>
                <a:cubicBezTo>
                  <a:pt x="23" y="31"/>
                  <a:pt x="23" y="31"/>
                  <a:pt x="23" y="31"/>
                </a:cubicBezTo>
                <a:cubicBezTo>
                  <a:pt x="23" y="32"/>
                  <a:pt x="23" y="32"/>
                  <a:pt x="23" y="32"/>
                </a:cubicBezTo>
                <a:cubicBezTo>
                  <a:pt x="22" y="32"/>
                  <a:pt x="22" y="32"/>
                  <a:pt x="22" y="32"/>
                </a:cubicBezTo>
                <a:cubicBezTo>
                  <a:pt x="22" y="33"/>
                  <a:pt x="22" y="33"/>
                  <a:pt x="22" y="34"/>
                </a:cubicBezTo>
                <a:cubicBezTo>
                  <a:pt x="22" y="34"/>
                  <a:pt x="22" y="34"/>
                  <a:pt x="22" y="34"/>
                </a:cubicBezTo>
                <a:cubicBezTo>
                  <a:pt x="21" y="35"/>
                  <a:pt x="22" y="34"/>
                  <a:pt x="21" y="35"/>
                </a:cubicBezTo>
                <a:cubicBezTo>
                  <a:pt x="21" y="35"/>
                  <a:pt x="21" y="35"/>
                  <a:pt x="21" y="36"/>
                </a:cubicBezTo>
                <a:cubicBezTo>
                  <a:pt x="21" y="36"/>
                  <a:pt x="21" y="36"/>
                  <a:pt x="21" y="36"/>
                </a:cubicBezTo>
                <a:cubicBezTo>
                  <a:pt x="20" y="37"/>
                  <a:pt x="20" y="37"/>
                  <a:pt x="20" y="37"/>
                </a:cubicBezTo>
                <a:cubicBezTo>
                  <a:pt x="20" y="38"/>
                  <a:pt x="21" y="37"/>
                  <a:pt x="20" y="38"/>
                </a:cubicBezTo>
                <a:cubicBezTo>
                  <a:pt x="20" y="39"/>
                  <a:pt x="20" y="39"/>
                  <a:pt x="20" y="39"/>
                </a:cubicBezTo>
                <a:cubicBezTo>
                  <a:pt x="19" y="39"/>
                  <a:pt x="20" y="39"/>
                  <a:pt x="19" y="39"/>
                </a:cubicBezTo>
                <a:cubicBezTo>
                  <a:pt x="19" y="39"/>
                  <a:pt x="19" y="39"/>
                  <a:pt x="19" y="39"/>
                </a:cubicBezTo>
                <a:cubicBezTo>
                  <a:pt x="19" y="39"/>
                  <a:pt x="19" y="39"/>
                  <a:pt x="19" y="39"/>
                </a:cubicBezTo>
                <a:cubicBezTo>
                  <a:pt x="19" y="38"/>
                  <a:pt x="19" y="38"/>
                  <a:pt x="19" y="38"/>
                </a:cubicBezTo>
                <a:cubicBezTo>
                  <a:pt x="20" y="38"/>
                  <a:pt x="20" y="38"/>
                  <a:pt x="20" y="38"/>
                </a:cubicBezTo>
                <a:cubicBezTo>
                  <a:pt x="20" y="38"/>
                  <a:pt x="20" y="38"/>
                  <a:pt x="20" y="38"/>
                </a:cubicBezTo>
                <a:cubicBezTo>
                  <a:pt x="20" y="38"/>
                  <a:pt x="20" y="38"/>
                  <a:pt x="20" y="38"/>
                </a:cubicBezTo>
                <a:cubicBezTo>
                  <a:pt x="20" y="37"/>
                  <a:pt x="20" y="35"/>
                  <a:pt x="21" y="34"/>
                </a:cubicBezTo>
                <a:cubicBezTo>
                  <a:pt x="21" y="33"/>
                  <a:pt x="21" y="33"/>
                  <a:pt x="21" y="33"/>
                </a:cubicBezTo>
                <a:cubicBezTo>
                  <a:pt x="21" y="33"/>
                  <a:pt x="21" y="33"/>
                  <a:pt x="22" y="30"/>
                </a:cubicBezTo>
                <a:cubicBezTo>
                  <a:pt x="23" y="29"/>
                  <a:pt x="23" y="29"/>
                  <a:pt x="23" y="28"/>
                </a:cubicBezTo>
                <a:cubicBezTo>
                  <a:pt x="25" y="26"/>
                  <a:pt x="25" y="26"/>
                  <a:pt x="25" y="26"/>
                </a:cubicBezTo>
                <a:cubicBezTo>
                  <a:pt x="25" y="26"/>
                  <a:pt x="26" y="25"/>
                  <a:pt x="26" y="25"/>
                </a:cubicBezTo>
                <a:cubicBezTo>
                  <a:pt x="26" y="25"/>
                  <a:pt x="27" y="24"/>
                  <a:pt x="27" y="24"/>
                </a:cubicBezTo>
                <a:cubicBezTo>
                  <a:pt x="29" y="22"/>
                  <a:pt x="30" y="21"/>
                  <a:pt x="31" y="20"/>
                </a:cubicBezTo>
                <a:cubicBezTo>
                  <a:pt x="32" y="20"/>
                  <a:pt x="32" y="20"/>
                  <a:pt x="32" y="20"/>
                </a:cubicBezTo>
                <a:cubicBezTo>
                  <a:pt x="32" y="20"/>
                  <a:pt x="32" y="20"/>
                  <a:pt x="32" y="20"/>
                </a:cubicBezTo>
                <a:cubicBezTo>
                  <a:pt x="33" y="19"/>
                  <a:pt x="34" y="18"/>
                  <a:pt x="35" y="18"/>
                </a:cubicBezTo>
                <a:cubicBezTo>
                  <a:pt x="34" y="18"/>
                  <a:pt x="34" y="19"/>
                  <a:pt x="34" y="19"/>
                </a:cubicBezTo>
                <a:cubicBezTo>
                  <a:pt x="34" y="19"/>
                  <a:pt x="34" y="19"/>
                  <a:pt x="34" y="19"/>
                </a:cubicBezTo>
                <a:cubicBezTo>
                  <a:pt x="35" y="18"/>
                  <a:pt x="36" y="18"/>
                  <a:pt x="37" y="18"/>
                </a:cubicBezTo>
                <a:cubicBezTo>
                  <a:pt x="37" y="18"/>
                  <a:pt x="37" y="18"/>
                  <a:pt x="37" y="18"/>
                </a:cubicBezTo>
                <a:cubicBezTo>
                  <a:pt x="38" y="17"/>
                  <a:pt x="38" y="17"/>
                  <a:pt x="38" y="17"/>
                </a:cubicBezTo>
                <a:cubicBezTo>
                  <a:pt x="39" y="17"/>
                  <a:pt x="39" y="16"/>
                  <a:pt x="39" y="16"/>
                </a:cubicBezTo>
                <a:cubicBezTo>
                  <a:pt x="40" y="16"/>
                  <a:pt x="40" y="16"/>
                  <a:pt x="40" y="16"/>
                </a:cubicBezTo>
                <a:cubicBezTo>
                  <a:pt x="41" y="15"/>
                  <a:pt x="40" y="16"/>
                  <a:pt x="41" y="15"/>
                </a:cubicBezTo>
                <a:cubicBezTo>
                  <a:pt x="43" y="14"/>
                  <a:pt x="43" y="14"/>
                  <a:pt x="43" y="14"/>
                </a:cubicBezTo>
                <a:cubicBezTo>
                  <a:pt x="43" y="14"/>
                  <a:pt x="43" y="14"/>
                  <a:pt x="43" y="14"/>
                </a:cubicBezTo>
                <a:cubicBezTo>
                  <a:pt x="43" y="14"/>
                  <a:pt x="43" y="14"/>
                  <a:pt x="43" y="14"/>
                </a:cubicBezTo>
                <a:cubicBezTo>
                  <a:pt x="44" y="14"/>
                  <a:pt x="45" y="14"/>
                  <a:pt x="46" y="14"/>
                </a:cubicBezTo>
                <a:cubicBezTo>
                  <a:pt x="47" y="13"/>
                  <a:pt x="47" y="13"/>
                  <a:pt x="47" y="13"/>
                </a:cubicBezTo>
                <a:cubicBezTo>
                  <a:pt x="48" y="13"/>
                  <a:pt x="48" y="13"/>
                  <a:pt x="48" y="13"/>
                </a:cubicBezTo>
                <a:cubicBezTo>
                  <a:pt x="47" y="13"/>
                  <a:pt x="47" y="13"/>
                  <a:pt x="47" y="13"/>
                </a:cubicBezTo>
                <a:cubicBezTo>
                  <a:pt x="46" y="13"/>
                  <a:pt x="46" y="13"/>
                  <a:pt x="46" y="13"/>
                </a:cubicBezTo>
                <a:cubicBezTo>
                  <a:pt x="45" y="13"/>
                  <a:pt x="45" y="13"/>
                  <a:pt x="44" y="14"/>
                </a:cubicBezTo>
                <a:cubicBezTo>
                  <a:pt x="43" y="14"/>
                  <a:pt x="43" y="14"/>
                  <a:pt x="43" y="14"/>
                </a:cubicBezTo>
                <a:cubicBezTo>
                  <a:pt x="42" y="14"/>
                  <a:pt x="42" y="14"/>
                  <a:pt x="42" y="14"/>
                </a:cubicBezTo>
                <a:cubicBezTo>
                  <a:pt x="41" y="14"/>
                  <a:pt x="42" y="14"/>
                  <a:pt x="41" y="14"/>
                </a:cubicBezTo>
                <a:cubicBezTo>
                  <a:pt x="41" y="14"/>
                  <a:pt x="41" y="14"/>
                  <a:pt x="40" y="15"/>
                </a:cubicBezTo>
                <a:cubicBezTo>
                  <a:pt x="40" y="14"/>
                  <a:pt x="40" y="14"/>
                  <a:pt x="40" y="14"/>
                </a:cubicBezTo>
                <a:cubicBezTo>
                  <a:pt x="40" y="14"/>
                  <a:pt x="39" y="15"/>
                  <a:pt x="39" y="15"/>
                </a:cubicBezTo>
                <a:cubicBezTo>
                  <a:pt x="39" y="14"/>
                  <a:pt x="39" y="14"/>
                  <a:pt x="40" y="14"/>
                </a:cubicBezTo>
                <a:cubicBezTo>
                  <a:pt x="39" y="13"/>
                  <a:pt x="39" y="14"/>
                  <a:pt x="40" y="13"/>
                </a:cubicBezTo>
                <a:cubicBezTo>
                  <a:pt x="40" y="13"/>
                  <a:pt x="40" y="13"/>
                  <a:pt x="40" y="13"/>
                </a:cubicBezTo>
                <a:cubicBezTo>
                  <a:pt x="40" y="13"/>
                  <a:pt x="39" y="13"/>
                  <a:pt x="39" y="13"/>
                </a:cubicBezTo>
                <a:cubicBezTo>
                  <a:pt x="39" y="13"/>
                  <a:pt x="39" y="13"/>
                  <a:pt x="39" y="13"/>
                </a:cubicBezTo>
                <a:cubicBezTo>
                  <a:pt x="38" y="13"/>
                  <a:pt x="37" y="14"/>
                  <a:pt x="37" y="14"/>
                </a:cubicBezTo>
                <a:cubicBezTo>
                  <a:pt x="36" y="14"/>
                  <a:pt x="36" y="14"/>
                  <a:pt x="36" y="14"/>
                </a:cubicBezTo>
                <a:cubicBezTo>
                  <a:pt x="35" y="15"/>
                  <a:pt x="35" y="15"/>
                  <a:pt x="34" y="15"/>
                </a:cubicBezTo>
                <a:cubicBezTo>
                  <a:pt x="34" y="15"/>
                  <a:pt x="34" y="15"/>
                  <a:pt x="35" y="15"/>
                </a:cubicBezTo>
                <a:cubicBezTo>
                  <a:pt x="35" y="14"/>
                  <a:pt x="35" y="14"/>
                  <a:pt x="36" y="14"/>
                </a:cubicBezTo>
                <a:cubicBezTo>
                  <a:pt x="36" y="13"/>
                  <a:pt x="36" y="14"/>
                  <a:pt x="37" y="13"/>
                </a:cubicBezTo>
                <a:cubicBezTo>
                  <a:pt x="37" y="13"/>
                  <a:pt x="37" y="13"/>
                  <a:pt x="37" y="13"/>
                </a:cubicBezTo>
                <a:cubicBezTo>
                  <a:pt x="38" y="12"/>
                  <a:pt x="41" y="12"/>
                  <a:pt x="42" y="11"/>
                </a:cubicBezTo>
                <a:cubicBezTo>
                  <a:pt x="41" y="11"/>
                  <a:pt x="41" y="11"/>
                  <a:pt x="40" y="11"/>
                </a:cubicBezTo>
                <a:cubicBezTo>
                  <a:pt x="40" y="12"/>
                  <a:pt x="39" y="12"/>
                  <a:pt x="39" y="12"/>
                </a:cubicBezTo>
                <a:cubicBezTo>
                  <a:pt x="39" y="12"/>
                  <a:pt x="39" y="11"/>
                  <a:pt x="40" y="11"/>
                </a:cubicBezTo>
                <a:cubicBezTo>
                  <a:pt x="40" y="11"/>
                  <a:pt x="40" y="11"/>
                  <a:pt x="40" y="11"/>
                </a:cubicBezTo>
                <a:cubicBezTo>
                  <a:pt x="39" y="11"/>
                  <a:pt x="39" y="12"/>
                  <a:pt x="39" y="11"/>
                </a:cubicBezTo>
                <a:cubicBezTo>
                  <a:pt x="39" y="11"/>
                  <a:pt x="39" y="11"/>
                  <a:pt x="40" y="10"/>
                </a:cubicBezTo>
                <a:cubicBezTo>
                  <a:pt x="40" y="10"/>
                  <a:pt x="41" y="10"/>
                  <a:pt x="41" y="10"/>
                </a:cubicBezTo>
                <a:cubicBezTo>
                  <a:pt x="41" y="10"/>
                  <a:pt x="40" y="10"/>
                  <a:pt x="39" y="10"/>
                </a:cubicBezTo>
                <a:cubicBezTo>
                  <a:pt x="38" y="11"/>
                  <a:pt x="38" y="10"/>
                  <a:pt x="37" y="11"/>
                </a:cubicBezTo>
                <a:cubicBezTo>
                  <a:pt x="36" y="11"/>
                  <a:pt x="36" y="11"/>
                  <a:pt x="36" y="11"/>
                </a:cubicBezTo>
                <a:cubicBezTo>
                  <a:pt x="36" y="12"/>
                  <a:pt x="36" y="12"/>
                  <a:pt x="35" y="12"/>
                </a:cubicBezTo>
                <a:cubicBezTo>
                  <a:pt x="33" y="13"/>
                  <a:pt x="33" y="13"/>
                  <a:pt x="33" y="13"/>
                </a:cubicBezTo>
                <a:cubicBezTo>
                  <a:pt x="33" y="13"/>
                  <a:pt x="33" y="13"/>
                  <a:pt x="32" y="13"/>
                </a:cubicBezTo>
                <a:cubicBezTo>
                  <a:pt x="31" y="14"/>
                  <a:pt x="30" y="14"/>
                  <a:pt x="29" y="16"/>
                </a:cubicBezTo>
                <a:cubicBezTo>
                  <a:pt x="28" y="16"/>
                  <a:pt x="27" y="17"/>
                  <a:pt x="27" y="18"/>
                </a:cubicBezTo>
                <a:cubicBezTo>
                  <a:pt x="26" y="19"/>
                  <a:pt x="24" y="20"/>
                  <a:pt x="23" y="21"/>
                </a:cubicBezTo>
                <a:cubicBezTo>
                  <a:pt x="23" y="22"/>
                  <a:pt x="23" y="22"/>
                  <a:pt x="22" y="23"/>
                </a:cubicBezTo>
                <a:cubicBezTo>
                  <a:pt x="22" y="23"/>
                  <a:pt x="21" y="24"/>
                  <a:pt x="21" y="24"/>
                </a:cubicBezTo>
                <a:cubicBezTo>
                  <a:pt x="20" y="25"/>
                  <a:pt x="20" y="25"/>
                  <a:pt x="20" y="25"/>
                </a:cubicBezTo>
                <a:cubicBezTo>
                  <a:pt x="20" y="25"/>
                  <a:pt x="20" y="25"/>
                  <a:pt x="20" y="25"/>
                </a:cubicBezTo>
                <a:close/>
                <a:moveTo>
                  <a:pt x="20" y="25"/>
                </a:moveTo>
                <a:cubicBezTo>
                  <a:pt x="20" y="25"/>
                  <a:pt x="20" y="25"/>
                  <a:pt x="20" y="25"/>
                </a:cubicBezTo>
                <a:cubicBezTo>
                  <a:pt x="20" y="25"/>
                  <a:pt x="20" y="25"/>
                  <a:pt x="20" y="25"/>
                </a:cubicBezTo>
                <a:close/>
                <a:moveTo>
                  <a:pt x="48" y="2"/>
                </a:moveTo>
                <a:cubicBezTo>
                  <a:pt x="48" y="3"/>
                  <a:pt x="48" y="2"/>
                  <a:pt x="49" y="3"/>
                </a:cubicBezTo>
                <a:cubicBezTo>
                  <a:pt x="49" y="3"/>
                  <a:pt x="48" y="3"/>
                  <a:pt x="48" y="3"/>
                </a:cubicBezTo>
                <a:cubicBezTo>
                  <a:pt x="49" y="3"/>
                  <a:pt x="49" y="3"/>
                  <a:pt x="49" y="3"/>
                </a:cubicBezTo>
                <a:cubicBezTo>
                  <a:pt x="51" y="3"/>
                  <a:pt x="51" y="3"/>
                  <a:pt x="53" y="2"/>
                </a:cubicBezTo>
                <a:cubicBezTo>
                  <a:pt x="52" y="2"/>
                  <a:pt x="51" y="2"/>
                  <a:pt x="49" y="2"/>
                </a:cubicBezTo>
                <a:cubicBezTo>
                  <a:pt x="48" y="2"/>
                  <a:pt x="48" y="2"/>
                  <a:pt x="48" y="2"/>
                </a:cubicBezTo>
                <a:close/>
                <a:moveTo>
                  <a:pt x="16" y="14"/>
                </a:moveTo>
                <a:cubicBezTo>
                  <a:pt x="16" y="13"/>
                  <a:pt x="16" y="13"/>
                  <a:pt x="16" y="13"/>
                </a:cubicBezTo>
                <a:cubicBezTo>
                  <a:pt x="16" y="13"/>
                  <a:pt x="16" y="13"/>
                  <a:pt x="15" y="14"/>
                </a:cubicBezTo>
                <a:cubicBezTo>
                  <a:pt x="15" y="14"/>
                  <a:pt x="15" y="14"/>
                  <a:pt x="15" y="14"/>
                </a:cubicBezTo>
                <a:cubicBezTo>
                  <a:pt x="15" y="14"/>
                  <a:pt x="15" y="14"/>
                  <a:pt x="15" y="15"/>
                </a:cubicBezTo>
                <a:cubicBezTo>
                  <a:pt x="15" y="15"/>
                  <a:pt x="14" y="15"/>
                  <a:pt x="14" y="15"/>
                </a:cubicBezTo>
                <a:cubicBezTo>
                  <a:pt x="15" y="15"/>
                  <a:pt x="14" y="15"/>
                  <a:pt x="15" y="15"/>
                </a:cubicBezTo>
                <a:cubicBezTo>
                  <a:pt x="15" y="15"/>
                  <a:pt x="15" y="16"/>
                  <a:pt x="15" y="16"/>
                </a:cubicBezTo>
                <a:cubicBezTo>
                  <a:pt x="16" y="16"/>
                  <a:pt x="16" y="15"/>
                  <a:pt x="16" y="15"/>
                </a:cubicBezTo>
                <a:cubicBezTo>
                  <a:pt x="17" y="14"/>
                  <a:pt x="17" y="13"/>
                  <a:pt x="18" y="12"/>
                </a:cubicBezTo>
                <a:cubicBezTo>
                  <a:pt x="18" y="12"/>
                  <a:pt x="19" y="12"/>
                  <a:pt x="18" y="12"/>
                </a:cubicBezTo>
                <a:cubicBezTo>
                  <a:pt x="18" y="12"/>
                  <a:pt x="18" y="12"/>
                  <a:pt x="18" y="12"/>
                </a:cubicBezTo>
                <a:cubicBezTo>
                  <a:pt x="16" y="13"/>
                  <a:pt x="17" y="14"/>
                  <a:pt x="16" y="14"/>
                </a:cubicBezTo>
                <a:close/>
                <a:moveTo>
                  <a:pt x="15" y="19"/>
                </a:moveTo>
                <a:cubicBezTo>
                  <a:pt x="16" y="18"/>
                  <a:pt x="16" y="18"/>
                  <a:pt x="16" y="18"/>
                </a:cubicBezTo>
                <a:cubicBezTo>
                  <a:pt x="16" y="18"/>
                  <a:pt x="16" y="18"/>
                  <a:pt x="16" y="18"/>
                </a:cubicBezTo>
                <a:cubicBezTo>
                  <a:pt x="17" y="18"/>
                  <a:pt x="16" y="18"/>
                  <a:pt x="17" y="18"/>
                </a:cubicBezTo>
                <a:cubicBezTo>
                  <a:pt x="16" y="18"/>
                  <a:pt x="16" y="18"/>
                  <a:pt x="16" y="18"/>
                </a:cubicBezTo>
                <a:cubicBezTo>
                  <a:pt x="16" y="18"/>
                  <a:pt x="16" y="18"/>
                  <a:pt x="16" y="18"/>
                </a:cubicBezTo>
                <a:cubicBezTo>
                  <a:pt x="17" y="17"/>
                  <a:pt x="17" y="17"/>
                  <a:pt x="17" y="17"/>
                </a:cubicBezTo>
                <a:cubicBezTo>
                  <a:pt x="17" y="16"/>
                  <a:pt x="17" y="17"/>
                  <a:pt x="17" y="16"/>
                </a:cubicBezTo>
                <a:cubicBezTo>
                  <a:pt x="17" y="17"/>
                  <a:pt x="17" y="17"/>
                  <a:pt x="17" y="18"/>
                </a:cubicBezTo>
                <a:cubicBezTo>
                  <a:pt x="18" y="17"/>
                  <a:pt x="18" y="16"/>
                  <a:pt x="19" y="16"/>
                </a:cubicBezTo>
                <a:cubicBezTo>
                  <a:pt x="19" y="15"/>
                  <a:pt x="19" y="15"/>
                  <a:pt x="19" y="15"/>
                </a:cubicBezTo>
                <a:cubicBezTo>
                  <a:pt x="20" y="14"/>
                  <a:pt x="20" y="14"/>
                  <a:pt x="21" y="14"/>
                </a:cubicBezTo>
                <a:cubicBezTo>
                  <a:pt x="21" y="14"/>
                  <a:pt x="21" y="13"/>
                  <a:pt x="21" y="13"/>
                </a:cubicBezTo>
                <a:cubicBezTo>
                  <a:pt x="23" y="12"/>
                  <a:pt x="23" y="11"/>
                  <a:pt x="23" y="11"/>
                </a:cubicBezTo>
                <a:cubicBezTo>
                  <a:pt x="24" y="11"/>
                  <a:pt x="26" y="9"/>
                  <a:pt x="27" y="9"/>
                </a:cubicBezTo>
                <a:cubicBezTo>
                  <a:pt x="27" y="9"/>
                  <a:pt x="27" y="9"/>
                  <a:pt x="27" y="8"/>
                </a:cubicBezTo>
                <a:cubicBezTo>
                  <a:pt x="28" y="8"/>
                  <a:pt x="28" y="8"/>
                  <a:pt x="28" y="8"/>
                </a:cubicBezTo>
                <a:cubicBezTo>
                  <a:pt x="28" y="7"/>
                  <a:pt x="28" y="8"/>
                  <a:pt x="26" y="9"/>
                </a:cubicBezTo>
                <a:cubicBezTo>
                  <a:pt x="25" y="10"/>
                  <a:pt x="25" y="10"/>
                  <a:pt x="25" y="10"/>
                </a:cubicBezTo>
                <a:cubicBezTo>
                  <a:pt x="24" y="10"/>
                  <a:pt x="23" y="10"/>
                  <a:pt x="22" y="12"/>
                </a:cubicBezTo>
                <a:cubicBezTo>
                  <a:pt x="21" y="12"/>
                  <a:pt x="21" y="12"/>
                  <a:pt x="20" y="13"/>
                </a:cubicBezTo>
                <a:cubicBezTo>
                  <a:pt x="20" y="13"/>
                  <a:pt x="20" y="13"/>
                  <a:pt x="20" y="13"/>
                </a:cubicBezTo>
                <a:cubicBezTo>
                  <a:pt x="20" y="14"/>
                  <a:pt x="19" y="14"/>
                  <a:pt x="19" y="15"/>
                </a:cubicBezTo>
                <a:cubicBezTo>
                  <a:pt x="18" y="15"/>
                  <a:pt x="17" y="16"/>
                  <a:pt x="17" y="17"/>
                </a:cubicBezTo>
                <a:cubicBezTo>
                  <a:pt x="17" y="17"/>
                  <a:pt x="16" y="17"/>
                  <a:pt x="16" y="17"/>
                </a:cubicBezTo>
                <a:cubicBezTo>
                  <a:pt x="16" y="17"/>
                  <a:pt x="15" y="18"/>
                  <a:pt x="15" y="19"/>
                </a:cubicBezTo>
                <a:close/>
                <a:moveTo>
                  <a:pt x="46" y="2"/>
                </a:moveTo>
                <a:cubicBezTo>
                  <a:pt x="46" y="1"/>
                  <a:pt x="46" y="1"/>
                  <a:pt x="47" y="1"/>
                </a:cubicBezTo>
                <a:cubicBezTo>
                  <a:pt x="47" y="1"/>
                  <a:pt x="47" y="1"/>
                  <a:pt x="48" y="0"/>
                </a:cubicBezTo>
                <a:cubicBezTo>
                  <a:pt x="48" y="0"/>
                  <a:pt x="49" y="0"/>
                  <a:pt x="50" y="0"/>
                </a:cubicBezTo>
                <a:cubicBezTo>
                  <a:pt x="50" y="0"/>
                  <a:pt x="50" y="0"/>
                  <a:pt x="50" y="0"/>
                </a:cubicBezTo>
                <a:cubicBezTo>
                  <a:pt x="51" y="0"/>
                  <a:pt x="53" y="0"/>
                  <a:pt x="54" y="0"/>
                </a:cubicBezTo>
                <a:cubicBezTo>
                  <a:pt x="54" y="0"/>
                  <a:pt x="54" y="0"/>
                  <a:pt x="54" y="0"/>
                </a:cubicBezTo>
                <a:cubicBezTo>
                  <a:pt x="53" y="1"/>
                  <a:pt x="53" y="1"/>
                  <a:pt x="53" y="1"/>
                </a:cubicBezTo>
                <a:cubicBezTo>
                  <a:pt x="54" y="1"/>
                  <a:pt x="54" y="1"/>
                  <a:pt x="54" y="1"/>
                </a:cubicBezTo>
                <a:cubicBezTo>
                  <a:pt x="55" y="1"/>
                  <a:pt x="54" y="1"/>
                  <a:pt x="55" y="1"/>
                </a:cubicBezTo>
                <a:cubicBezTo>
                  <a:pt x="54" y="1"/>
                  <a:pt x="51" y="1"/>
                  <a:pt x="50" y="1"/>
                </a:cubicBezTo>
                <a:cubicBezTo>
                  <a:pt x="50" y="2"/>
                  <a:pt x="50" y="1"/>
                  <a:pt x="50" y="2"/>
                </a:cubicBezTo>
                <a:cubicBezTo>
                  <a:pt x="50" y="1"/>
                  <a:pt x="50" y="1"/>
                  <a:pt x="50" y="1"/>
                </a:cubicBezTo>
                <a:cubicBezTo>
                  <a:pt x="49" y="1"/>
                  <a:pt x="49" y="1"/>
                  <a:pt x="49" y="1"/>
                </a:cubicBezTo>
                <a:cubicBezTo>
                  <a:pt x="49" y="1"/>
                  <a:pt x="49" y="1"/>
                  <a:pt x="49" y="1"/>
                </a:cubicBezTo>
                <a:cubicBezTo>
                  <a:pt x="49" y="1"/>
                  <a:pt x="49" y="1"/>
                  <a:pt x="49" y="1"/>
                </a:cubicBezTo>
                <a:cubicBezTo>
                  <a:pt x="49" y="2"/>
                  <a:pt x="49" y="1"/>
                  <a:pt x="49" y="2"/>
                </a:cubicBezTo>
                <a:cubicBezTo>
                  <a:pt x="48" y="1"/>
                  <a:pt x="49" y="1"/>
                  <a:pt x="47" y="1"/>
                </a:cubicBezTo>
                <a:cubicBezTo>
                  <a:pt x="47" y="1"/>
                  <a:pt x="47" y="1"/>
                  <a:pt x="46" y="1"/>
                </a:cubicBezTo>
                <a:cubicBezTo>
                  <a:pt x="46" y="2"/>
                  <a:pt x="46" y="2"/>
                  <a:pt x="46" y="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 name="Freeform 63"/>
          <p:cNvSpPr>
            <a:spLocks noEditPoints="1"/>
          </p:cNvSpPr>
          <p:nvPr/>
        </p:nvSpPr>
        <p:spPr bwMode="auto">
          <a:xfrm>
            <a:off x="5160432" y="3979231"/>
            <a:ext cx="170583" cy="210151"/>
          </a:xfrm>
          <a:custGeom>
            <a:avLst/>
            <a:gdLst>
              <a:gd name="T0" fmla="*/ 56 w 82"/>
              <a:gd name="T1" fmla="*/ 57 h 101"/>
              <a:gd name="T2" fmla="*/ 82 w 82"/>
              <a:gd name="T3" fmla="*/ 78 h 101"/>
              <a:gd name="T4" fmla="*/ 41 w 82"/>
              <a:gd name="T5" fmla="*/ 101 h 101"/>
              <a:gd name="T6" fmla="*/ 0 w 82"/>
              <a:gd name="T7" fmla="*/ 78 h 101"/>
              <a:gd name="T8" fmla="*/ 26 w 82"/>
              <a:gd name="T9" fmla="*/ 57 h 101"/>
              <a:gd name="T10" fmla="*/ 11 w 82"/>
              <a:gd name="T11" fmla="*/ 42 h 101"/>
              <a:gd name="T12" fmla="*/ 32 w 82"/>
              <a:gd name="T13" fmla="*/ 26 h 101"/>
              <a:gd name="T14" fmla="*/ 17 w 82"/>
              <a:gd name="T15" fmla="*/ 13 h 101"/>
              <a:gd name="T16" fmla="*/ 41 w 82"/>
              <a:gd name="T17" fmla="*/ 0 h 101"/>
              <a:gd name="T18" fmla="*/ 65 w 82"/>
              <a:gd name="T19" fmla="*/ 13 h 101"/>
              <a:gd name="T20" fmla="*/ 49 w 82"/>
              <a:gd name="T21" fmla="*/ 26 h 101"/>
              <a:gd name="T22" fmla="*/ 71 w 82"/>
              <a:gd name="T23" fmla="*/ 42 h 101"/>
              <a:gd name="T24" fmla="*/ 56 w 82"/>
              <a:gd name="T25" fmla="*/ 57 h 101"/>
              <a:gd name="T26" fmla="*/ 53 w 82"/>
              <a:gd name="T27" fmla="*/ 5 h 101"/>
              <a:gd name="T28" fmla="*/ 48 w 82"/>
              <a:gd name="T29" fmla="*/ 8 h 101"/>
              <a:gd name="T30" fmla="*/ 53 w 82"/>
              <a:gd name="T31" fmla="*/ 11 h 101"/>
              <a:gd name="T32" fmla="*/ 58 w 82"/>
              <a:gd name="T33" fmla="*/ 8 h 101"/>
              <a:gd name="T34" fmla="*/ 53 w 82"/>
              <a:gd name="T35" fmla="*/ 5 h 101"/>
              <a:gd name="T36" fmla="*/ 56 w 82"/>
              <a:gd name="T37" fmla="*/ 32 h 101"/>
              <a:gd name="T38" fmla="*/ 50 w 82"/>
              <a:gd name="T39" fmla="*/ 35 h 101"/>
              <a:gd name="T40" fmla="*/ 56 w 82"/>
              <a:gd name="T41" fmla="*/ 39 h 101"/>
              <a:gd name="T42" fmla="*/ 62 w 82"/>
              <a:gd name="T43" fmla="*/ 35 h 101"/>
              <a:gd name="T44" fmla="*/ 56 w 82"/>
              <a:gd name="T45" fmla="*/ 32 h 101"/>
              <a:gd name="T46" fmla="*/ 61 w 82"/>
              <a:gd name="T47" fmla="*/ 64 h 101"/>
              <a:gd name="T48" fmla="*/ 53 w 82"/>
              <a:gd name="T49" fmla="*/ 69 h 101"/>
              <a:gd name="T50" fmla="*/ 61 w 82"/>
              <a:gd name="T51" fmla="*/ 73 h 101"/>
              <a:gd name="T52" fmla="*/ 69 w 82"/>
              <a:gd name="T53" fmla="*/ 69 h 101"/>
              <a:gd name="T54" fmla="*/ 61 w 82"/>
              <a:gd name="T5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1">
                <a:moveTo>
                  <a:pt x="56" y="57"/>
                </a:moveTo>
                <a:cubicBezTo>
                  <a:pt x="71" y="60"/>
                  <a:pt x="82" y="68"/>
                  <a:pt x="82" y="78"/>
                </a:cubicBezTo>
                <a:cubicBezTo>
                  <a:pt x="82" y="91"/>
                  <a:pt x="63" y="101"/>
                  <a:pt x="41" y="101"/>
                </a:cubicBezTo>
                <a:cubicBezTo>
                  <a:pt x="18" y="101"/>
                  <a:pt x="0" y="91"/>
                  <a:pt x="0" y="78"/>
                </a:cubicBezTo>
                <a:cubicBezTo>
                  <a:pt x="0" y="68"/>
                  <a:pt x="11" y="60"/>
                  <a:pt x="26" y="57"/>
                </a:cubicBezTo>
                <a:cubicBezTo>
                  <a:pt x="17" y="54"/>
                  <a:pt x="11" y="48"/>
                  <a:pt x="11" y="42"/>
                </a:cubicBezTo>
                <a:cubicBezTo>
                  <a:pt x="11" y="34"/>
                  <a:pt x="20" y="28"/>
                  <a:pt x="32" y="26"/>
                </a:cubicBezTo>
                <a:cubicBezTo>
                  <a:pt x="23" y="24"/>
                  <a:pt x="17" y="19"/>
                  <a:pt x="17" y="13"/>
                </a:cubicBezTo>
                <a:cubicBezTo>
                  <a:pt x="17" y="6"/>
                  <a:pt x="28" y="0"/>
                  <a:pt x="41" y="0"/>
                </a:cubicBezTo>
                <a:cubicBezTo>
                  <a:pt x="54" y="0"/>
                  <a:pt x="65" y="6"/>
                  <a:pt x="65" y="13"/>
                </a:cubicBezTo>
                <a:cubicBezTo>
                  <a:pt x="65" y="19"/>
                  <a:pt x="58" y="24"/>
                  <a:pt x="49" y="26"/>
                </a:cubicBezTo>
                <a:cubicBezTo>
                  <a:pt x="62" y="28"/>
                  <a:pt x="71" y="34"/>
                  <a:pt x="71" y="42"/>
                </a:cubicBezTo>
                <a:cubicBezTo>
                  <a:pt x="71" y="48"/>
                  <a:pt x="65" y="54"/>
                  <a:pt x="56" y="57"/>
                </a:cubicBezTo>
                <a:close/>
                <a:moveTo>
                  <a:pt x="53" y="5"/>
                </a:moveTo>
                <a:cubicBezTo>
                  <a:pt x="50" y="5"/>
                  <a:pt x="48" y="6"/>
                  <a:pt x="48" y="8"/>
                </a:cubicBezTo>
                <a:cubicBezTo>
                  <a:pt x="48" y="9"/>
                  <a:pt x="50" y="11"/>
                  <a:pt x="53" y="11"/>
                </a:cubicBezTo>
                <a:cubicBezTo>
                  <a:pt x="55" y="11"/>
                  <a:pt x="58" y="9"/>
                  <a:pt x="58" y="8"/>
                </a:cubicBezTo>
                <a:cubicBezTo>
                  <a:pt x="58" y="6"/>
                  <a:pt x="55" y="5"/>
                  <a:pt x="53" y="5"/>
                </a:cubicBezTo>
                <a:close/>
                <a:moveTo>
                  <a:pt x="56" y="32"/>
                </a:moveTo>
                <a:cubicBezTo>
                  <a:pt x="52" y="32"/>
                  <a:pt x="50" y="33"/>
                  <a:pt x="50" y="35"/>
                </a:cubicBezTo>
                <a:cubicBezTo>
                  <a:pt x="50" y="37"/>
                  <a:pt x="52" y="39"/>
                  <a:pt x="56" y="39"/>
                </a:cubicBezTo>
                <a:cubicBezTo>
                  <a:pt x="59" y="39"/>
                  <a:pt x="62" y="37"/>
                  <a:pt x="62" y="35"/>
                </a:cubicBezTo>
                <a:cubicBezTo>
                  <a:pt x="62" y="33"/>
                  <a:pt x="59" y="32"/>
                  <a:pt x="56" y="32"/>
                </a:cubicBezTo>
                <a:close/>
                <a:moveTo>
                  <a:pt x="61" y="64"/>
                </a:moveTo>
                <a:cubicBezTo>
                  <a:pt x="57" y="64"/>
                  <a:pt x="53" y="66"/>
                  <a:pt x="53" y="69"/>
                </a:cubicBezTo>
                <a:cubicBezTo>
                  <a:pt x="53" y="71"/>
                  <a:pt x="57" y="73"/>
                  <a:pt x="61" y="73"/>
                </a:cubicBezTo>
                <a:cubicBezTo>
                  <a:pt x="66" y="73"/>
                  <a:pt x="69" y="71"/>
                  <a:pt x="69" y="69"/>
                </a:cubicBezTo>
                <a:cubicBezTo>
                  <a:pt x="69" y="66"/>
                  <a:pt x="66" y="64"/>
                  <a:pt x="61" y="6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 name="Freeform 64"/>
          <p:cNvSpPr/>
          <p:nvPr/>
        </p:nvSpPr>
        <p:spPr bwMode="auto">
          <a:xfrm>
            <a:off x="6003674" y="2851978"/>
            <a:ext cx="327097" cy="120463"/>
          </a:xfrm>
          <a:custGeom>
            <a:avLst/>
            <a:gdLst>
              <a:gd name="T0" fmla="*/ 96 w 157"/>
              <a:gd name="T1" fmla="*/ 13 h 58"/>
              <a:gd name="T2" fmla="*/ 96 w 157"/>
              <a:gd name="T3" fmla="*/ 22 h 58"/>
              <a:gd name="T4" fmla="*/ 126 w 157"/>
              <a:gd name="T5" fmla="*/ 0 h 58"/>
              <a:gd name="T6" fmla="*/ 157 w 157"/>
              <a:gd name="T7" fmla="*/ 3 h 58"/>
              <a:gd name="T8" fmla="*/ 119 w 157"/>
              <a:gd name="T9" fmla="*/ 49 h 58"/>
              <a:gd name="T10" fmla="*/ 49 w 157"/>
              <a:gd name="T11" fmla="*/ 57 h 58"/>
              <a:gd name="T12" fmla="*/ 4 w 157"/>
              <a:gd name="T13" fmla="*/ 14 h 58"/>
              <a:gd name="T14" fmla="*/ 89 w 157"/>
              <a:gd name="T15" fmla="*/ 24 h 58"/>
              <a:gd name="T16" fmla="*/ 89 w 157"/>
              <a:gd name="T17" fmla="*/ 12 h 58"/>
              <a:gd name="T18" fmla="*/ 96 w 157"/>
              <a:gd name="T19"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58">
                <a:moveTo>
                  <a:pt x="96" y="13"/>
                </a:moveTo>
                <a:cubicBezTo>
                  <a:pt x="96" y="22"/>
                  <a:pt x="96" y="22"/>
                  <a:pt x="96" y="22"/>
                </a:cubicBezTo>
                <a:cubicBezTo>
                  <a:pt x="109" y="18"/>
                  <a:pt x="119" y="11"/>
                  <a:pt x="126" y="0"/>
                </a:cubicBezTo>
                <a:cubicBezTo>
                  <a:pt x="157" y="3"/>
                  <a:pt x="157" y="3"/>
                  <a:pt x="157" y="3"/>
                </a:cubicBezTo>
                <a:cubicBezTo>
                  <a:pt x="150" y="26"/>
                  <a:pt x="138" y="45"/>
                  <a:pt x="119" y="49"/>
                </a:cubicBezTo>
                <a:cubicBezTo>
                  <a:pt x="97" y="54"/>
                  <a:pt x="71" y="56"/>
                  <a:pt x="49" y="57"/>
                </a:cubicBezTo>
                <a:cubicBezTo>
                  <a:pt x="21" y="58"/>
                  <a:pt x="0" y="34"/>
                  <a:pt x="4" y="14"/>
                </a:cubicBezTo>
                <a:cubicBezTo>
                  <a:pt x="35" y="26"/>
                  <a:pt x="65" y="30"/>
                  <a:pt x="89" y="24"/>
                </a:cubicBezTo>
                <a:cubicBezTo>
                  <a:pt x="89" y="12"/>
                  <a:pt x="89" y="12"/>
                  <a:pt x="89" y="12"/>
                </a:cubicBezTo>
                <a:lnTo>
                  <a:pt x="96" y="13"/>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 name="Freeform 65"/>
          <p:cNvSpPr>
            <a:spLocks noEditPoints="1"/>
          </p:cNvSpPr>
          <p:nvPr/>
        </p:nvSpPr>
        <p:spPr bwMode="auto">
          <a:xfrm>
            <a:off x="6139085" y="2518726"/>
            <a:ext cx="208392" cy="330614"/>
          </a:xfrm>
          <a:custGeom>
            <a:avLst/>
            <a:gdLst>
              <a:gd name="T0" fmla="*/ 4 w 100"/>
              <a:gd name="T1" fmla="*/ 54 h 159"/>
              <a:gd name="T2" fmla="*/ 46 w 100"/>
              <a:gd name="T3" fmla="*/ 0 h 159"/>
              <a:gd name="T4" fmla="*/ 78 w 100"/>
              <a:gd name="T5" fmla="*/ 23 h 159"/>
              <a:gd name="T6" fmla="*/ 17 w 100"/>
              <a:gd name="T7" fmla="*/ 77 h 159"/>
              <a:gd name="T8" fmla="*/ 3 w 100"/>
              <a:gd name="T9" fmla="*/ 68 h 159"/>
              <a:gd name="T10" fmla="*/ 4 w 100"/>
              <a:gd name="T11" fmla="*/ 54 h 159"/>
              <a:gd name="T12" fmla="*/ 81 w 100"/>
              <a:gd name="T13" fmla="*/ 25 h 159"/>
              <a:gd name="T14" fmla="*/ 22 w 100"/>
              <a:gd name="T15" fmla="*/ 77 h 159"/>
              <a:gd name="T16" fmla="*/ 30 w 100"/>
              <a:gd name="T17" fmla="*/ 100 h 159"/>
              <a:gd name="T18" fmla="*/ 94 w 100"/>
              <a:gd name="T19" fmla="*/ 62 h 159"/>
              <a:gd name="T20" fmla="*/ 81 w 100"/>
              <a:gd name="T21" fmla="*/ 25 h 159"/>
              <a:gd name="T22" fmla="*/ 94 w 100"/>
              <a:gd name="T23" fmla="*/ 66 h 159"/>
              <a:gd name="T24" fmla="*/ 32 w 100"/>
              <a:gd name="T25" fmla="*/ 102 h 159"/>
              <a:gd name="T26" fmla="*/ 33 w 100"/>
              <a:gd name="T27" fmla="*/ 121 h 159"/>
              <a:gd name="T28" fmla="*/ 100 w 100"/>
              <a:gd name="T29" fmla="*/ 98 h 159"/>
              <a:gd name="T30" fmla="*/ 94 w 100"/>
              <a:gd name="T31" fmla="*/ 66 h 159"/>
              <a:gd name="T32" fmla="*/ 99 w 100"/>
              <a:gd name="T33" fmla="*/ 102 h 159"/>
              <a:gd name="T34" fmla="*/ 97 w 100"/>
              <a:gd name="T35" fmla="*/ 126 h 159"/>
              <a:gd name="T36" fmla="*/ 36 w 100"/>
              <a:gd name="T37" fmla="*/ 137 h 159"/>
              <a:gd name="T38" fmla="*/ 34 w 100"/>
              <a:gd name="T39" fmla="*/ 123 h 159"/>
              <a:gd name="T40" fmla="*/ 99 w 100"/>
              <a:gd name="T41" fmla="*/ 102 h 159"/>
              <a:gd name="T42" fmla="*/ 96 w 100"/>
              <a:gd name="T43" fmla="*/ 129 h 159"/>
              <a:gd name="T44" fmla="*/ 35 w 100"/>
              <a:gd name="T45" fmla="*/ 140 h 159"/>
              <a:gd name="T46" fmla="*/ 33 w 100"/>
              <a:gd name="T47" fmla="*/ 156 h 159"/>
              <a:gd name="T48" fmla="*/ 97 w 100"/>
              <a:gd name="T49" fmla="*/ 159 h 159"/>
              <a:gd name="T50" fmla="*/ 96 w 100"/>
              <a:gd name="T51" fmla="*/ 1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59">
                <a:moveTo>
                  <a:pt x="4" y="54"/>
                </a:moveTo>
                <a:cubicBezTo>
                  <a:pt x="46" y="0"/>
                  <a:pt x="46" y="0"/>
                  <a:pt x="46" y="0"/>
                </a:cubicBezTo>
                <a:cubicBezTo>
                  <a:pt x="50" y="16"/>
                  <a:pt x="60" y="25"/>
                  <a:pt x="78" y="23"/>
                </a:cubicBezTo>
                <a:cubicBezTo>
                  <a:pt x="17" y="77"/>
                  <a:pt x="17" y="77"/>
                  <a:pt x="17" y="77"/>
                </a:cubicBezTo>
                <a:cubicBezTo>
                  <a:pt x="10" y="76"/>
                  <a:pt x="6" y="73"/>
                  <a:pt x="3" y="68"/>
                </a:cubicBezTo>
                <a:cubicBezTo>
                  <a:pt x="0" y="65"/>
                  <a:pt x="0" y="60"/>
                  <a:pt x="4" y="54"/>
                </a:cubicBezTo>
                <a:close/>
                <a:moveTo>
                  <a:pt x="81" y="25"/>
                </a:moveTo>
                <a:cubicBezTo>
                  <a:pt x="22" y="77"/>
                  <a:pt x="22" y="77"/>
                  <a:pt x="22" y="77"/>
                </a:cubicBezTo>
                <a:cubicBezTo>
                  <a:pt x="28" y="79"/>
                  <a:pt x="31" y="94"/>
                  <a:pt x="30" y="100"/>
                </a:cubicBezTo>
                <a:cubicBezTo>
                  <a:pt x="94" y="62"/>
                  <a:pt x="94" y="62"/>
                  <a:pt x="94" y="62"/>
                </a:cubicBezTo>
                <a:cubicBezTo>
                  <a:pt x="85" y="53"/>
                  <a:pt x="82" y="39"/>
                  <a:pt x="81" y="25"/>
                </a:cubicBezTo>
                <a:close/>
                <a:moveTo>
                  <a:pt x="94" y="66"/>
                </a:moveTo>
                <a:cubicBezTo>
                  <a:pt x="32" y="102"/>
                  <a:pt x="32" y="102"/>
                  <a:pt x="32" y="102"/>
                </a:cubicBezTo>
                <a:cubicBezTo>
                  <a:pt x="35" y="110"/>
                  <a:pt x="34" y="114"/>
                  <a:pt x="33" y="121"/>
                </a:cubicBezTo>
                <a:cubicBezTo>
                  <a:pt x="100" y="98"/>
                  <a:pt x="100" y="98"/>
                  <a:pt x="100" y="98"/>
                </a:cubicBezTo>
                <a:cubicBezTo>
                  <a:pt x="91" y="91"/>
                  <a:pt x="91" y="79"/>
                  <a:pt x="94" y="66"/>
                </a:cubicBezTo>
                <a:close/>
                <a:moveTo>
                  <a:pt x="99" y="102"/>
                </a:moveTo>
                <a:cubicBezTo>
                  <a:pt x="95" y="110"/>
                  <a:pt x="92" y="118"/>
                  <a:pt x="97" y="126"/>
                </a:cubicBezTo>
                <a:cubicBezTo>
                  <a:pt x="36" y="137"/>
                  <a:pt x="36" y="137"/>
                  <a:pt x="36" y="137"/>
                </a:cubicBezTo>
                <a:cubicBezTo>
                  <a:pt x="37" y="133"/>
                  <a:pt x="37" y="127"/>
                  <a:pt x="34" y="123"/>
                </a:cubicBezTo>
                <a:cubicBezTo>
                  <a:pt x="99" y="102"/>
                  <a:pt x="99" y="102"/>
                  <a:pt x="99" y="102"/>
                </a:cubicBezTo>
                <a:close/>
                <a:moveTo>
                  <a:pt x="96" y="129"/>
                </a:moveTo>
                <a:cubicBezTo>
                  <a:pt x="35" y="140"/>
                  <a:pt x="35" y="140"/>
                  <a:pt x="35" y="140"/>
                </a:cubicBezTo>
                <a:cubicBezTo>
                  <a:pt x="36" y="145"/>
                  <a:pt x="36" y="152"/>
                  <a:pt x="33" y="156"/>
                </a:cubicBezTo>
                <a:cubicBezTo>
                  <a:pt x="97" y="159"/>
                  <a:pt x="97" y="159"/>
                  <a:pt x="97" y="159"/>
                </a:cubicBezTo>
                <a:cubicBezTo>
                  <a:pt x="90" y="149"/>
                  <a:pt x="90" y="139"/>
                  <a:pt x="96" y="12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 name="Freeform 66"/>
          <p:cNvSpPr>
            <a:spLocks noEditPoints="1"/>
          </p:cNvSpPr>
          <p:nvPr/>
        </p:nvSpPr>
        <p:spPr bwMode="auto">
          <a:xfrm>
            <a:off x="6074018" y="2658534"/>
            <a:ext cx="133653" cy="213668"/>
          </a:xfrm>
          <a:custGeom>
            <a:avLst/>
            <a:gdLst>
              <a:gd name="T0" fmla="*/ 0 w 64"/>
              <a:gd name="T1" fmla="*/ 68 h 103"/>
              <a:gd name="T2" fmla="*/ 46 w 64"/>
              <a:gd name="T3" fmla="*/ 12 h 103"/>
              <a:gd name="T4" fmla="*/ 30 w 64"/>
              <a:gd name="T5" fmla="*/ 0 h 103"/>
              <a:gd name="T6" fmla="*/ 0 w 64"/>
              <a:gd name="T7" fmla="*/ 68 h 103"/>
              <a:gd name="T8" fmla="*/ 50 w 64"/>
              <a:gd name="T9" fmla="*/ 14 h 103"/>
              <a:gd name="T10" fmla="*/ 61 w 64"/>
              <a:gd name="T11" fmla="*/ 37 h 103"/>
              <a:gd name="T12" fmla="*/ 0 w 64"/>
              <a:gd name="T13" fmla="*/ 76 h 103"/>
              <a:gd name="T14" fmla="*/ 50 w 64"/>
              <a:gd name="T15" fmla="*/ 14 h 103"/>
              <a:gd name="T16" fmla="*/ 61 w 64"/>
              <a:gd name="T17" fmla="*/ 42 h 103"/>
              <a:gd name="T18" fmla="*/ 64 w 64"/>
              <a:gd name="T19" fmla="*/ 61 h 103"/>
              <a:gd name="T20" fmla="*/ 0 w 64"/>
              <a:gd name="T21" fmla="*/ 84 h 103"/>
              <a:gd name="T22" fmla="*/ 61 w 64"/>
              <a:gd name="T23" fmla="*/ 42 h 103"/>
              <a:gd name="T24" fmla="*/ 63 w 64"/>
              <a:gd name="T25" fmla="*/ 66 h 103"/>
              <a:gd name="T26" fmla="*/ 62 w 64"/>
              <a:gd name="T27" fmla="*/ 82 h 103"/>
              <a:gd name="T28" fmla="*/ 0 w 64"/>
              <a:gd name="T29" fmla="*/ 91 h 103"/>
              <a:gd name="T30" fmla="*/ 63 w 64"/>
              <a:gd name="T31" fmla="*/ 66 h 103"/>
              <a:gd name="T32" fmla="*/ 61 w 64"/>
              <a:gd name="T33" fmla="*/ 86 h 103"/>
              <a:gd name="T34" fmla="*/ 0 w 64"/>
              <a:gd name="T35" fmla="*/ 99 h 103"/>
              <a:gd name="T36" fmla="*/ 62 w 64"/>
              <a:gd name="T37" fmla="*/ 103 h 103"/>
              <a:gd name="T38" fmla="*/ 61 w 64"/>
              <a:gd name="T39"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03">
                <a:moveTo>
                  <a:pt x="0" y="68"/>
                </a:moveTo>
                <a:cubicBezTo>
                  <a:pt x="46" y="12"/>
                  <a:pt x="46" y="12"/>
                  <a:pt x="46" y="12"/>
                </a:cubicBezTo>
                <a:cubicBezTo>
                  <a:pt x="39" y="11"/>
                  <a:pt x="33" y="7"/>
                  <a:pt x="30" y="0"/>
                </a:cubicBezTo>
                <a:cubicBezTo>
                  <a:pt x="0" y="68"/>
                  <a:pt x="0" y="68"/>
                  <a:pt x="0" y="68"/>
                </a:cubicBezTo>
                <a:close/>
                <a:moveTo>
                  <a:pt x="50" y="14"/>
                </a:moveTo>
                <a:cubicBezTo>
                  <a:pt x="51" y="21"/>
                  <a:pt x="56" y="31"/>
                  <a:pt x="61" y="37"/>
                </a:cubicBezTo>
                <a:cubicBezTo>
                  <a:pt x="0" y="76"/>
                  <a:pt x="0" y="76"/>
                  <a:pt x="0" y="76"/>
                </a:cubicBezTo>
                <a:cubicBezTo>
                  <a:pt x="50" y="14"/>
                  <a:pt x="50" y="14"/>
                  <a:pt x="50" y="14"/>
                </a:cubicBezTo>
                <a:close/>
                <a:moveTo>
                  <a:pt x="61" y="42"/>
                </a:moveTo>
                <a:cubicBezTo>
                  <a:pt x="60" y="47"/>
                  <a:pt x="61" y="57"/>
                  <a:pt x="64" y="61"/>
                </a:cubicBezTo>
                <a:cubicBezTo>
                  <a:pt x="0" y="84"/>
                  <a:pt x="0" y="84"/>
                  <a:pt x="0" y="84"/>
                </a:cubicBezTo>
                <a:cubicBezTo>
                  <a:pt x="61" y="42"/>
                  <a:pt x="61" y="42"/>
                  <a:pt x="61" y="42"/>
                </a:cubicBezTo>
                <a:close/>
                <a:moveTo>
                  <a:pt x="63" y="66"/>
                </a:moveTo>
                <a:cubicBezTo>
                  <a:pt x="62" y="70"/>
                  <a:pt x="61" y="79"/>
                  <a:pt x="62" y="82"/>
                </a:cubicBezTo>
                <a:cubicBezTo>
                  <a:pt x="0" y="91"/>
                  <a:pt x="0" y="91"/>
                  <a:pt x="0" y="91"/>
                </a:cubicBezTo>
                <a:cubicBezTo>
                  <a:pt x="63" y="66"/>
                  <a:pt x="63" y="66"/>
                  <a:pt x="63" y="66"/>
                </a:cubicBezTo>
                <a:close/>
                <a:moveTo>
                  <a:pt x="61" y="86"/>
                </a:moveTo>
                <a:cubicBezTo>
                  <a:pt x="0" y="99"/>
                  <a:pt x="0" y="99"/>
                  <a:pt x="0" y="99"/>
                </a:cubicBezTo>
                <a:cubicBezTo>
                  <a:pt x="62" y="103"/>
                  <a:pt x="62" y="103"/>
                  <a:pt x="62" y="103"/>
                </a:cubicBezTo>
                <a:cubicBezTo>
                  <a:pt x="60" y="98"/>
                  <a:pt x="60" y="91"/>
                  <a:pt x="61" y="8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 name="Freeform 67"/>
          <p:cNvSpPr>
            <a:spLocks noEditPoints="1"/>
          </p:cNvSpPr>
          <p:nvPr/>
        </p:nvSpPr>
        <p:spPr bwMode="auto">
          <a:xfrm>
            <a:off x="7334044" y="4116401"/>
            <a:ext cx="111670" cy="112549"/>
          </a:xfrm>
          <a:custGeom>
            <a:avLst/>
            <a:gdLst>
              <a:gd name="T0" fmla="*/ 41 w 54"/>
              <a:gd name="T1" fmla="*/ 22 h 54"/>
              <a:gd name="T2" fmla="*/ 20 w 54"/>
              <a:gd name="T3" fmla="*/ 14 h 54"/>
              <a:gd name="T4" fmla="*/ 22 w 54"/>
              <a:gd name="T5" fmla="*/ 12 h 54"/>
              <a:gd name="T6" fmla="*/ 24 w 54"/>
              <a:gd name="T7" fmla="*/ 14 h 54"/>
              <a:gd name="T8" fmla="*/ 11 w 54"/>
              <a:gd name="T9" fmla="*/ 4 h 54"/>
              <a:gd name="T10" fmla="*/ 11 w 54"/>
              <a:gd name="T11" fmla="*/ 3 h 54"/>
              <a:gd name="T12" fmla="*/ 2 w 54"/>
              <a:gd name="T13" fmla="*/ 6 h 54"/>
              <a:gd name="T14" fmla="*/ 43 w 54"/>
              <a:gd name="T15" fmla="*/ 27 h 54"/>
              <a:gd name="T16" fmla="*/ 39 w 54"/>
              <a:gd name="T17" fmla="*/ 3 h 54"/>
              <a:gd name="T18" fmla="*/ 34 w 54"/>
              <a:gd name="T19" fmla="*/ 4 h 54"/>
              <a:gd name="T20" fmla="*/ 11 w 54"/>
              <a:gd name="T21" fmla="*/ 0 h 54"/>
              <a:gd name="T22" fmla="*/ 11 w 54"/>
              <a:gd name="T23" fmla="*/ 1 h 54"/>
              <a:gd name="T24" fmla="*/ 1 w 54"/>
              <a:gd name="T25" fmla="*/ 6 h 54"/>
              <a:gd name="T26" fmla="*/ 0 w 54"/>
              <a:gd name="T27" fmla="*/ 34 h 54"/>
              <a:gd name="T28" fmla="*/ 39 w 54"/>
              <a:gd name="T29" fmla="*/ 48 h 54"/>
              <a:gd name="T30" fmla="*/ 38 w 54"/>
              <a:gd name="T31" fmla="*/ 42 h 54"/>
              <a:gd name="T32" fmla="*/ 44 w 54"/>
              <a:gd name="T33" fmla="*/ 39 h 54"/>
              <a:gd name="T34" fmla="*/ 51 w 54"/>
              <a:gd name="T35" fmla="*/ 23 h 54"/>
              <a:gd name="T36" fmla="*/ 44 w 54"/>
              <a:gd name="T37" fmla="*/ 6 h 54"/>
              <a:gd name="T38" fmla="*/ 34 w 54"/>
              <a:gd name="T39" fmla="*/ 1 h 54"/>
              <a:gd name="T40" fmla="*/ 34 w 54"/>
              <a:gd name="T41" fmla="*/ 0 h 54"/>
              <a:gd name="T42" fmla="*/ 10 w 54"/>
              <a:gd name="T43" fmla="*/ 36 h 54"/>
              <a:gd name="T44" fmla="*/ 10 w 54"/>
              <a:gd name="T45" fmla="*/ 39 h 54"/>
              <a:gd name="T46" fmla="*/ 10 w 54"/>
              <a:gd name="T47" fmla="*/ 36 h 54"/>
              <a:gd name="T48" fmla="*/ 35 w 54"/>
              <a:gd name="T49" fmla="*/ 37 h 54"/>
              <a:gd name="T50" fmla="*/ 32 w 54"/>
              <a:gd name="T51" fmla="*/ 37 h 54"/>
              <a:gd name="T52" fmla="*/ 22 w 54"/>
              <a:gd name="T53" fmla="*/ 30 h 54"/>
              <a:gd name="T54" fmla="*/ 25 w 54"/>
              <a:gd name="T55" fmla="*/ 34 h 54"/>
              <a:gd name="T56" fmla="*/ 30 w 54"/>
              <a:gd name="T57" fmla="*/ 36 h 54"/>
              <a:gd name="T58" fmla="*/ 27 w 54"/>
              <a:gd name="T59" fmla="*/ 40 h 54"/>
              <a:gd name="T60" fmla="*/ 27 w 54"/>
              <a:gd name="T61" fmla="*/ 45 h 54"/>
              <a:gd name="T62" fmla="*/ 22 w 54"/>
              <a:gd name="T63" fmla="*/ 44 h 54"/>
              <a:gd name="T64" fmla="*/ 17 w 54"/>
              <a:gd name="T65" fmla="*/ 45 h 54"/>
              <a:gd name="T66" fmla="*/ 17 w 54"/>
              <a:gd name="T67" fmla="*/ 40 h 54"/>
              <a:gd name="T68" fmla="*/ 14 w 54"/>
              <a:gd name="T69" fmla="*/ 36 h 54"/>
              <a:gd name="T70" fmla="*/ 19 w 54"/>
              <a:gd name="T71" fmla="*/ 34 h 54"/>
              <a:gd name="T72" fmla="*/ 22 w 54"/>
              <a:gd name="T73" fmla="*/ 30 h 54"/>
              <a:gd name="T74" fmla="*/ 23 w 54"/>
              <a:gd name="T75" fmla="*/ 38 h 54"/>
              <a:gd name="T76" fmla="*/ 21 w 54"/>
              <a:gd name="T77" fmla="*/ 38 h 54"/>
              <a:gd name="T78" fmla="*/ 23 w 54"/>
              <a:gd name="T79" fmla="*/ 40 h 54"/>
              <a:gd name="T80" fmla="*/ 23 w 54"/>
              <a:gd name="T81" fmla="*/ 41 h 54"/>
              <a:gd name="T82" fmla="*/ 23 w 54"/>
              <a:gd name="T83" fmla="*/ 40 h 54"/>
              <a:gd name="T84" fmla="*/ 20 w 54"/>
              <a:gd name="T85" fmla="*/ 38 h 54"/>
              <a:gd name="T86" fmla="*/ 19 w 54"/>
              <a:gd name="T87" fmla="*/ 38 h 54"/>
              <a:gd name="T88" fmla="*/ 24 w 54"/>
              <a:gd name="T89" fmla="*/ 37 h 54"/>
              <a:gd name="T90" fmla="*/ 24 w 54"/>
              <a:gd name="T91" fmla="*/ 38 h 54"/>
              <a:gd name="T92" fmla="*/ 24 w 54"/>
              <a:gd name="T93" fmla="*/ 37 h 54"/>
              <a:gd name="T94" fmla="*/ 22 w 54"/>
              <a:gd name="T95" fmla="*/ 36 h 54"/>
              <a:gd name="T96" fmla="*/ 22 w 54"/>
              <a:gd name="T97" fmla="*/ 36 h 54"/>
              <a:gd name="T98" fmla="*/ 20 w 54"/>
              <a:gd name="T99" fmla="*/ 40 h 54"/>
              <a:gd name="T100" fmla="*/ 20 w 54"/>
              <a:gd name="T101" fmla="*/ 41 h 54"/>
              <a:gd name="T102" fmla="*/ 20 w 54"/>
              <a:gd name="T103" fmla="*/ 40 h 54"/>
              <a:gd name="T104" fmla="*/ 24 w 54"/>
              <a:gd name="T105" fmla="*/ 38 h 54"/>
              <a:gd name="T106" fmla="*/ 23 w 54"/>
              <a:gd name="T107" fmla="*/ 40 h 54"/>
              <a:gd name="T108" fmla="*/ 21 w 54"/>
              <a:gd name="T109" fmla="*/ 40 h 54"/>
              <a:gd name="T110" fmla="*/ 21 w 54"/>
              <a:gd name="T111" fmla="*/ 38 h 54"/>
              <a:gd name="T112" fmla="*/ 22 w 54"/>
              <a:gd name="T113"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4">
                <a:moveTo>
                  <a:pt x="24" y="14"/>
                </a:moveTo>
                <a:cubicBezTo>
                  <a:pt x="31" y="15"/>
                  <a:pt x="37" y="18"/>
                  <a:pt x="41" y="22"/>
                </a:cubicBezTo>
                <a:cubicBezTo>
                  <a:pt x="4" y="22"/>
                  <a:pt x="4" y="22"/>
                  <a:pt x="4" y="22"/>
                </a:cubicBezTo>
                <a:cubicBezTo>
                  <a:pt x="8" y="18"/>
                  <a:pt x="14" y="15"/>
                  <a:pt x="20" y="14"/>
                </a:cubicBezTo>
                <a:cubicBezTo>
                  <a:pt x="20" y="14"/>
                  <a:pt x="20" y="14"/>
                  <a:pt x="20" y="14"/>
                </a:cubicBezTo>
                <a:cubicBezTo>
                  <a:pt x="20" y="13"/>
                  <a:pt x="21" y="12"/>
                  <a:pt x="22" y="12"/>
                </a:cubicBezTo>
                <a:cubicBezTo>
                  <a:pt x="24" y="12"/>
                  <a:pt x="24" y="13"/>
                  <a:pt x="24" y="14"/>
                </a:cubicBezTo>
                <a:cubicBezTo>
                  <a:pt x="24" y="14"/>
                  <a:pt x="24" y="14"/>
                  <a:pt x="24" y="14"/>
                </a:cubicBezTo>
                <a:close/>
                <a:moveTo>
                  <a:pt x="34" y="4"/>
                </a:moveTo>
                <a:cubicBezTo>
                  <a:pt x="11" y="4"/>
                  <a:pt x="11" y="4"/>
                  <a:pt x="11" y="4"/>
                </a:cubicBezTo>
                <a:cubicBezTo>
                  <a:pt x="11" y="4"/>
                  <a:pt x="11" y="4"/>
                  <a:pt x="11" y="4"/>
                </a:cubicBezTo>
                <a:cubicBezTo>
                  <a:pt x="11" y="3"/>
                  <a:pt x="11" y="3"/>
                  <a:pt x="11" y="3"/>
                </a:cubicBezTo>
                <a:cubicBezTo>
                  <a:pt x="6" y="3"/>
                  <a:pt x="6" y="3"/>
                  <a:pt x="6" y="3"/>
                </a:cubicBezTo>
                <a:cubicBezTo>
                  <a:pt x="4" y="3"/>
                  <a:pt x="2" y="4"/>
                  <a:pt x="2" y="6"/>
                </a:cubicBezTo>
                <a:cubicBezTo>
                  <a:pt x="2" y="27"/>
                  <a:pt x="2" y="27"/>
                  <a:pt x="2" y="27"/>
                </a:cubicBezTo>
                <a:cubicBezTo>
                  <a:pt x="43" y="27"/>
                  <a:pt x="43" y="27"/>
                  <a:pt x="43" y="27"/>
                </a:cubicBezTo>
                <a:cubicBezTo>
                  <a:pt x="43" y="6"/>
                  <a:pt x="43" y="6"/>
                  <a:pt x="43" y="6"/>
                </a:cubicBezTo>
                <a:cubicBezTo>
                  <a:pt x="43" y="4"/>
                  <a:pt x="41" y="3"/>
                  <a:pt x="39" y="3"/>
                </a:cubicBezTo>
                <a:cubicBezTo>
                  <a:pt x="34" y="3"/>
                  <a:pt x="34" y="3"/>
                  <a:pt x="34" y="3"/>
                </a:cubicBezTo>
                <a:cubicBezTo>
                  <a:pt x="34" y="4"/>
                  <a:pt x="34" y="4"/>
                  <a:pt x="34" y="4"/>
                </a:cubicBezTo>
                <a:cubicBezTo>
                  <a:pt x="34" y="4"/>
                  <a:pt x="34" y="4"/>
                  <a:pt x="34" y="4"/>
                </a:cubicBezTo>
                <a:close/>
                <a:moveTo>
                  <a:pt x="11" y="0"/>
                </a:moveTo>
                <a:cubicBezTo>
                  <a:pt x="11" y="0"/>
                  <a:pt x="11" y="0"/>
                  <a:pt x="11" y="0"/>
                </a:cubicBezTo>
                <a:cubicBezTo>
                  <a:pt x="11" y="1"/>
                  <a:pt x="11" y="1"/>
                  <a:pt x="11" y="1"/>
                </a:cubicBezTo>
                <a:cubicBezTo>
                  <a:pt x="6" y="1"/>
                  <a:pt x="6" y="1"/>
                  <a:pt x="6" y="1"/>
                </a:cubicBezTo>
                <a:cubicBezTo>
                  <a:pt x="3" y="1"/>
                  <a:pt x="1" y="3"/>
                  <a:pt x="1" y="6"/>
                </a:cubicBezTo>
                <a:cubicBezTo>
                  <a:pt x="1" y="30"/>
                  <a:pt x="1" y="30"/>
                  <a:pt x="1" y="30"/>
                </a:cubicBezTo>
                <a:cubicBezTo>
                  <a:pt x="0" y="31"/>
                  <a:pt x="0" y="32"/>
                  <a:pt x="0" y="34"/>
                </a:cubicBezTo>
                <a:cubicBezTo>
                  <a:pt x="0" y="45"/>
                  <a:pt x="10" y="54"/>
                  <a:pt x="23" y="54"/>
                </a:cubicBezTo>
                <a:cubicBezTo>
                  <a:pt x="29" y="54"/>
                  <a:pt x="35" y="51"/>
                  <a:pt x="39" y="48"/>
                </a:cubicBezTo>
                <a:cubicBezTo>
                  <a:pt x="38" y="47"/>
                  <a:pt x="38" y="45"/>
                  <a:pt x="38" y="44"/>
                </a:cubicBezTo>
                <a:cubicBezTo>
                  <a:pt x="38" y="43"/>
                  <a:pt x="38" y="43"/>
                  <a:pt x="38" y="42"/>
                </a:cubicBezTo>
                <a:cubicBezTo>
                  <a:pt x="43" y="42"/>
                  <a:pt x="43" y="42"/>
                  <a:pt x="43" y="42"/>
                </a:cubicBezTo>
                <a:cubicBezTo>
                  <a:pt x="43" y="41"/>
                  <a:pt x="44" y="40"/>
                  <a:pt x="44" y="39"/>
                </a:cubicBezTo>
                <a:cubicBezTo>
                  <a:pt x="54" y="25"/>
                  <a:pt x="54" y="25"/>
                  <a:pt x="54" y="25"/>
                </a:cubicBezTo>
                <a:cubicBezTo>
                  <a:pt x="51" y="23"/>
                  <a:pt x="51" y="23"/>
                  <a:pt x="51" y="23"/>
                </a:cubicBezTo>
                <a:cubicBezTo>
                  <a:pt x="44" y="26"/>
                  <a:pt x="44" y="26"/>
                  <a:pt x="44" y="26"/>
                </a:cubicBezTo>
                <a:cubicBezTo>
                  <a:pt x="44" y="6"/>
                  <a:pt x="44" y="6"/>
                  <a:pt x="44" y="6"/>
                </a:cubicBezTo>
                <a:cubicBezTo>
                  <a:pt x="44" y="3"/>
                  <a:pt x="42" y="1"/>
                  <a:pt x="39" y="1"/>
                </a:cubicBezTo>
                <a:cubicBezTo>
                  <a:pt x="34" y="1"/>
                  <a:pt x="34" y="1"/>
                  <a:pt x="34" y="1"/>
                </a:cubicBezTo>
                <a:cubicBezTo>
                  <a:pt x="34" y="0"/>
                  <a:pt x="34" y="0"/>
                  <a:pt x="34" y="0"/>
                </a:cubicBezTo>
                <a:cubicBezTo>
                  <a:pt x="34" y="0"/>
                  <a:pt x="34" y="0"/>
                  <a:pt x="34" y="0"/>
                </a:cubicBezTo>
                <a:cubicBezTo>
                  <a:pt x="11" y="0"/>
                  <a:pt x="11" y="0"/>
                  <a:pt x="11" y="0"/>
                </a:cubicBezTo>
                <a:close/>
                <a:moveTo>
                  <a:pt x="10" y="36"/>
                </a:moveTo>
                <a:cubicBezTo>
                  <a:pt x="11" y="36"/>
                  <a:pt x="12" y="36"/>
                  <a:pt x="12" y="37"/>
                </a:cubicBezTo>
                <a:cubicBezTo>
                  <a:pt x="12" y="38"/>
                  <a:pt x="11" y="39"/>
                  <a:pt x="10" y="39"/>
                </a:cubicBezTo>
                <a:cubicBezTo>
                  <a:pt x="9" y="39"/>
                  <a:pt x="9" y="38"/>
                  <a:pt x="9" y="37"/>
                </a:cubicBezTo>
                <a:cubicBezTo>
                  <a:pt x="9" y="36"/>
                  <a:pt x="9" y="36"/>
                  <a:pt x="10" y="36"/>
                </a:cubicBezTo>
                <a:close/>
                <a:moveTo>
                  <a:pt x="34" y="36"/>
                </a:moveTo>
                <a:cubicBezTo>
                  <a:pt x="35" y="36"/>
                  <a:pt x="35" y="36"/>
                  <a:pt x="35" y="37"/>
                </a:cubicBezTo>
                <a:cubicBezTo>
                  <a:pt x="35" y="38"/>
                  <a:pt x="35" y="39"/>
                  <a:pt x="34" y="39"/>
                </a:cubicBezTo>
                <a:cubicBezTo>
                  <a:pt x="33" y="39"/>
                  <a:pt x="32" y="38"/>
                  <a:pt x="32" y="37"/>
                </a:cubicBezTo>
                <a:cubicBezTo>
                  <a:pt x="32" y="36"/>
                  <a:pt x="33" y="36"/>
                  <a:pt x="34" y="36"/>
                </a:cubicBezTo>
                <a:close/>
                <a:moveTo>
                  <a:pt x="22" y="30"/>
                </a:moveTo>
                <a:cubicBezTo>
                  <a:pt x="24" y="30"/>
                  <a:pt x="25" y="32"/>
                  <a:pt x="25" y="34"/>
                </a:cubicBezTo>
                <a:cubicBezTo>
                  <a:pt x="25" y="34"/>
                  <a:pt x="25" y="34"/>
                  <a:pt x="25" y="34"/>
                </a:cubicBezTo>
                <a:cubicBezTo>
                  <a:pt x="25" y="34"/>
                  <a:pt x="25" y="34"/>
                  <a:pt x="26" y="34"/>
                </a:cubicBezTo>
                <a:cubicBezTo>
                  <a:pt x="27" y="33"/>
                  <a:pt x="29" y="34"/>
                  <a:pt x="30" y="36"/>
                </a:cubicBezTo>
                <a:cubicBezTo>
                  <a:pt x="30" y="38"/>
                  <a:pt x="29" y="39"/>
                  <a:pt x="28" y="40"/>
                </a:cubicBezTo>
                <a:cubicBezTo>
                  <a:pt x="28" y="40"/>
                  <a:pt x="27" y="40"/>
                  <a:pt x="27" y="40"/>
                </a:cubicBezTo>
                <a:cubicBezTo>
                  <a:pt x="27" y="40"/>
                  <a:pt x="27" y="40"/>
                  <a:pt x="27" y="40"/>
                </a:cubicBezTo>
                <a:cubicBezTo>
                  <a:pt x="29" y="42"/>
                  <a:pt x="28" y="44"/>
                  <a:pt x="27" y="45"/>
                </a:cubicBezTo>
                <a:cubicBezTo>
                  <a:pt x="25" y="46"/>
                  <a:pt x="23" y="46"/>
                  <a:pt x="22" y="44"/>
                </a:cubicBezTo>
                <a:cubicBezTo>
                  <a:pt x="22" y="44"/>
                  <a:pt x="22" y="44"/>
                  <a:pt x="22" y="44"/>
                </a:cubicBezTo>
                <a:cubicBezTo>
                  <a:pt x="22" y="44"/>
                  <a:pt x="22" y="44"/>
                  <a:pt x="22" y="44"/>
                </a:cubicBezTo>
                <a:cubicBezTo>
                  <a:pt x="21" y="46"/>
                  <a:pt x="19" y="46"/>
                  <a:pt x="17" y="45"/>
                </a:cubicBezTo>
                <a:cubicBezTo>
                  <a:pt x="16" y="44"/>
                  <a:pt x="15" y="42"/>
                  <a:pt x="17" y="40"/>
                </a:cubicBezTo>
                <a:cubicBezTo>
                  <a:pt x="17" y="40"/>
                  <a:pt x="17" y="40"/>
                  <a:pt x="17" y="40"/>
                </a:cubicBezTo>
                <a:cubicBezTo>
                  <a:pt x="17" y="40"/>
                  <a:pt x="17" y="40"/>
                  <a:pt x="16" y="40"/>
                </a:cubicBezTo>
                <a:cubicBezTo>
                  <a:pt x="15" y="39"/>
                  <a:pt x="14" y="38"/>
                  <a:pt x="14" y="36"/>
                </a:cubicBezTo>
                <a:cubicBezTo>
                  <a:pt x="15" y="34"/>
                  <a:pt x="17" y="33"/>
                  <a:pt x="18" y="34"/>
                </a:cubicBezTo>
                <a:cubicBezTo>
                  <a:pt x="19" y="34"/>
                  <a:pt x="19" y="34"/>
                  <a:pt x="19" y="34"/>
                </a:cubicBezTo>
                <a:cubicBezTo>
                  <a:pt x="19" y="34"/>
                  <a:pt x="19" y="34"/>
                  <a:pt x="19" y="34"/>
                </a:cubicBezTo>
                <a:cubicBezTo>
                  <a:pt x="19" y="32"/>
                  <a:pt x="20" y="30"/>
                  <a:pt x="22" y="30"/>
                </a:cubicBezTo>
                <a:close/>
                <a:moveTo>
                  <a:pt x="22" y="38"/>
                </a:moveTo>
                <a:cubicBezTo>
                  <a:pt x="22" y="38"/>
                  <a:pt x="23" y="38"/>
                  <a:pt x="23" y="38"/>
                </a:cubicBezTo>
                <a:cubicBezTo>
                  <a:pt x="23" y="39"/>
                  <a:pt x="22" y="39"/>
                  <a:pt x="22" y="39"/>
                </a:cubicBezTo>
                <a:cubicBezTo>
                  <a:pt x="22" y="39"/>
                  <a:pt x="21" y="39"/>
                  <a:pt x="21" y="38"/>
                </a:cubicBezTo>
                <a:cubicBezTo>
                  <a:pt x="21" y="38"/>
                  <a:pt x="22" y="38"/>
                  <a:pt x="22" y="38"/>
                </a:cubicBezTo>
                <a:close/>
                <a:moveTo>
                  <a:pt x="23" y="40"/>
                </a:moveTo>
                <a:cubicBezTo>
                  <a:pt x="24" y="40"/>
                  <a:pt x="24" y="40"/>
                  <a:pt x="24" y="41"/>
                </a:cubicBezTo>
                <a:cubicBezTo>
                  <a:pt x="24" y="41"/>
                  <a:pt x="24" y="41"/>
                  <a:pt x="23" y="41"/>
                </a:cubicBezTo>
                <a:cubicBezTo>
                  <a:pt x="23" y="41"/>
                  <a:pt x="23" y="41"/>
                  <a:pt x="23" y="41"/>
                </a:cubicBezTo>
                <a:cubicBezTo>
                  <a:pt x="23" y="40"/>
                  <a:pt x="23" y="40"/>
                  <a:pt x="23" y="40"/>
                </a:cubicBezTo>
                <a:close/>
                <a:moveTo>
                  <a:pt x="20" y="37"/>
                </a:moveTo>
                <a:cubicBezTo>
                  <a:pt x="20" y="37"/>
                  <a:pt x="20" y="37"/>
                  <a:pt x="20" y="38"/>
                </a:cubicBezTo>
                <a:cubicBezTo>
                  <a:pt x="20" y="38"/>
                  <a:pt x="20" y="38"/>
                  <a:pt x="20" y="38"/>
                </a:cubicBezTo>
                <a:cubicBezTo>
                  <a:pt x="19" y="38"/>
                  <a:pt x="19" y="38"/>
                  <a:pt x="19" y="38"/>
                </a:cubicBezTo>
                <a:cubicBezTo>
                  <a:pt x="19" y="37"/>
                  <a:pt x="19" y="37"/>
                  <a:pt x="20" y="37"/>
                </a:cubicBezTo>
                <a:close/>
                <a:moveTo>
                  <a:pt x="24" y="37"/>
                </a:moveTo>
                <a:cubicBezTo>
                  <a:pt x="25" y="37"/>
                  <a:pt x="25" y="37"/>
                  <a:pt x="25" y="38"/>
                </a:cubicBezTo>
                <a:cubicBezTo>
                  <a:pt x="25" y="38"/>
                  <a:pt x="25" y="38"/>
                  <a:pt x="24" y="38"/>
                </a:cubicBezTo>
                <a:cubicBezTo>
                  <a:pt x="24" y="38"/>
                  <a:pt x="24" y="38"/>
                  <a:pt x="24" y="38"/>
                </a:cubicBezTo>
                <a:cubicBezTo>
                  <a:pt x="24" y="37"/>
                  <a:pt x="24" y="37"/>
                  <a:pt x="24" y="37"/>
                </a:cubicBezTo>
                <a:close/>
                <a:moveTo>
                  <a:pt x="22" y="35"/>
                </a:moveTo>
                <a:cubicBezTo>
                  <a:pt x="22" y="35"/>
                  <a:pt x="22" y="35"/>
                  <a:pt x="22" y="36"/>
                </a:cubicBezTo>
                <a:cubicBezTo>
                  <a:pt x="22" y="36"/>
                  <a:pt x="22" y="36"/>
                  <a:pt x="22" y="36"/>
                </a:cubicBezTo>
                <a:cubicBezTo>
                  <a:pt x="22" y="36"/>
                  <a:pt x="22" y="36"/>
                  <a:pt x="22" y="36"/>
                </a:cubicBezTo>
                <a:cubicBezTo>
                  <a:pt x="22" y="35"/>
                  <a:pt x="22" y="35"/>
                  <a:pt x="22" y="35"/>
                </a:cubicBezTo>
                <a:close/>
                <a:moveTo>
                  <a:pt x="20" y="40"/>
                </a:moveTo>
                <a:cubicBezTo>
                  <a:pt x="21" y="40"/>
                  <a:pt x="21" y="40"/>
                  <a:pt x="21" y="40"/>
                </a:cubicBezTo>
                <a:cubicBezTo>
                  <a:pt x="21" y="41"/>
                  <a:pt x="21" y="41"/>
                  <a:pt x="20" y="41"/>
                </a:cubicBezTo>
                <a:cubicBezTo>
                  <a:pt x="20" y="41"/>
                  <a:pt x="20" y="41"/>
                  <a:pt x="20" y="40"/>
                </a:cubicBezTo>
                <a:cubicBezTo>
                  <a:pt x="20" y="40"/>
                  <a:pt x="20" y="40"/>
                  <a:pt x="20" y="40"/>
                </a:cubicBezTo>
                <a:close/>
                <a:moveTo>
                  <a:pt x="23" y="37"/>
                </a:moveTo>
                <a:cubicBezTo>
                  <a:pt x="23" y="37"/>
                  <a:pt x="23" y="38"/>
                  <a:pt x="24" y="38"/>
                </a:cubicBezTo>
                <a:cubicBezTo>
                  <a:pt x="24" y="38"/>
                  <a:pt x="24" y="39"/>
                  <a:pt x="24" y="39"/>
                </a:cubicBezTo>
                <a:cubicBezTo>
                  <a:pt x="24" y="39"/>
                  <a:pt x="23" y="39"/>
                  <a:pt x="23" y="40"/>
                </a:cubicBezTo>
                <a:cubicBezTo>
                  <a:pt x="23" y="40"/>
                  <a:pt x="22" y="40"/>
                  <a:pt x="22" y="41"/>
                </a:cubicBezTo>
                <a:cubicBezTo>
                  <a:pt x="22" y="40"/>
                  <a:pt x="21" y="40"/>
                  <a:pt x="21" y="40"/>
                </a:cubicBezTo>
                <a:cubicBezTo>
                  <a:pt x="21" y="39"/>
                  <a:pt x="20" y="39"/>
                  <a:pt x="20" y="39"/>
                </a:cubicBezTo>
                <a:cubicBezTo>
                  <a:pt x="20" y="39"/>
                  <a:pt x="20" y="38"/>
                  <a:pt x="21" y="38"/>
                </a:cubicBezTo>
                <a:cubicBezTo>
                  <a:pt x="21" y="37"/>
                  <a:pt x="21" y="37"/>
                  <a:pt x="21" y="37"/>
                </a:cubicBezTo>
                <a:cubicBezTo>
                  <a:pt x="21" y="37"/>
                  <a:pt x="22" y="37"/>
                  <a:pt x="22" y="37"/>
                </a:cubicBezTo>
                <a:cubicBezTo>
                  <a:pt x="23" y="37"/>
                  <a:pt x="23" y="37"/>
                  <a:pt x="23" y="3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 name="Freeform 68"/>
          <p:cNvSpPr/>
          <p:nvPr/>
        </p:nvSpPr>
        <p:spPr bwMode="auto">
          <a:xfrm>
            <a:off x="7414939" y="4206089"/>
            <a:ext cx="37810" cy="18465"/>
          </a:xfrm>
          <a:custGeom>
            <a:avLst/>
            <a:gdLst>
              <a:gd name="T0" fmla="*/ 18 w 18"/>
              <a:gd name="T1" fmla="*/ 0 h 9"/>
              <a:gd name="T2" fmla="*/ 0 w 18"/>
              <a:gd name="T3" fmla="*/ 0 h 9"/>
              <a:gd name="T4" fmla="*/ 0 w 18"/>
              <a:gd name="T5" fmla="*/ 1 h 9"/>
              <a:gd name="T6" fmla="*/ 9 w 18"/>
              <a:gd name="T7" fmla="*/ 9 h 9"/>
              <a:gd name="T8" fmla="*/ 18 w 18"/>
              <a:gd name="T9" fmla="*/ 1 h 9"/>
              <a:gd name="T10" fmla="*/ 18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18" y="0"/>
                </a:moveTo>
                <a:cubicBezTo>
                  <a:pt x="0" y="0"/>
                  <a:pt x="0" y="0"/>
                  <a:pt x="0" y="0"/>
                </a:cubicBezTo>
                <a:cubicBezTo>
                  <a:pt x="0" y="1"/>
                  <a:pt x="0" y="1"/>
                  <a:pt x="0" y="1"/>
                </a:cubicBezTo>
                <a:cubicBezTo>
                  <a:pt x="0" y="6"/>
                  <a:pt x="4" y="9"/>
                  <a:pt x="9" y="9"/>
                </a:cubicBezTo>
                <a:cubicBezTo>
                  <a:pt x="14" y="9"/>
                  <a:pt x="18" y="6"/>
                  <a:pt x="18" y="1"/>
                </a:cubicBezTo>
                <a:cubicBezTo>
                  <a:pt x="18" y="1"/>
                  <a:pt x="18" y="1"/>
                  <a:pt x="18"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Freeform 69"/>
          <p:cNvSpPr/>
          <p:nvPr/>
        </p:nvSpPr>
        <p:spPr bwMode="auto">
          <a:xfrm>
            <a:off x="7539799" y="3542223"/>
            <a:ext cx="80895" cy="89688"/>
          </a:xfrm>
          <a:custGeom>
            <a:avLst/>
            <a:gdLst>
              <a:gd name="T0" fmla="*/ 0 w 39"/>
              <a:gd name="T1" fmla="*/ 10 h 43"/>
              <a:gd name="T2" fmla="*/ 5 w 39"/>
              <a:gd name="T3" fmla="*/ 10 h 43"/>
              <a:gd name="T4" fmla="*/ 18 w 39"/>
              <a:gd name="T5" fmla="*/ 43 h 43"/>
              <a:gd name="T6" fmla="*/ 39 w 39"/>
              <a:gd name="T7" fmla="*/ 22 h 43"/>
              <a:gd name="T8" fmla="*/ 18 w 39"/>
              <a:gd name="T9" fmla="*/ 0 h 43"/>
              <a:gd name="T10" fmla="*/ 0 w 39"/>
              <a:gd name="T11" fmla="*/ 10 h 43"/>
            </a:gdLst>
            <a:ahLst/>
            <a:cxnLst>
              <a:cxn ang="0">
                <a:pos x="T0" y="T1"/>
              </a:cxn>
              <a:cxn ang="0">
                <a:pos x="T2" y="T3"/>
              </a:cxn>
              <a:cxn ang="0">
                <a:pos x="T4" y="T5"/>
              </a:cxn>
              <a:cxn ang="0">
                <a:pos x="T6" y="T7"/>
              </a:cxn>
              <a:cxn ang="0">
                <a:pos x="T8" y="T9"/>
              </a:cxn>
              <a:cxn ang="0">
                <a:pos x="T10" y="T11"/>
              </a:cxn>
            </a:cxnLst>
            <a:rect l="0" t="0" r="r" b="b"/>
            <a:pathLst>
              <a:path w="39" h="43">
                <a:moveTo>
                  <a:pt x="0" y="10"/>
                </a:moveTo>
                <a:cubicBezTo>
                  <a:pt x="5" y="10"/>
                  <a:pt x="5" y="10"/>
                  <a:pt x="5" y="10"/>
                </a:cubicBezTo>
                <a:cubicBezTo>
                  <a:pt x="18" y="43"/>
                  <a:pt x="18" y="43"/>
                  <a:pt x="18" y="43"/>
                </a:cubicBezTo>
                <a:cubicBezTo>
                  <a:pt x="30" y="43"/>
                  <a:pt x="39" y="33"/>
                  <a:pt x="39" y="22"/>
                </a:cubicBezTo>
                <a:cubicBezTo>
                  <a:pt x="39" y="10"/>
                  <a:pt x="29" y="0"/>
                  <a:pt x="18" y="0"/>
                </a:cubicBezTo>
                <a:cubicBezTo>
                  <a:pt x="10" y="0"/>
                  <a:pt x="3" y="4"/>
                  <a:pt x="0" y="1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 name="Freeform 70"/>
          <p:cNvSpPr/>
          <p:nvPr/>
        </p:nvSpPr>
        <p:spPr bwMode="auto">
          <a:xfrm>
            <a:off x="7456266" y="3598497"/>
            <a:ext cx="141566" cy="99360"/>
          </a:xfrm>
          <a:custGeom>
            <a:avLst/>
            <a:gdLst>
              <a:gd name="T0" fmla="*/ 53 w 68"/>
              <a:gd name="T1" fmla="*/ 9 h 48"/>
              <a:gd name="T2" fmla="*/ 53 w 68"/>
              <a:gd name="T3" fmla="*/ 24 h 48"/>
              <a:gd name="T4" fmla="*/ 42 w 68"/>
              <a:gd name="T5" fmla="*/ 2 h 48"/>
              <a:gd name="T6" fmla="*/ 37 w 68"/>
              <a:gd name="T7" fmla="*/ 14 h 48"/>
              <a:gd name="T8" fmla="*/ 31 w 68"/>
              <a:gd name="T9" fmla="*/ 0 h 48"/>
              <a:gd name="T10" fmla="*/ 27 w 68"/>
              <a:gd name="T11" fmla="*/ 24 h 48"/>
              <a:gd name="T12" fmla="*/ 22 w 68"/>
              <a:gd name="T13" fmla="*/ 6 h 48"/>
              <a:gd name="T14" fmla="*/ 12 w 68"/>
              <a:gd name="T15" fmla="*/ 16 h 48"/>
              <a:gd name="T16" fmla="*/ 0 w 68"/>
              <a:gd name="T17" fmla="*/ 45 h 48"/>
              <a:gd name="T18" fmla="*/ 25 w 68"/>
              <a:gd name="T19" fmla="*/ 44 h 48"/>
              <a:gd name="T20" fmla="*/ 48 w 68"/>
              <a:gd name="T21" fmla="*/ 47 h 48"/>
              <a:gd name="T22" fmla="*/ 68 w 68"/>
              <a:gd name="T23" fmla="*/ 46 h 48"/>
              <a:gd name="T24" fmla="*/ 53 w 68"/>
              <a:gd name="T25"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53" y="9"/>
                </a:moveTo>
                <a:cubicBezTo>
                  <a:pt x="53" y="24"/>
                  <a:pt x="53" y="24"/>
                  <a:pt x="53" y="24"/>
                </a:cubicBezTo>
                <a:cubicBezTo>
                  <a:pt x="42" y="2"/>
                  <a:pt x="42" y="2"/>
                  <a:pt x="42" y="2"/>
                </a:cubicBezTo>
                <a:cubicBezTo>
                  <a:pt x="37" y="14"/>
                  <a:pt x="37" y="14"/>
                  <a:pt x="37" y="14"/>
                </a:cubicBezTo>
                <a:cubicBezTo>
                  <a:pt x="31" y="0"/>
                  <a:pt x="31" y="0"/>
                  <a:pt x="31" y="0"/>
                </a:cubicBezTo>
                <a:cubicBezTo>
                  <a:pt x="27" y="24"/>
                  <a:pt x="27" y="24"/>
                  <a:pt x="27" y="24"/>
                </a:cubicBezTo>
                <a:cubicBezTo>
                  <a:pt x="22" y="6"/>
                  <a:pt x="22" y="6"/>
                  <a:pt x="22" y="6"/>
                </a:cubicBezTo>
                <a:cubicBezTo>
                  <a:pt x="12" y="16"/>
                  <a:pt x="12" y="16"/>
                  <a:pt x="12" y="16"/>
                </a:cubicBezTo>
                <a:cubicBezTo>
                  <a:pt x="0" y="45"/>
                  <a:pt x="0" y="45"/>
                  <a:pt x="0" y="45"/>
                </a:cubicBezTo>
                <a:cubicBezTo>
                  <a:pt x="8" y="43"/>
                  <a:pt x="16" y="43"/>
                  <a:pt x="25" y="44"/>
                </a:cubicBezTo>
                <a:cubicBezTo>
                  <a:pt x="33" y="45"/>
                  <a:pt x="40" y="46"/>
                  <a:pt x="48" y="47"/>
                </a:cubicBezTo>
                <a:cubicBezTo>
                  <a:pt x="55" y="48"/>
                  <a:pt x="61" y="48"/>
                  <a:pt x="68" y="46"/>
                </a:cubicBezTo>
                <a:lnTo>
                  <a:pt x="53" y="9"/>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 name="Freeform 71"/>
          <p:cNvSpPr/>
          <p:nvPr/>
        </p:nvSpPr>
        <p:spPr bwMode="auto">
          <a:xfrm>
            <a:off x="7479128" y="3565084"/>
            <a:ext cx="85291" cy="72981"/>
          </a:xfrm>
          <a:custGeom>
            <a:avLst/>
            <a:gdLst>
              <a:gd name="T0" fmla="*/ 0 w 97"/>
              <a:gd name="T1" fmla="*/ 73 h 83"/>
              <a:gd name="T2" fmla="*/ 26 w 97"/>
              <a:gd name="T3" fmla="*/ 47 h 83"/>
              <a:gd name="T4" fmla="*/ 36 w 97"/>
              <a:gd name="T5" fmla="*/ 83 h 83"/>
              <a:gd name="T6" fmla="*/ 48 w 97"/>
              <a:gd name="T7" fmla="*/ 26 h 83"/>
              <a:gd name="T8" fmla="*/ 62 w 97"/>
              <a:gd name="T9" fmla="*/ 64 h 83"/>
              <a:gd name="T10" fmla="*/ 74 w 97"/>
              <a:gd name="T11" fmla="*/ 38 h 83"/>
              <a:gd name="T12" fmla="*/ 97 w 97"/>
              <a:gd name="T13" fmla="*/ 83 h 83"/>
              <a:gd name="T14" fmla="*/ 95 w 97"/>
              <a:gd name="T15" fmla="*/ 45 h 83"/>
              <a:gd name="T16" fmla="*/ 78 w 97"/>
              <a:gd name="T17" fmla="*/ 0 h 83"/>
              <a:gd name="T18" fmla="*/ 29 w 97"/>
              <a:gd name="T19" fmla="*/ 0 h 83"/>
              <a:gd name="T20" fmla="*/ 0 w 97"/>
              <a:gd name="T21"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83">
                <a:moveTo>
                  <a:pt x="0" y="73"/>
                </a:moveTo>
                <a:lnTo>
                  <a:pt x="26" y="47"/>
                </a:lnTo>
                <a:lnTo>
                  <a:pt x="36" y="83"/>
                </a:lnTo>
                <a:lnTo>
                  <a:pt x="48" y="26"/>
                </a:lnTo>
                <a:lnTo>
                  <a:pt x="62" y="64"/>
                </a:lnTo>
                <a:lnTo>
                  <a:pt x="74" y="38"/>
                </a:lnTo>
                <a:lnTo>
                  <a:pt x="97" y="83"/>
                </a:lnTo>
                <a:lnTo>
                  <a:pt x="95" y="45"/>
                </a:lnTo>
                <a:lnTo>
                  <a:pt x="78" y="0"/>
                </a:lnTo>
                <a:lnTo>
                  <a:pt x="29" y="0"/>
                </a:lnTo>
                <a:lnTo>
                  <a:pt x="0" y="73"/>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6" name="Freeform 72"/>
          <p:cNvSpPr>
            <a:spLocks noEditPoints="1"/>
          </p:cNvSpPr>
          <p:nvPr/>
        </p:nvSpPr>
        <p:spPr bwMode="auto">
          <a:xfrm>
            <a:off x="5047883" y="4189382"/>
            <a:ext cx="378975" cy="504714"/>
          </a:xfrm>
          <a:custGeom>
            <a:avLst/>
            <a:gdLst>
              <a:gd name="T0" fmla="*/ 120 w 182"/>
              <a:gd name="T1" fmla="*/ 243 h 243"/>
              <a:gd name="T2" fmla="*/ 0 w 182"/>
              <a:gd name="T3" fmla="*/ 121 h 243"/>
              <a:gd name="T4" fmla="*/ 120 w 182"/>
              <a:gd name="T5" fmla="*/ 0 h 243"/>
              <a:gd name="T6" fmla="*/ 123 w 182"/>
              <a:gd name="T7" fmla="*/ 0 h 243"/>
              <a:gd name="T8" fmla="*/ 122 w 182"/>
              <a:gd name="T9" fmla="*/ 0 h 243"/>
              <a:gd name="T10" fmla="*/ 178 w 182"/>
              <a:gd name="T11" fmla="*/ 38 h 243"/>
              <a:gd name="T12" fmla="*/ 182 w 182"/>
              <a:gd name="T13" fmla="*/ 61 h 243"/>
              <a:gd name="T14" fmla="*/ 121 w 182"/>
              <a:gd name="T15" fmla="*/ 121 h 243"/>
              <a:gd name="T16" fmla="*/ 61 w 182"/>
              <a:gd name="T17" fmla="*/ 182 h 243"/>
              <a:gd name="T18" fmla="*/ 65 w 182"/>
              <a:gd name="T19" fmla="*/ 205 h 243"/>
              <a:gd name="T20" fmla="*/ 120 w 182"/>
              <a:gd name="T21" fmla="*/ 243 h 243"/>
              <a:gd name="T22" fmla="*/ 125 w 182"/>
              <a:gd name="T23" fmla="*/ 35 h 243"/>
              <a:gd name="T24" fmla="*/ 100 w 182"/>
              <a:gd name="T25" fmla="*/ 61 h 243"/>
              <a:gd name="T26" fmla="*/ 125 w 182"/>
              <a:gd name="T27" fmla="*/ 86 h 243"/>
              <a:gd name="T28" fmla="*/ 151 w 182"/>
              <a:gd name="T29" fmla="*/ 61 h 243"/>
              <a:gd name="T30" fmla="*/ 125 w 182"/>
              <a:gd name="T31" fmla="*/ 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243">
                <a:moveTo>
                  <a:pt x="120" y="243"/>
                </a:moveTo>
                <a:cubicBezTo>
                  <a:pt x="54" y="242"/>
                  <a:pt x="0" y="188"/>
                  <a:pt x="0" y="121"/>
                </a:cubicBezTo>
                <a:cubicBezTo>
                  <a:pt x="0" y="55"/>
                  <a:pt x="54" y="1"/>
                  <a:pt x="120" y="0"/>
                </a:cubicBezTo>
                <a:cubicBezTo>
                  <a:pt x="121" y="0"/>
                  <a:pt x="122" y="0"/>
                  <a:pt x="123" y="0"/>
                </a:cubicBezTo>
                <a:cubicBezTo>
                  <a:pt x="123" y="0"/>
                  <a:pt x="122" y="0"/>
                  <a:pt x="122" y="0"/>
                </a:cubicBezTo>
                <a:cubicBezTo>
                  <a:pt x="147" y="0"/>
                  <a:pt x="169" y="16"/>
                  <a:pt x="178" y="38"/>
                </a:cubicBezTo>
                <a:cubicBezTo>
                  <a:pt x="181" y="45"/>
                  <a:pt x="182" y="53"/>
                  <a:pt x="182" y="61"/>
                </a:cubicBezTo>
                <a:cubicBezTo>
                  <a:pt x="182" y="94"/>
                  <a:pt x="155" y="121"/>
                  <a:pt x="121" y="121"/>
                </a:cubicBezTo>
                <a:cubicBezTo>
                  <a:pt x="88" y="121"/>
                  <a:pt x="61" y="149"/>
                  <a:pt x="61" y="182"/>
                </a:cubicBezTo>
                <a:cubicBezTo>
                  <a:pt x="61" y="190"/>
                  <a:pt x="62" y="198"/>
                  <a:pt x="65" y="205"/>
                </a:cubicBezTo>
                <a:cubicBezTo>
                  <a:pt x="74" y="227"/>
                  <a:pt x="95" y="242"/>
                  <a:pt x="120" y="243"/>
                </a:cubicBezTo>
                <a:close/>
                <a:moveTo>
                  <a:pt x="125" y="35"/>
                </a:moveTo>
                <a:cubicBezTo>
                  <a:pt x="111" y="35"/>
                  <a:pt x="100" y="47"/>
                  <a:pt x="100" y="61"/>
                </a:cubicBezTo>
                <a:cubicBezTo>
                  <a:pt x="100" y="75"/>
                  <a:pt x="111" y="86"/>
                  <a:pt x="125" y="86"/>
                </a:cubicBezTo>
                <a:cubicBezTo>
                  <a:pt x="139" y="86"/>
                  <a:pt x="151" y="75"/>
                  <a:pt x="151" y="61"/>
                </a:cubicBezTo>
                <a:cubicBezTo>
                  <a:pt x="151" y="47"/>
                  <a:pt x="139" y="35"/>
                  <a:pt x="125" y="3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Freeform 73"/>
          <p:cNvSpPr>
            <a:spLocks noEditPoints="1"/>
          </p:cNvSpPr>
          <p:nvPr/>
        </p:nvSpPr>
        <p:spPr bwMode="auto">
          <a:xfrm>
            <a:off x="5166587" y="4189382"/>
            <a:ext cx="385130" cy="504714"/>
          </a:xfrm>
          <a:custGeom>
            <a:avLst/>
            <a:gdLst>
              <a:gd name="T0" fmla="*/ 62 w 185"/>
              <a:gd name="T1" fmla="*/ 0 h 243"/>
              <a:gd name="T2" fmla="*/ 63 w 185"/>
              <a:gd name="T3" fmla="*/ 0 h 243"/>
              <a:gd name="T4" fmla="*/ 149 w 185"/>
              <a:gd name="T5" fmla="*/ 36 h 243"/>
              <a:gd name="T6" fmla="*/ 185 w 185"/>
              <a:gd name="T7" fmla="*/ 121 h 243"/>
              <a:gd name="T8" fmla="*/ 150 w 185"/>
              <a:gd name="T9" fmla="*/ 207 h 243"/>
              <a:gd name="T10" fmla="*/ 64 w 185"/>
              <a:gd name="T11" fmla="*/ 243 h 243"/>
              <a:gd name="T12" fmla="*/ 64 w 185"/>
              <a:gd name="T13" fmla="*/ 243 h 243"/>
              <a:gd name="T14" fmla="*/ 62 w 185"/>
              <a:gd name="T15" fmla="*/ 243 h 243"/>
              <a:gd name="T16" fmla="*/ 18 w 185"/>
              <a:gd name="T17" fmla="*/ 225 h 243"/>
              <a:gd name="T18" fmla="*/ 0 w 185"/>
              <a:gd name="T19" fmla="*/ 182 h 243"/>
              <a:gd name="T20" fmla="*/ 0 w 185"/>
              <a:gd name="T21" fmla="*/ 181 h 243"/>
              <a:gd name="T22" fmla="*/ 18 w 185"/>
              <a:gd name="T23" fmla="*/ 137 h 243"/>
              <a:gd name="T24" fmla="*/ 62 w 185"/>
              <a:gd name="T25" fmla="*/ 119 h 243"/>
              <a:gd name="T26" fmla="*/ 103 w 185"/>
              <a:gd name="T27" fmla="*/ 102 h 243"/>
              <a:gd name="T28" fmla="*/ 120 w 185"/>
              <a:gd name="T29" fmla="*/ 62 h 243"/>
              <a:gd name="T30" fmla="*/ 103 w 185"/>
              <a:gd name="T31" fmla="*/ 22 h 243"/>
              <a:gd name="T32" fmla="*/ 63 w 185"/>
              <a:gd name="T33" fmla="*/ 6 h 243"/>
              <a:gd name="T34" fmla="*/ 62 w 185"/>
              <a:gd name="T35" fmla="*/ 6 h 243"/>
              <a:gd name="T36" fmla="*/ 62 w 185"/>
              <a:gd name="T37" fmla="*/ 0 h 243"/>
              <a:gd name="T38" fmla="*/ 145 w 185"/>
              <a:gd name="T39" fmla="*/ 40 h 243"/>
              <a:gd name="T40" fmla="*/ 98 w 185"/>
              <a:gd name="T41" fmla="*/ 11 h 243"/>
              <a:gd name="T42" fmla="*/ 107 w 185"/>
              <a:gd name="T43" fmla="*/ 18 h 243"/>
              <a:gd name="T44" fmla="*/ 125 w 185"/>
              <a:gd name="T45" fmla="*/ 62 h 243"/>
              <a:gd name="T46" fmla="*/ 107 w 185"/>
              <a:gd name="T47" fmla="*/ 106 h 243"/>
              <a:gd name="T48" fmla="*/ 62 w 185"/>
              <a:gd name="T49" fmla="*/ 124 h 243"/>
              <a:gd name="T50" fmla="*/ 22 w 185"/>
              <a:gd name="T51" fmla="*/ 141 h 243"/>
              <a:gd name="T52" fmla="*/ 5 w 185"/>
              <a:gd name="T53" fmla="*/ 181 h 243"/>
              <a:gd name="T54" fmla="*/ 5 w 185"/>
              <a:gd name="T55" fmla="*/ 182 h 243"/>
              <a:gd name="T56" fmla="*/ 22 w 185"/>
              <a:gd name="T57" fmla="*/ 221 h 243"/>
              <a:gd name="T58" fmla="*/ 62 w 185"/>
              <a:gd name="T59" fmla="*/ 237 h 243"/>
              <a:gd name="T60" fmla="*/ 64 w 185"/>
              <a:gd name="T61" fmla="*/ 237 h 243"/>
              <a:gd name="T62" fmla="*/ 64 w 185"/>
              <a:gd name="T63" fmla="*/ 237 h 243"/>
              <a:gd name="T64" fmla="*/ 146 w 185"/>
              <a:gd name="T65" fmla="*/ 203 h 243"/>
              <a:gd name="T66" fmla="*/ 180 w 185"/>
              <a:gd name="T67" fmla="*/ 121 h 243"/>
              <a:gd name="T68" fmla="*/ 145 w 185"/>
              <a:gd name="T69" fmla="*/ 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243">
                <a:moveTo>
                  <a:pt x="62" y="0"/>
                </a:moveTo>
                <a:cubicBezTo>
                  <a:pt x="63" y="0"/>
                  <a:pt x="63" y="0"/>
                  <a:pt x="63" y="0"/>
                </a:cubicBezTo>
                <a:cubicBezTo>
                  <a:pt x="97" y="1"/>
                  <a:pt x="127" y="14"/>
                  <a:pt x="149" y="36"/>
                </a:cubicBezTo>
                <a:cubicBezTo>
                  <a:pt x="171" y="58"/>
                  <a:pt x="185" y="88"/>
                  <a:pt x="185" y="121"/>
                </a:cubicBezTo>
                <a:cubicBezTo>
                  <a:pt x="185" y="155"/>
                  <a:pt x="172" y="185"/>
                  <a:pt x="150" y="207"/>
                </a:cubicBezTo>
                <a:cubicBezTo>
                  <a:pt x="128" y="228"/>
                  <a:pt x="97" y="242"/>
                  <a:pt x="64" y="243"/>
                </a:cubicBezTo>
                <a:cubicBezTo>
                  <a:pt x="64" y="243"/>
                  <a:pt x="64" y="243"/>
                  <a:pt x="64" y="243"/>
                </a:cubicBezTo>
                <a:cubicBezTo>
                  <a:pt x="63" y="243"/>
                  <a:pt x="63" y="243"/>
                  <a:pt x="62" y="243"/>
                </a:cubicBezTo>
                <a:cubicBezTo>
                  <a:pt x="45" y="243"/>
                  <a:pt x="30" y="236"/>
                  <a:pt x="18" y="225"/>
                </a:cubicBezTo>
                <a:cubicBezTo>
                  <a:pt x="7" y="214"/>
                  <a:pt x="0" y="199"/>
                  <a:pt x="0" y="182"/>
                </a:cubicBezTo>
                <a:cubicBezTo>
                  <a:pt x="0" y="181"/>
                  <a:pt x="0" y="181"/>
                  <a:pt x="0" y="181"/>
                </a:cubicBezTo>
                <a:cubicBezTo>
                  <a:pt x="0" y="164"/>
                  <a:pt x="7" y="148"/>
                  <a:pt x="18" y="137"/>
                </a:cubicBezTo>
                <a:cubicBezTo>
                  <a:pt x="29" y="126"/>
                  <a:pt x="45" y="119"/>
                  <a:pt x="62" y="119"/>
                </a:cubicBezTo>
                <a:cubicBezTo>
                  <a:pt x="78" y="119"/>
                  <a:pt x="93" y="112"/>
                  <a:pt x="103" y="102"/>
                </a:cubicBezTo>
                <a:cubicBezTo>
                  <a:pt x="113" y="92"/>
                  <a:pt x="120" y="78"/>
                  <a:pt x="120" y="62"/>
                </a:cubicBezTo>
                <a:cubicBezTo>
                  <a:pt x="120" y="47"/>
                  <a:pt x="113" y="32"/>
                  <a:pt x="103" y="22"/>
                </a:cubicBezTo>
                <a:cubicBezTo>
                  <a:pt x="93" y="12"/>
                  <a:pt x="79" y="6"/>
                  <a:pt x="63" y="6"/>
                </a:cubicBezTo>
                <a:cubicBezTo>
                  <a:pt x="62" y="6"/>
                  <a:pt x="62" y="6"/>
                  <a:pt x="62" y="6"/>
                </a:cubicBezTo>
                <a:cubicBezTo>
                  <a:pt x="62" y="0"/>
                  <a:pt x="62" y="0"/>
                  <a:pt x="62" y="0"/>
                </a:cubicBezTo>
                <a:close/>
                <a:moveTo>
                  <a:pt x="145" y="40"/>
                </a:moveTo>
                <a:cubicBezTo>
                  <a:pt x="132" y="27"/>
                  <a:pt x="116" y="17"/>
                  <a:pt x="98" y="11"/>
                </a:cubicBezTo>
                <a:cubicBezTo>
                  <a:pt x="101" y="13"/>
                  <a:pt x="104" y="16"/>
                  <a:pt x="107" y="18"/>
                </a:cubicBezTo>
                <a:cubicBezTo>
                  <a:pt x="118" y="30"/>
                  <a:pt x="125" y="45"/>
                  <a:pt x="125" y="62"/>
                </a:cubicBezTo>
                <a:cubicBezTo>
                  <a:pt x="125" y="79"/>
                  <a:pt x="118" y="95"/>
                  <a:pt x="107" y="106"/>
                </a:cubicBezTo>
                <a:cubicBezTo>
                  <a:pt x="95" y="117"/>
                  <a:pt x="80" y="124"/>
                  <a:pt x="62" y="124"/>
                </a:cubicBezTo>
                <a:cubicBezTo>
                  <a:pt x="46" y="124"/>
                  <a:pt x="32" y="130"/>
                  <a:pt x="22" y="141"/>
                </a:cubicBezTo>
                <a:cubicBezTo>
                  <a:pt x="11" y="151"/>
                  <a:pt x="5" y="165"/>
                  <a:pt x="5" y="181"/>
                </a:cubicBezTo>
                <a:cubicBezTo>
                  <a:pt x="5" y="181"/>
                  <a:pt x="5" y="182"/>
                  <a:pt x="5" y="182"/>
                </a:cubicBezTo>
                <a:cubicBezTo>
                  <a:pt x="5" y="198"/>
                  <a:pt x="12" y="211"/>
                  <a:pt x="22" y="221"/>
                </a:cubicBezTo>
                <a:cubicBezTo>
                  <a:pt x="32" y="231"/>
                  <a:pt x="47" y="237"/>
                  <a:pt x="62" y="237"/>
                </a:cubicBezTo>
                <a:cubicBezTo>
                  <a:pt x="63" y="237"/>
                  <a:pt x="64" y="237"/>
                  <a:pt x="64" y="237"/>
                </a:cubicBezTo>
                <a:cubicBezTo>
                  <a:pt x="64" y="237"/>
                  <a:pt x="64" y="237"/>
                  <a:pt x="64" y="237"/>
                </a:cubicBezTo>
                <a:cubicBezTo>
                  <a:pt x="96" y="237"/>
                  <a:pt x="125" y="224"/>
                  <a:pt x="146" y="203"/>
                </a:cubicBezTo>
                <a:cubicBezTo>
                  <a:pt x="167" y="182"/>
                  <a:pt x="180" y="153"/>
                  <a:pt x="180" y="121"/>
                </a:cubicBezTo>
                <a:cubicBezTo>
                  <a:pt x="180" y="89"/>
                  <a:pt x="167" y="61"/>
                  <a:pt x="145" y="4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Oval 74"/>
          <p:cNvSpPr>
            <a:spLocks noChangeArrowheads="1"/>
          </p:cNvSpPr>
          <p:nvPr/>
        </p:nvSpPr>
        <p:spPr bwMode="auto">
          <a:xfrm>
            <a:off x="5256275" y="4530548"/>
            <a:ext cx="106394" cy="105515"/>
          </a:xfrm>
          <a:prstGeom prst="ellipse">
            <a:avLst/>
          </a:pr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9" name="Freeform 75"/>
          <p:cNvSpPr>
            <a:spLocks noEditPoints="1"/>
          </p:cNvSpPr>
          <p:nvPr/>
        </p:nvSpPr>
        <p:spPr bwMode="auto">
          <a:xfrm>
            <a:off x="5123502" y="3255573"/>
            <a:ext cx="91446" cy="74740"/>
          </a:xfrm>
          <a:custGeom>
            <a:avLst/>
            <a:gdLst>
              <a:gd name="T0" fmla="*/ 0 w 44"/>
              <a:gd name="T1" fmla="*/ 20 h 36"/>
              <a:gd name="T2" fmla="*/ 5 w 44"/>
              <a:gd name="T3" fmla="*/ 20 h 36"/>
              <a:gd name="T4" fmla="*/ 5 w 44"/>
              <a:gd name="T5" fmla="*/ 18 h 36"/>
              <a:gd name="T6" fmla="*/ 22 w 44"/>
              <a:gd name="T7" fmla="*/ 0 h 36"/>
              <a:gd name="T8" fmla="*/ 39 w 44"/>
              <a:gd name="T9" fmla="*/ 18 h 36"/>
              <a:gd name="T10" fmla="*/ 39 w 44"/>
              <a:gd name="T11" fmla="*/ 20 h 36"/>
              <a:gd name="T12" fmla="*/ 44 w 44"/>
              <a:gd name="T13" fmla="*/ 20 h 36"/>
              <a:gd name="T14" fmla="*/ 44 w 44"/>
              <a:gd name="T15" fmla="*/ 36 h 36"/>
              <a:gd name="T16" fmla="*/ 22 w 44"/>
              <a:gd name="T17" fmla="*/ 35 h 36"/>
              <a:gd name="T18" fmla="*/ 0 w 44"/>
              <a:gd name="T19" fmla="*/ 36 h 36"/>
              <a:gd name="T20" fmla="*/ 0 w 44"/>
              <a:gd name="T21" fmla="*/ 20 h 36"/>
              <a:gd name="T22" fmla="*/ 11 w 44"/>
              <a:gd name="T23" fmla="*/ 20 h 36"/>
              <a:gd name="T24" fmla="*/ 33 w 44"/>
              <a:gd name="T25" fmla="*/ 20 h 36"/>
              <a:gd name="T26" fmla="*/ 33 w 44"/>
              <a:gd name="T27" fmla="*/ 18 h 36"/>
              <a:gd name="T28" fmla="*/ 22 w 44"/>
              <a:gd name="T29" fmla="*/ 6 h 36"/>
              <a:gd name="T30" fmla="*/ 11 w 44"/>
              <a:gd name="T31" fmla="*/ 18 h 36"/>
              <a:gd name="T32" fmla="*/ 11 w 44"/>
              <a:gd name="T3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6">
                <a:moveTo>
                  <a:pt x="0" y="20"/>
                </a:moveTo>
                <a:cubicBezTo>
                  <a:pt x="5" y="20"/>
                  <a:pt x="5" y="20"/>
                  <a:pt x="5" y="20"/>
                </a:cubicBezTo>
                <a:cubicBezTo>
                  <a:pt x="5" y="19"/>
                  <a:pt x="5" y="18"/>
                  <a:pt x="5" y="18"/>
                </a:cubicBezTo>
                <a:cubicBezTo>
                  <a:pt x="5" y="8"/>
                  <a:pt x="13" y="0"/>
                  <a:pt x="22" y="0"/>
                </a:cubicBezTo>
                <a:cubicBezTo>
                  <a:pt x="32" y="0"/>
                  <a:pt x="39" y="8"/>
                  <a:pt x="39" y="18"/>
                </a:cubicBezTo>
                <a:cubicBezTo>
                  <a:pt x="39" y="18"/>
                  <a:pt x="39" y="19"/>
                  <a:pt x="39" y="20"/>
                </a:cubicBezTo>
                <a:cubicBezTo>
                  <a:pt x="44" y="20"/>
                  <a:pt x="44" y="20"/>
                  <a:pt x="44" y="20"/>
                </a:cubicBezTo>
                <a:cubicBezTo>
                  <a:pt x="44" y="36"/>
                  <a:pt x="44" y="36"/>
                  <a:pt x="44" y="36"/>
                </a:cubicBezTo>
                <a:cubicBezTo>
                  <a:pt x="37" y="35"/>
                  <a:pt x="29" y="35"/>
                  <a:pt x="22" y="35"/>
                </a:cubicBezTo>
                <a:cubicBezTo>
                  <a:pt x="15" y="35"/>
                  <a:pt x="7" y="35"/>
                  <a:pt x="0" y="36"/>
                </a:cubicBezTo>
                <a:cubicBezTo>
                  <a:pt x="0" y="20"/>
                  <a:pt x="0" y="20"/>
                  <a:pt x="0" y="20"/>
                </a:cubicBezTo>
                <a:close/>
                <a:moveTo>
                  <a:pt x="11" y="20"/>
                </a:moveTo>
                <a:cubicBezTo>
                  <a:pt x="33" y="20"/>
                  <a:pt x="33" y="20"/>
                  <a:pt x="33" y="20"/>
                </a:cubicBezTo>
                <a:cubicBezTo>
                  <a:pt x="33" y="19"/>
                  <a:pt x="33" y="18"/>
                  <a:pt x="33" y="18"/>
                </a:cubicBezTo>
                <a:cubicBezTo>
                  <a:pt x="33" y="11"/>
                  <a:pt x="28" y="6"/>
                  <a:pt x="22" y="6"/>
                </a:cubicBezTo>
                <a:cubicBezTo>
                  <a:pt x="16" y="6"/>
                  <a:pt x="11" y="11"/>
                  <a:pt x="11" y="18"/>
                </a:cubicBezTo>
                <a:cubicBezTo>
                  <a:pt x="11" y="18"/>
                  <a:pt x="11" y="19"/>
                  <a:pt x="11" y="2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Freeform 76"/>
          <p:cNvSpPr>
            <a:spLocks noEditPoints="1"/>
          </p:cNvSpPr>
          <p:nvPr/>
        </p:nvSpPr>
        <p:spPr bwMode="auto">
          <a:xfrm>
            <a:off x="4904558" y="3342623"/>
            <a:ext cx="528455" cy="409750"/>
          </a:xfrm>
          <a:custGeom>
            <a:avLst/>
            <a:gdLst>
              <a:gd name="T0" fmla="*/ 17 w 254"/>
              <a:gd name="T1" fmla="*/ 126 h 197"/>
              <a:gd name="T2" fmla="*/ 39 w 254"/>
              <a:gd name="T3" fmla="*/ 151 h 197"/>
              <a:gd name="T4" fmla="*/ 48 w 254"/>
              <a:gd name="T5" fmla="*/ 154 h 197"/>
              <a:gd name="T6" fmla="*/ 39 w 254"/>
              <a:gd name="T7" fmla="*/ 148 h 197"/>
              <a:gd name="T8" fmla="*/ 54 w 254"/>
              <a:gd name="T9" fmla="*/ 163 h 197"/>
              <a:gd name="T10" fmla="*/ 63 w 254"/>
              <a:gd name="T11" fmla="*/ 157 h 197"/>
              <a:gd name="T12" fmla="*/ 70 w 254"/>
              <a:gd name="T13" fmla="*/ 146 h 197"/>
              <a:gd name="T14" fmla="*/ 65 w 254"/>
              <a:gd name="T15" fmla="*/ 126 h 197"/>
              <a:gd name="T16" fmla="*/ 48 w 254"/>
              <a:gd name="T17" fmla="*/ 134 h 197"/>
              <a:gd name="T18" fmla="*/ 49 w 254"/>
              <a:gd name="T19" fmla="*/ 122 h 197"/>
              <a:gd name="T20" fmla="*/ 25 w 254"/>
              <a:gd name="T21" fmla="*/ 107 h 197"/>
              <a:gd name="T22" fmla="*/ 56 w 254"/>
              <a:gd name="T23" fmla="*/ 99 h 197"/>
              <a:gd name="T24" fmla="*/ 65 w 254"/>
              <a:gd name="T25" fmla="*/ 99 h 197"/>
              <a:gd name="T26" fmla="*/ 60 w 254"/>
              <a:gd name="T27" fmla="*/ 90 h 197"/>
              <a:gd name="T28" fmla="*/ 71 w 254"/>
              <a:gd name="T29" fmla="*/ 90 h 197"/>
              <a:gd name="T30" fmla="*/ 92 w 254"/>
              <a:gd name="T31" fmla="*/ 75 h 197"/>
              <a:gd name="T32" fmla="*/ 110 w 254"/>
              <a:gd name="T33" fmla="*/ 79 h 197"/>
              <a:gd name="T34" fmla="*/ 137 w 254"/>
              <a:gd name="T35" fmla="*/ 118 h 197"/>
              <a:gd name="T36" fmla="*/ 148 w 254"/>
              <a:gd name="T37" fmla="*/ 130 h 197"/>
              <a:gd name="T38" fmla="*/ 157 w 254"/>
              <a:gd name="T39" fmla="*/ 135 h 197"/>
              <a:gd name="T40" fmla="*/ 167 w 254"/>
              <a:gd name="T41" fmla="*/ 137 h 197"/>
              <a:gd name="T42" fmla="*/ 191 w 254"/>
              <a:gd name="T43" fmla="*/ 125 h 197"/>
              <a:gd name="T44" fmla="*/ 177 w 254"/>
              <a:gd name="T45" fmla="*/ 106 h 197"/>
              <a:gd name="T46" fmla="*/ 192 w 254"/>
              <a:gd name="T47" fmla="*/ 84 h 197"/>
              <a:gd name="T48" fmla="*/ 211 w 254"/>
              <a:gd name="T49" fmla="*/ 82 h 197"/>
              <a:gd name="T50" fmla="*/ 220 w 254"/>
              <a:gd name="T51" fmla="*/ 77 h 197"/>
              <a:gd name="T52" fmla="*/ 237 w 254"/>
              <a:gd name="T53" fmla="*/ 82 h 197"/>
              <a:gd name="T54" fmla="*/ 227 w 254"/>
              <a:gd name="T55" fmla="*/ 76 h 197"/>
              <a:gd name="T56" fmla="*/ 233 w 254"/>
              <a:gd name="T57" fmla="*/ 51 h 197"/>
              <a:gd name="T58" fmla="*/ 212 w 254"/>
              <a:gd name="T59" fmla="*/ 56 h 197"/>
              <a:gd name="T60" fmla="*/ 189 w 254"/>
              <a:gd name="T61" fmla="*/ 69 h 197"/>
              <a:gd name="T62" fmla="*/ 189 w 254"/>
              <a:gd name="T63" fmla="*/ 55 h 197"/>
              <a:gd name="T64" fmla="*/ 190 w 254"/>
              <a:gd name="T65" fmla="*/ 42 h 197"/>
              <a:gd name="T66" fmla="*/ 184 w 254"/>
              <a:gd name="T67" fmla="*/ 47 h 197"/>
              <a:gd name="T68" fmla="*/ 177 w 254"/>
              <a:gd name="T69" fmla="*/ 51 h 197"/>
              <a:gd name="T70" fmla="*/ 183 w 254"/>
              <a:gd name="T71" fmla="*/ 59 h 197"/>
              <a:gd name="T72" fmla="*/ 154 w 254"/>
              <a:gd name="T73" fmla="*/ 76 h 197"/>
              <a:gd name="T74" fmla="*/ 138 w 254"/>
              <a:gd name="T75" fmla="*/ 62 h 197"/>
              <a:gd name="T76" fmla="*/ 129 w 254"/>
              <a:gd name="T77" fmla="*/ 47 h 197"/>
              <a:gd name="T78" fmla="*/ 107 w 254"/>
              <a:gd name="T79" fmla="*/ 53 h 197"/>
              <a:gd name="T80" fmla="*/ 67 w 254"/>
              <a:gd name="T81" fmla="*/ 71 h 197"/>
              <a:gd name="T82" fmla="*/ 58 w 254"/>
              <a:gd name="T83" fmla="*/ 74 h 197"/>
              <a:gd name="T84" fmla="*/ 53 w 254"/>
              <a:gd name="T85" fmla="*/ 53 h 197"/>
              <a:gd name="T86" fmla="*/ 46 w 254"/>
              <a:gd name="T87" fmla="*/ 48 h 197"/>
              <a:gd name="T88" fmla="*/ 39 w 254"/>
              <a:gd name="T89" fmla="*/ 40 h 197"/>
              <a:gd name="T90" fmla="*/ 25 w 254"/>
              <a:gd name="T91" fmla="*/ 76 h 197"/>
              <a:gd name="T92" fmla="*/ 108 w 254"/>
              <a:gd name="T93" fmla="*/ 76 h 197"/>
              <a:gd name="T94" fmla="*/ 36 w 254"/>
              <a:gd name="T95" fmla="*/ 43 h 197"/>
              <a:gd name="T96" fmla="*/ 118 w 254"/>
              <a:gd name="T97" fmla="*/ 76 h 197"/>
              <a:gd name="T98" fmla="*/ 127 w 254"/>
              <a:gd name="T99" fmla="*/ 81 h 197"/>
              <a:gd name="T100" fmla="*/ 132 w 254"/>
              <a:gd name="T101" fmla="*/ 84 h 197"/>
              <a:gd name="T102" fmla="*/ 136 w 254"/>
              <a:gd name="T103" fmla="*/ 89 h 197"/>
              <a:gd name="T104" fmla="*/ 133 w 254"/>
              <a:gd name="T105" fmla="*/ 81 h 197"/>
              <a:gd name="T106" fmla="*/ 131 w 254"/>
              <a:gd name="T107" fmla="*/ 45 h 197"/>
              <a:gd name="T108" fmla="*/ 141 w 254"/>
              <a:gd name="T109" fmla="*/ 52 h 197"/>
              <a:gd name="T110" fmla="*/ 186 w 254"/>
              <a:gd name="T111" fmla="*/ 52 h 197"/>
              <a:gd name="T112" fmla="*/ 157 w 254"/>
              <a:gd name="T113" fmla="*/ 147 h 197"/>
              <a:gd name="T114" fmla="*/ 167 w 254"/>
              <a:gd name="T115" fmla="*/ 140 h 197"/>
              <a:gd name="T116" fmla="*/ 171 w 254"/>
              <a:gd name="T117" fmla="*/ 153 h 197"/>
              <a:gd name="T118" fmla="*/ 182 w 254"/>
              <a:gd name="T119" fmla="*/ 148 h 197"/>
              <a:gd name="T120" fmla="*/ 41 w 254"/>
              <a:gd name="T121" fmla="*/ 13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197">
                <a:moveTo>
                  <a:pt x="127" y="0"/>
                </a:moveTo>
                <a:cubicBezTo>
                  <a:pt x="197" y="0"/>
                  <a:pt x="254" y="44"/>
                  <a:pt x="254" y="98"/>
                </a:cubicBezTo>
                <a:cubicBezTo>
                  <a:pt x="254" y="153"/>
                  <a:pt x="197" y="197"/>
                  <a:pt x="127" y="197"/>
                </a:cubicBezTo>
                <a:cubicBezTo>
                  <a:pt x="61" y="197"/>
                  <a:pt x="6" y="158"/>
                  <a:pt x="0" y="108"/>
                </a:cubicBezTo>
                <a:cubicBezTo>
                  <a:pt x="1" y="109"/>
                  <a:pt x="1" y="111"/>
                  <a:pt x="1" y="112"/>
                </a:cubicBezTo>
                <a:cubicBezTo>
                  <a:pt x="3" y="112"/>
                  <a:pt x="5" y="112"/>
                  <a:pt x="7" y="112"/>
                </a:cubicBezTo>
                <a:cubicBezTo>
                  <a:pt x="10" y="112"/>
                  <a:pt x="10" y="112"/>
                  <a:pt x="10" y="112"/>
                </a:cubicBezTo>
                <a:cubicBezTo>
                  <a:pt x="11" y="112"/>
                  <a:pt x="13" y="113"/>
                  <a:pt x="15" y="115"/>
                </a:cubicBezTo>
                <a:cubicBezTo>
                  <a:pt x="14" y="115"/>
                  <a:pt x="14" y="116"/>
                  <a:pt x="14" y="116"/>
                </a:cubicBezTo>
                <a:cubicBezTo>
                  <a:pt x="13" y="117"/>
                  <a:pt x="16" y="119"/>
                  <a:pt x="20" y="121"/>
                </a:cubicBezTo>
                <a:cubicBezTo>
                  <a:pt x="16" y="123"/>
                  <a:pt x="14" y="125"/>
                  <a:pt x="14" y="126"/>
                </a:cubicBezTo>
                <a:cubicBezTo>
                  <a:pt x="14" y="126"/>
                  <a:pt x="15" y="127"/>
                  <a:pt x="17" y="126"/>
                </a:cubicBezTo>
                <a:cubicBezTo>
                  <a:pt x="16" y="128"/>
                  <a:pt x="15" y="129"/>
                  <a:pt x="16" y="129"/>
                </a:cubicBezTo>
                <a:cubicBezTo>
                  <a:pt x="16" y="130"/>
                  <a:pt x="20" y="129"/>
                  <a:pt x="23" y="127"/>
                </a:cubicBezTo>
                <a:cubicBezTo>
                  <a:pt x="23" y="128"/>
                  <a:pt x="23" y="128"/>
                  <a:pt x="22" y="130"/>
                </a:cubicBezTo>
                <a:cubicBezTo>
                  <a:pt x="24" y="129"/>
                  <a:pt x="24" y="129"/>
                  <a:pt x="24" y="129"/>
                </a:cubicBezTo>
                <a:cubicBezTo>
                  <a:pt x="25" y="132"/>
                  <a:pt x="25" y="135"/>
                  <a:pt x="27" y="135"/>
                </a:cubicBezTo>
                <a:cubicBezTo>
                  <a:pt x="27" y="135"/>
                  <a:pt x="28" y="134"/>
                  <a:pt x="28" y="132"/>
                </a:cubicBezTo>
                <a:cubicBezTo>
                  <a:pt x="29" y="134"/>
                  <a:pt x="30" y="134"/>
                  <a:pt x="31" y="134"/>
                </a:cubicBezTo>
                <a:cubicBezTo>
                  <a:pt x="31" y="134"/>
                  <a:pt x="31" y="134"/>
                  <a:pt x="31" y="134"/>
                </a:cubicBezTo>
                <a:cubicBezTo>
                  <a:pt x="32" y="135"/>
                  <a:pt x="32" y="136"/>
                  <a:pt x="32" y="138"/>
                </a:cubicBezTo>
                <a:cubicBezTo>
                  <a:pt x="32" y="144"/>
                  <a:pt x="23" y="139"/>
                  <a:pt x="22" y="150"/>
                </a:cubicBezTo>
                <a:cubicBezTo>
                  <a:pt x="25" y="148"/>
                  <a:pt x="27" y="144"/>
                  <a:pt x="30" y="144"/>
                </a:cubicBezTo>
                <a:cubicBezTo>
                  <a:pt x="32" y="144"/>
                  <a:pt x="33" y="150"/>
                  <a:pt x="39" y="151"/>
                </a:cubicBezTo>
                <a:cubicBezTo>
                  <a:pt x="39" y="151"/>
                  <a:pt x="39" y="151"/>
                  <a:pt x="39" y="151"/>
                </a:cubicBezTo>
                <a:cubicBezTo>
                  <a:pt x="40" y="151"/>
                  <a:pt x="40" y="151"/>
                  <a:pt x="40" y="151"/>
                </a:cubicBezTo>
                <a:cubicBezTo>
                  <a:pt x="39" y="152"/>
                  <a:pt x="38" y="153"/>
                  <a:pt x="38" y="153"/>
                </a:cubicBezTo>
                <a:cubicBezTo>
                  <a:pt x="38" y="154"/>
                  <a:pt x="38" y="154"/>
                  <a:pt x="39" y="154"/>
                </a:cubicBezTo>
                <a:cubicBezTo>
                  <a:pt x="39" y="154"/>
                  <a:pt x="39" y="155"/>
                  <a:pt x="39" y="155"/>
                </a:cubicBezTo>
                <a:cubicBezTo>
                  <a:pt x="39" y="155"/>
                  <a:pt x="41" y="155"/>
                  <a:pt x="42" y="154"/>
                </a:cubicBezTo>
                <a:cubicBezTo>
                  <a:pt x="42" y="156"/>
                  <a:pt x="43" y="157"/>
                  <a:pt x="43" y="157"/>
                </a:cubicBezTo>
                <a:cubicBezTo>
                  <a:pt x="44" y="157"/>
                  <a:pt x="44" y="157"/>
                  <a:pt x="44" y="156"/>
                </a:cubicBezTo>
                <a:cubicBezTo>
                  <a:pt x="44" y="157"/>
                  <a:pt x="45" y="157"/>
                  <a:pt x="45" y="157"/>
                </a:cubicBezTo>
                <a:cubicBezTo>
                  <a:pt x="45" y="157"/>
                  <a:pt x="46" y="156"/>
                  <a:pt x="45" y="154"/>
                </a:cubicBezTo>
                <a:cubicBezTo>
                  <a:pt x="47" y="155"/>
                  <a:pt x="48" y="155"/>
                  <a:pt x="49" y="155"/>
                </a:cubicBezTo>
                <a:cubicBezTo>
                  <a:pt x="49" y="155"/>
                  <a:pt x="49" y="154"/>
                  <a:pt x="48" y="154"/>
                </a:cubicBezTo>
                <a:cubicBezTo>
                  <a:pt x="49" y="154"/>
                  <a:pt x="49" y="154"/>
                  <a:pt x="49" y="153"/>
                </a:cubicBezTo>
                <a:cubicBezTo>
                  <a:pt x="50" y="153"/>
                  <a:pt x="49" y="152"/>
                  <a:pt x="47" y="151"/>
                </a:cubicBezTo>
                <a:cubicBezTo>
                  <a:pt x="48" y="150"/>
                  <a:pt x="50" y="150"/>
                  <a:pt x="49" y="149"/>
                </a:cubicBezTo>
                <a:cubicBezTo>
                  <a:pt x="49" y="149"/>
                  <a:pt x="49" y="149"/>
                  <a:pt x="48" y="149"/>
                </a:cubicBezTo>
                <a:cubicBezTo>
                  <a:pt x="49" y="148"/>
                  <a:pt x="49" y="148"/>
                  <a:pt x="49" y="148"/>
                </a:cubicBezTo>
                <a:cubicBezTo>
                  <a:pt x="48" y="147"/>
                  <a:pt x="47" y="148"/>
                  <a:pt x="45" y="149"/>
                </a:cubicBezTo>
                <a:cubicBezTo>
                  <a:pt x="45" y="149"/>
                  <a:pt x="45" y="149"/>
                  <a:pt x="45" y="149"/>
                </a:cubicBezTo>
                <a:cubicBezTo>
                  <a:pt x="45" y="147"/>
                  <a:pt x="45" y="146"/>
                  <a:pt x="44" y="145"/>
                </a:cubicBezTo>
                <a:cubicBezTo>
                  <a:pt x="44" y="145"/>
                  <a:pt x="44" y="146"/>
                  <a:pt x="44" y="146"/>
                </a:cubicBezTo>
                <a:cubicBezTo>
                  <a:pt x="43" y="146"/>
                  <a:pt x="43" y="145"/>
                  <a:pt x="43" y="145"/>
                </a:cubicBezTo>
                <a:cubicBezTo>
                  <a:pt x="42" y="145"/>
                  <a:pt x="42" y="147"/>
                  <a:pt x="42" y="149"/>
                </a:cubicBezTo>
                <a:cubicBezTo>
                  <a:pt x="40" y="148"/>
                  <a:pt x="39" y="147"/>
                  <a:pt x="39" y="148"/>
                </a:cubicBezTo>
                <a:cubicBezTo>
                  <a:pt x="39" y="148"/>
                  <a:pt x="39" y="148"/>
                  <a:pt x="39" y="149"/>
                </a:cubicBezTo>
                <a:cubicBezTo>
                  <a:pt x="38" y="149"/>
                  <a:pt x="38" y="149"/>
                  <a:pt x="38" y="149"/>
                </a:cubicBezTo>
                <a:cubicBezTo>
                  <a:pt x="36" y="147"/>
                  <a:pt x="33" y="144"/>
                  <a:pt x="33" y="141"/>
                </a:cubicBezTo>
                <a:cubicBezTo>
                  <a:pt x="33" y="140"/>
                  <a:pt x="35" y="140"/>
                  <a:pt x="36" y="136"/>
                </a:cubicBezTo>
                <a:cubicBezTo>
                  <a:pt x="40" y="139"/>
                  <a:pt x="49" y="148"/>
                  <a:pt x="57" y="154"/>
                </a:cubicBezTo>
                <a:cubicBezTo>
                  <a:pt x="57" y="155"/>
                  <a:pt x="56" y="156"/>
                  <a:pt x="56" y="157"/>
                </a:cubicBezTo>
                <a:cubicBezTo>
                  <a:pt x="55" y="156"/>
                  <a:pt x="54" y="156"/>
                  <a:pt x="53" y="156"/>
                </a:cubicBezTo>
                <a:cubicBezTo>
                  <a:pt x="53" y="157"/>
                  <a:pt x="53" y="157"/>
                  <a:pt x="54" y="158"/>
                </a:cubicBezTo>
                <a:cubicBezTo>
                  <a:pt x="53" y="158"/>
                  <a:pt x="53" y="158"/>
                  <a:pt x="52" y="158"/>
                </a:cubicBezTo>
                <a:cubicBezTo>
                  <a:pt x="52" y="158"/>
                  <a:pt x="53" y="159"/>
                  <a:pt x="55" y="160"/>
                </a:cubicBezTo>
                <a:cubicBezTo>
                  <a:pt x="53" y="161"/>
                  <a:pt x="52" y="162"/>
                  <a:pt x="52" y="162"/>
                </a:cubicBezTo>
                <a:cubicBezTo>
                  <a:pt x="53" y="162"/>
                  <a:pt x="53" y="163"/>
                  <a:pt x="54" y="163"/>
                </a:cubicBezTo>
                <a:cubicBezTo>
                  <a:pt x="53" y="163"/>
                  <a:pt x="53" y="163"/>
                  <a:pt x="53" y="164"/>
                </a:cubicBezTo>
                <a:cubicBezTo>
                  <a:pt x="54" y="164"/>
                  <a:pt x="55" y="164"/>
                  <a:pt x="57" y="163"/>
                </a:cubicBezTo>
                <a:cubicBezTo>
                  <a:pt x="57" y="165"/>
                  <a:pt x="57" y="166"/>
                  <a:pt x="58" y="166"/>
                </a:cubicBezTo>
                <a:cubicBezTo>
                  <a:pt x="58" y="166"/>
                  <a:pt x="58" y="166"/>
                  <a:pt x="59" y="165"/>
                </a:cubicBezTo>
                <a:cubicBezTo>
                  <a:pt x="59" y="166"/>
                  <a:pt x="59" y="166"/>
                  <a:pt x="60" y="166"/>
                </a:cubicBezTo>
                <a:cubicBezTo>
                  <a:pt x="60" y="166"/>
                  <a:pt x="60" y="164"/>
                  <a:pt x="60" y="163"/>
                </a:cubicBezTo>
                <a:cubicBezTo>
                  <a:pt x="61" y="164"/>
                  <a:pt x="63" y="164"/>
                  <a:pt x="63" y="164"/>
                </a:cubicBezTo>
                <a:cubicBezTo>
                  <a:pt x="63" y="163"/>
                  <a:pt x="63" y="163"/>
                  <a:pt x="63" y="162"/>
                </a:cubicBezTo>
                <a:cubicBezTo>
                  <a:pt x="63" y="162"/>
                  <a:pt x="64" y="162"/>
                  <a:pt x="64" y="162"/>
                </a:cubicBezTo>
                <a:cubicBezTo>
                  <a:pt x="64" y="162"/>
                  <a:pt x="63" y="161"/>
                  <a:pt x="61" y="160"/>
                </a:cubicBezTo>
                <a:cubicBezTo>
                  <a:pt x="63" y="159"/>
                  <a:pt x="64" y="158"/>
                  <a:pt x="64" y="158"/>
                </a:cubicBezTo>
                <a:cubicBezTo>
                  <a:pt x="64" y="157"/>
                  <a:pt x="63" y="157"/>
                  <a:pt x="63" y="157"/>
                </a:cubicBezTo>
                <a:cubicBezTo>
                  <a:pt x="63" y="157"/>
                  <a:pt x="63" y="157"/>
                  <a:pt x="63" y="156"/>
                </a:cubicBezTo>
                <a:cubicBezTo>
                  <a:pt x="63" y="156"/>
                  <a:pt x="61" y="156"/>
                  <a:pt x="59" y="157"/>
                </a:cubicBezTo>
                <a:cubicBezTo>
                  <a:pt x="59" y="158"/>
                  <a:pt x="59" y="158"/>
                  <a:pt x="59" y="158"/>
                </a:cubicBezTo>
                <a:cubicBezTo>
                  <a:pt x="59" y="157"/>
                  <a:pt x="60" y="157"/>
                  <a:pt x="60" y="156"/>
                </a:cubicBezTo>
                <a:cubicBezTo>
                  <a:pt x="60" y="157"/>
                  <a:pt x="60" y="157"/>
                  <a:pt x="60" y="157"/>
                </a:cubicBezTo>
                <a:cubicBezTo>
                  <a:pt x="60" y="151"/>
                  <a:pt x="60" y="151"/>
                  <a:pt x="60" y="151"/>
                </a:cubicBezTo>
                <a:cubicBezTo>
                  <a:pt x="58" y="149"/>
                  <a:pt x="58" y="149"/>
                  <a:pt x="58" y="149"/>
                </a:cubicBezTo>
                <a:cubicBezTo>
                  <a:pt x="59" y="148"/>
                  <a:pt x="61" y="148"/>
                  <a:pt x="63" y="146"/>
                </a:cubicBezTo>
                <a:cubicBezTo>
                  <a:pt x="63" y="151"/>
                  <a:pt x="64" y="154"/>
                  <a:pt x="66" y="154"/>
                </a:cubicBezTo>
                <a:cubicBezTo>
                  <a:pt x="66" y="154"/>
                  <a:pt x="67" y="153"/>
                  <a:pt x="67" y="152"/>
                </a:cubicBezTo>
                <a:cubicBezTo>
                  <a:pt x="68" y="153"/>
                  <a:pt x="69" y="154"/>
                  <a:pt x="70" y="154"/>
                </a:cubicBezTo>
                <a:cubicBezTo>
                  <a:pt x="71" y="153"/>
                  <a:pt x="71" y="150"/>
                  <a:pt x="70" y="146"/>
                </a:cubicBezTo>
                <a:cubicBezTo>
                  <a:pt x="74" y="148"/>
                  <a:pt x="78" y="149"/>
                  <a:pt x="78" y="148"/>
                </a:cubicBezTo>
                <a:cubicBezTo>
                  <a:pt x="79" y="148"/>
                  <a:pt x="78" y="147"/>
                  <a:pt x="77" y="146"/>
                </a:cubicBezTo>
                <a:cubicBezTo>
                  <a:pt x="79" y="146"/>
                  <a:pt x="80" y="145"/>
                  <a:pt x="80" y="145"/>
                </a:cubicBezTo>
                <a:cubicBezTo>
                  <a:pt x="81" y="144"/>
                  <a:pt x="78" y="141"/>
                  <a:pt x="74" y="140"/>
                </a:cubicBezTo>
                <a:cubicBezTo>
                  <a:pt x="78" y="138"/>
                  <a:pt x="80" y="136"/>
                  <a:pt x="80" y="135"/>
                </a:cubicBezTo>
                <a:cubicBezTo>
                  <a:pt x="80" y="134"/>
                  <a:pt x="79" y="134"/>
                  <a:pt x="77" y="134"/>
                </a:cubicBezTo>
                <a:cubicBezTo>
                  <a:pt x="78" y="133"/>
                  <a:pt x="78" y="132"/>
                  <a:pt x="78" y="131"/>
                </a:cubicBezTo>
                <a:cubicBezTo>
                  <a:pt x="77" y="130"/>
                  <a:pt x="73" y="131"/>
                  <a:pt x="69" y="134"/>
                </a:cubicBezTo>
                <a:cubicBezTo>
                  <a:pt x="69" y="134"/>
                  <a:pt x="69" y="134"/>
                  <a:pt x="69" y="134"/>
                </a:cubicBezTo>
                <a:cubicBezTo>
                  <a:pt x="70" y="130"/>
                  <a:pt x="70" y="127"/>
                  <a:pt x="68" y="126"/>
                </a:cubicBezTo>
                <a:cubicBezTo>
                  <a:pt x="68" y="126"/>
                  <a:pt x="67" y="127"/>
                  <a:pt x="66" y="128"/>
                </a:cubicBezTo>
                <a:cubicBezTo>
                  <a:pt x="66" y="127"/>
                  <a:pt x="65" y="126"/>
                  <a:pt x="65" y="126"/>
                </a:cubicBezTo>
                <a:cubicBezTo>
                  <a:pt x="63" y="126"/>
                  <a:pt x="62" y="129"/>
                  <a:pt x="62" y="134"/>
                </a:cubicBezTo>
                <a:cubicBezTo>
                  <a:pt x="59" y="132"/>
                  <a:pt x="56" y="131"/>
                  <a:pt x="55" y="132"/>
                </a:cubicBezTo>
                <a:cubicBezTo>
                  <a:pt x="54" y="132"/>
                  <a:pt x="55" y="133"/>
                  <a:pt x="56" y="135"/>
                </a:cubicBezTo>
                <a:cubicBezTo>
                  <a:pt x="54" y="134"/>
                  <a:pt x="53" y="135"/>
                  <a:pt x="53" y="135"/>
                </a:cubicBezTo>
                <a:cubicBezTo>
                  <a:pt x="52" y="136"/>
                  <a:pt x="55" y="139"/>
                  <a:pt x="59" y="140"/>
                </a:cubicBezTo>
                <a:cubicBezTo>
                  <a:pt x="55" y="142"/>
                  <a:pt x="53" y="144"/>
                  <a:pt x="53" y="145"/>
                </a:cubicBezTo>
                <a:cubicBezTo>
                  <a:pt x="46" y="139"/>
                  <a:pt x="46" y="139"/>
                  <a:pt x="46" y="139"/>
                </a:cubicBezTo>
                <a:cubicBezTo>
                  <a:pt x="47" y="139"/>
                  <a:pt x="46" y="138"/>
                  <a:pt x="46" y="137"/>
                </a:cubicBezTo>
                <a:cubicBezTo>
                  <a:pt x="48" y="138"/>
                  <a:pt x="49" y="138"/>
                  <a:pt x="50" y="138"/>
                </a:cubicBezTo>
                <a:cubicBezTo>
                  <a:pt x="50" y="137"/>
                  <a:pt x="50" y="137"/>
                  <a:pt x="49" y="136"/>
                </a:cubicBezTo>
                <a:cubicBezTo>
                  <a:pt x="50" y="136"/>
                  <a:pt x="50" y="136"/>
                  <a:pt x="50" y="136"/>
                </a:cubicBezTo>
                <a:cubicBezTo>
                  <a:pt x="51" y="136"/>
                  <a:pt x="50" y="135"/>
                  <a:pt x="48" y="134"/>
                </a:cubicBezTo>
                <a:cubicBezTo>
                  <a:pt x="49" y="133"/>
                  <a:pt x="50" y="132"/>
                  <a:pt x="50" y="132"/>
                </a:cubicBezTo>
                <a:cubicBezTo>
                  <a:pt x="50" y="132"/>
                  <a:pt x="50" y="131"/>
                  <a:pt x="49" y="132"/>
                </a:cubicBezTo>
                <a:cubicBezTo>
                  <a:pt x="49" y="131"/>
                  <a:pt x="50" y="131"/>
                  <a:pt x="49" y="130"/>
                </a:cubicBezTo>
                <a:cubicBezTo>
                  <a:pt x="49" y="130"/>
                  <a:pt x="48" y="130"/>
                  <a:pt x="46" y="132"/>
                </a:cubicBezTo>
                <a:cubicBezTo>
                  <a:pt x="46" y="132"/>
                  <a:pt x="46" y="132"/>
                  <a:pt x="46" y="132"/>
                </a:cubicBezTo>
                <a:cubicBezTo>
                  <a:pt x="46" y="130"/>
                  <a:pt x="46" y="128"/>
                  <a:pt x="45" y="128"/>
                </a:cubicBezTo>
                <a:cubicBezTo>
                  <a:pt x="45" y="128"/>
                  <a:pt x="45" y="129"/>
                  <a:pt x="45" y="129"/>
                </a:cubicBezTo>
                <a:cubicBezTo>
                  <a:pt x="44" y="129"/>
                  <a:pt x="44" y="128"/>
                  <a:pt x="44" y="128"/>
                </a:cubicBezTo>
                <a:cubicBezTo>
                  <a:pt x="46" y="127"/>
                  <a:pt x="47" y="126"/>
                  <a:pt x="49" y="126"/>
                </a:cubicBezTo>
                <a:cubicBezTo>
                  <a:pt x="52" y="126"/>
                  <a:pt x="52" y="126"/>
                  <a:pt x="52" y="126"/>
                </a:cubicBezTo>
                <a:cubicBezTo>
                  <a:pt x="52" y="122"/>
                  <a:pt x="52" y="122"/>
                  <a:pt x="52" y="122"/>
                </a:cubicBezTo>
                <a:cubicBezTo>
                  <a:pt x="49" y="122"/>
                  <a:pt x="49" y="122"/>
                  <a:pt x="49" y="122"/>
                </a:cubicBezTo>
                <a:cubicBezTo>
                  <a:pt x="47" y="122"/>
                  <a:pt x="41" y="127"/>
                  <a:pt x="39" y="129"/>
                </a:cubicBezTo>
                <a:cubicBezTo>
                  <a:pt x="39" y="128"/>
                  <a:pt x="39" y="127"/>
                  <a:pt x="38" y="126"/>
                </a:cubicBezTo>
                <a:cubicBezTo>
                  <a:pt x="40" y="126"/>
                  <a:pt x="41" y="126"/>
                  <a:pt x="41" y="125"/>
                </a:cubicBezTo>
                <a:cubicBezTo>
                  <a:pt x="42" y="124"/>
                  <a:pt x="39" y="122"/>
                  <a:pt x="35" y="120"/>
                </a:cubicBezTo>
                <a:cubicBezTo>
                  <a:pt x="39" y="119"/>
                  <a:pt x="41" y="116"/>
                  <a:pt x="41" y="115"/>
                </a:cubicBezTo>
                <a:cubicBezTo>
                  <a:pt x="40" y="115"/>
                  <a:pt x="39" y="115"/>
                  <a:pt x="38" y="115"/>
                </a:cubicBezTo>
                <a:cubicBezTo>
                  <a:pt x="39" y="113"/>
                  <a:pt x="39" y="112"/>
                  <a:pt x="39" y="112"/>
                </a:cubicBezTo>
                <a:cubicBezTo>
                  <a:pt x="38" y="111"/>
                  <a:pt x="34" y="112"/>
                  <a:pt x="30" y="115"/>
                </a:cubicBezTo>
                <a:cubicBezTo>
                  <a:pt x="30" y="115"/>
                  <a:pt x="30" y="115"/>
                  <a:pt x="30" y="115"/>
                </a:cubicBezTo>
                <a:cubicBezTo>
                  <a:pt x="31" y="111"/>
                  <a:pt x="31" y="107"/>
                  <a:pt x="29" y="107"/>
                </a:cubicBezTo>
                <a:cubicBezTo>
                  <a:pt x="29" y="107"/>
                  <a:pt x="28" y="108"/>
                  <a:pt x="27" y="109"/>
                </a:cubicBezTo>
                <a:cubicBezTo>
                  <a:pt x="27" y="108"/>
                  <a:pt x="26" y="107"/>
                  <a:pt x="25" y="107"/>
                </a:cubicBezTo>
                <a:cubicBezTo>
                  <a:pt x="24" y="107"/>
                  <a:pt x="23" y="109"/>
                  <a:pt x="23" y="113"/>
                </a:cubicBezTo>
                <a:cubicBezTo>
                  <a:pt x="21" y="109"/>
                  <a:pt x="18" y="105"/>
                  <a:pt x="18" y="104"/>
                </a:cubicBezTo>
                <a:cubicBezTo>
                  <a:pt x="18" y="100"/>
                  <a:pt x="51" y="84"/>
                  <a:pt x="54" y="84"/>
                </a:cubicBezTo>
                <a:cubicBezTo>
                  <a:pt x="56" y="84"/>
                  <a:pt x="57" y="87"/>
                  <a:pt x="58" y="89"/>
                </a:cubicBezTo>
                <a:cubicBezTo>
                  <a:pt x="58" y="93"/>
                  <a:pt x="58" y="93"/>
                  <a:pt x="58" y="93"/>
                </a:cubicBezTo>
                <a:cubicBezTo>
                  <a:pt x="57" y="92"/>
                  <a:pt x="56" y="92"/>
                  <a:pt x="56" y="92"/>
                </a:cubicBezTo>
                <a:cubicBezTo>
                  <a:pt x="55" y="92"/>
                  <a:pt x="56" y="93"/>
                  <a:pt x="56" y="93"/>
                </a:cubicBezTo>
                <a:cubicBezTo>
                  <a:pt x="55" y="93"/>
                  <a:pt x="55" y="93"/>
                  <a:pt x="55" y="93"/>
                </a:cubicBezTo>
                <a:cubicBezTo>
                  <a:pt x="55" y="94"/>
                  <a:pt x="56" y="95"/>
                  <a:pt x="57" y="96"/>
                </a:cubicBezTo>
                <a:cubicBezTo>
                  <a:pt x="56" y="96"/>
                  <a:pt x="55" y="97"/>
                  <a:pt x="55" y="98"/>
                </a:cubicBezTo>
                <a:cubicBezTo>
                  <a:pt x="55" y="98"/>
                  <a:pt x="55" y="98"/>
                  <a:pt x="56" y="98"/>
                </a:cubicBezTo>
                <a:cubicBezTo>
                  <a:pt x="56" y="98"/>
                  <a:pt x="55" y="99"/>
                  <a:pt x="56" y="99"/>
                </a:cubicBezTo>
                <a:cubicBezTo>
                  <a:pt x="56" y="100"/>
                  <a:pt x="58" y="99"/>
                  <a:pt x="59" y="98"/>
                </a:cubicBezTo>
                <a:cubicBezTo>
                  <a:pt x="59" y="100"/>
                  <a:pt x="60" y="101"/>
                  <a:pt x="60" y="101"/>
                </a:cubicBezTo>
                <a:cubicBezTo>
                  <a:pt x="61" y="101"/>
                  <a:pt x="61" y="101"/>
                  <a:pt x="61" y="100"/>
                </a:cubicBezTo>
                <a:cubicBezTo>
                  <a:pt x="61" y="101"/>
                  <a:pt x="62" y="101"/>
                  <a:pt x="62" y="101"/>
                </a:cubicBezTo>
                <a:cubicBezTo>
                  <a:pt x="62" y="101"/>
                  <a:pt x="63" y="100"/>
                  <a:pt x="62" y="99"/>
                </a:cubicBezTo>
                <a:cubicBezTo>
                  <a:pt x="68" y="104"/>
                  <a:pt x="68" y="104"/>
                  <a:pt x="68" y="104"/>
                </a:cubicBezTo>
                <a:cubicBezTo>
                  <a:pt x="76" y="103"/>
                  <a:pt x="76" y="103"/>
                  <a:pt x="76" y="103"/>
                </a:cubicBezTo>
                <a:cubicBezTo>
                  <a:pt x="81" y="110"/>
                  <a:pt x="81" y="110"/>
                  <a:pt x="81" y="110"/>
                </a:cubicBezTo>
                <a:cubicBezTo>
                  <a:pt x="82" y="109"/>
                  <a:pt x="82" y="109"/>
                  <a:pt x="82" y="109"/>
                </a:cubicBezTo>
                <a:cubicBezTo>
                  <a:pt x="77" y="101"/>
                  <a:pt x="77" y="101"/>
                  <a:pt x="77" y="101"/>
                </a:cubicBezTo>
                <a:cubicBezTo>
                  <a:pt x="68" y="101"/>
                  <a:pt x="68" y="101"/>
                  <a:pt x="68" y="101"/>
                </a:cubicBezTo>
                <a:cubicBezTo>
                  <a:pt x="65" y="99"/>
                  <a:pt x="65" y="99"/>
                  <a:pt x="65" y="99"/>
                </a:cubicBezTo>
                <a:cubicBezTo>
                  <a:pt x="65" y="99"/>
                  <a:pt x="66" y="99"/>
                  <a:pt x="66" y="99"/>
                </a:cubicBezTo>
                <a:cubicBezTo>
                  <a:pt x="66" y="99"/>
                  <a:pt x="66" y="98"/>
                  <a:pt x="65" y="98"/>
                </a:cubicBezTo>
                <a:cubicBezTo>
                  <a:pt x="66" y="98"/>
                  <a:pt x="66" y="98"/>
                  <a:pt x="66" y="98"/>
                </a:cubicBezTo>
                <a:cubicBezTo>
                  <a:pt x="67" y="97"/>
                  <a:pt x="65" y="96"/>
                  <a:pt x="64" y="95"/>
                </a:cubicBezTo>
                <a:cubicBezTo>
                  <a:pt x="65" y="95"/>
                  <a:pt x="66" y="94"/>
                  <a:pt x="66" y="93"/>
                </a:cubicBezTo>
                <a:cubicBezTo>
                  <a:pt x="66" y="93"/>
                  <a:pt x="66" y="93"/>
                  <a:pt x="65" y="93"/>
                </a:cubicBezTo>
                <a:cubicBezTo>
                  <a:pt x="65" y="92"/>
                  <a:pt x="66" y="92"/>
                  <a:pt x="65" y="92"/>
                </a:cubicBezTo>
                <a:cubicBezTo>
                  <a:pt x="65" y="91"/>
                  <a:pt x="63" y="92"/>
                  <a:pt x="62" y="93"/>
                </a:cubicBezTo>
                <a:cubicBezTo>
                  <a:pt x="62" y="93"/>
                  <a:pt x="62" y="93"/>
                  <a:pt x="62" y="93"/>
                </a:cubicBezTo>
                <a:cubicBezTo>
                  <a:pt x="62" y="91"/>
                  <a:pt x="62" y="90"/>
                  <a:pt x="61" y="90"/>
                </a:cubicBezTo>
                <a:cubicBezTo>
                  <a:pt x="61" y="90"/>
                  <a:pt x="61" y="90"/>
                  <a:pt x="60" y="91"/>
                </a:cubicBezTo>
                <a:cubicBezTo>
                  <a:pt x="60" y="90"/>
                  <a:pt x="60" y="90"/>
                  <a:pt x="60" y="90"/>
                </a:cubicBezTo>
                <a:cubicBezTo>
                  <a:pt x="60" y="82"/>
                  <a:pt x="60" y="82"/>
                  <a:pt x="60" y="82"/>
                </a:cubicBezTo>
                <a:cubicBezTo>
                  <a:pt x="61" y="82"/>
                  <a:pt x="63" y="81"/>
                  <a:pt x="65" y="81"/>
                </a:cubicBezTo>
                <a:cubicBezTo>
                  <a:pt x="65" y="81"/>
                  <a:pt x="65" y="82"/>
                  <a:pt x="65" y="82"/>
                </a:cubicBezTo>
                <a:cubicBezTo>
                  <a:pt x="65" y="82"/>
                  <a:pt x="64" y="82"/>
                  <a:pt x="64" y="82"/>
                </a:cubicBezTo>
                <a:cubicBezTo>
                  <a:pt x="64" y="83"/>
                  <a:pt x="65" y="84"/>
                  <a:pt x="67" y="84"/>
                </a:cubicBezTo>
                <a:cubicBezTo>
                  <a:pt x="65" y="85"/>
                  <a:pt x="64" y="86"/>
                  <a:pt x="64" y="86"/>
                </a:cubicBezTo>
                <a:cubicBezTo>
                  <a:pt x="64" y="87"/>
                  <a:pt x="65" y="87"/>
                  <a:pt x="66" y="87"/>
                </a:cubicBezTo>
                <a:cubicBezTo>
                  <a:pt x="65" y="87"/>
                  <a:pt x="65" y="88"/>
                  <a:pt x="65" y="88"/>
                </a:cubicBezTo>
                <a:cubicBezTo>
                  <a:pt x="65" y="88"/>
                  <a:pt x="67" y="88"/>
                  <a:pt x="69" y="87"/>
                </a:cubicBezTo>
                <a:cubicBezTo>
                  <a:pt x="69" y="89"/>
                  <a:pt x="69" y="90"/>
                  <a:pt x="70" y="90"/>
                </a:cubicBezTo>
                <a:cubicBezTo>
                  <a:pt x="70" y="90"/>
                  <a:pt x="70" y="90"/>
                  <a:pt x="70" y="89"/>
                </a:cubicBezTo>
                <a:cubicBezTo>
                  <a:pt x="71" y="90"/>
                  <a:pt x="71" y="90"/>
                  <a:pt x="71" y="90"/>
                </a:cubicBezTo>
                <a:cubicBezTo>
                  <a:pt x="72" y="90"/>
                  <a:pt x="72" y="88"/>
                  <a:pt x="72" y="87"/>
                </a:cubicBezTo>
                <a:cubicBezTo>
                  <a:pt x="73" y="88"/>
                  <a:pt x="75" y="88"/>
                  <a:pt x="75" y="88"/>
                </a:cubicBezTo>
                <a:cubicBezTo>
                  <a:pt x="75" y="88"/>
                  <a:pt x="75" y="87"/>
                  <a:pt x="75" y="87"/>
                </a:cubicBezTo>
                <a:cubicBezTo>
                  <a:pt x="75" y="87"/>
                  <a:pt x="76" y="87"/>
                  <a:pt x="76" y="86"/>
                </a:cubicBezTo>
                <a:cubicBezTo>
                  <a:pt x="76" y="86"/>
                  <a:pt x="75" y="85"/>
                  <a:pt x="73" y="84"/>
                </a:cubicBezTo>
                <a:cubicBezTo>
                  <a:pt x="75" y="83"/>
                  <a:pt x="76" y="82"/>
                  <a:pt x="76" y="82"/>
                </a:cubicBezTo>
                <a:cubicBezTo>
                  <a:pt x="76" y="82"/>
                  <a:pt x="75" y="82"/>
                  <a:pt x="74" y="82"/>
                </a:cubicBezTo>
                <a:cubicBezTo>
                  <a:pt x="75" y="81"/>
                  <a:pt x="75" y="81"/>
                  <a:pt x="75" y="81"/>
                </a:cubicBezTo>
                <a:cubicBezTo>
                  <a:pt x="75" y="80"/>
                  <a:pt x="73" y="81"/>
                  <a:pt x="71" y="82"/>
                </a:cubicBezTo>
                <a:cubicBezTo>
                  <a:pt x="71" y="82"/>
                  <a:pt x="71" y="82"/>
                  <a:pt x="71" y="82"/>
                </a:cubicBezTo>
                <a:cubicBezTo>
                  <a:pt x="71" y="81"/>
                  <a:pt x="71" y="80"/>
                  <a:pt x="71" y="79"/>
                </a:cubicBezTo>
                <a:cubicBezTo>
                  <a:pt x="79" y="77"/>
                  <a:pt x="88" y="75"/>
                  <a:pt x="92" y="75"/>
                </a:cubicBezTo>
                <a:cubicBezTo>
                  <a:pt x="95" y="75"/>
                  <a:pt x="95" y="82"/>
                  <a:pt x="96" y="84"/>
                </a:cubicBezTo>
                <a:cubicBezTo>
                  <a:pt x="97" y="86"/>
                  <a:pt x="102" y="89"/>
                  <a:pt x="105" y="90"/>
                </a:cubicBezTo>
                <a:cubicBezTo>
                  <a:pt x="104" y="92"/>
                  <a:pt x="103" y="92"/>
                  <a:pt x="103" y="95"/>
                </a:cubicBezTo>
                <a:cubicBezTo>
                  <a:pt x="103" y="98"/>
                  <a:pt x="103" y="98"/>
                  <a:pt x="103" y="98"/>
                </a:cubicBezTo>
                <a:cubicBezTo>
                  <a:pt x="103" y="103"/>
                  <a:pt x="105" y="108"/>
                  <a:pt x="108" y="110"/>
                </a:cubicBezTo>
                <a:cubicBezTo>
                  <a:pt x="107" y="107"/>
                  <a:pt x="106" y="103"/>
                  <a:pt x="106" y="100"/>
                </a:cubicBezTo>
                <a:cubicBezTo>
                  <a:pt x="106" y="96"/>
                  <a:pt x="107" y="98"/>
                  <a:pt x="107" y="93"/>
                </a:cubicBezTo>
                <a:cubicBezTo>
                  <a:pt x="110" y="94"/>
                  <a:pt x="110" y="94"/>
                  <a:pt x="110" y="94"/>
                </a:cubicBezTo>
                <a:cubicBezTo>
                  <a:pt x="108" y="91"/>
                  <a:pt x="108" y="91"/>
                  <a:pt x="108" y="91"/>
                </a:cubicBezTo>
                <a:cubicBezTo>
                  <a:pt x="111" y="86"/>
                  <a:pt x="111" y="86"/>
                  <a:pt x="111" y="86"/>
                </a:cubicBezTo>
                <a:cubicBezTo>
                  <a:pt x="116" y="87"/>
                  <a:pt x="116" y="87"/>
                  <a:pt x="116" y="87"/>
                </a:cubicBezTo>
                <a:cubicBezTo>
                  <a:pt x="114" y="83"/>
                  <a:pt x="111" y="84"/>
                  <a:pt x="110" y="79"/>
                </a:cubicBezTo>
                <a:cubicBezTo>
                  <a:pt x="110" y="76"/>
                  <a:pt x="111" y="71"/>
                  <a:pt x="114" y="71"/>
                </a:cubicBezTo>
                <a:cubicBezTo>
                  <a:pt x="117" y="71"/>
                  <a:pt x="117" y="71"/>
                  <a:pt x="117" y="71"/>
                </a:cubicBezTo>
                <a:cubicBezTo>
                  <a:pt x="120" y="71"/>
                  <a:pt x="125" y="72"/>
                  <a:pt x="131" y="75"/>
                </a:cubicBezTo>
                <a:cubicBezTo>
                  <a:pt x="130" y="76"/>
                  <a:pt x="130" y="76"/>
                  <a:pt x="131" y="77"/>
                </a:cubicBezTo>
                <a:cubicBezTo>
                  <a:pt x="131" y="77"/>
                  <a:pt x="132" y="77"/>
                  <a:pt x="135" y="76"/>
                </a:cubicBezTo>
                <a:cubicBezTo>
                  <a:pt x="136" y="77"/>
                  <a:pt x="138" y="78"/>
                  <a:pt x="139" y="79"/>
                </a:cubicBezTo>
                <a:cubicBezTo>
                  <a:pt x="140" y="81"/>
                  <a:pt x="141" y="82"/>
                  <a:pt x="141" y="82"/>
                </a:cubicBezTo>
                <a:cubicBezTo>
                  <a:pt x="142" y="82"/>
                  <a:pt x="142" y="82"/>
                  <a:pt x="143" y="81"/>
                </a:cubicBezTo>
                <a:cubicBezTo>
                  <a:pt x="147" y="83"/>
                  <a:pt x="151" y="86"/>
                  <a:pt x="151" y="88"/>
                </a:cubicBezTo>
                <a:cubicBezTo>
                  <a:pt x="151" y="93"/>
                  <a:pt x="151" y="93"/>
                  <a:pt x="151" y="93"/>
                </a:cubicBezTo>
                <a:cubicBezTo>
                  <a:pt x="151" y="97"/>
                  <a:pt x="142" y="108"/>
                  <a:pt x="135" y="117"/>
                </a:cubicBezTo>
                <a:cubicBezTo>
                  <a:pt x="137" y="118"/>
                  <a:pt x="137" y="118"/>
                  <a:pt x="137" y="118"/>
                </a:cubicBezTo>
                <a:cubicBezTo>
                  <a:pt x="142" y="111"/>
                  <a:pt x="149" y="103"/>
                  <a:pt x="152" y="102"/>
                </a:cubicBezTo>
                <a:cubicBezTo>
                  <a:pt x="157" y="124"/>
                  <a:pt x="157" y="124"/>
                  <a:pt x="157" y="124"/>
                </a:cubicBezTo>
                <a:cubicBezTo>
                  <a:pt x="154" y="123"/>
                  <a:pt x="154" y="123"/>
                  <a:pt x="154" y="123"/>
                </a:cubicBezTo>
                <a:cubicBezTo>
                  <a:pt x="155" y="125"/>
                  <a:pt x="155" y="125"/>
                  <a:pt x="155" y="125"/>
                </a:cubicBezTo>
                <a:cubicBezTo>
                  <a:pt x="154" y="127"/>
                  <a:pt x="154" y="127"/>
                  <a:pt x="154" y="127"/>
                </a:cubicBezTo>
                <a:cubicBezTo>
                  <a:pt x="153" y="127"/>
                  <a:pt x="153" y="127"/>
                  <a:pt x="153" y="127"/>
                </a:cubicBezTo>
                <a:cubicBezTo>
                  <a:pt x="153" y="127"/>
                  <a:pt x="153" y="127"/>
                  <a:pt x="153" y="127"/>
                </a:cubicBezTo>
                <a:cubicBezTo>
                  <a:pt x="153" y="127"/>
                  <a:pt x="153" y="127"/>
                  <a:pt x="152" y="128"/>
                </a:cubicBezTo>
                <a:cubicBezTo>
                  <a:pt x="152" y="127"/>
                  <a:pt x="152" y="127"/>
                  <a:pt x="151" y="127"/>
                </a:cubicBezTo>
                <a:cubicBezTo>
                  <a:pt x="151" y="127"/>
                  <a:pt x="150" y="128"/>
                  <a:pt x="150" y="130"/>
                </a:cubicBezTo>
                <a:cubicBezTo>
                  <a:pt x="149" y="129"/>
                  <a:pt x="148" y="129"/>
                  <a:pt x="147" y="129"/>
                </a:cubicBezTo>
                <a:cubicBezTo>
                  <a:pt x="147" y="130"/>
                  <a:pt x="147" y="130"/>
                  <a:pt x="148" y="130"/>
                </a:cubicBezTo>
                <a:cubicBezTo>
                  <a:pt x="147" y="130"/>
                  <a:pt x="147" y="131"/>
                  <a:pt x="147" y="131"/>
                </a:cubicBezTo>
                <a:cubicBezTo>
                  <a:pt x="146" y="131"/>
                  <a:pt x="147" y="132"/>
                  <a:pt x="149" y="133"/>
                </a:cubicBezTo>
                <a:cubicBezTo>
                  <a:pt x="147" y="134"/>
                  <a:pt x="146" y="134"/>
                  <a:pt x="147" y="135"/>
                </a:cubicBezTo>
                <a:cubicBezTo>
                  <a:pt x="147" y="135"/>
                  <a:pt x="147" y="135"/>
                  <a:pt x="148" y="135"/>
                </a:cubicBezTo>
                <a:cubicBezTo>
                  <a:pt x="147" y="136"/>
                  <a:pt x="147" y="136"/>
                  <a:pt x="147" y="136"/>
                </a:cubicBezTo>
                <a:cubicBezTo>
                  <a:pt x="148" y="137"/>
                  <a:pt x="149" y="136"/>
                  <a:pt x="151" y="135"/>
                </a:cubicBezTo>
                <a:cubicBezTo>
                  <a:pt x="151" y="137"/>
                  <a:pt x="151" y="139"/>
                  <a:pt x="152" y="139"/>
                </a:cubicBezTo>
                <a:cubicBezTo>
                  <a:pt x="152" y="139"/>
                  <a:pt x="153" y="138"/>
                  <a:pt x="153" y="138"/>
                </a:cubicBezTo>
                <a:cubicBezTo>
                  <a:pt x="153" y="138"/>
                  <a:pt x="153" y="139"/>
                  <a:pt x="154" y="139"/>
                </a:cubicBezTo>
                <a:cubicBezTo>
                  <a:pt x="154" y="138"/>
                  <a:pt x="154" y="137"/>
                  <a:pt x="154" y="135"/>
                </a:cubicBezTo>
                <a:cubicBezTo>
                  <a:pt x="156" y="136"/>
                  <a:pt x="157" y="137"/>
                  <a:pt x="157" y="136"/>
                </a:cubicBezTo>
                <a:cubicBezTo>
                  <a:pt x="158" y="136"/>
                  <a:pt x="157" y="136"/>
                  <a:pt x="157" y="135"/>
                </a:cubicBezTo>
                <a:cubicBezTo>
                  <a:pt x="158" y="135"/>
                  <a:pt x="158" y="135"/>
                  <a:pt x="158" y="135"/>
                </a:cubicBezTo>
                <a:cubicBezTo>
                  <a:pt x="158" y="134"/>
                  <a:pt x="157" y="133"/>
                  <a:pt x="156" y="133"/>
                </a:cubicBezTo>
                <a:cubicBezTo>
                  <a:pt x="157" y="132"/>
                  <a:pt x="158" y="131"/>
                  <a:pt x="158" y="131"/>
                </a:cubicBezTo>
                <a:cubicBezTo>
                  <a:pt x="158" y="130"/>
                  <a:pt x="157" y="130"/>
                  <a:pt x="157" y="130"/>
                </a:cubicBezTo>
                <a:cubicBezTo>
                  <a:pt x="157" y="130"/>
                  <a:pt x="157" y="129"/>
                  <a:pt x="157" y="129"/>
                </a:cubicBezTo>
                <a:cubicBezTo>
                  <a:pt x="157" y="129"/>
                  <a:pt x="157" y="129"/>
                  <a:pt x="157" y="129"/>
                </a:cubicBezTo>
                <a:cubicBezTo>
                  <a:pt x="157" y="128"/>
                  <a:pt x="157" y="128"/>
                  <a:pt x="157" y="128"/>
                </a:cubicBezTo>
                <a:cubicBezTo>
                  <a:pt x="161" y="128"/>
                  <a:pt x="166" y="127"/>
                  <a:pt x="169" y="128"/>
                </a:cubicBezTo>
                <a:cubicBezTo>
                  <a:pt x="170" y="128"/>
                  <a:pt x="171" y="128"/>
                  <a:pt x="171" y="129"/>
                </a:cubicBezTo>
                <a:cubicBezTo>
                  <a:pt x="168" y="130"/>
                  <a:pt x="165" y="132"/>
                  <a:pt x="166" y="133"/>
                </a:cubicBezTo>
                <a:cubicBezTo>
                  <a:pt x="166" y="134"/>
                  <a:pt x="167" y="134"/>
                  <a:pt x="168" y="134"/>
                </a:cubicBezTo>
                <a:cubicBezTo>
                  <a:pt x="167" y="135"/>
                  <a:pt x="167" y="136"/>
                  <a:pt x="167" y="137"/>
                </a:cubicBezTo>
                <a:cubicBezTo>
                  <a:pt x="168" y="138"/>
                  <a:pt x="172" y="137"/>
                  <a:pt x="176" y="134"/>
                </a:cubicBezTo>
                <a:cubicBezTo>
                  <a:pt x="176" y="139"/>
                  <a:pt x="177" y="142"/>
                  <a:pt x="178" y="142"/>
                </a:cubicBezTo>
                <a:cubicBezTo>
                  <a:pt x="179" y="142"/>
                  <a:pt x="180" y="141"/>
                  <a:pt x="180" y="140"/>
                </a:cubicBezTo>
                <a:cubicBezTo>
                  <a:pt x="181" y="141"/>
                  <a:pt x="182" y="142"/>
                  <a:pt x="182" y="142"/>
                </a:cubicBezTo>
                <a:cubicBezTo>
                  <a:pt x="183" y="142"/>
                  <a:pt x="184" y="138"/>
                  <a:pt x="183" y="134"/>
                </a:cubicBezTo>
                <a:cubicBezTo>
                  <a:pt x="187" y="137"/>
                  <a:pt x="190" y="138"/>
                  <a:pt x="191" y="137"/>
                </a:cubicBezTo>
                <a:cubicBezTo>
                  <a:pt x="191" y="136"/>
                  <a:pt x="191" y="135"/>
                  <a:pt x="190" y="134"/>
                </a:cubicBezTo>
                <a:cubicBezTo>
                  <a:pt x="191" y="134"/>
                  <a:pt x="192" y="134"/>
                  <a:pt x="193" y="133"/>
                </a:cubicBezTo>
                <a:cubicBezTo>
                  <a:pt x="193" y="132"/>
                  <a:pt x="191" y="130"/>
                  <a:pt x="187" y="128"/>
                </a:cubicBezTo>
                <a:cubicBezTo>
                  <a:pt x="188" y="128"/>
                  <a:pt x="188" y="127"/>
                  <a:pt x="189" y="127"/>
                </a:cubicBezTo>
                <a:cubicBezTo>
                  <a:pt x="191" y="127"/>
                  <a:pt x="191" y="127"/>
                  <a:pt x="191" y="127"/>
                </a:cubicBezTo>
                <a:cubicBezTo>
                  <a:pt x="191" y="125"/>
                  <a:pt x="191" y="125"/>
                  <a:pt x="191" y="125"/>
                </a:cubicBezTo>
                <a:cubicBezTo>
                  <a:pt x="192" y="124"/>
                  <a:pt x="193" y="124"/>
                  <a:pt x="192" y="123"/>
                </a:cubicBezTo>
                <a:cubicBezTo>
                  <a:pt x="192" y="122"/>
                  <a:pt x="191" y="122"/>
                  <a:pt x="189" y="122"/>
                </a:cubicBezTo>
                <a:cubicBezTo>
                  <a:pt x="190" y="121"/>
                  <a:pt x="191" y="120"/>
                  <a:pt x="190" y="120"/>
                </a:cubicBezTo>
                <a:cubicBezTo>
                  <a:pt x="190" y="118"/>
                  <a:pt x="186" y="120"/>
                  <a:pt x="183" y="122"/>
                </a:cubicBezTo>
                <a:cubicBezTo>
                  <a:pt x="182" y="122"/>
                  <a:pt x="182" y="122"/>
                  <a:pt x="182" y="122"/>
                </a:cubicBezTo>
                <a:cubicBezTo>
                  <a:pt x="183" y="118"/>
                  <a:pt x="182" y="115"/>
                  <a:pt x="181" y="115"/>
                </a:cubicBezTo>
                <a:cubicBezTo>
                  <a:pt x="180" y="115"/>
                  <a:pt x="180" y="115"/>
                  <a:pt x="179" y="117"/>
                </a:cubicBezTo>
                <a:cubicBezTo>
                  <a:pt x="179" y="116"/>
                  <a:pt x="178" y="116"/>
                  <a:pt x="178" y="115"/>
                </a:cubicBezTo>
                <a:cubicBezTo>
                  <a:pt x="178" y="115"/>
                  <a:pt x="178" y="115"/>
                  <a:pt x="178" y="115"/>
                </a:cubicBezTo>
                <a:cubicBezTo>
                  <a:pt x="178" y="111"/>
                  <a:pt x="178" y="111"/>
                  <a:pt x="178" y="111"/>
                </a:cubicBezTo>
                <a:cubicBezTo>
                  <a:pt x="178" y="107"/>
                  <a:pt x="179" y="110"/>
                  <a:pt x="180" y="106"/>
                </a:cubicBezTo>
                <a:cubicBezTo>
                  <a:pt x="177" y="106"/>
                  <a:pt x="177" y="106"/>
                  <a:pt x="177" y="106"/>
                </a:cubicBezTo>
                <a:cubicBezTo>
                  <a:pt x="176" y="115"/>
                  <a:pt x="176" y="115"/>
                  <a:pt x="176" y="115"/>
                </a:cubicBezTo>
                <a:cubicBezTo>
                  <a:pt x="175" y="116"/>
                  <a:pt x="175" y="119"/>
                  <a:pt x="175" y="122"/>
                </a:cubicBezTo>
                <a:cubicBezTo>
                  <a:pt x="174" y="122"/>
                  <a:pt x="174" y="122"/>
                  <a:pt x="174" y="122"/>
                </a:cubicBezTo>
                <a:cubicBezTo>
                  <a:pt x="171" y="120"/>
                  <a:pt x="168" y="119"/>
                  <a:pt x="167" y="120"/>
                </a:cubicBezTo>
                <a:cubicBezTo>
                  <a:pt x="167" y="121"/>
                  <a:pt x="167" y="122"/>
                  <a:pt x="168" y="123"/>
                </a:cubicBezTo>
                <a:cubicBezTo>
                  <a:pt x="158" y="122"/>
                  <a:pt x="156" y="103"/>
                  <a:pt x="156" y="92"/>
                </a:cubicBezTo>
                <a:cubicBezTo>
                  <a:pt x="156" y="91"/>
                  <a:pt x="156" y="91"/>
                  <a:pt x="156" y="91"/>
                </a:cubicBezTo>
                <a:cubicBezTo>
                  <a:pt x="156" y="87"/>
                  <a:pt x="157" y="87"/>
                  <a:pt x="157" y="83"/>
                </a:cubicBezTo>
                <a:cubicBezTo>
                  <a:pt x="184" y="78"/>
                  <a:pt x="184" y="78"/>
                  <a:pt x="184" y="78"/>
                </a:cubicBezTo>
                <a:cubicBezTo>
                  <a:pt x="190" y="89"/>
                  <a:pt x="190" y="89"/>
                  <a:pt x="190" y="89"/>
                </a:cubicBezTo>
                <a:cubicBezTo>
                  <a:pt x="191" y="89"/>
                  <a:pt x="191" y="89"/>
                  <a:pt x="191" y="89"/>
                </a:cubicBezTo>
                <a:cubicBezTo>
                  <a:pt x="192" y="84"/>
                  <a:pt x="192" y="84"/>
                  <a:pt x="192" y="84"/>
                </a:cubicBezTo>
                <a:cubicBezTo>
                  <a:pt x="187" y="84"/>
                  <a:pt x="187" y="81"/>
                  <a:pt x="186" y="77"/>
                </a:cubicBezTo>
                <a:cubicBezTo>
                  <a:pt x="189" y="77"/>
                  <a:pt x="189" y="77"/>
                  <a:pt x="189" y="77"/>
                </a:cubicBezTo>
                <a:cubicBezTo>
                  <a:pt x="195" y="77"/>
                  <a:pt x="196" y="76"/>
                  <a:pt x="200" y="75"/>
                </a:cubicBezTo>
                <a:cubicBezTo>
                  <a:pt x="206" y="74"/>
                  <a:pt x="207" y="76"/>
                  <a:pt x="212" y="76"/>
                </a:cubicBezTo>
                <a:cubicBezTo>
                  <a:pt x="212" y="76"/>
                  <a:pt x="213" y="76"/>
                  <a:pt x="213" y="76"/>
                </a:cubicBezTo>
                <a:cubicBezTo>
                  <a:pt x="213" y="76"/>
                  <a:pt x="213" y="77"/>
                  <a:pt x="213" y="77"/>
                </a:cubicBezTo>
                <a:cubicBezTo>
                  <a:pt x="212" y="76"/>
                  <a:pt x="211" y="76"/>
                  <a:pt x="210" y="76"/>
                </a:cubicBezTo>
                <a:cubicBezTo>
                  <a:pt x="210" y="76"/>
                  <a:pt x="210" y="77"/>
                  <a:pt x="211" y="77"/>
                </a:cubicBezTo>
                <a:cubicBezTo>
                  <a:pt x="210" y="77"/>
                  <a:pt x="210" y="77"/>
                  <a:pt x="209" y="78"/>
                </a:cubicBezTo>
                <a:cubicBezTo>
                  <a:pt x="209" y="78"/>
                  <a:pt x="210" y="79"/>
                  <a:pt x="212" y="80"/>
                </a:cubicBezTo>
                <a:cubicBezTo>
                  <a:pt x="210" y="81"/>
                  <a:pt x="209" y="81"/>
                  <a:pt x="210" y="82"/>
                </a:cubicBezTo>
                <a:cubicBezTo>
                  <a:pt x="210" y="82"/>
                  <a:pt x="210" y="82"/>
                  <a:pt x="211" y="82"/>
                </a:cubicBezTo>
                <a:cubicBezTo>
                  <a:pt x="210" y="83"/>
                  <a:pt x="210" y="83"/>
                  <a:pt x="210" y="83"/>
                </a:cubicBezTo>
                <a:cubicBezTo>
                  <a:pt x="211" y="84"/>
                  <a:pt x="212" y="83"/>
                  <a:pt x="214" y="82"/>
                </a:cubicBezTo>
                <a:cubicBezTo>
                  <a:pt x="214" y="84"/>
                  <a:pt x="214" y="86"/>
                  <a:pt x="215" y="86"/>
                </a:cubicBezTo>
                <a:cubicBezTo>
                  <a:pt x="215" y="86"/>
                  <a:pt x="215" y="85"/>
                  <a:pt x="216" y="85"/>
                </a:cubicBezTo>
                <a:cubicBezTo>
                  <a:pt x="216" y="85"/>
                  <a:pt x="216" y="86"/>
                  <a:pt x="217" y="86"/>
                </a:cubicBezTo>
                <a:cubicBezTo>
                  <a:pt x="217" y="85"/>
                  <a:pt x="217" y="84"/>
                  <a:pt x="217" y="82"/>
                </a:cubicBezTo>
                <a:cubicBezTo>
                  <a:pt x="219" y="83"/>
                  <a:pt x="220" y="84"/>
                  <a:pt x="220" y="83"/>
                </a:cubicBezTo>
                <a:cubicBezTo>
                  <a:pt x="220" y="83"/>
                  <a:pt x="220" y="83"/>
                  <a:pt x="220" y="82"/>
                </a:cubicBezTo>
                <a:cubicBezTo>
                  <a:pt x="221" y="82"/>
                  <a:pt x="221" y="82"/>
                  <a:pt x="221" y="82"/>
                </a:cubicBezTo>
                <a:cubicBezTo>
                  <a:pt x="221" y="81"/>
                  <a:pt x="220" y="80"/>
                  <a:pt x="219" y="80"/>
                </a:cubicBezTo>
                <a:cubicBezTo>
                  <a:pt x="220" y="79"/>
                  <a:pt x="221" y="78"/>
                  <a:pt x="221" y="77"/>
                </a:cubicBezTo>
                <a:cubicBezTo>
                  <a:pt x="221" y="77"/>
                  <a:pt x="220" y="77"/>
                  <a:pt x="220" y="77"/>
                </a:cubicBezTo>
                <a:cubicBezTo>
                  <a:pt x="220" y="77"/>
                  <a:pt x="220" y="77"/>
                  <a:pt x="220" y="77"/>
                </a:cubicBezTo>
                <a:cubicBezTo>
                  <a:pt x="223" y="77"/>
                  <a:pt x="225" y="79"/>
                  <a:pt x="228" y="80"/>
                </a:cubicBezTo>
                <a:cubicBezTo>
                  <a:pt x="227" y="81"/>
                  <a:pt x="226" y="81"/>
                  <a:pt x="226" y="82"/>
                </a:cubicBezTo>
                <a:cubicBezTo>
                  <a:pt x="226" y="82"/>
                  <a:pt x="227" y="82"/>
                  <a:pt x="227" y="82"/>
                </a:cubicBezTo>
                <a:cubicBezTo>
                  <a:pt x="227" y="83"/>
                  <a:pt x="227" y="83"/>
                  <a:pt x="227" y="83"/>
                </a:cubicBezTo>
                <a:cubicBezTo>
                  <a:pt x="227" y="84"/>
                  <a:pt x="229" y="83"/>
                  <a:pt x="231" y="82"/>
                </a:cubicBezTo>
                <a:cubicBezTo>
                  <a:pt x="231" y="84"/>
                  <a:pt x="231" y="86"/>
                  <a:pt x="232" y="86"/>
                </a:cubicBezTo>
                <a:cubicBezTo>
                  <a:pt x="232" y="86"/>
                  <a:pt x="232" y="85"/>
                  <a:pt x="232" y="85"/>
                </a:cubicBezTo>
                <a:cubicBezTo>
                  <a:pt x="233" y="85"/>
                  <a:pt x="233" y="86"/>
                  <a:pt x="233" y="86"/>
                </a:cubicBezTo>
                <a:cubicBezTo>
                  <a:pt x="234" y="85"/>
                  <a:pt x="234" y="84"/>
                  <a:pt x="234" y="82"/>
                </a:cubicBezTo>
                <a:cubicBezTo>
                  <a:pt x="235" y="83"/>
                  <a:pt x="237" y="84"/>
                  <a:pt x="237" y="83"/>
                </a:cubicBezTo>
                <a:cubicBezTo>
                  <a:pt x="237" y="83"/>
                  <a:pt x="237" y="83"/>
                  <a:pt x="237" y="82"/>
                </a:cubicBezTo>
                <a:cubicBezTo>
                  <a:pt x="237" y="82"/>
                  <a:pt x="238" y="82"/>
                  <a:pt x="238" y="82"/>
                </a:cubicBezTo>
                <a:cubicBezTo>
                  <a:pt x="238" y="81"/>
                  <a:pt x="237" y="80"/>
                  <a:pt x="235" y="80"/>
                </a:cubicBezTo>
                <a:cubicBezTo>
                  <a:pt x="237" y="79"/>
                  <a:pt x="238" y="78"/>
                  <a:pt x="238" y="77"/>
                </a:cubicBezTo>
                <a:cubicBezTo>
                  <a:pt x="237" y="77"/>
                  <a:pt x="237" y="77"/>
                  <a:pt x="236" y="77"/>
                </a:cubicBezTo>
                <a:cubicBezTo>
                  <a:pt x="237" y="77"/>
                  <a:pt x="237" y="76"/>
                  <a:pt x="237" y="76"/>
                </a:cubicBezTo>
                <a:cubicBezTo>
                  <a:pt x="236" y="76"/>
                  <a:pt x="235" y="76"/>
                  <a:pt x="233" y="77"/>
                </a:cubicBezTo>
                <a:cubicBezTo>
                  <a:pt x="233" y="77"/>
                  <a:pt x="233" y="77"/>
                  <a:pt x="233" y="77"/>
                </a:cubicBezTo>
                <a:cubicBezTo>
                  <a:pt x="233" y="76"/>
                  <a:pt x="233" y="74"/>
                  <a:pt x="233" y="74"/>
                </a:cubicBezTo>
                <a:cubicBezTo>
                  <a:pt x="232" y="74"/>
                  <a:pt x="232" y="74"/>
                  <a:pt x="232" y="75"/>
                </a:cubicBezTo>
                <a:cubicBezTo>
                  <a:pt x="232" y="74"/>
                  <a:pt x="231" y="74"/>
                  <a:pt x="231" y="74"/>
                </a:cubicBezTo>
                <a:cubicBezTo>
                  <a:pt x="231" y="74"/>
                  <a:pt x="230" y="75"/>
                  <a:pt x="230" y="77"/>
                </a:cubicBezTo>
                <a:cubicBezTo>
                  <a:pt x="229" y="76"/>
                  <a:pt x="227" y="76"/>
                  <a:pt x="227" y="76"/>
                </a:cubicBezTo>
                <a:cubicBezTo>
                  <a:pt x="227" y="76"/>
                  <a:pt x="227" y="76"/>
                  <a:pt x="227" y="77"/>
                </a:cubicBezTo>
                <a:cubicBezTo>
                  <a:pt x="211" y="71"/>
                  <a:pt x="211" y="71"/>
                  <a:pt x="211" y="71"/>
                </a:cubicBezTo>
                <a:cubicBezTo>
                  <a:pt x="217" y="66"/>
                  <a:pt x="217" y="66"/>
                  <a:pt x="217" y="66"/>
                </a:cubicBezTo>
                <a:cubicBezTo>
                  <a:pt x="217" y="68"/>
                  <a:pt x="218" y="70"/>
                  <a:pt x="219" y="70"/>
                </a:cubicBezTo>
                <a:cubicBezTo>
                  <a:pt x="219" y="70"/>
                  <a:pt x="220" y="69"/>
                  <a:pt x="220" y="68"/>
                </a:cubicBezTo>
                <a:cubicBezTo>
                  <a:pt x="221" y="69"/>
                  <a:pt x="222" y="70"/>
                  <a:pt x="223" y="69"/>
                </a:cubicBezTo>
                <a:cubicBezTo>
                  <a:pt x="224" y="69"/>
                  <a:pt x="224" y="66"/>
                  <a:pt x="223" y="62"/>
                </a:cubicBezTo>
                <a:cubicBezTo>
                  <a:pt x="227" y="64"/>
                  <a:pt x="231" y="65"/>
                  <a:pt x="231" y="64"/>
                </a:cubicBezTo>
                <a:cubicBezTo>
                  <a:pt x="232" y="64"/>
                  <a:pt x="231" y="63"/>
                  <a:pt x="230" y="61"/>
                </a:cubicBezTo>
                <a:cubicBezTo>
                  <a:pt x="232" y="61"/>
                  <a:pt x="233" y="61"/>
                  <a:pt x="233" y="61"/>
                </a:cubicBezTo>
                <a:cubicBezTo>
                  <a:pt x="234" y="59"/>
                  <a:pt x="231" y="57"/>
                  <a:pt x="227" y="56"/>
                </a:cubicBezTo>
                <a:cubicBezTo>
                  <a:pt x="231" y="54"/>
                  <a:pt x="233" y="52"/>
                  <a:pt x="233" y="51"/>
                </a:cubicBezTo>
                <a:cubicBezTo>
                  <a:pt x="233" y="50"/>
                  <a:pt x="232" y="50"/>
                  <a:pt x="230" y="50"/>
                </a:cubicBezTo>
                <a:cubicBezTo>
                  <a:pt x="231" y="49"/>
                  <a:pt x="231" y="48"/>
                  <a:pt x="231" y="47"/>
                </a:cubicBezTo>
                <a:cubicBezTo>
                  <a:pt x="230" y="46"/>
                  <a:pt x="226" y="47"/>
                  <a:pt x="222" y="50"/>
                </a:cubicBezTo>
                <a:cubicBezTo>
                  <a:pt x="222" y="50"/>
                  <a:pt x="222" y="50"/>
                  <a:pt x="222" y="50"/>
                </a:cubicBezTo>
                <a:cubicBezTo>
                  <a:pt x="223" y="46"/>
                  <a:pt x="223" y="43"/>
                  <a:pt x="221" y="42"/>
                </a:cubicBezTo>
                <a:cubicBezTo>
                  <a:pt x="221" y="42"/>
                  <a:pt x="220" y="43"/>
                  <a:pt x="219" y="44"/>
                </a:cubicBezTo>
                <a:cubicBezTo>
                  <a:pt x="219" y="43"/>
                  <a:pt x="218" y="42"/>
                  <a:pt x="218" y="42"/>
                </a:cubicBezTo>
                <a:cubicBezTo>
                  <a:pt x="216" y="42"/>
                  <a:pt x="215" y="45"/>
                  <a:pt x="215" y="50"/>
                </a:cubicBezTo>
                <a:cubicBezTo>
                  <a:pt x="212" y="48"/>
                  <a:pt x="209" y="47"/>
                  <a:pt x="208" y="48"/>
                </a:cubicBezTo>
                <a:cubicBezTo>
                  <a:pt x="207" y="48"/>
                  <a:pt x="208" y="49"/>
                  <a:pt x="209" y="50"/>
                </a:cubicBezTo>
                <a:cubicBezTo>
                  <a:pt x="207" y="50"/>
                  <a:pt x="206" y="50"/>
                  <a:pt x="206" y="51"/>
                </a:cubicBezTo>
                <a:cubicBezTo>
                  <a:pt x="205" y="52"/>
                  <a:pt x="208" y="54"/>
                  <a:pt x="212" y="56"/>
                </a:cubicBezTo>
                <a:cubicBezTo>
                  <a:pt x="208" y="58"/>
                  <a:pt x="206" y="60"/>
                  <a:pt x="206" y="61"/>
                </a:cubicBezTo>
                <a:cubicBezTo>
                  <a:pt x="206" y="62"/>
                  <a:pt x="207" y="62"/>
                  <a:pt x="209" y="62"/>
                </a:cubicBezTo>
                <a:cubicBezTo>
                  <a:pt x="208" y="63"/>
                  <a:pt x="208" y="64"/>
                  <a:pt x="208" y="64"/>
                </a:cubicBezTo>
                <a:cubicBezTo>
                  <a:pt x="209" y="66"/>
                  <a:pt x="212" y="65"/>
                  <a:pt x="216" y="62"/>
                </a:cubicBezTo>
                <a:cubicBezTo>
                  <a:pt x="216" y="63"/>
                  <a:pt x="216" y="63"/>
                  <a:pt x="216" y="64"/>
                </a:cubicBezTo>
                <a:cubicBezTo>
                  <a:pt x="206" y="72"/>
                  <a:pt x="206" y="72"/>
                  <a:pt x="206" y="72"/>
                </a:cubicBezTo>
                <a:cubicBezTo>
                  <a:pt x="203" y="71"/>
                  <a:pt x="203" y="71"/>
                  <a:pt x="199" y="71"/>
                </a:cubicBezTo>
                <a:cubicBezTo>
                  <a:pt x="193" y="71"/>
                  <a:pt x="191" y="73"/>
                  <a:pt x="186" y="74"/>
                </a:cubicBezTo>
                <a:cubicBezTo>
                  <a:pt x="187" y="68"/>
                  <a:pt x="187" y="68"/>
                  <a:pt x="187" y="68"/>
                </a:cubicBezTo>
                <a:cubicBezTo>
                  <a:pt x="187" y="68"/>
                  <a:pt x="187" y="69"/>
                  <a:pt x="188" y="69"/>
                </a:cubicBezTo>
                <a:cubicBezTo>
                  <a:pt x="188" y="69"/>
                  <a:pt x="188" y="68"/>
                  <a:pt x="188" y="68"/>
                </a:cubicBezTo>
                <a:cubicBezTo>
                  <a:pt x="189" y="68"/>
                  <a:pt x="189" y="69"/>
                  <a:pt x="189" y="69"/>
                </a:cubicBezTo>
                <a:cubicBezTo>
                  <a:pt x="190" y="69"/>
                  <a:pt x="190" y="67"/>
                  <a:pt x="190" y="65"/>
                </a:cubicBezTo>
                <a:cubicBezTo>
                  <a:pt x="191" y="66"/>
                  <a:pt x="193" y="67"/>
                  <a:pt x="193" y="66"/>
                </a:cubicBezTo>
                <a:cubicBezTo>
                  <a:pt x="193" y="66"/>
                  <a:pt x="193" y="66"/>
                  <a:pt x="193" y="65"/>
                </a:cubicBezTo>
                <a:cubicBezTo>
                  <a:pt x="193" y="65"/>
                  <a:pt x="194" y="65"/>
                  <a:pt x="194" y="65"/>
                </a:cubicBezTo>
                <a:cubicBezTo>
                  <a:pt x="194" y="64"/>
                  <a:pt x="193" y="63"/>
                  <a:pt x="191" y="63"/>
                </a:cubicBezTo>
                <a:cubicBezTo>
                  <a:pt x="193" y="62"/>
                  <a:pt x="194" y="61"/>
                  <a:pt x="194" y="61"/>
                </a:cubicBezTo>
                <a:cubicBezTo>
                  <a:pt x="193" y="60"/>
                  <a:pt x="193" y="60"/>
                  <a:pt x="192" y="60"/>
                </a:cubicBezTo>
                <a:cubicBezTo>
                  <a:pt x="193" y="60"/>
                  <a:pt x="193" y="59"/>
                  <a:pt x="193" y="59"/>
                </a:cubicBezTo>
                <a:cubicBezTo>
                  <a:pt x="192" y="59"/>
                  <a:pt x="191" y="59"/>
                  <a:pt x="189" y="60"/>
                </a:cubicBezTo>
                <a:cubicBezTo>
                  <a:pt x="189" y="60"/>
                  <a:pt x="189" y="60"/>
                  <a:pt x="189" y="60"/>
                </a:cubicBezTo>
                <a:cubicBezTo>
                  <a:pt x="189" y="59"/>
                  <a:pt x="189" y="57"/>
                  <a:pt x="189" y="57"/>
                </a:cubicBezTo>
                <a:cubicBezTo>
                  <a:pt x="189" y="55"/>
                  <a:pt x="189" y="55"/>
                  <a:pt x="189" y="55"/>
                </a:cubicBezTo>
                <a:cubicBezTo>
                  <a:pt x="189" y="49"/>
                  <a:pt x="189" y="49"/>
                  <a:pt x="189" y="49"/>
                </a:cubicBezTo>
                <a:cubicBezTo>
                  <a:pt x="190" y="50"/>
                  <a:pt x="190" y="50"/>
                  <a:pt x="190" y="50"/>
                </a:cubicBezTo>
                <a:cubicBezTo>
                  <a:pt x="191" y="50"/>
                  <a:pt x="191" y="48"/>
                  <a:pt x="191" y="47"/>
                </a:cubicBezTo>
                <a:cubicBezTo>
                  <a:pt x="192" y="48"/>
                  <a:pt x="194" y="48"/>
                  <a:pt x="194" y="48"/>
                </a:cubicBezTo>
                <a:cubicBezTo>
                  <a:pt x="194" y="47"/>
                  <a:pt x="194" y="47"/>
                  <a:pt x="193" y="46"/>
                </a:cubicBezTo>
                <a:cubicBezTo>
                  <a:pt x="194" y="46"/>
                  <a:pt x="195" y="46"/>
                  <a:pt x="195" y="46"/>
                </a:cubicBezTo>
                <a:cubicBezTo>
                  <a:pt x="195" y="46"/>
                  <a:pt x="194" y="45"/>
                  <a:pt x="192" y="44"/>
                </a:cubicBezTo>
                <a:cubicBezTo>
                  <a:pt x="194" y="43"/>
                  <a:pt x="195" y="42"/>
                  <a:pt x="195" y="42"/>
                </a:cubicBezTo>
                <a:cubicBezTo>
                  <a:pt x="194" y="42"/>
                  <a:pt x="194" y="41"/>
                  <a:pt x="193" y="42"/>
                </a:cubicBezTo>
                <a:cubicBezTo>
                  <a:pt x="194" y="41"/>
                  <a:pt x="194" y="41"/>
                  <a:pt x="194" y="40"/>
                </a:cubicBezTo>
                <a:cubicBezTo>
                  <a:pt x="193" y="40"/>
                  <a:pt x="192" y="40"/>
                  <a:pt x="190" y="42"/>
                </a:cubicBezTo>
                <a:cubicBezTo>
                  <a:pt x="190" y="42"/>
                  <a:pt x="190" y="42"/>
                  <a:pt x="190" y="42"/>
                </a:cubicBezTo>
                <a:cubicBezTo>
                  <a:pt x="190" y="40"/>
                  <a:pt x="190" y="38"/>
                  <a:pt x="190" y="38"/>
                </a:cubicBezTo>
                <a:cubicBezTo>
                  <a:pt x="190" y="38"/>
                  <a:pt x="190" y="38"/>
                  <a:pt x="189" y="38"/>
                </a:cubicBezTo>
                <a:cubicBezTo>
                  <a:pt x="190" y="31"/>
                  <a:pt x="190" y="31"/>
                  <a:pt x="190" y="31"/>
                </a:cubicBezTo>
                <a:cubicBezTo>
                  <a:pt x="190" y="31"/>
                  <a:pt x="189" y="34"/>
                  <a:pt x="188" y="38"/>
                </a:cubicBezTo>
                <a:cubicBezTo>
                  <a:pt x="188" y="38"/>
                  <a:pt x="188" y="38"/>
                  <a:pt x="188" y="38"/>
                </a:cubicBezTo>
                <a:cubicBezTo>
                  <a:pt x="187" y="38"/>
                  <a:pt x="187" y="40"/>
                  <a:pt x="187" y="41"/>
                </a:cubicBezTo>
                <a:cubicBezTo>
                  <a:pt x="186" y="41"/>
                  <a:pt x="184" y="40"/>
                  <a:pt x="184" y="41"/>
                </a:cubicBezTo>
                <a:cubicBezTo>
                  <a:pt x="184" y="41"/>
                  <a:pt x="184" y="41"/>
                  <a:pt x="184" y="42"/>
                </a:cubicBezTo>
                <a:cubicBezTo>
                  <a:pt x="184" y="42"/>
                  <a:pt x="183" y="42"/>
                  <a:pt x="183" y="42"/>
                </a:cubicBezTo>
                <a:cubicBezTo>
                  <a:pt x="183" y="43"/>
                  <a:pt x="184" y="43"/>
                  <a:pt x="186" y="44"/>
                </a:cubicBezTo>
                <a:cubicBezTo>
                  <a:pt x="184" y="45"/>
                  <a:pt x="183" y="46"/>
                  <a:pt x="183" y="46"/>
                </a:cubicBezTo>
                <a:cubicBezTo>
                  <a:pt x="183" y="47"/>
                  <a:pt x="184" y="47"/>
                  <a:pt x="184" y="47"/>
                </a:cubicBezTo>
                <a:cubicBezTo>
                  <a:pt x="184" y="47"/>
                  <a:pt x="184" y="48"/>
                  <a:pt x="184" y="48"/>
                </a:cubicBezTo>
                <a:cubicBezTo>
                  <a:pt x="184" y="48"/>
                  <a:pt x="186" y="48"/>
                  <a:pt x="187" y="47"/>
                </a:cubicBezTo>
                <a:cubicBezTo>
                  <a:pt x="187" y="49"/>
                  <a:pt x="187" y="49"/>
                  <a:pt x="187" y="49"/>
                </a:cubicBezTo>
                <a:cubicBezTo>
                  <a:pt x="186" y="49"/>
                  <a:pt x="185" y="49"/>
                  <a:pt x="184" y="50"/>
                </a:cubicBezTo>
                <a:cubicBezTo>
                  <a:pt x="184" y="50"/>
                  <a:pt x="184" y="50"/>
                  <a:pt x="184" y="50"/>
                </a:cubicBezTo>
                <a:cubicBezTo>
                  <a:pt x="184" y="49"/>
                  <a:pt x="184" y="47"/>
                  <a:pt x="183" y="47"/>
                </a:cubicBezTo>
                <a:cubicBezTo>
                  <a:pt x="183" y="47"/>
                  <a:pt x="183" y="47"/>
                  <a:pt x="182" y="48"/>
                </a:cubicBezTo>
                <a:cubicBezTo>
                  <a:pt x="182" y="47"/>
                  <a:pt x="182" y="47"/>
                  <a:pt x="182" y="47"/>
                </a:cubicBezTo>
                <a:cubicBezTo>
                  <a:pt x="181" y="47"/>
                  <a:pt x="181" y="48"/>
                  <a:pt x="180" y="50"/>
                </a:cubicBezTo>
                <a:cubicBezTo>
                  <a:pt x="179" y="49"/>
                  <a:pt x="178" y="49"/>
                  <a:pt x="177" y="49"/>
                </a:cubicBezTo>
                <a:cubicBezTo>
                  <a:pt x="177" y="50"/>
                  <a:pt x="177" y="50"/>
                  <a:pt x="178" y="51"/>
                </a:cubicBezTo>
                <a:cubicBezTo>
                  <a:pt x="177" y="50"/>
                  <a:pt x="177" y="51"/>
                  <a:pt x="177" y="51"/>
                </a:cubicBezTo>
                <a:cubicBezTo>
                  <a:pt x="176" y="51"/>
                  <a:pt x="177" y="52"/>
                  <a:pt x="179" y="53"/>
                </a:cubicBezTo>
                <a:cubicBezTo>
                  <a:pt x="178" y="54"/>
                  <a:pt x="176" y="54"/>
                  <a:pt x="177" y="55"/>
                </a:cubicBezTo>
                <a:cubicBezTo>
                  <a:pt x="177" y="55"/>
                  <a:pt x="177" y="55"/>
                  <a:pt x="178" y="55"/>
                </a:cubicBezTo>
                <a:cubicBezTo>
                  <a:pt x="177" y="56"/>
                  <a:pt x="177" y="56"/>
                  <a:pt x="177" y="56"/>
                </a:cubicBezTo>
                <a:cubicBezTo>
                  <a:pt x="178" y="57"/>
                  <a:pt x="179" y="57"/>
                  <a:pt x="181" y="55"/>
                </a:cubicBezTo>
                <a:cubicBezTo>
                  <a:pt x="181" y="57"/>
                  <a:pt x="181" y="59"/>
                  <a:pt x="182" y="59"/>
                </a:cubicBezTo>
                <a:cubicBezTo>
                  <a:pt x="182" y="59"/>
                  <a:pt x="183" y="58"/>
                  <a:pt x="183" y="58"/>
                </a:cubicBezTo>
                <a:cubicBezTo>
                  <a:pt x="183" y="58"/>
                  <a:pt x="183" y="59"/>
                  <a:pt x="184" y="59"/>
                </a:cubicBezTo>
                <a:cubicBezTo>
                  <a:pt x="184" y="58"/>
                  <a:pt x="184" y="57"/>
                  <a:pt x="184" y="55"/>
                </a:cubicBezTo>
                <a:cubicBezTo>
                  <a:pt x="185" y="56"/>
                  <a:pt x="185" y="56"/>
                  <a:pt x="186" y="56"/>
                </a:cubicBezTo>
                <a:cubicBezTo>
                  <a:pt x="185" y="58"/>
                  <a:pt x="185" y="59"/>
                  <a:pt x="185" y="60"/>
                </a:cubicBezTo>
                <a:cubicBezTo>
                  <a:pt x="184" y="59"/>
                  <a:pt x="183" y="59"/>
                  <a:pt x="183" y="59"/>
                </a:cubicBezTo>
                <a:cubicBezTo>
                  <a:pt x="183" y="60"/>
                  <a:pt x="183" y="60"/>
                  <a:pt x="183" y="61"/>
                </a:cubicBezTo>
                <a:cubicBezTo>
                  <a:pt x="183" y="60"/>
                  <a:pt x="182" y="61"/>
                  <a:pt x="182" y="61"/>
                </a:cubicBezTo>
                <a:cubicBezTo>
                  <a:pt x="182" y="61"/>
                  <a:pt x="183" y="62"/>
                  <a:pt x="185" y="63"/>
                </a:cubicBezTo>
                <a:cubicBezTo>
                  <a:pt x="183" y="64"/>
                  <a:pt x="182" y="65"/>
                  <a:pt x="182" y="65"/>
                </a:cubicBezTo>
                <a:cubicBezTo>
                  <a:pt x="182" y="65"/>
                  <a:pt x="183" y="65"/>
                  <a:pt x="183" y="65"/>
                </a:cubicBezTo>
                <a:cubicBezTo>
                  <a:pt x="183" y="66"/>
                  <a:pt x="183" y="66"/>
                  <a:pt x="183" y="67"/>
                </a:cubicBezTo>
                <a:cubicBezTo>
                  <a:pt x="183" y="67"/>
                  <a:pt x="184" y="67"/>
                  <a:pt x="185" y="66"/>
                </a:cubicBezTo>
                <a:cubicBezTo>
                  <a:pt x="184" y="71"/>
                  <a:pt x="182" y="73"/>
                  <a:pt x="177" y="76"/>
                </a:cubicBezTo>
                <a:cubicBezTo>
                  <a:pt x="162" y="77"/>
                  <a:pt x="162" y="77"/>
                  <a:pt x="162" y="77"/>
                </a:cubicBezTo>
                <a:cubicBezTo>
                  <a:pt x="156" y="78"/>
                  <a:pt x="151" y="77"/>
                  <a:pt x="146" y="75"/>
                </a:cubicBezTo>
                <a:cubicBezTo>
                  <a:pt x="146" y="75"/>
                  <a:pt x="146" y="74"/>
                  <a:pt x="146" y="74"/>
                </a:cubicBezTo>
                <a:cubicBezTo>
                  <a:pt x="150" y="76"/>
                  <a:pt x="153" y="77"/>
                  <a:pt x="154" y="76"/>
                </a:cubicBezTo>
                <a:cubicBezTo>
                  <a:pt x="154" y="76"/>
                  <a:pt x="154" y="75"/>
                  <a:pt x="153" y="73"/>
                </a:cubicBezTo>
                <a:cubicBezTo>
                  <a:pt x="155" y="74"/>
                  <a:pt x="156" y="73"/>
                  <a:pt x="156" y="73"/>
                </a:cubicBezTo>
                <a:cubicBezTo>
                  <a:pt x="156" y="72"/>
                  <a:pt x="154" y="69"/>
                  <a:pt x="150" y="68"/>
                </a:cubicBezTo>
                <a:cubicBezTo>
                  <a:pt x="154" y="66"/>
                  <a:pt x="156" y="64"/>
                  <a:pt x="156" y="63"/>
                </a:cubicBezTo>
                <a:cubicBezTo>
                  <a:pt x="155" y="62"/>
                  <a:pt x="154" y="62"/>
                  <a:pt x="153" y="62"/>
                </a:cubicBezTo>
                <a:cubicBezTo>
                  <a:pt x="154" y="61"/>
                  <a:pt x="154" y="60"/>
                  <a:pt x="154" y="59"/>
                </a:cubicBezTo>
                <a:cubicBezTo>
                  <a:pt x="153" y="58"/>
                  <a:pt x="149" y="59"/>
                  <a:pt x="145" y="62"/>
                </a:cubicBezTo>
                <a:cubicBezTo>
                  <a:pt x="145" y="62"/>
                  <a:pt x="145" y="62"/>
                  <a:pt x="145" y="62"/>
                </a:cubicBezTo>
                <a:cubicBezTo>
                  <a:pt x="146" y="58"/>
                  <a:pt x="145" y="55"/>
                  <a:pt x="144" y="54"/>
                </a:cubicBezTo>
                <a:cubicBezTo>
                  <a:pt x="143" y="54"/>
                  <a:pt x="143" y="55"/>
                  <a:pt x="142" y="56"/>
                </a:cubicBezTo>
                <a:cubicBezTo>
                  <a:pt x="141" y="55"/>
                  <a:pt x="141" y="54"/>
                  <a:pt x="140" y="54"/>
                </a:cubicBezTo>
                <a:cubicBezTo>
                  <a:pt x="139" y="54"/>
                  <a:pt x="138" y="57"/>
                  <a:pt x="138" y="62"/>
                </a:cubicBezTo>
                <a:cubicBezTo>
                  <a:pt x="134" y="60"/>
                  <a:pt x="131" y="59"/>
                  <a:pt x="130" y="60"/>
                </a:cubicBezTo>
                <a:cubicBezTo>
                  <a:pt x="130" y="60"/>
                  <a:pt x="130" y="61"/>
                  <a:pt x="131" y="63"/>
                </a:cubicBezTo>
                <a:cubicBezTo>
                  <a:pt x="130" y="62"/>
                  <a:pt x="129" y="63"/>
                  <a:pt x="129" y="63"/>
                </a:cubicBezTo>
                <a:cubicBezTo>
                  <a:pt x="128" y="64"/>
                  <a:pt x="131" y="67"/>
                  <a:pt x="134" y="68"/>
                </a:cubicBezTo>
                <a:cubicBezTo>
                  <a:pt x="134" y="68"/>
                  <a:pt x="134" y="69"/>
                  <a:pt x="134" y="69"/>
                </a:cubicBezTo>
                <a:cubicBezTo>
                  <a:pt x="130" y="66"/>
                  <a:pt x="125" y="64"/>
                  <a:pt x="119" y="64"/>
                </a:cubicBezTo>
                <a:cubicBezTo>
                  <a:pt x="120" y="63"/>
                  <a:pt x="120" y="61"/>
                  <a:pt x="119" y="59"/>
                </a:cubicBezTo>
                <a:cubicBezTo>
                  <a:pt x="123" y="61"/>
                  <a:pt x="126" y="62"/>
                  <a:pt x="127" y="61"/>
                </a:cubicBezTo>
                <a:cubicBezTo>
                  <a:pt x="127" y="60"/>
                  <a:pt x="127" y="59"/>
                  <a:pt x="126" y="58"/>
                </a:cubicBezTo>
                <a:cubicBezTo>
                  <a:pt x="128" y="58"/>
                  <a:pt x="129" y="58"/>
                  <a:pt x="129" y="58"/>
                </a:cubicBezTo>
                <a:cubicBezTo>
                  <a:pt x="129" y="56"/>
                  <a:pt x="127" y="54"/>
                  <a:pt x="123" y="52"/>
                </a:cubicBezTo>
                <a:cubicBezTo>
                  <a:pt x="127" y="51"/>
                  <a:pt x="129" y="49"/>
                  <a:pt x="129" y="47"/>
                </a:cubicBezTo>
                <a:cubicBezTo>
                  <a:pt x="128" y="47"/>
                  <a:pt x="127" y="47"/>
                  <a:pt x="126" y="47"/>
                </a:cubicBezTo>
                <a:cubicBezTo>
                  <a:pt x="127" y="46"/>
                  <a:pt x="127" y="45"/>
                  <a:pt x="127" y="44"/>
                </a:cubicBezTo>
                <a:cubicBezTo>
                  <a:pt x="126" y="43"/>
                  <a:pt x="122" y="44"/>
                  <a:pt x="118" y="47"/>
                </a:cubicBezTo>
                <a:cubicBezTo>
                  <a:pt x="118" y="47"/>
                  <a:pt x="118" y="47"/>
                  <a:pt x="118" y="47"/>
                </a:cubicBezTo>
                <a:cubicBezTo>
                  <a:pt x="119" y="43"/>
                  <a:pt x="118" y="39"/>
                  <a:pt x="117" y="39"/>
                </a:cubicBezTo>
                <a:cubicBezTo>
                  <a:pt x="116" y="39"/>
                  <a:pt x="116" y="40"/>
                  <a:pt x="115" y="41"/>
                </a:cubicBezTo>
                <a:cubicBezTo>
                  <a:pt x="114" y="40"/>
                  <a:pt x="114" y="39"/>
                  <a:pt x="113" y="39"/>
                </a:cubicBezTo>
                <a:cubicBezTo>
                  <a:pt x="112" y="39"/>
                  <a:pt x="111" y="42"/>
                  <a:pt x="111" y="47"/>
                </a:cubicBezTo>
                <a:cubicBezTo>
                  <a:pt x="107" y="44"/>
                  <a:pt x="104" y="43"/>
                  <a:pt x="103" y="44"/>
                </a:cubicBezTo>
                <a:cubicBezTo>
                  <a:pt x="103" y="45"/>
                  <a:pt x="104" y="46"/>
                  <a:pt x="104" y="47"/>
                </a:cubicBezTo>
                <a:cubicBezTo>
                  <a:pt x="103" y="47"/>
                  <a:pt x="102" y="47"/>
                  <a:pt x="102" y="48"/>
                </a:cubicBezTo>
                <a:cubicBezTo>
                  <a:pt x="101" y="49"/>
                  <a:pt x="104" y="51"/>
                  <a:pt x="107" y="53"/>
                </a:cubicBezTo>
                <a:cubicBezTo>
                  <a:pt x="104" y="55"/>
                  <a:pt x="101" y="57"/>
                  <a:pt x="102" y="58"/>
                </a:cubicBezTo>
                <a:cubicBezTo>
                  <a:pt x="102" y="58"/>
                  <a:pt x="103" y="59"/>
                  <a:pt x="105" y="59"/>
                </a:cubicBezTo>
                <a:cubicBezTo>
                  <a:pt x="104" y="60"/>
                  <a:pt x="103" y="61"/>
                  <a:pt x="104" y="61"/>
                </a:cubicBezTo>
                <a:cubicBezTo>
                  <a:pt x="104" y="62"/>
                  <a:pt x="108" y="61"/>
                  <a:pt x="112" y="59"/>
                </a:cubicBezTo>
                <a:cubicBezTo>
                  <a:pt x="112" y="61"/>
                  <a:pt x="112" y="63"/>
                  <a:pt x="113" y="65"/>
                </a:cubicBezTo>
                <a:cubicBezTo>
                  <a:pt x="91" y="68"/>
                  <a:pt x="91" y="68"/>
                  <a:pt x="91" y="68"/>
                </a:cubicBezTo>
                <a:cubicBezTo>
                  <a:pt x="91" y="60"/>
                  <a:pt x="99" y="50"/>
                  <a:pt x="93" y="49"/>
                </a:cubicBezTo>
                <a:cubicBezTo>
                  <a:pt x="89" y="57"/>
                  <a:pt x="94" y="56"/>
                  <a:pt x="86" y="67"/>
                </a:cubicBezTo>
                <a:cubicBezTo>
                  <a:pt x="82" y="71"/>
                  <a:pt x="75" y="73"/>
                  <a:pt x="69" y="74"/>
                </a:cubicBezTo>
                <a:cubicBezTo>
                  <a:pt x="68" y="74"/>
                  <a:pt x="67" y="74"/>
                  <a:pt x="66" y="74"/>
                </a:cubicBezTo>
                <a:cubicBezTo>
                  <a:pt x="66" y="74"/>
                  <a:pt x="65" y="74"/>
                  <a:pt x="65" y="73"/>
                </a:cubicBezTo>
                <a:cubicBezTo>
                  <a:pt x="66" y="73"/>
                  <a:pt x="67" y="72"/>
                  <a:pt x="67" y="71"/>
                </a:cubicBezTo>
                <a:cubicBezTo>
                  <a:pt x="67" y="71"/>
                  <a:pt x="67" y="71"/>
                  <a:pt x="66" y="71"/>
                </a:cubicBezTo>
                <a:cubicBezTo>
                  <a:pt x="66" y="70"/>
                  <a:pt x="67" y="70"/>
                  <a:pt x="66" y="70"/>
                </a:cubicBezTo>
                <a:cubicBezTo>
                  <a:pt x="66" y="69"/>
                  <a:pt x="64" y="70"/>
                  <a:pt x="63" y="71"/>
                </a:cubicBezTo>
                <a:cubicBezTo>
                  <a:pt x="63" y="71"/>
                  <a:pt x="63" y="71"/>
                  <a:pt x="63" y="71"/>
                </a:cubicBezTo>
                <a:cubicBezTo>
                  <a:pt x="63" y="69"/>
                  <a:pt x="63" y="68"/>
                  <a:pt x="62" y="68"/>
                </a:cubicBezTo>
                <a:cubicBezTo>
                  <a:pt x="62" y="68"/>
                  <a:pt x="62" y="68"/>
                  <a:pt x="61" y="69"/>
                </a:cubicBezTo>
                <a:cubicBezTo>
                  <a:pt x="61" y="68"/>
                  <a:pt x="61" y="67"/>
                  <a:pt x="61" y="67"/>
                </a:cubicBezTo>
                <a:cubicBezTo>
                  <a:pt x="60" y="67"/>
                  <a:pt x="60" y="69"/>
                  <a:pt x="60" y="71"/>
                </a:cubicBezTo>
                <a:cubicBezTo>
                  <a:pt x="58" y="70"/>
                  <a:pt x="57" y="70"/>
                  <a:pt x="57" y="70"/>
                </a:cubicBezTo>
                <a:cubicBezTo>
                  <a:pt x="56" y="70"/>
                  <a:pt x="57" y="71"/>
                  <a:pt x="57" y="71"/>
                </a:cubicBezTo>
                <a:cubicBezTo>
                  <a:pt x="56" y="71"/>
                  <a:pt x="56" y="71"/>
                  <a:pt x="56" y="71"/>
                </a:cubicBezTo>
                <a:cubicBezTo>
                  <a:pt x="55" y="72"/>
                  <a:pt x="57" y="73"/>
                  <a:pt x="58" y="74"/>
                </a:cubicBezTo>
                <a:cubicBezTo>
                  <a:pt x="57" y="74"/>
                  <a:pt x="56" y="75"/>
                  <a:pt x="56" y="76"/>
                </a:cubicBezTo>
                <a:cubicBezTo>
                  <a:pt x="56" y="76"/>
                  <a:pt x="56" y="76"/>
                  <a:pt x="57" y="76"/>
                </a:cubicBezTo>
                <a:cubicBezTo>
                  <a:pt x="57" y="76"/>
                  <a:pt x="56" y="77"/>
                  <a:pt x="57" y="77"/>
                </a:cubicBezTo>
                <a:cubicBezTo>
                  <a:pt x="57" y="77"/>
                  <a:pt x="57" y="77"/>
                  <a:pt x="57" y="77"/>
                </a:cubicBezTo>
                <a:cubicBezTo>
                  <a:pt x="48" y="80"/>
                  <a:pt x="40" y="84"/>
                  <a:pt x="32" y="85"/>
                </a:cubicBezTo>
                <a:cubicBezTo>
                  <a:pt x="32" y="80"/>
                  <a:pt x="32" y="80"/>
                  <a:pt x="32" y="80"/>
                </a:cubicBezTo>
                <a:cubicBezTo>
                  <a:pt x="32" y="75"/>
                  <a:pt x="34" y="75"/>
                  <a:pt x="35" y="70"/>
                </a:cubicBezTo>
                <a:cubicBezTo>
                  <a:pt x="40" y="69"/>
                  <a:pt x="40" y="68"/>
                  <a:pt x="40" y="63"/>
                </a:cubicBezTo>
                <a:cubicBezTo>
                  <a:pt x="36" y="67"/>
                  <a:pt x="36" y="67"/>
                  <a:pt x="36" y="67"/>
                </a:cubicBezTo>
                <a:cubicBezTo>
                  <a:pt x="36" y="56"/>
                  <a:pt x="36" y="56"/>
                  <a:pt x="36" y="56"/>
                </a:cubicBezTo>
                <a:cubicBezTo>
                  <a:pt x="36" y="52"/>
                  <a:pt x="45" y="52"/>
                  <a:pt x="49" y="52"/>
                </a:cubicBezTo>
                <a:cubicBezTo>
                  <a:pt x="51" y="52"/>
                  <a:pt x="50" y="52"/>
                  <a:pt x="53" y="53"/>
                </a:cubicBezTo>
                <a:cubicBezTo>
                  <a:pt x="57" y="49"/>
                  <a:pt x="57" y="49"/>
                  <a:pt x="57" y="49"/>
                </a:cubicBezTo>
                <a:cubicBezTo>
                  <a:pt x="39" y="51"/>
                  <a:pt x="39" y="51"/>
                  <a:pt x="39" y="51"/>
                </a:cubicBezTo>
                <a:cubicBezTo>
                  <a:pt x="38" y="51"/>
                  <a:pt x="38" y="51"/>
                  <a:pt x="38" y="51"/>
                </a:cubicBezTo>
                <a:cubicBezTo>
                  <a:pt x="34" y="51"/>
                  <a:pt x="35" y="49"/>
                  <a:pt x="36" y="47"/>
                </a:cubicBezTo>
                <a:cubicBezTo>
                  <a:pt x="36" y="47"/>
                  <a:pt x="36" y="47"/>
                  <a:pt x="36" y="47"/>
                </a:cubicBezTo>
                <a:cubicBezTo>
                  <a:pt x="36" y="47"/>
                  <a:pt x="36" y="48"/>
                  <a:pt x="36" y="48"/>
                </a:cubicBezTo>
                <a:cubicBezTo>
                  <a:pt x="36" y="48"/>
                  <a:pt x="38" y="48"/>
                  <a:pt x="39" y="47"/>
                </a:cubicBezTo>
                <a:cubicBezTo>
                  <a:pt x="39" y="49"/>
                  <a:pt x="40" y="50"/>
                  <a:pt x="40" y="50"/>
                </a:cubicBezTo>
                <a:cubicBezTo>
                  <a:pt x="41" y="50"/>
                  <a:pt x="41" y="50"/>
                  <a:pt x="41" y="49"/>
                </a:cubicBezTo>
                <a:cubicBezTo>
                  <a:pt x="42" y="50"/>
                  <a:pt x="42" y="50"/>
                  <a:pt x="42" y="50"/>
                </a:cubicBezTo>
                <a:cubicBezTo>
                  <a:pt x="43" y="50"/>
                  <a:pt x="43" y="48"/>
                  <a:pt x="42" y="47"/>
                </a:cubicBezTo>
                <a:cubicBezTo>
                  <a:pt x="44" y="48"/>
                  <a:pt x="46" y="48"/>
                  <a:pt x="46" y="48"/>
                </a:cubicBezTo>
                <a:cubicBezTo>
                  <a:pt x="46" y="48"/>
                  <a:pt x="46" y="47"/>
                  <a:pt x="45" y="47"/>
                </a:cubicBezTo>
                <a:cubicBezTo>
                  <a:pt x="46" y="47"/>
                  <a:pt x="47" y="47"/>
                  <a:pt x="47" y="46"/>
                </a:cubicBezTo>
                <a:cubicBezTo>
                  <a:pt x="47" y="46"/>
                  <a:pt x="46" y="45"/>
                  <a:pt x="44" y="44"/>
                </a:cubicBezTo>
                <a:cubicBezTo>
                  <a:pt x="46" y="43"/>
                  <a:pt x="47" y="42"/>
                  <a:pt x="46" y="42"/>
                </a:cubicBezTo>
                <a:cubicBezTo>
                  <a:pt x="46" y="42"/>
                  <a:pt x="46" y="42"/>
                  <a:pt x="45" y="42"/>
                </a:cubicBezTo>
                <a:cubicBezTo>
                  <a:pt x="46" y="41"/>
                  <a:pt x="46" y="41"/>
                  <a:pt x="46" y="40"/>
                </a:cubicBezTo>
                <a:cubicBezTo>
                  <a:pt x="45" y="40"/>
                  <a:pt x="44" y="41"/>
                  <a:pt x="42" y="42"/>
                </a:cubicBezTo>
                <a:cubicBezTo>
                  <a:pt x="42" y="42"/>
                  <a:pt x="42" y="42"/>
                  <a:pt x="42" y="42"/>
                </a:cubicBezTo>
                <a:cubicBezTo>
                  <a:pt x="42" y="40"/>
                  <a:pt x="42" y="39"/>
                  <a:pt x="42" y="38"/>
                </a:cubicBezTo>
                <a:cubicBezTo>
                  <a:pt x="41" y="38"/>
                  <a:pt x="41" y="39"/>
                  <a:pt x="41" y="39"/>
                </a:cubicBezTo>
                <a:cubicBezTo>
                  <a:pt x="41" y="39"/>
                  <a:pt x="40" y="38"/>
                  <a:pt x="40" y="38"/>
                </a:cubicBezTo>
                <a:cubicBezTo>
                  <a:pt x="40" y="38"/>
                  <a:pt x="39" y="39"/>
                  <a:pt x="39" y="40"/>
                </a:cubicBezTo>
                <a:cubicBezTo>
                  <a:pt x="38" y="41"/>
                  <a:pt x="38" y="41"/>
                  <a:pt x="38" y="41"/>
                </a:cubicBezTo>
                <a:cubicBezTo>
                  <a:pt x="37" y="41"/>
                  <a:pt x="36" y="40"/>
                  <a:pt x="36" y="41"/>
                </a:cubicBezTo>
                <a:cubicBezTo>
                  <a:pt x="36" y="41"/>
                  <a:pt x="36" y="41"/>
                  <a:pt x="36" y="42"/>
                </a:cubicBezTo>
                <a:cubicBezTo>
                  <a:pt x="36" y="42"/>
                  <a:pt x="35" y="42"/>
                  <a:pt x="35" y="42"/>
                </a:cubicBezTo>
                <a:cubicBezTo>
                  <a:pt x="35" y="37"/>
                  <a:pt x="35" y="37"/>
                  <a:pt x="35" y="37"/>
                </a:cubicBezTo>
                <a:cubicBezTo>
                  <a:pt x="32" y="36"/>
                  <a:pt x="32" y="36"/>
                  <a:pt x="32" y="36"/>
                </a:cubicBezTo>
                <a:cubicBezTo>
                  <a:pt x="31" y="35"/>
                  <a:pt x="31" y="35"/>
                  <a:pt x="31" y="35"/>
                </a:cubicBezTo>
                <a:cubicBezTo>
                  <a:pt x="30" y="35"/>
                  <a:pt x="30" y="35"/>
                  <a:pt x="30" y="35"/>
                </a:cubicBezTo>
                <a:cubicBezTo>
                  <a:pt x="31" y="35"/>
                  <a:pt x="31" y="35"/>
                  <a:pt x="31" y="35"/>
                </a:cubicBezTo>
                <a:cubicBezTo>
                  <a:pt x="32" y="36"/>
                  <a:pt x="32" y="36"/>
                  <a:pt x="32" y="36"/>
                </a:cubicBezTo>
                <a:cubicBezTo>
                  <a:pt x="32" y="43"/>
                  <a:pt x="31" y="57"/>
                  <a:pt x="30" y="65"/>
                </a:cubicBezTo>
                <a:cubicBezTo>
                  <a:pt x="29" y="69"/>
                  <a:pt x="27" y="71"/>
                  <a:pt x="25" y="76"/>
                </a:cubicBezTo>
                <a:cubicBezTo>
                  <a:pt x="24" y="80"/>
                  <a:pt x="23" y="85"/>
                  <a:pt x="20" y="87"/>
                </a:cubicBezTo>
                <a:cubicBezTo>
                  <a:pt x="21" y="91"/>
                  <a:pt x="21" y="91"/>
                  <a:pt x="21" y="91"/>
                </a:cubicBezTo>
                <a:cubicBezTo>
                  <a:pt x="4" y="104"/>
                  <a:pt x="4" y="104"/>
                  <a:pt x="4" y="104"/>
                </a:cubicBezTo>
                <a:cubicBezTo>
                  <a:pt x="0" y="104"/>
                  <a:pt x="0" y="104"/>
                  <a:pt x="0" y="104"/>
                </a:cubicBezTo>
                <a:cubicBezTo>
                  <a:pt x="0" y="104"/>
                  <a:pt x="0" y="104"/>
                  <a:pt x="0" y="104"/>
                </a:cubicBezTo>
                <a:cubicBezTo>
                  <a:pt x="0" y="102"/>
                  <a:pt x="0" y="100"/>
                  <a:pt x="0" y="98"/>
                </a:cubicBezTo>
                <a:cubicBezTo>
                  <a:pt x="0" y="44"/>
                  <a:pt x="57" y="0"/>
                  <a:pt x="127" y="0"/>
                </a:cubicBezTo>
                <a:close/>
                <a:moveTo>
                  <a:pt x="0" y="107"/>
                </a:moveTo>
                <a:cubicBezTo>
                  <a:pt x="0" y="106"/>
                  <a:pt x="0" y="106"/>
                  <a:pt x="0" y="105"/>
                </a:cubicBezTo>
                <a:cubicBezTo>
                  <a:pt x="0" y="106"/>
                  <a:pt x="0" y="106"/>
                  <a:pt x="0" y="107"/>
                </a:cubicBezTo>
                <a:close/>
                <a:moveTo>
                  <a:pt x="108" y="85"/>
                </a:moveTo>
                <a:cubicBezTo>
                  <a:pt x="108" y="76"/>
                  <a:pt x="108" y="76"/>
                  <a:pt x="108" y="76"/>
                </a:cubicBezTo>
                <a:cubicBezTo>
                  <a:pt x="108" y="74"/>
                  <a:pt x="107" y="73"/>
                  <a:pt x="106" y="73"/>
                </a:cubicBezTo>
                <a:cubicBezTo>
                  <a:pt x="95" y="74"/>
                  <a:pt x="95" y="74"/>
                  <a:pt x="95" y="74"/>
                </a:cubicBezTo>
                <a:cubicBezTo>
                  <a:pt x="97" y="83"/>
                  <a:pt x="98" y="86"/>
                  <a:pt x="107" y="89"/>
                </a:cubicBezTo>
                <a:cubicBezTo>
                  <a:pt x="107" y="87"/>
                  <a:pt x="108" y="88"/>
                  <a:pt x="108" y="85"/>
                </a:cubicBezTo>
                <a:close/>
                <a:moveTo>
                  <a:pt x="37" y="44"/>
                </a:moveTo>
                <a:cubicBezTo>
                  <a:pt x="37" y="44"/>
                  <a:pt x="37" y="44"/>
                  <a:pt x="37" y="44"/>
                </a:cubicBezTo>
                <a:cubicBezTo>
                  <a:pt x="37" y="44"/>
                  <a:pt x="37" y="44"/>
                  <a:pt x="37" y="44"/>
                </a:cubicBezTo>
                <a:cubicBezTo>
                  <a:pt x="37" y="44"/>
                  <a:pt x="37" y="44"/>
                  <a:pt x="37" y="44"/>
                </a:cubicBezTo>
                <a:close/>
                <a:moveTo>
                  <a:pt x="36" y="43"/>
                </a:moveTo>
                <a:cubicBezTo>
                  <a:pt x="35" y="43"/>
                  <a:pt x="35" y="43"/>
                  <a:pt x="35" y="43"/>
                </a:cubicBezTo>
                <a:cubicBezTo>
                  <a:pt x="35" y="44"/>
                  <a:pt x="35" y="44"/>
                  <a:pt x="35" y="44"/>
                </a:cubicBezTo>
                <a:cubicBezTo>
                  <a:pt x="36" y="43"/>
                  <a:pt x="36" y="43"/>
                  <a:pt x="36" y="43"/>
                </a:cubicBezTo>
                <a:close/>
                <a:moveTo>
                  <a:pt x="39" y="42"/>
                </a:moveTo>
                <a:cubicBezTo>
                  <a:pt x="39" y="42"/>
                  <a:pt x="39" y="42"/>
                  <a:pt x="39" y="42"/>
                </a:cubicBezTo>
                <a:cubicBezTo>
                  <a:pt x="39" y="42"/>
                  <a:pt x="39" y="42"/>
                  <a:pt x="39" y="42"/>
                </a:cubicBezTo>
                <a:cubicBezTo>
                  <a:pt x="39" y="42"/>
                  <a:pt x="39" y="42"/>
                  <a:pt x="39" y="42"/>
                </a:cubicBezTo>
                <a:close/>
                <a:moveTo>
                  <a:pt x="116" y="64"/>
                </a:moveTo>
                <a:cubicBezTo>
                  <a:pt x="116" y="64"/>
                  <a:pt x="116" y="64"/>
                  <a:pt x="116" y="64"/>
                </a:cubicBezTo>
                <a:cubicBezTo>
                  <a:pt x="116" y="64"/>
                  <a:pt x="116" y="64"/>
                  <a:pt x="116" y="64"/>
                </a:cubicBezTo>
                <a:cubicBezTo>
                  <a:pt x="116" y="64"/>
                  <a:pt x="116" y="64"/>
                  <a:pt x="116" y="64"/>
                </a:cubicBezTo>
                <a:close/>
                <a:moveTo>
                  <a:pt x="122" y="72"/>
                </a:moveTo>
                <a:cubicBezTo>
                  <a:pt x="121" y="72"/>
                  <a:pt x="121" y="74"/>
                  <a:pt x="121" y="76"/>
                </a:cubicBezTo>
                <a:cubicBezTo>
                  <a:pt x="119" y="75"/>
                  <a:pt x="118" y="74"/>
                  <a:pt x="118" y="75"/>
                </a:cubicBezTo>
                <a:cubicBezTo>
                  <a:pt x="117" y="75"/>
                  <a:pt x="118" y="76"/>
                  <a:pt x="118" y="76"/>
                </a:cubicBezTo>
                <a:cubicBezTo>
                  <a:pt x="117" y="76"/>
                  <a:pt x="117" y="76"/>
                  <a:pt x="117" y="76"/>
                </a:cubicBezTo>
                <a:cubicBezTo>
                  <a:pt x="117" y="77"/>
                  <a:pt x="118" y="78"/>
                  <a:pt x="119" y="79"/>
                </a:cubicBezTo>
                <a:cubicBezTo>
                  <a:pt x="118" y="79"/>
                  <a:pt x="117" y="80"/>
                  <a:pt x="117" y="81"/>
                </a:cubicBezTo>
                <a:cubicBezTo>
                  <a:pt x="117" y="81"/>
                  <a:pt x="117" y="81"/>
                  <a:pt x="118" y="81"/>
                </a:cubicBezTo>
                <a:cubicBezTo>
                  <a:pt x="118" y="81"/>
                  <a:pt x="118" y="82"/>
                  <a:pt x="118" y="82"/>
                </a:cubicBezTo>
                <a:cubicBezTo>
                  <a:pt x="118" y="83"/>
                  <a:pt x="120" y="82"/>
                  <a:pt x="121" y="81"/>
                </a:cubicBezTo>
                <a:cubicBezTo>
                  <a:pt x="121" y="83"/>
                  <a:pt x="122" y="84"/>
                  <a:pt x="122" y="84"/>
                </a:cubicBezTo>
                <a:cubicBezTo>
                  <a:pt x="123" y="84"/>
                  <a:pt x="123" y="84"/>
                  <a:pt x="123" y="83"/>
                </a:cubicBezTo>
                <a:cubicBezTo>
                  <a:pt x="123" y="84"/>
                  <a:pt x="124" y="84"/>
                  <a:pt x="124" y="84"/>
                </a:cubicBezTo>
                <a:cubicBezTo>
                  <a:pt x="124" y="84"/>
                  <a:pt x="125" y="83"/>
                  <a:pt x="124" y="81"/>
                </a:cubicBezTo>
                <a:cubicBezTo>
                  <a:pt x="126" y="82"/>
                  <a:pt x="127" y="82"/>
                  <a:pt x="128" y="82"/>
                </a:cubicBezTo>
                <a:cubicBezTo>
                  <a:pt x="128" y="82"/>
                  <a:pt x="128" y="81"/>
                  <a:pt x="127" y="81"/>
                </a:cubicBezTo>
                <a:cubicBezTo>
                  <a:pt x="128" y="81"/>
                  <a:pt x="128" y="81"/>
                  <a:pt x="128" y="80"/>
                </a:cubicBezTo>
                <a:cubicBezTo>
                  <a:pt x="129" y="80"/>
                  <a:pt x="128" y="79"/>
                  <a:pt x="126" y="78"/>
                </a:cubicBezTo>
                <a:cubicBezTo>
                  <a:pt x="127" y="78"/>
                  <a:pt x="129" y="77"/>
                  <a:pt x="128" y="76"/>
                </a:cubicBezTo>
                <a:cubicBezTo>
                  <a:pt x="128" y="76"/>
                  <a:pt x="128" y="76"/>
                  <a:pt x="127" y="76"/>
                </a:cubicBezTo>
                <a:cubicBezTo>
                  <a:pt x="128" y="75"/>
                  <a:pt x="128" y="75"/>
                  <a:pt x="128" y="75"/>
                </a:cubicBezTo>
                <a:cubicBezTo>
                  <a:pt x="127" y="74"/>
                  <a:pt x="126" y="75"/>
                  <a:pt x="124" y="76"/>
                </a:cubicBezTo>
                <a:cubicBezTo>
                  <a:pt x="124" y="76"/>
                  <a:pt x="124" y="76"/>
                  <a:pt x="124" y="76"/>
                </a:cubicBezTo>
                <a:cubicBezTo>
                  <a:pt x="124" y="74"/>
                  <a:pt x="124" y="73"/>
                  <a:pt x="123" y="73"/>
                </a:cubicBezTo>
                <a:cubicBezTo>
                  <a:pt x="123" y="73"/>
                  <a:pt x="123" y="73"/>
                  <a:pt x="123" y="73"/>
                </a:cubicBezTo>
                <a:cubicBezTo>
                  <a:pt x="122" y="73"/>
                  <a:pt x="122" y="72"/>
                  <a:pt x="122" y="72"/>
                </a:cubicBezTo>
                <a:close/>
                <a:moveTo>
                  <a:pt x="133" y="81"/>
                </a:moveTo>
                <a:cubicBezTo>
                  <a:pt x="132" y="81"/>
                  <a:pt x="132" y="82"/>
                  <a:pt x="132" y="84"/>
                </a:cubicBezTo>
                <a:cubicBezTo>
                  <a:pt x="131" y="83"/>
                  <a:pt x="129" y="83"/>
                  <a:pt x="129" y="83"/>
                </a:cubicBezTo>
                <a:cubicBezTo>
                  <a:pt x="129" y="83"/>
                  <a:pt x="129" y="84"/>
                  <a:pt x="129" y="84"/>
                </a:cubicBezTo>
                <a:cubicBezTo>
                  <a:pt x="129" y="84"/>
                  <a:pt x="128" y="84"/>
                  <a:pt x="128" y="84"/>
                </a:cubicBezTo>
                <a:cubicBezTo>
                  <a:pt x="128" y="85"/>
                  <a:pt x="129" y="86"/>
                  <a:pt x="131" y="87"/>
                </a:cubicBezTo>
                <a:cubicBezTo>
                  <a:pt x="129" y="87"/>
                  <a:pt x="128" y="88"/>
                  <a:pt x="128" y="89"/>
                </a:cubicBezTo>
                <a:cubicBezTo>
                  <a:pt x="128" y="89"/>
                  <a:pt x="129" y="89"/>
                  <a:pt x="129" y="89"/>
                </a:cubicBezTo>
                <a:cubicBezTo>
                  <a:pt x="129" y="89"/>
                  <a:pt x="129" y="90"/>
                  <a:pt x="129" y="90"/>
                </a:cubicBezTo>
                <a:cubicBezTo>
                  <a:pt x="129" y="91"/>
                  <a:pt x="131" y="90"/>
                  <a:pt x="132" y="89"/>
                </a:cubicBezTo>
                <a:cubicBezTo>
                  <a:pt x="133" y="91"/>
                  <a:pt x="133" y="92"/>
                  <a:pt x="134" y="92"/>
                </a:cubicBezTo>
                <a:cubicBezTo>
                  <a:pt x="134" y="92"/>
                  <a:pt x="134" y="92"/>
                  <a:pt x="134" y="91"/>
                </a:cubicBezTo>
                <a:cubicBezTo>
                  <a:pt x="135" y="92"/>
                  <a:pt x="135" y="92"/>
                  <a:pt x="135" y="92"/>
                </a:cubicBezTo>
                <a:cubicBezTo>
                  <a:pt x="136" y="92"/>
                  <a:pt x="136" y="91"/>
                  <a:pt x="136" y="89"/>
                </a:cubicBezTo>
                <a:cubicBezTo>
                  <a:pt x="137" y="90"/>
                  <a:pt x="139" y="90"/>
                  <a:pt x="139" y="90"/>
                </a:cubicBezTo>
                <a:cubicBezTo>
                  <a:pt x="139" y="90"/>
                  <a:pt x="139" y="89"/>
                  <a:pt x="138" y="89"/>
                </a:cubicBezTo>
                <a:cubicBezTo>
                  <a:pt x="139" y="89"/>
                  <a:pt x="140" y="89"/>
                  <a:pt x="140" y="89"/>
                </a:cubicBezTo>
                <a:cubicBezTo>
                  <a:pt x="140" y="88"/>
                  <a:pt x="139" y="87"/>
                  <a:pt x="137" y="86"/>
                </a:cubicBezTo>
                <a:cubicBezTo>
                  <a:pt x="139" y="86"/>
                  <a:pt x="140" y="85"/>
                  <a:pt x="140" y="84"/>
                </a:cubicBezTo>
                <a:cubicBezTo>
                  <a:pt x="139" y="84"/>
                  <a:pt x="139" y="84"/>
                  <a:pt x="138" y="84"/>
                </a:cubicBezTo>
                <a:cubicBezTo>
                  <a:pt x="139" y="83"/>
                  <a:pt x="139" y="83"/>
                  <a:pt x="139" y="83"/>
                </a:cubicBezTo>
                <a:cubicBezTo>
                  <a:pt x="138" y="82"/>
                  <a:pt x="137" y="83"/>
                  <a:pt x="135" y="84"/>
                </a:cubicBezTo>
                <a:cubicBezTo>
                  <a:pt x="135" y="84"/>
                  <a:pt x="135" y="84"/>
                  <a:pt x="135" y="84"/>
                </a:cubicBezTo>
                <a:cubicBezTo>
                  <a:pt x="135" y="82"/>
                  <a:pt x="135" y="81"/>
                  <a:pt x="135" y="81"/>
                </a:cubicBezTo>
                <a:cubicBezTo>
                  <a:pt x="134" y="81"/>
                  <a:pt x="134" y="81"/>
                  <a:pt x="134" y="82"/>
                </a:cubicBezTo>
                <a:cubicBezTo>
                  <a:pt x="134" y="81"/>
                  <a:pt x="133" y="81"/>
                  <a:pt x="133" y="81"/>
                </a:cubicBezTo>
                <a:close/>
                <a:moveTo>
                  <a:pt x="217" y="76"/>
                </a:moveTo>
                <a:cubicBezTo>
                  <a:pt x="217" y="77"/>
                  <a:pt x="217" y="77"/>
                  <a:pt x="216" y="77"/>
                </a:cubicBezTo>
                <a:cubicBezTo>
                  <a:pt x="217" y="77"/>
                  <a:pt x="217" y="77"/>
                  <a:pt x="217" y="77"/>
                </a:cubicBezTo>
                <a:cubicBezTo>
                  <a:pt x="217" y="77"/>
                  <a:pt x="217" y="77"/>
                  <a:pt x="218" y="76"/>
                </a:cubicBezTo>
                <a:cubicBezTo>
                  <a:pt x="217" y="76"/>
                  <a:pt x="217" y="76"/>
                  <a:pt x="217" y="76"/>
                </a:cubicBezTo>
                <a:close/>
                <a:moveTo>
                  <a:pt x="66" y="81"/>
                </a:moveTo>
                <a:cubicBezTo>
                  <a:pt x="67" y="81"/>
                  <a:pt x="67" y="81"/>
                  <a:pt x="68" y="82"/>
                </a:cubicBezTo>
                <a:cubicBezTo>
                  <a:pt x="68" y="81"/>
                  <a:pt x="68" y="81"/>
                  <a:pt x="68" y="80"/>
                </a:cubicBezTo>
                <a:cubicBezTo>
                  <a:pt x="66" y="81"/>
                  <a:pt x="66" y="81"/>
                  <a:pt x="66" y="81"/>
                </a:cubicBezTo>
                <a:close/>
                <a:moveTo>
                  <a:pt x="135" y="43"/>
                </a:moveTo>
                <a:cubicBezTo>
                  <a:pt x="134" y="43"/>
                  <a:pt x="134" y="44"/>
                  <a:pt x="134" y="46"/>
                </a:cubicBezTo>
                <a:cubicBezTo>
                  <a:pt x="132" y="45"/>
                  <a:pt x="131" y="45"/>
                  <a:pt x="131" y="45"/>
                </a:cubicBezTo>
                <a:cubicBezTo>
                  <a:pt x="131" y="46"/>
                  <a:pt x="131" y="46"/>
                  <a:pt x="131" y="47"/>
                </a:cubicBezTo>
                <a:cubicBezTo>
                  <a:pt x="131" y="47"/>
                  <a:pt x="130" y="47"/>
                  <a:pt x="130" y="47"/>
                </a:cubicBezTo>
                <a:cubicBezTo>
                  <a:pt x="130" y="47"/>
                  <a:pt x="131" y="48"/>
                  <a:pt x="133" y="49"/>
                </a:cubicBezTo>
                <a:cubicBezTo>
                  <a:pt x="131" y="50"/>
                  <a:pt x="130" y="51"/>
                  <a:pt x="130" y="51"/>
                </a:cubicBezTo>
                <a:cubicBezTo>
                  <a:pt x="130" y="51"/>
                  <a:pt x="131" y="51"/>
                  <a:pt x="131" y="51"/>
                </a:cubicBezTo>
                <a:cubicBezTo>
                  <a:pt x="131" y="52"/>
                  <a:pt x="131" y="52"/>
                  <a:pt x="131" y="53"/>
                </a:cubicBezTo>
                <a:cubicBezTo>
                  <a:pt x="131" y="53"/>
                  <a:pt x="133" y="53"/>
                  <a:pt x="134" y="52"/>
                </a:cubicBezTo>
                <a:cubicBezTo>
                  <a:pt x="134" y="53"/>
                  <a:pt x="135" y="55"/>
                  <a:pt x="135" y="55"/>
                </a:cubicBezTo>
                <a:cubicBezTo>
                  <a:pt x="136" y="55"/>
                  <a:pt x="136" y="55"/>
                  <a:pt x="136" y="54"/>
                </a:cubicBezTo>
                <a:cubicBezTo>
                  <a:pt x="137" y="54"/>
                  <a:pt x="137" y="55"/>
                  <a:pt x="137" y="55"/>
                </a:cubicBezTo>
                <a:cubicBezTo>
                  <a:pt x="138" y="55"/>
                  <a:pt x="138" y="53"/>
                  <a:pt x="137" y="51"/>
                </a:cubicBezTo>
                <a:cubicBezTo>
                  <a:pt x="139" y="52"/>
                  <a:pt x="141" y="53"/>
                  <a:pt x="141" y="52"/>
                </a:cubicBezTo>
                <a:cubicBezTo>
                  <a:pt x="141" y="52"/>
                  <a:pt x="141" y="52"/>
                  <a:pt x="140" y="51"/>
                </a:cubicBezTo>
                <a:cubicBezTo>
                  <a:pt x="141" y="51"/>
                  <a:pt x="142" y="51"/>
                  <a:pt x="142" y="51"/>
                </a:cubicBezTo>
                <a:cubicBezTo>
                  <a:pt x="142" y="50"/>
                  <a:pt x="141" y="50"/>
                  <a:pt x="139" y="49"/>
                </a:cubicBezTo>
                <a:cubicBezTo>
                  <a:pt x="141" y="48"/>
                  <a:pt x="142" y="47"/>
                  <a:pt x="142" y="47"/>
                </a:cubicBezTo>
                <a:cubicBezTo>
                  <a:pt x="141" y="46"/>
                  <a:pt x="141" y="46"/>
                  <a:pt x="140" y="46"/>
                </a:cubicBezTo>
                <a:cubicBezTo>
                  <a:pt x="141" y="46"/>
                  <a:pt x="141" y="45"/>
                  <a:pt x="141" y="45"/>
                </a:cubicBezTo>
                <a:cubicBezTo>
                  <a:pt x="140" y="45"/>
                  <a:pt x="139" y="45"/>
                  <a:pt x="137" y="46"/>
                </a:cubicBezTo>
                <a:cubicBezTo>
                  <a:pt x="137" y="46"/>
                  <a:pt x="137" y="46"/>
                  <a:pt x="137" y="46"/>
                </a:cubicBezTo>
                <a:cubicBezTo>
                  <a:pt x="137" y="45"/>
                  <a:pt x="137" y="43"/>
                  <a:pt x="137" y="43"/>
                </a:cubicBezTo>
                <a:cubicBezTo>
                  <a:pt x="136" y="43"/>
                  <a:pt x="136" y="43"/>
                  <a:pt x="136" y="44"/>
                </a:cubicBezTo>
                <a:cubicBezTo>
                  <a:pt x="136" y="43"/>
                  <a:pt x="135" y="43"/>
                  <a:pt x="135" y="43"/>
                </a:cubicBezTo>
                <a:close/>
                <a:moveTo>
                  <a:pt x="186" y="52"/>
                </a:moveTo>
                <a:cubicBezTo>
                  <a:pt x="186" y="52"/>
                  <a:pt x="186" y="53"/>
                  <a:pt x="186" y="53"/>
                </a:cubicBezTo>
                <a:cubicBezTo>
                  <a:pt x="186" y="53"/>
                  <a:pt x="186" y="53"/>
                  <a:pt x="186" y="53"/>
                </a:cubicBezTo>
                <a:cubicBezTo>
                  <a:pt x="186" y="52"/>
                  <a:pt x="186" y="52"/>
                  <a:pt x="186" y="52"/>
                </a:cubicBezTo>
                <a:close/>
                <a:moveTo>
                  <a:pt x="162" y="138"/>
                </a:moveTo>
                <a:cubicBezTo>
                  <a:pt x="161" y="138"/>
                  <a:pt x="160" y="139"/>
                  <a:pt x="160" y="141"/>
                </a:cubicBezTo>
                <a:cubicBezTo>
                  <a:pt x="159" y="140"/>
                  <a:pt x="158" y="140"/>
                  <a:pt x="157" y="140"/>
                </a:cubicBezTo>
                <a:cubicBezTo>
                  <a:pt x="157" y="141"/>
                  <a:pt x="157" y="141"/>
                  <a:pt x="158" y="142"/>
                </a:cubicBezTo>
                <a:cubicBezTo>
                  <a:pt x="157" y="141"/>
                  <a:pt x="157" y="142"/>
                  <a:pt x="157" y="142"/>
                </a:cubicBezTo>
                <a:cubicBezTo>
                  <a:pt x="156" y="142"/>
                  <a:pt x="157" y="143"/>
                  <a:pt x="159" y="144"/>
                </a:cubicBezTo>
                <a:cubicBezTo>
                  <a:pt x="157" y="145"/>
                  <a:pt x="156" y="145"/>
                  <a:pt x="157" y="146"/>
                </a:cubicBezTo>
                <a:cubicBezTo>
                  <a:pt x="157" y="146"/>
                  <a:pt x="157" y="146"/>
                  <a:pt x="158" y="146"/>
                </a:cubicBezTo>
                <a:cubicBezTo>
                  <a:pt x="157" y="147"/>
                  <a:pt x="157" y="147"/>
                  <a:pt x="157" y="147"/>
                </a:cubicBezTo>
                <a:cubicBezTo>
                  <a:pt x="158" y="148"/>
                  <a:pt x="159" y="148"/>
                  <a:pt x="161" y="146"/>
                </a:cubicBezTo>
                <a:cubicBezTo>
                  <a:pt x="161" y="148"/>
                  <a:pt x="161" y="150"/>
                  <a:pt x="162" y="150"/>
                </a:cubicBezTo>
                <a:cubicBezTo>
                  <a:pt x="162" y="150"/>
                  <a:pt x="163" y="149"/>
                  <a:pt x="163" y="149"/>
                </a:cubicBezTo>
                <a:cubicBezTo>
                  <a:pt x="163" y="149"/>
                  <a:pt x="163" y="150"/>
                  <a:pt x="164" y="150"/>
                </a:cubicBezTo>
                <a:cubicBezTo>
                  <a:pt x="164" y="150"/>
                  <a:pt x="164" y="148"/>
                  <a:pt x="164" y="146"/>
                </a:cubicBezTo>
                <a:cubicBezTo>
                  <a:pt x="166" y="147"/>
                  <a:pt x="167" y="148"/>
                  <a:pt x="167" y="147"/>
                </a:cubicBezTo>
                <a:cubicBezTo>
                  <a:pt x="168" y="147"/>
                  <a:pt x="167" y="147"/>
                  <a:pt x="167" y="146"/>
                </a:cubicBezTo>
                <a:cubicBezTo>
                  <a:pt x="168" y="146"/>
                  <a:pt x="168" y="146"/>
                  <a:pt x="168" y="146"/>
                </a:cubicBezTo>
                <a:cubicBezTo>
                  <a:pt x="168" y="145"/>
                  <a:pt x="167" y="144"/>
                  <a:pt x="166" y="144"/>
                </a:cubicBezTo>
                <a:cubicBezTo>
                  <a:pt x="167" y="143"/>
                  <a:pt x="168" y="142"/>
                  <a:pt x="168" y="142"/>
                </a:cubicBezTo>
                <a:cubicBezTo>
                  <a:pt x="168" y="141"/>
                  <a:pt x="167" y="141"/>
                  <a:pt x="167" y="141"/>
                </a:cubicBezTo>
                <a:cubicBezTo>
                  <a:pt x="167" y="141"/>
                  <a:pt x="167" y="140"/>
                  <a:pt x="167" y="140"/>
                </a:cubicBezTo>
                <a:cubicBezTo>
                  <a:pt x="167" y="140"/>
                  <a:pt x="165" y="140"/>
                  <a:pt x="164" y="141"/>
                </a:cubicBezTo>
                <a:cubicBezTo>
                  <a:pt x="164" y="141"/>
                  <a:pt x="164" y="141"/>
                  <a:pt x="164" y="141"/>
                </a:cubicBezTo>
                <a:cubicBezTo>
                  <a:pt x="164" y="140"/>
                  <a:pt x="164" y="138"/>
                  <a:pt x="163" y="138"/>
                </a:cubicBezTo>
                <a:cubicBezTo>
                  <a:pt x="163" y="138"/>
                  <a:pt x="163" y="138"/>
                  <a:pt x="162" y="139"/>
                </a:cubicBezTo>
                <a:cubicBezTo>
                  <a:pt x="162" y="138"/>
                  <a:pt x="162" y="138"/>
                  <a:pt x="162" y="138"/>
                </a:cubicBezTo>
                <a:close/>
                <a:moveTo>
                  <a:pt x="175" y="145"/>
                </a:moveTo>
                <a:cubicBezTo>
                  <a:pt x="175" y="145"/>
                  <a:pt x="174" y="146"/>
                  <a:pt x="174" y="148"/>
                </a:cubicBezTo>
                <a:cubicBezTo>
                  <a:pt x="173" y="147"/>
                  <a:pt x="172" y="147"/>
                  <a:pt x="171" y="147"/>
                </a:cubicBezTo>
                <a:cubicBezTo>
                  <a:pt x="171" y="147"/>
                  <a:pt x="171" y="148"/>
                  <a:pt x="172" y="148"/>
                </a:cubicBezTo>
                <a:cubicBezTo>
                  <a:pt x="171" y="148"/>
                  <a:pt x="171" y="148"/>
                  <a:pt x="170" y="149"/>
                </a:cubicBezTo>
                <a:cubicBezTo>
                  <a:pt x="170" y="149"/>
                  <a:pt x="171" y="150"/>
                  <a:pt x="173" y="151"/>
                </a:cubicBezTo>
                <a:cubicBezTo>
                  <a:pt x="171" y="151"/>
                  <a:pt x="170" y="152"/>
                  <a:pt x="171" y="153"/>
                </a:cubicBezTo>
                <a:cubicBezTo>
                  <a:pt x="171" y="153"/>
                  <a:pt x="171" y="153"/>
                  <a:pt x="172" y="153"/>
                </a:cubicBezTo>
                <a:cubicBezTo>
                  <a:pt x="171" y="154"/>
                  <a:pt x="171" y="154"/>
                  <a:pt x="171" y="154"/>
                </a:cubicBezTo>
                <a:cubicBezTo>
                  <a:pt x="172" y="155"/>
                  <a:pt x="173" y="154"/>
                  <a:pt x="175" y="153"/>
                </a:cubicBezTo>
                <a:cubicBezTo>
                  <a:pt x="175" y="155"/>
                  <a:pt x="175" y="157"/>
                  <a:pt x="176" y="157"/>
                </a:cubicBezTo>
                <a:cubicBezTo>
                  <a:pt x="176" y="157"/>
                  <a:pt x="176" y="156"/>
                  <a:pt x="177" y="156"/>
                </a:cubicBezTo>
                <a:cubicBezTo>
                  <a:pt x="177" y="156"/>
                  <a:pt x="177" y="156"/>
                  <a:pt x="178" y="156"/>
                </a:cubicBezTo>
                <a:cubicBezTo>
                  <a:pt x="178" y="156"/>
                  <a:pt x="178" y="155"/>
                  <a:pt x="178" y="153"/>
                </a:cubicBezTo>
                <a:cubicBezTo>
                  <a:pt x="180" y="154"/>
                  <a:pt x="181" y="155"/>
                  <a:pt x="181" y="154"/>
                </a:cubicBezTo>
                <a:cubicBezTo>
                  <a:pt x="181" y="154"/>
                  <a:pt x="181" y="153"/>
                  <a:pt x="181" y="153"/>
                </a:cubicBezTo>
                <a:cubicBezTo>
                  <a:pt x="182" y="153"/>
                  <a:pt x="182" y="153"/>
                  <a:pt x="182" y="153"/>
                </a:cubicBezTo>
                <a:cubicBezTo>
                  <a:pt x="182" y="152"/>
                  <a:pt x="181" y="151"/>
                  <a:pt x="180" y="150"/>
                </a:cubicBezTo>
                <a:cubicBezTo>
                  <a:pt x="181" y="150"/>
                  <a:pt x="182" y="149"/>
                  <a:pt x="182" y="148"/>
                </a:cubicBezTo>
                <a:cubicBezTo>
                  <a:pt x="182" y="148"/>
                  <a:pt x="181" y="148"/>
                  <a:pt x="181" y="148"/>
                </a:cubicBezTo>
                <a:cubicBezTo>
                  <a:pt x="181" y="148"/>
                  <a:pt x="181" y="147"/>
                  <a:pt x="181" y="147"/>
                </a:cubicBezTo>
                <a:cubicBezTo>
                  <a:pt x="181" y="146"/>
                  <a:pt x="179" y="147"/>
                  <a:pt x="177" y="148"/>
                </a:cubicBezTo>
                <a:cubicBezTo>
                  <a:pt x="177" y="148"/>
                  <a:pt x="177" y="148"/>
                  <a:pt x="177" y="148"/>
                </a:cubicBezTo>
                <a:cubicBezTo>
                  <a:pt x="178" y="146"/>
                  <a:pt x="178" y="145"/>
                  <a:pt x="177" y="145"/>
                </a:cubicBezTo>
                <a:cubicBezTo>
                  <a:pt x="177" y="145"/>
                  <a:pt x="176" y="145"/>
                  <a:pt x="176" y="146"/>
                </a:cubicBezTo>
                <a:cubicBezTo>
                  <a:pt x="176" y="145"/>
                  <a:pt x="176" y="145"/>
                  <a:pt x="175" y="145"/>
                </a:cubicBezTo>
                <a:close/>
                <a:moveTo>
                  <a:pt x="41" y="134"/>
                </a:moveTo>
                <a:cubicBezTo>
                  <a:pt x="41" y="134"/>
                  <a:pt x="41" y="134"/>
                  <a:pt x="41" y="134"/>
                </a:cubicBezTo>
                <a:cubicBezTo>
                  <a:pt x="41" y="134"/>
                  <a:pt x="40" y="134"/>
                  <a:pt x="40" y="133"/>
                </a:cubicBezTo>
                <a:cubicBezTo>
                  <a:pt x="40" y="133"/>
                  <a:pt x="40" y="133"/>
                  <a:pt x="40" y="133"/>
                </a:cubicBezTo>
                <a:cubicBezTo>
                  <a:pt x="41" y="134"/>
                  <a:pt x="41" y="134"/>
                  <a:pt x="41" y="134"/>
                </a:cubicBezTo>
                <a:close/>
                <a:moveTo>
                  <a:pt x="42" y="131"/>
                </a:moveTo>
                <a:cubicBezTo>
                  <a:pt x="42" y="131"/>
                  <a:pt x="42" y="131"/>
                  <a:pt x="43" y="131"/>
                </a:cubicBezTo>
                <a:cubicBezTo>
                  <a:pt x="43" y="131"/>
                  <a:pt x="43" y="130"/>
                  <a:pt x="43" y="129"/>
                </a:cubicBezTo>
                <a:cubicBezTo>
                  <a:pt x="43" y="130"/>
                  <a:pt x="42" y="130"/>
                  <a:pt x="42" y="131"/>
                </a:cubicBezTo>
                <a:close/>
                <a:moveTo>
                  <a:pt x="55" y="147"/>
                </a:moveTo>
                <a:cubicBezTo>
                  <a:pt x="55" y="147"/>
                  <a:pt x="56" y="146"/>
                  <a:pt x="56" y="146"/>
                </a:cubicBezTo>
                <a:cubicBezTo>
                  <a:pt x="55" y="146"/>
                  <a:pt x="55" y="146"/>
                  <a:pt x="54" y="146"/>
                </a:cubicBezTo>
                <a:lnTo>
                  <a:pt x="55" y="147"/>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Freeform 77"/>
          <p:cNvSpPr/>
          <p:nvPr/>
        </p:nvSpPr>
        <p:spPr bwMode="auto">
          <a:xfrm>
            <a:off x="5123502" y="3764684"/>
            <a:ext cx="91446" cy="47482"/>
          </a:xfrm>
          <a:custGeom>
            <a:avLst/>
            <a:gdLst>
              <a:gd name="T0" fmla="*/ 44 w 44"/>
              <a:gd name="T1" fmla="*/ 0 h 23"/>
              <a:gd name="T2" fmla="*/ 44 w 44"/>
              <a:gd name="T3" fmla="*/ 23 h 23"/>
              <a:gd name="T4" fmla="*/ 0 w 44"/>
              <a:gd name="T5" fmla="*/ 23 h 23"/>
              <a:gd name="T6" fmla="*/ 0 w 44"/>
              <a:gd name="T7" fmla="*/ 0 h 23"/>
              <a:gd name="T8" fmla="*/ 22 w 44"/>
              <a:gd name="T9" fmla="*/ 1 h 23"/>
              <a:gd name="T10" fmla="*/ 44 w 44"/>
              <a:gd name="T11" fmla="*/ 0 h 23"/>
            </a:gdLst>
            <a:ahLst/>
            <a:cxnLst>
              <a:cxn ang="0">
                <a:pos x="T0" y="T1"/>
              </a:cxn>
              <a:cxn ang="0">
                <a:pos x="T2" y="T3"/>
              </a:cxn>
              <a:cxn ang="0">
                <a:pos x="T4" y="T5"/>
              </a:cxn>
              <a:cxn ang="0">
                <a:pos x="T6" y="T7"/>
              </a:cxn>
              <a:cxn ang="0">
                <a:pos x="T8" y="T9"/>
              </a:cxn>
              <a:cxn ang="0">
                <a:pos x="T10" y="T11"/>
              </a:cxn>
            </a:cxnLst>
            <a:rect l="0" t="0" r="r" b="b"/>
            <a:pathLst>
              <a:path w="44" h="23">
                <a:moveTo>
                  <a:pt x="44" y="0"/>
                </a:moveTo>
                <a:cubicBezTo>
                  <a:pt x="44" y="23"/>
                  <a:pt x="44" y="23"/>
                  <a:pt x="44" y="23"/>
                </a:cubicBezTo>
                <a:cubicBezTo>
                  <a:pt x="0" y="23"/>
                  <a:pt x="0" y="23"/>
                  <a:pt x="0" y="23"/>
                </a:cubicBezTo>
                <a:cubicBezTo>
                  <a:pt x="0" y="0"/>
                  <a:pt x="0" y="0"/>
                  <a:pt x="0" y="0"/>
                </a:cubicBezTo>
                <a:cubicBezTo>
                  <a:pt x="7" y="1"/>
                  <a:pt x="15" y="1"/>
                  <a:pt x="22" y="1"/>
                </a:cubicBezTo>
                <a:cubicBezTo>
                  <a:pt x="29" y="1"/>
                  <a:pt x="37" y="1"/>
                  <a:pt x="44"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Rectangle 78"/>
          <p:cNvSpPr>
            <a:spLocks noChangeArrowheads="1"/>
          </p:cNvSpPr>
          <p:nvPr/>
        </p:nvSpPr>
        <p:spPr bwMode="auto">
          <a:xfrm>
            <a:off x="5163070" y="3804252"/>
            <a:ext cx="12310" cy="62430"/>
          </a:xfrm>
          <a:prstGeom prst="rect">
            <a:avLst/>
          </a:pr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3" name="Freeform 79"/>
          <p:cNvSpPr/>
          <p:nvPr/>
        </p:nvSpPr>
        <p:spPr bwMode="auto">
          <a:xfrm>
            <a:off x="5135812" y="3827114"/>
            <a:ext cx="66826" cy="22862"/>
          </a:xfrm>
          <a:custGeom>
            <a:avLst/>
            <a:gdLst>
              <a:gd name="T0" fmla="*/ 6 w 32"/>
              <a:gd name="T1" fmla="*/ 0 h 11"/>
              <a:gd name="T2" fmla="*/ 26 w 32"/>
              <a:gd name="T3" fmla="*/ 0 h 11"/>
              <a:gd name="T4" fmla="*/ 32 w 32"/>
              <a:gd name="T5" fmla="*/ 5 h 11"/>
              <a:gd name="T6" fmla="*/ 32 w 32"/>
              <a:gd name="T7" fmla="*/ 5 h 11"/>
              <a:gd name="T8" fmla="*/ 26 w 32"/>
              <a:gd name="T9" fmla="*/ 11 h 11"/>
              <a:gd name="T10" fmla="*/ 6 w 32"/>
              <a:gd name="T11" fmla="*/ 11 h 11"/>
              <a:gd name="T12" fmla="*/ 0 w 32"/>
              <a:gd name="T13" fmla="*/ 5 h 11"/>
              <a:gd name="T14" fmla="*/ 0 w 32"/>
              <a:gd name="T15" fmla="*/ 5 h 11"/>
              <a:gd name="T16" fmla="*/ 6 w 3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1">
                <a:moveTo>
                  <a:pt x="6" y="0"/>
                </a:moveTo>
                <a:cubicBezTo>
                  <a:pt x="26" y="0"/>
                  <a:pt x="26" y="0"/>
                  <a:pt x="26" y="0"/>
                </a:cubicBezTo>
                <a:cubicBezTo>
                  <a:pt x="29" y="0"/>
                  <a:pt x="32" y="2"/>
                  <a:pt x="32" y="5"/>
                </a:cubicBezTo>
                <a:cubicBezTo>
                  <a:pt x="32" y="5"/>
                  <a:pt x="32" y="5"/>
                  <a:pt x="32" y="5"/>
                </a:cubicBezTo>
                <a:cubicBezTo>
                  <a:pt x="32" y="9"/>
                  <a:pt x="29" y="11"/>
                  <a:pt x="26" y="11"/>
                </a:cubicBezTo>
                <a:cubicBezTo>
                  <a:pt x="6" y="11"/>
                  <a:pt x="6" y="11"/>
                  <a:pt x="6" y="11"/>
                </a:cubicBezTo>
                <a:cubicBezTo>
                  <a:pt x="3" y="11"/>
                  <a:pt x="0" y="9"/>
                  <a:pt x="0" y="5"/>
                </a:cubicBezTo>
                <a:cubicBezTo>
                  <a:pt x="0" y="5"/>
                  <a:pt x="0" y="5"/>
                  <a:pt x="0" y="5"/>
                </a:cubicBezTo>
                <a:cubicBezTo>
                  <a:pt x="0" y="2"/>
                  <a:pt x="3" y="0"/>
                  <a:pt x="6"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4" name="Oval 80"/>
          <p:cNvSpPr>
            <a:spLocks noChangeArrowheads="1"/>
          </p:cNvSpPr>
          <p:nvPr/>
        </p:nvSpPr>
        <p:spPr bwMode="auto">
          <a:xfrm>
            <a:off x="5152518" y="3862285"/>
            <a:ext cx="30775" cy="31655"/>
          </a:xfrm>
          <a:prstGeom prst="ellipse">
            <a:avLst/>
          </a:pr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5" name="Freeform 81"/>
          <p:cNvSpPr>
            <a:spLocks noEditPoints="1"/>
          </p:cNvSpPr>
          <p:nvPr/>
        </p:nvSpPr>
        <p:spPr bwMode="auto">
          <a:xfrm>
            <a:off x="5152518" y="3885147"/>
            <a:ext cx="35172" cy="108153"/>
          </a:xfrm>
          <a:custGeom>
            <a:avLst/>
            <a:gdLst>
              <a:gd name="T0" fmla="*/ 3 w 17"/>
              <a:gd name="T1" fmla="*/ 0 h 52"/>
              <a:gd name="T2" fmla="*/ 3 w 17"/>
              <a:gd name="T3" fmla="*/ 0 h 52"/>
              <a:gd name="T4" fmla="*/ 3 w 17"/>
              <a:gd name="T5" fmla="*/ 19 h 52"/>
              <a:gd name="T6" fmla="*/ 1 w 17"/>
              <a:gd name="T7" fmla="*/ 51 h 52"/>
              <a:gd name="T8" fmla="*/ 0 w 17"/>
              <a:gd name="T9" fmla="*/ 51 h 52"/>
              <a:gd name="T10" fmla="*/ 1 w 17"/>
              <a:gd name="T11" fmla="*/ 19 h 52"/>
              <a:gd name="T12" fmla="*/ 3 w 17"/>
              <a:gd name="T13" fmla="*/ 0 h 52"/>
              <a:gd name="T14" fmla="*/ 12 w 17"/>
              <a:gd name="T15" fmla="*/ 0 h 52"/>
              <a:gd name="T16" fmla="*/ 13 w 17"/>
              <a:gd name="T17" fmla="*/ 0 h 52"/>
              <a:gd name="T18" fmla="*/ 15 w 17"/>
              <a:gd name="T19" fmla="*/ 19 h 52"/>
              <a:gd name="T20" fmla="*/ 17 w 17"/>
              <a:gd name="T21" fmla="*/ 52 h 52"/>
              <a:gd name="T22" fmla="*/ 16 w 17"/>
              <a:gd name="T23" fmla="*/ 52 h 52"/>
              <a:gd name="T24" fmla="*/ 14 w 17"/>
              <a:gd name="T25" fmla="*/ 19 h 52"/>
              <a:gd name="T26" fmla="*/ 12 w 17"/>
              <a:gd name="T27" fmla="*/ 0 h 52"/>
              <a:gd name="T28" fmla="*/ 10 w 17"/>
              <a:gd name="T29" fmla="*/ 0 h 52"/>
              <a:gd name="T30" fmla="*/ 11 w 17"/>
              <a:gd name="T31" fmla="*/ 19 h 52"/>
              <a:gd name="T32" fmla="*/ 13 w 17"/>
              <a:gd name="T33" fmla="*/ 52 h 52"/>
              <a:gd name="T34" fmla="*/ 14 w 17"/>
              <a:gd name="T35" fmla="*/ 52 h 52"/>
              <a:gd name="T36" fmla="*/ 12 w 17"/>
              <a:gd name="T37" fmla="*/ 19 h 52"/>
              <a:gd name="T38" fmla="*/ 11 w 17"/>
              <a:gd name="T39" fmla="*/ 0 h 52"/>
              <a:gd name="T40" fmla="*/ 10 w 17"/>
              <a:gd name="T41" fmla="*/ 0 h 52"/>
              <a:gd name="T42" fmla="*/ 8 w 17"/>
              <a:gd name="T43" fmla="*/ 0 h 52"/>
              <a:gd name="T44" fmla="*/ 9 w 17"/>
              <a:gd name="T45" fmla="*/ 0 h 52"/>
              <a:gd name="T46" fmla="*/ 10 w 17"/>
              <a:gd name="T47" fmla="*/ 19 h 52"/>
              <a:gd name="T48" fmla="*/ 11 w 17"/>
              <a:gd name="T49" fmla="*/ 52 h 52"/>
              <a:gd name="T50" fmla="*/ 9 w 17"/>
              <a:gd name="T51" fmla="*/ 52 h 52"/>
              <a:gd name="T52" fmla="*/ 9 w 17"/>
              <a:gd name="T53" fmla="*/ 19 h 52"/>
              <a:gd name="T54" fmla="*/ 8 w 17"/>
              <a:gd name="T55" fmla="*/ 0 h 52"/>
              <a:gd name="T56" fmla="*/ 6 w 17"/>
              <a:gd name="T57" fmla="*/ 0 h 52"/>
              <a:gd name="T58" fmla="*/ 7 w 17"/>
              <a:gd name="T59" fmla="*/ 0 h 52"/>
              <a:gd name="T60" fmla="*/ 7 w 17"/>
              <a:gd name="T61" fmla="*/ 19 h 52"/>
              <a:gd name="T62" fmla="*/ 8 w 17"/>
              <a:gd name="T63" fmla="*/ 51 h 52"/>
              <a:gd name="T64" fmla="*/ 6 w 17"/>
              <a:gd name="T65" fmla="*/ 51 h 52"/>
              <a:gd name="T66" fmla="*/ 6 w 17"/>
              <a:gd name="T67" fmla="*/ 19 h 52"/>
              <a:gd name="T68" fmla="*/ 6 w 17"/>
              <a:gd name="T69" fmla="*/ 0 h 52"/>
              <a:gd name="T70" fmla="*/ 5 w 17"/>
              <a:gd name="T71" fmla="*/ 0 h 52"/>
              <a:gd name="T72" fmla="*/ 4 w 17"/>
              <a:gd name="T73" fmla="*/ 19 h 52"/>
              <a:gd name="T74" fmla="*/ 3 w 17"/>
              <a:gd name="T75" fmla="*/ 51 h 52"/>
              <a:gd name="T76" fmla="*/ 4 w 17"/>
              <a:gd name="T77" fmla="*/ 51 h 52"/>
              <a:gd name="T78" fmla="*/ 5 w 17"/>
              <a:gd name="T79" fmla="*/ 19 h 52"/>
              <a:gd name="T80" fmla="*/ 5 w 17"/>
              <a:gd name="T81" fmla="*/ 0 h 52"/>
              <a:gd name="T82" fmla="*/ 5 w 17"/>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52">
                <a:moveTo>
                  <a:pt x="3" y="0"/>
                </a:moveTo>
                <a:cubicBezTo>
                  <a:pt x="3" y="0"/>
                  <a:pt x="3" y="0"/>
                  <a:pt x="3" y="0"/>
                </a:cubicBezTo>
                <a:cubicBezTo>
                  <a:pt x="3" y="6"/>
                  <a:pt x="3" y="12"/>
                  <a:pt x="3" y="19"/>
                </a:cubicBezTo>
                <a:cubicBezTo>
                  <a:pt x="2" y="28"/>
                  <a:pt x="2" y="38"/>
                  <a:pt x="1" y="51"/>
                </a:cubicBezTo>
                <a:cubicBezTo>
                  <a:pt x="1" y="51"/>
                  <a:pt x="0" y="51"/>
                  <a:pt x="0" y="51"/>
                </a:cubicBezTo>
                <a:cubicBezTo>
                  <a:pt x="0" y="38"/>
                  <a:pt x="1" y="28"/>
                  <a:pt x="1" y="19"/>
                </a:cubicBezTo>
                <a:cubicBezTo>
                  <a:pt x="2" y="12"/>
                  <a:pt x="2" y="6"/>
                  <a:pt x="3" y="0"/>
                </a:cubicBezTo>
                <a:close/>
                <a:moveTo>
                  <a:pt x="12" y="0"/>
                </a:moveTo>
                <a:cubicBezTo>
                  <a:pt x="13" y="0"/>
                  <a:pt x="13" y="0"/>
                  <a:pt x="13" y="0"/>
                </a:cubicBezTo>
                <a:cubicBezTo>
                  <a:pt x="14" y="6"/>
                  <a:pt x="14" y="12"/>
                  <a:pt x="15" y="19"/>
                </a:cubicBezTo>
                <a:cubicBezTo>
                  <a:pt x="15" y="28"/>
                  <a:pt x="16" y="39"/>
                  <a:pt x="17" y="52"/>
                </a:cubicBezTo>
                <a:cubicBezTo>
                  <a:pt x="17" y="52"/>
                  <a:pt x="16" y="52"/>
                  <a:pt x="16" y="52"/>
                </a:cubicBezTo>
                <a:cubicBezTo>
                  <a:pt x="15" y="39"/>
                  <a:pt x="14" y="28"/>
                  <a:pt x="14" y="19"/>
                </a:cubicBezTo>
                <a:cubicBezTo>
                  <a:pt x="13" y="12"/>
                  <a:pt x="13" y="6"/>
                  <a:pt x="12" y="0"/>
                </a:cubicBezTo>
                <a:close/>
                <a:moveTo>
                  <a:pt x="10" y="0"/>
                </a:moveTo>
                <a:cubicBezTo>
                  <a:pt x="11" y="6"/>
                  <a:pt x="11" y="12"/>
                  <a:pt x="11" y="19"/>
                </a:cubicBezTo>
                <a:cubicBezTo>
                  <a:pt x="12" y="28"/>
                  <a:pt x="12" y="39"/>
                  <a:pt x="13" y="52"/>
                </a:cubicBezTo>
                <a:cubicBezTo>
                  <a:pt x="13" y="52"/>
                  <a:pt x="14" y="52"/>
                  <a:pt x="14" y="52"/>
                </a:cubicBezTo>
                <a:cubicBezTo>
                  <a:pt x="13" y="39"/>
                  <a:pt x="13" y="28"/>
                  <a:pt x="12" y="19"/>
                </a:cubicBezTo>
                <a:cubicBezTo>
                  <a:pt x="12" y="12"/>
                  <a:pt x="11" y="6"/>
                  <a:pt x="11" y="0"/>
                </a:cubicBezTo>
                <a:cubicBezTo>
                  <a:pt x="11" y="0"/>
                  <a:pt x="11" y="0"/>
                  <a:pt x="10" y="0"/>
                </a:cubicBezTo>
                <a:close/>
                <a:moveTo>
                  <a:pt x="8" y="0"/>
                </a:moveTo>
                <a:cubicBezTo>
                  <a:pt x="9" y="0"/>
                  <a:pt x="9" y="0"/>
                  <a:pt x="9" y="0"/>
                </a:cubicBezTo>
                <a:cubicBezTo>
                  <a:pt x="9" y="6"/>
                  <a:pt x="10" y="12"/>
                  <a:pt x="10" y="19"/>
                </a:cubicBezTo>
                <a:cubicBezTo>
                  <a:pt x="10" y="28"/>
                  <a:pt x="10" y="39"/>
                  <a:pt x="11" y="52"/>
                </a:cubicBezTo>
                <a:cubicBezTo>
                  <a:pt x="10" y="52"/>
                  <a:pt x="10" y="52"/>
                  <a:pt x="9" y="52"/>
                </a:cubicBezTo>
                <a:cubicBezTo>
                  <a:pt x="9" y="39"/>
                  <a:pt x="9" y="28"/>
                  <a:pt x="9" y="19"/>
                </a:cubicBezTo>
                <a:cubicBezTo>
                  <a:pt x="9" y="12"/>
                  <a:pt x="8" y="6"/>
                  <a:pt x="8" y="0"/>
                </a:cubicBezTo>
                <a:close/>
                <a:moveTo>
                  <a:pt x="6" y="0"/>
                </a:moveTo>
                <a:cubicBezTo>
                  <a:pt x="7" y="0"/>
                  <a:pt x="7" y="0"/>
                  <a:pt x="7" y="0"/>
                </a:cubicBezTo>
                <a:cubicBezTo>
                  <a:pt x="7" y="6"/>
                  <a:pt x="7" y="12"/>
                  <a:pt x="7" y="19"/>
                </a:cubicBezTo>
                <a:cubicBezTo>
                  <a:pt x="7" y="28"/>
                  <a:pt x="7" y="39"/>
                  <a:pt x="8" y="51"/>
                </a:cubicBezTo>
                <a:cubicBezTo>
                  <a:pt x="7" y="51"/>
                  <a:pt x="7" y="51"/>
                  <a:pt x="6" y="51"/>
                </a:cubicBezTo>
                <a:cubicBezTo>
                  <a:pt x="6" y="39"/>
                  <a:pt x="6" y="28"/>
                  <a:pt x="6" y="19"/>
                </a:cubicBezTo>
                <a:cubicBezTo>
                  <a:pt x="6" y="12"/>
                  <a:pt x="6" y="6"/>
                  <a:pt x="6" y="0"/>
                </a:cubicBezTo>
                <a:close/>
                <a:moveTo>
                  <a:pt x="5" y="0"/>
                </a:moveTo>
                <a:cubicBezTo>
                  <a:pt x="4" y="6"/>
                  <a:pt x="4" y="12"/>
                  <a:pt x="4" y="19"/>
                </a:cubicBezTo>
                <a:cubicBezTo>
                  <a:pt x="4" y="28"/>
                  <a:pt x="3" y="39"/>
                  <a:pt x="3" y="51"/>
                </a:cubicBezTo>
                <a:cubicBezTo>
                  <a:pt x="3" y="51"/>
                  <a:pt x="4" y="51"/>
                  <a:pt x="4" y="51"/>
                </a:cubicBezTo>
                <a:cubicBezTo>
                  <a:pt x="5" y="39"/>
                  <a:pt x="5" y="28"/>
                  <a:pt x="5" y="19"/>
                </a:cubicBezTo>
                <a:cubicBezTo>
                  <a:pt x="5" y="12"/>
                  <a:pt x="5" y="6"/>
                  <a:pt x="5" y="0"/>
                </a:cubicBezTo>
                <a:cubicBezTo>
                  <a:pt x="5" y="0"/>
                  <a:pt x="5" y="0"/>
                  <a:pt x="5"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6" name="Freeform 82"/>
          <p:cNvSpPr/>
          <p:nvPr/>
        </p:nvSpPr>
        <p:spPr bwMode="auto">
          <a:xfrm>
            <a:off x="4624063" y="3330313"/>
            <a:ext cx="251478" cy="93205"/>
          </a:xfrm>
          <a:custGeom>
            <a:avLst/>
            <a:gdLst>
              <a:gd name="T0" fmla="*/ 74 w 121"/>
              <a:gd name="T1" fmla="*/ 10 h 45"/>
              <a:gd name="T2" fmla="*/ 74 w 121"/>
              <a:gd name="T3" fmla="*/ 17 h 45"/>
              <a:gd name="T4" fmla="*/ 97 w 121"/>
              <a:gd name="T5" fmla="*/ 0 h 45"/>
              <a:gd name="T6" fmla="*/ 121 w 121"/>
              <a:gd name="T7" fmla="*/ 2 h 45"/>
              <a:gd name="T8" fmla="*/ 92 w 121"/>
              <a:gd name="T9" fmla="*/ 38 h 45"/>
              <a:gd name="T10" fmla="*/ 38 w 121"/>
              <a:gd name="T11" fmla="*/ 44 h 45"/>
              <a:gd name="T12" fmla="*/ 3 w 121"/>
              <a:gd name="T13" fmla="*/ 11 h 45"/>
              <a:gd name="T14" fmla="*/ 68 w 121"/>
              <a:gd name="T15" fmla="*/ 18 h 45"/>
              <a:gd name="T16" fmla="*/ 68 w 121"/>
              <a:gd name="T17" fmla="*/ 9 h 45"/>
              <a:gd name="T18" fmla="*/ 74 w 121"/>
              <a:gd name="T19"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45">
                <a:moveTo>
                  <a:pt x="74" y="10"/>
                </a:moveTo>
                <a:cubicBezTo>
                  <a:pt x="74" y="17"/>
                  <a:pt x="74" y="17"/>
                  <a:pt x="74" y="17"/>
                </a:cubicBezTo>
                <a:cubicBezTo>
                  <a:pt x="84" y="14"/>
                  <a:pt x="92" y="8"/>
                  <a:pt x="97" y="0"/>
                </a:cubicBezTo>
                <a:cubicBezTo>
                  <a:pt x="121" y="2"/>
                  <a:pt x="121" y="2"/>
                  <a:pt x="121" y="2"/>
                </a:cubicBezTo>
                <a:cubicBezTo>
                  <a:pt x="116" y="20"/>
                  <a:pt x="106" y="35"/>
                  <a:pt x="92" y="38"/>
                </a:cubicBezTo>
                <a:cubicBezTo>
                  <a:pt x="75" y="42"/>
                  <a:pt x="54" y="43"/>
                  <a:pt x="38" y="44"/>
                </a:cubicBezTo>
                <a:cubicBezTo>
                  <a:pt x="16" y="45"/>
                  <a:pt x="0" y="26"/>
                  <a:pt x="3" y="11"/>
                </a:cubicBezTo>
                <a:cubicBezTo>
                  <a:pt x="27" y="20"/>
                  <a:pt x="50" y="23"/>
                  <a:pt x="68" y="18"/>
                </a:cubicBezTo>
                <a:cubicBezTo>
                  <a:pt x="68" y="9"/>
                  <a:pt x="68" y="9"/>
                  <a:pt x="68" y="9"/>
                </a:cubicBezTo>
                <a:lnTo>
                  <a:pt x="74" y="1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7" name="Freeform 83"/>
          <p:cNvSpPr>
            <a:spLocks noEditPoints="1"/>
          </p:cNvSpPr>
          <p:nvPr/>
        </p:nvSpPr>
        <p:spPr bwMode="auto">
          <a:xfrm>
            <a:off x="4727820" y="3071801"/>
            <a:ext cx="160031" cy="255874"/>
          </a:xfrm>
          <a:custGeom>
            <a:avLst/>
            <a:gdLst>
              <a:gd name="T0" fmla="*/ 3 w 77"/>
              <a:gd name="T1" fmla="*/ 42 h 123"/>
              <a:gd name="T2" fmla="*/ 36 w 77"/>
              <a:gd name="T3" fmla="*/ 0 h 123"/>
              <a:gd name="T4" fmla="*/ 61 w 77"/>
              <a:gd name="T5" fmla="*/ 18 h 123"/>
              <a:gd name="T6" fmla="*/ 13 w 77"/>
              <a:gd name="T7" fmla="*/ 59 h 123"/>
              <a:gd name="T8" fmla="*/ 2 w 77"/>
              <a:gd name="T9" fmla="*/ 53 h 123"/>
              <a:gd name="T10" fmla="*/ 3 w 77"/>
              <a:gd name="T11" fmla="*/ 42 h 123"/>
              <a:gd name="T12" fmla="*/ 63 w 77"/>
              <a:gd name="T13" fmla="*/ 19 h 123"/>
              <a:gd name="T14" fmla="*/ 17 w 77"/>
              <a:gd name="T15" fmla="*/ 59 h 123"/>
              <a:gd name="T16" fmla="*/ 24 w 77"/>
              <a:gd name="T17" fmla="*/ 77 h 123"/>
              <a:gd name="T18" fmla="*/ 73 w 77"/>
              <a:gd name="T19" fmla="*/ 48 h 123"/>
              <a:gd name="T20" fmla="*/ 63 w 77"/>
              <a:gd name="T21" fmla="*/ 19 h 123"/>
              <a:gd name="T22" fmla="*/ 73 w 77"/>
              <a:gd name="T23" fmla="*/ 51 h 123"/>
              <a:gd name="T24" fmla="*/ 25 w 77"/>
              <a:gd name="T25" fmla="*/ 79 h 123"/>
              <a:gd name="T26" fmla="*/ 25 w 77"/>
              <a:gd name="T27" fmla="*/ 93 h 123"/>
              <a:gd name="T28" fmla="*/ 77 w 77"/>
              <a:gd name="T29" fmla="*/ 76 h 123"/>
              <a:gd name="T30" fmla="*/ 73 w 77"/>
              <a:gd name="T31" fmla="*/ 51 h 123"/>
              <a:gd name="T32" fmla="*/ 77 w 77"/>
              <a:gd name="T33" fmla="*/ 79 h 123"/>
              <a:gd name="T34" fmla="*/ 75 w 77"/>
              <a:gd name="T35" fmla="*/ 97 h 123"/>
              <a:gd name="T36" fmla="*/ 27 w 77"/>
              <a:gd name="T37" fmla="*/ 106 h 123"/>
              <a:gd name="T38" fmla="*/ 26 w 77"/>
              <a:gd name="T39" fmla="*/ 95 h 123"/>
              <a:gd name="T40" fmla="*/ 77 w 77"/>
              <a:gd name="T41" fmla="*/ 79 h 123"/>
              <a:gd name="T42" fmla="*/ 74 w 77"/>
              <a:gd name="T43" fmla="*/ 100 h 123"/>
              <a:gd name="T44" fmla="*/ 27 w 77"/>
              <a:gd name="T45" fmla="*/ 109 h 123"/>
              <a:gd name="T46" fmla="*/ 26 w 77"/>
              <a:gd name="T47" fmla="*/ 121 h 123"/>
              <a:gd name="T48" fmla="*/ 75 w 77"/>
              <a:gd name="T49" fmla="*/ 123 h 123"/>
              <a:gd name="T50" fmla="*/ 74 w 77"/>
              <a:gd name="T51"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23">
                <a:moveTo>
                  <a:pt x="3" y="42"/>
                </a:moveTo>
                <a:cubicBezTo>
                  <a:pt x="36" y="0"/>
                  <a:pt x="36" y="0"/>
                  <a:pt x="36" y="0"/>
                </a:cubicBezTo>
                <a:cubicBezTo>
                  <a:pt x="38" y="13"/>
                  <a:pt x="46" y="19"/>
                  <a:pt x="61" y="18"/>
                </a:cubicBezTo>
                <a:cubicBezTo>
                  <a:pt x="13" y="59"/>
                  <a:pt x="13" y="59"/>
                  <a:pt x="13" y="59"/>
                </a:cubicBezTo>
                <a:cubicBezTo>
                  <a:pt x="8" y="59"/>
                  <a:pt x="4" y="57"/>
                  <a:pt x="2" y="53"/>
                </a:cubicBezTo>
                <a:cubicBezTo>
                  <a:pt x="0" y="50"/>
                  <a:pt x="0" y="47"/>
                  <a:pt x="3" y="42"/>
                </a:cubicBezTo>
                <a:close/>
                <a:moveTo>
                  <a:pt x="63" y="19"/>
                </a:moveTo>
                <a:cubicBezTo>
                  <a:pt x="17" y="59"/>
                  <a:pt x="17" y="59"/>
                  <a:pt x="17" y="59"/>
                </a:cubicBezTo>
                <a:cubicBezTo>
                  <a:pt x="22" y="61"/>
                  <a:pt x="24" y="72"/>
                  <a:pt x="24" y="77"/>
                </a:cubicBezTo>
                <a:cubicBezTo>
                  <a:pt x="73" y="48"/>
                  <a:pt x="73" y="48"/>
                  <a:pt x="73" y="48"/>
                </a:cubicBezTo>
                <a:cubicBezTo>
                  <a:pt x="66" y="41"/>
                  <a:pt x="63" y="31"/>
                  <a:pt x="63" y="19"/>
                </a:cubicBezTo>
                <a:close/>
                <a:moveTo>
                  <a:pt x="73" y="51"/>
                </a:moveTo>
                <a:cubicBezTo>
                  <a:pt x="25" y="79"/>
                  <a:pt x="25" y="79"/>
                  <a:pt x="25" y="79"/>
                </a:cubicBezTo>
                <a:cubicBezTo>
                  <a:pt x="27" y="85"/>
                  <a:pt x="27" y="88"/>
                  <a:pt x="25" y="93"/>
                </a:cubicBezTo>
                <a:cubicBezTo>
                  <a:pt x="77" y="76"/>
                  <a:pt x="77" y="76"/>
                  <a:pt x="77" y="76"/>
                </a:cubicBezTo>
                <a:cubicBezTo>
                  <a:pt x="71" y="70"/>
                  <a:pt x="70" y="61"/>
                  <a:pt x="73" y="51"/>
                </a:cubicBezTo>
                <a:close/>
                <a:moveTo>
                  <a:pt x="77" y="79"/>
                </a:moveTo>
                <a:cubicBezTo>
                  <a:pt x="73" y="85"/>
                  <a:pt x="72" y="91"/>
                  <a:pt x="75" y="97"/>
                </a:cubicBezTo>
                <a:cubicBezTo>
                  <a:pt x="27" y="106"/>
                  <a:pt x="27" y="106"/>
                  <a:pt x="27" y="106"/>
                </a:cubicBezTo>
                <a:cubicBezTo>
                  <a:pt x="28" y="103"/>
                  <a:pt x="28" y="99"/>
                  <a:pt x="26" y="95"/>
                </a:cubicBezTo>
                <a:cubicBezTo>
                  <a:pt x="77" y="79"/>
                  <a:pt x="77" y="79"/>
                  <a:pt x="77" y="79"/>
                </a:cubicBezTo>
                <a:close/>
                <a:moveTo>
                  <a:pt x="74" y="100"/>
                </a:moveTo>
                <a:cubicBezTo>
                  <a:pt x="27" y="109"/>
                  <a:pt x="27" y="109"/>
                  <a:pt x="27" y="109"/>
                </a:cubicBezTo>
                <a:cubicBezTo>
                  <a:pt x="28" y="112"/>
                  <a:pt x="28" y="118"/>
                  <a:pt x="26" y="121"/>
                </a:cubicBezTo>
                <a:cubicBezTo>
                  <a:pt x="75" y="123"/>
                  <a:pt x="75" y="123"/>
                  <a:pt x="75" y="123"/>
                </a:cubicBezTo>
                <a:cubicBezTo>
                  <a:pt x="69" y="115"/>
                  <a:pt x="70" y="108"/>
                  <a:pt x="74" y="10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8" name="Freeform 84"/>
          <p:cNvSpPr>
            <a:spLocks noEditPoints="1"/>
          </p:cNvSpPr>
          <p:nvPr/>
        </p:nvSpPr>
        <p:spPr bwMode="auto">
          <a:xfrm>
            <a:off x="4677700" y="3179954"/>
            <a:ext cx="103757" cy="164428"/>
          </a:xfrm>
          <a:custGeom>
            <a:avLst/>
            <a:gdLst>
              <a:gd name="T0" fmla="*/ 0 w 50"/>
              <a:gd name="T1" fmla="*/ 52 h 79"/>
              <a:gd name="T2" fmla="*/ 36 w 50"/>
              <a:gd name="T3" fmla="*/ 10 h 79"/>
              <a:gd name="T4" fmla="*/ 23 w 50"/>
              <a:gd name="T5" fmla="*/ 0 h 79"/>
              <a:gd name="T6" fmla="*/ 0 w 50"/>
              <a:gd name="T7" fmla="*/ 52 h 79"/>
              <a:gd name="T8" fmla="*/ 39 w 50"/>
              <a:gd name="T9" fmla="*/ 11 h 79"/>
              <a:gd name="T10" fmla="*/ 47 w 50"/>
              <a:gd name="T11" fmla="*/ 28 h 79"/>
              <a:gd name="T12" fmla="*/ 0 w 50"/>
              <a:gd name="T13" fmla="*/ 59 h 79"/>
              <a:gd name="T14" fmla="*/ 39 w 50"/>
              <a:gd name="T15" fmla="*/ 11 h 79"/>
              <a:gd name="T16" fmla="*/ 47 w 50"/>
              <a:gd name="T17" fmla="*/ 32 h 79"/>
              <a:gd name="T18" fmla="*/ 50 w 50"/>
              <a:gd name="T19" fmla="*/ 47 h 79"/>
              <a:gd name="T20" fmla="*/ 0 w 50"/>
              <a:gd name="T21" fmla="*/ 65 h 79"/>
              <a:gd name="T22" fmla="*/ 47 w 50"/>
              <a:gd name="T23" fmla="*/ 32 h 79"/>
              <a:gd name="T24" fmla="*/ 49 w 50"/>
              <a:gd name="T25" fmla="*/ 51 h 79"/>
              <a:gd name="T26" fmla="*/ 48 w 50"/>
              <a:gd name="T27" fmla="*/ 64 h 79"/>
              <a:gd name="T28" fmla="*/ 0 w 50"/>
              <a:gd name="T29" fmla="*/ 70 h 79"/>
              <a:gd name="T30" fmla="*/ 49 w 50"/>
              <a:gd name="T31" fmla="*/ 51 h 79"/>
              <a:gd name="T32" fmla="*/ 48 w 50"/>
              <a:gd name="T33" fmla="*/ 66 h 79"/>
              <a:gd name="T34" fmla="*/ 0 w 50"/>
              <a:gd name="T35" fmla="*/ 77 h 79"/>
              <a:gd name="T36" fmla="*/ 48 w 50"/>
              <a:gd name="T37" fmla="*/ 79 h 79"/>
              <a:gd name="T38" fmla="*/ 48 w 50"/>
              <a:gd name="T3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79">
                <a:moveTo>
                  <a:pt x="0" y="52"/>
                </a:moveTo>
                <a:cubicBezTo>
                  <a:pt x="36" y="10"/>
                  <a:pt x="36" y="10"/>
                  <a:pt x="36" y="10"/>
                </a:cubicBezTo>
                <a:cubicBezTo>
                  <a:pt x="30" y="9"/>
                  <a:pt x="26" y="6"/>
                  <a:pt x="23" y="0"/>
                </a:cubicBezTo>
                <a:cubicBezTo>
                  <a:pt x="0" y="52"/>
                  <a:pt x="0" y="52"/>
                  <a:pt x="0" y="52"/>
                </a:cubicBezTo>
                <a:close/>
                <a:moveTo>
                  <a:pt x="39" y="11"/>
                </a:moveTo>
                <a:cubicBezTo>
                  <a:pt x="39" y="16"/>
                  <a:pt x="44" y="24"/>
                  <a:pt x="47" y="28"/>
                </a:cubicBezTo>
                <a:cubicBezTo>
                  <a:pt x="0" y="59"/>
                  <a:pt x="0" y="59"/>
                  <a:pt x="0" y="59"/>
                </a:cubicBezTo>
                <a:cubicBezTo>
                  <a:pt x="39" y="11"/>
                  <a:pt x="39" y="11"/>
                  <a:pt x="39" y="11"/>
                </a:cubicBezTo>
                <a:close/>
                <a:moveTo>
                  <a:pt x="47" y="32"/>
                </a:moveTo>
                <a:cubicBezTo>
                  <a:pt x="47" y="36"/>
                  <a:pt x="47" y="44"/>
                  <a:pt x="50" y="47"/>
                </a:cubicBezTo>
                <a:cubicBezTo>
                  <a:pt x="0" y="65"/>
                  <a:pt x="0" y="65"/>
                  <a:pt x="0" y="65"/>
                </a:cubicBezTo>
                <a:cubicBezTo>
                  <a:pt x="47" y="32"/>
                  <a:pt x="47" y="32"/>
                  <a:pt x="47" y="32"/>
                </a:cubicBezTo>
                <a:close/>
                <a:moveTo>
                  <a:pt x="49" y="51"/>
                </a:moveTo>
                <a:cubicBezTo>
                  <a:pt x="48" y="54"/>
                  <a:pt x="48" y="61"/>
                  <a:pt x="48" y="64"/>
                </a:cubicBezTo>
                <a:cubicBezTo>
                  <a:pt x="0" y="70"/>
                  <a:pt x="0" y="70"/>
                  <a:pt x="0" y="70"/>
                </a:cubicBezTo>
                <a:cubicBezTo>
                  <a:pt x="49" y="51"/>
                  <a:pt x="49" y="51"/>
                  <a:pt x="49" y="51"/>
                </a:cubicBezTo>
                <a:close/>
                <a:moveTo>
                  <a:pt x="48" y="66"/>
                </a:moveTo>
                <a:cubicBezTo>
                  <a:pt x="0" y="77"/>
                  <a:pt x="0" y="77"/>
                  <a:pt x="0" y="77"/>
                </a:cubicBezTo>
                <a:cubicBezTo>
                  <a:pt x="48" y="79"/>
                  <a:pt x="48" y="79"/>
                  <a:pt x="48" y="79"/>
                </a:cubicBezTo>
                <a:cubicBezTo>
                  <a:pt x="46" y="76"/>
                  <a:pt x="46" y="70"/>
                  <a:pt x="48" y="6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9" name="Freeform 85"/>
          <p:cNvSpPr>
            <a:spLocks noEditPoints="1"/>
          </p:cNvSpPr>
          <p:nvPr/>
        </p:nvSpPr>
        <p:spPr bwMode="auto">
          <a:xfrm>
            <a:off x="4542289" y="3434070"/>
            <a:ext cx="371062" cy="374579"/>
          </a:xfrm>
          <a:custGeom>
            <a:avLst/>
            <a:gdLst>
              <a:gd name="T0" fmla="*/ 89 w 178"/>
              <a:gd name="T1" fmla="*/ 10 h 180"/>
              <a:gd name="T2" fmla="*/ 75 w 178"/>
              <a:gd name="T3" fmla="*/ 20 h 180"/>
              <a:gd name="T4" fmla="*/ 58 w 178"/>
              <a:gd name="T5" fmla="*/ 17 h 180"/>
              <a:gd name="T6" fmla="*/ 17 w 178"/>
              <a:gd name="T7" fmla="*/ 31 h 180"/>
              <a:gd name="T8" fmla="*/ 39 w 178"/>
              <a:gd name="T9" fmla="*/ 38 h 180"/>
              <a:gd name="T10" fmla="*/ 29 w 178"/>
              <a:gd name="T11" fmla="*/ 48 h 180"/>
              <a:gd name="T12" fmla="*/ 17 w 178"/>
              <a:gd name="T13" fmla="*/ 31 h 180"/>
              <a:gd name="T14" fmla="*/ 9 w 178"/>
              <a:gd name="T15" fmla="*/ 68 h 180"/>
              <a:gd name="T16" fmla="*/ 18 w 178"/>
              <a:gd name="T17" fmla="*/ 81 h 180"/>
              <a:gd name="T18" fmla="*/ 19 w 178"/>
              <a:gd name="T19" fmla="*/ 88 h 180"/>
              <a:gd name="T20" fmla="*/ 0 w 178"/>
              <a:gd name="T21" fmla="*/ 81 h 180"/>
              <a:gd name="T22" fmla="*/ 13 w 178"/>
              <a:gd name="T23" fmla="*/ 114 h 180"/>
              <a:gd name="T24" fmla="*/ 26 w 178"/>
              <a:gd name="T25" fmla="*/ 128 h 180"/>
              <a:gd name="T26" fmla="*/ 28 w 178"/>
              <a:gd name="T27" fmla="*/ 142 h 180"/>
              <a:gd name="T28" fmla="*/ 48 w 178"/>
              <a:gd name="T29" fmla="*/ 171 h 180"/>
              <a:gd name="T30" fmla="*/ 55 w 178"/>
              <a:gd name="T31" fmla="*/ 154 h 180"/>
              <a:gd name="T32" fmla="*/ 61 w 178"/>
              <a:gd name="T33" fmla="*/ 155 h 180"/>
              <a:gd name="T34" fmla="*/ 48 w 178"/>
              <a:gd name="T35" fmla="*/ 171 h 180"/>
              <a:gd name="T36" fmla="*/ 87 w 178"/>
              <a:gd name="T37" fmla="*/ 169 h 180"/>
              <a:gd name="T38" fmla="*/ 103 w 178"/>
              <a:gd name="T39" fmla="*/ 160 h 180"/>
              <a:gd name="T40" fmla="*/ 118 w 178"/>
              <a:gd name="T41" fmla="*/ 163 h 180"/>
              <a:gd name="T42" fmla="*/ 159 w 178"/>
              <a:gd name="T43" fmla="*/ 147 h 180"/>
              <a:gd name="T44" fmla="*/ 137 w 178"/>
              <a:gd name="T45" fmla="*/ 141 h 180"/>
              <a:gd name="T46" fmla="*/ 146 w 178"/>
              <a:gd name="T47" fmla="*/ 131 h 180"/>
              <a:gd name="T48" fmla="*/ 159 w 178"/>
              <a:gd name="T49" fmla="*/ 147 h 180"/>
              <a:gd name="T50" fmla="*/ 166 w 178"/>
              <a:gd name="T51" fmla="*/ 112 h 180"/>
              <a:gd name="T52" fmla="*/ 159 w 178"/>
              <a:gd name="T53" fmla="*/ 95 h 180"/>
              <a:gd name="T54" fmla="*/ 166 w 178"/>
              <a:gd name="T55" fmla="*/ 82 h 180"/>
              <a:gd name="T56" fmla="*/ 167 w 178"/>
              <a:gd name="T57" fmla="*/ 45 h 180"/>
              <a:gd name="T58" fmla="*/ 152 w 178"/>
              <a:gd name="T59" fmla="*/ 57 h 180"/>
              <a:gd name="T60" fmla="*/ 147 w 178"/>
              <a:gd name="T61" fmla="*/ 51 h 180"/>
              <a:gd name="T62" fmla="*/ 167 w 178"/>
              <a:gd name="T63" fmla="*/ 45 h 180"/>
              <a:gd name="T64" fmla="*/ 137 w 178"/>
              <a:gd name="T65" fmla="*/ 26 h 180"/>
              <a:gd name="T66" fmla="*/ 119 w 178"/>
              <a:gd name="T67" fmla="*/ 25 h 180"/>
              <a:gd name="T68" fmla="*/ 109 w 178"/>
              <a:gd name="T6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80">
                <a:moveTo>
                  <a:pt x="71" y="2"/>
                </a:moveTo>
                <a:cubicBezTo>
                  <a:pt x="78" y="0"/>
                  <a:pt x="85" y="4"/>
                  <a:pt x="89" y="10"/>
                </a:cubicBezTo>
                <a:cubicBezTo>
                  <a:pt x="85" y="12"/>
                  <a:pt x="82" y="16"/>
                  <a:pt x="80" y="20"/>
                </a:cubicBezTo>
                <a:cubicBezTo>
                  <a:pt x="78" y="19"/>
                  <a:pt x="76" y="20"/>
                  <a:pt x="75" y="20"/>
                </a:cubicBezTo>
                <a:cubicBezTo>
                  <a:pt x="72" y="20"/>
                  <a:pt x="70" y="21"/>
                  <a:pt x="69" y="22"/>
                </a:cubicBezTo>
                <a:cubicBezTo>
                  <a:pt x="66" y="20"/>
                  <a:pt x="62" y="18"/>
                  <a:pt x="58" y="17"/>
                </a:cubicBezTo>
                <a:cubicBezTo>
                  <a:pt x="59" y="10"/>
                  <a:pt x="64" y="3"/>
                  <a:pt x="71" y="2"/>
                </a:cubicBezTo>
                <a:close/>
                <a:moveTo>
                  <a:pt x="17" y="31"/>
                </a:moveTo>
                <a:cubicBezTo>
                  <a:pt x="22" y="24"/>
                  <a:pt x="32" y="22"/>
                  <a:pt x="40" y="27"/>
                </a:cubicBezTo>
                <a:cubicBezTo>
                  <a:pt x="39" y="30"/>
                  <a:pt x="38" y="34"/>
                  <a:pt x="39" y="38"/>
                </a:cubicBezTo>
                <a:cubicBezTo>
                  <a:pt x="36" y="39"/>
                  <a:pt x="33" y="41"/>
                  <a:pt x="31" y="43"/>
                </a:cubicBezTo>
                <a:cubicBezTo>
                  <a:pt x="30" y="45"/>
                  <a:pt x="30" y="46"/>
                  <a:pt x="29" y="48"/>
                </a:cubicBezTo>
                <a:cubicBezTo>
                  <a:pt x="25" y="48"/>
                  <a:pt x="21" y="49"/>
                  <a:pt x="18" y="50"/>
                </a:cubicBezTo>
                <a:cubicBezTo>
                  <a:pt x="14" y="44"/>
                  <a:pt x="13" y="37"/>
                  <a:pt x="17" y="31"/>
                </a:cubicBezTo>
                <a:close/>
                <a:moveTo>
                  <a:pt x="0" y="81"/>
                </a:moveTo>
                <a:cubicBezTo>
                  <a:pt x="0" y="75"/>
                  <a:pt x="4" y="71"/>
                  <a:pt x="9" y="68"/>
                </a:cubicBezTo>
                <a:cubicBezTo>
                  <a:pt x="9" y="68"/>
                  <a:pt x="9" y="68"/>
                  <a:pt x="9" y="68"/>
                </a:cubicBezTo>
                <a:cubicBezTo>
                  <a:pt x="10" y="74"/>
                  <a:pt x="14" y="78"/>
                  <a:pt x="18" y="81"/>
                </a:cubicBezTo>
                <a:cubicBezTo>
                  <a:pt x="18" y="82"/>
                  <a:pt x="18" y="83"/>
                  <a:pt x="18" y="83"/>
                </a:cubicBezTo>
                <a:cubicBezTo>
                  <a:pt x="18" y="85"/>
                  <a:pt x="18" y="86"/>
                  <a:pt x="19" y="88"/>
                </a:cubicBezTo>
                <a:cubicBezTo>
                  <a:pt x="15" y="90"/>
                  <a:pt x="13" y="93"/>
                  <a:pt x="11" y="97"/>
                </a:cubicBezTo>
                <a:cubicBezTo>
                  <a:pt x="4" y="94"/>
                  <a:pt x="0" y="88"/>
                  <a:pt x="0" y="81"/>
                </a:cubicBezTo>
                <a:close/>
                <a:moveTo>
                  <a:pt x="9" y="137"/>
                </a:moveTo>
                <a:cubicBezTo>
                  <a:pt x="4" y="130"/>
                  <a:pt x="6" y="120"/>
                  <a:pt x="13" y="114"/>
                </a:cubicBezTo>
                <a:cubicBezTo>
                  <a:pt x="15" y="117"/>
                  <a:pt x="19" y="120"/>
                  <a:pt x="23" y="121"/>
                </a:cubicBezTo>
                <a:cubicBezTo>
                  <a:pt x="23" y="123"/>
                  <a:pt x="24" y="126"/>
                  <a:pt x="26" y="128"/>
                </a:cubicBezTo>
                <a:cubicBezTo>
                  <a:pt x="27" y="129"/>
                  <a:pt x="28" y="130"/>
                  <a:pt x="29" y="131"/>
                </a:cubicBezTo>
                <a:cubicBezTo>
                  <a:pt x="28" y="135"/>
                  <a:pt x="27" y="139"/>
                  <a:pt x="28" y="142"/>
                </a:cubicBezTo>
                <a:cubicBezTo>
                  <a:pt x="21" y="144"/>
                  <a:pt x="14" y="143"/>
                  <a:pt x="9" y="137"/>
                </a:cubicBezTo>
                <a:close/>
                <a:moveTo>
                  <a:pt x="48" y="171"/>
                </a:moveTo>
                <a:cubicBezTo>
                  <a:pt x="42" y="168"/>
                  <a:pt x="38" y="162"/>
                  <a:pt x="38" y="155"/>
                </a:cubicBezTo>
                <a:cubicBezTo>
                  <a:pt x="44" y="158"/>
                  <a:pt x="50" y="157"/>
                  <a:pt x="55" y="154"/>
                </a:cubicBezTo>
                <a:cubicBezTo>
                  <a:pt x="55" y="154"/>
                  <a:pt x="56" y="154"/>
                  <a:pt x="56" y="154"/>
                </a:cubicBezTo>
                <a:cubicBezTo>
                  <a:pt x="58" y="155"/>
                  <a:pt x="60" y="155"/>
                  <a:pt x="61" y="155"/>
                </a:cubicBezTo>
                <a:cubicBezTo>
                  <a:pt x="62" y="159"/>
                  <a:pt x="64" y="163"/>
                  <a:pt x="67" y="166"/>
                </a:cubicBezTo>
                <a:cubicBezTo>
                  <a:pt x="62" y="171"/>
                  <a:pt x="54" y="174"/>
                  <a:pt x="48" y="171"/>
                </a:cubicBezTo>
                <a:close/>
                <a:moveTo>
                  <a:pt x="106" y="178"/>
                </a:moveTo>
                <a:cubicBezTo>
                  <a:pt x="99" y="180"/>
                  <a:pt x="91" y="176"/>
                  <a:pt x="87" y="169"/>
                </a:cubicBezTo>
                <a:cubicBezTo>
                  <a:pt x="91" y="167"/>
                  <a:pt x="93" y="164"/>
                  <a:pt x="95" y="160"/>
                </a:cubicBezTo>
                <a:cubicBezTo>
                  <a:pt x="98" y="161"/>
                  <a:pt x="100" y="161"/>
                  <a:pt x="103" y="160"/>
                </a:cubicBezTo>
                <a:cubicBezTo>
                  <a:pt x="104" y="160"/>
                  <a:pt x="106" y="159"/>
                  <a:pt x="107" y="158"/>
                </a:cubicBezTo>
                <a:cubicBezTo>
                  <a:pt x="110" y="160"/>
                  <a:pt x="114" y="162"/>
                  <a:pt x="118" y="163"/>
                </a:cubicBezTo>
                <a:cubicBezTo>
                  <a:pt x="117" y="170"/>
                  <a:pt x="113" y="176"/>
                  <a:pt x="106" y="178"/>
                </a:cubicBezTo>
                <a:close/>
                <a:moveTo>
                  <a:pt x="159" y="147"/>
                </a:moveTo>
                <a:cubicBezTo>
                  <a:pt x="154" y="155"/>
                  <a:pt x="144" y="157"/>
                  <a:pt x="136" y="153"/>
                </a:cubicBezTo>
                <a:cubicBezTo>
                  <a:pt x="137" y="149"/>
                  <a:pt x="137" y="145"/>
                  <a:pt x="137" y="141"/>
                </a:cubicBezTo>
                <a:cubicBezTo>
                  <a:pt x="140" y="140"/>
                  <a:pt x="143" y="138"/>
                  <a:pt x="144" y="135"/>
                </a:cubicBezTo>
                <a:cubicBezTo>
                  <a:pt x="145" y="134"/>
                  <a:pt x="146" y="133"/>
                  <a:pt x="146" y="131"/>
                </a:cubicBezTo>
                <a:cubicBezTo>
                  <a:pt x="150" y="131"/>
                  <a:pt x="154" y="131"/>
                  <a:pt x="157" y="129"/>
                </a:cubicBezTo>
                <a:cubicBezTo>
                  <a:pt x="161" y="134"/>
                  <a:pt x="162" y="142"/>
                  <a:pt x="159" y="147"/>
                </a:cubicBezTo>
                <a:close/>
                <a:moveTo>
                  <a:pt x="178" y="96"/>
                </a:moveTo>
                <a:cubicBezTo>
                  <a:pt x="178" y="103"/>
                  <a:pt x="173" y="110"/>
                  <a:pt x="166" y="112"/>
                </a:cubicBezTo>
                <a:cubicBezTo>
                  <a:pt x="165" y="107"/>
                  <a:pt x="163" y="103"/>
                  <a:pt x="159" y="100"/>
                </a:cubicBezTo>
                <a:cubicBezTo>
                  <a:pt x="159" y="98"/>
                  <a:pt x="159" y="96"/>
                  <a:pt x="159" y="95"/>
                </a:cubicBezTo>
                <a:cubicBezTo>
                  <a:pt x="159" y="93"/>
                  <a:pt x="159" y="91"/>
                  <a:pt x="158" y="90"/>
                </a:cubicBezTo>
                <a:cubicBezTo>
                  <a:pt x="162" y="88"/>
                  <a:pt x="164" y="85"/>
                  <a:pt x="166" y="82"/>
                </a:cubicBezTo>
                <a:cubicBezTo>
                  <a:pt x="173" y="84"/>
                  <a:pt x="178" y="89"/>
                  <a:pt x="178" y="96"/>
                </a:cubicBezTo>
                <a:close/>
                <a:moveTo>
                  <a:pt x="167" y="45"/>
                </a:moveTo>
                <a:cubicBezTo>
                  <a:pt x="171" y="51"/>
                  <a:pt x="170" y="59"/>
                  <a:pt x="165" y="66"/>
                </a:cubicBezTo>
                <a:cubicBezTo>
                  <a:pt x="162" y="61"/>
                  <a:pt x="157" y="58"/>
                  <a:pt x="152" y="57"/>
                </a:cubicBezTo>
                <a:cubicBezTo>
                  <a:pt x="151" y="56"/>
                  <a:pt x="151" y="55"/>
                  <a:pt x="150" y="54"/>
                </a:cubicBezTo>
                <a:cubicBezTo>
                  <a:pt x="149" y="53"/>
                  <a:pt x="148" y="52"/>
                  <a:pt x="147" y="51"/>
                </a:cubicBezTo>
                <a:cubicBezTo>
                  <a:pt x="148" y="47"/>
                  <a:pt x="149" y="43"/>
                  <a:pt x="148" y="39"/>
                </a:cubicBezTo>
                <a:cubicBezTo>
                  <a:pt x="155" y="37"/>
                  <a:pt x="163" y="39"/>
                  <a:pt x="167" y="45"/>
                </a:cubicBezTo>
                <a:close/>
                <a:moveTo>
                  <a:pt x="127" y="8"/>
                </a:moveTo>
                <a:cubicBezTo>
                  <a:pt x="134" y="11"/>
                  <a:pt x="138" y="18"/>
                  <a:pt x="137" y="26"/>
                </a:cubicBezTo>
                <a:cubicBezTo>
                  <a:pt x="132" y="24"/>
                  <a:pt x="127" y="25"/>
                  <a:pt x="122" y="27"/>
                </a:cubicBezTo>
                <a:cubicBezTo>
                  <a:pt x="121" y="26"/>
                  <a:pt x="120" y="26"/>
                  <a:pt x="119" y="25"/>
                </a:cubicBezTo>
                <a:cubicBezTo>
                  <a:pt x="117" y="24"/>
                  <a:pt x="115" y="24"/>
                  <a:pt x="114" y="24"/>
                </a:cubicBezTo>
                <a:cubicBezTo>
                  <a:pt x="113" y="20"/>
                  <a:pt x="111" y="17"/>
                  <a:pt x="109" y="14"/>
                </a:cubicBezTo>
                <a:cubicBezTo>
                  <a:pt x="113" y="8"/>
                  <a:pt x="121" y="6"/>
                  <a:pt x="127" y="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0" name="Freeform 86"/>
          <p:cNvSpPr>
            <a:spLocks noEditPoints="1"/>
          </p:cNvSpPr>
          <p:nvPr/>
        </p:nvSpPr>
        <p:spPr bwMode="auto">
          <a:xfrm>
            <a:off x="4567788" y="3458690"/>
            <a:ext cx="318304" cy="322700"/>
          </a:xfrm>
          <a:custGeom>
            <a:avLst/>
            <a:gdLst>
              <a:gd name="T0" fmla="*/ 54 w 153"/>
              <a:gd name="T1" fmla="*/ 13 h 155"/>
              <a:gd name="T2" fmla="*/ 50 w 153"/>
              <a:gd name="T3" fmla="*/ 29 h 155"/>
              <a:gd name="T4" fmla="*/ 47 w 153"/>
              <a:gd name="T5" fmla="*/ 31 h 155"/>
              <a:gd name="T6" fmla="*/ 31 w 153"/>
              <a:gd name="T7" fmla="*/ 25 h 155"/>
              <a:gd name="T8" fmla="*/ 1 w 153"/>
              <a:gd name="T9" fmla="*/ 50 h 155"/>
              <a:gd name="T10" fmla="*/ 24 w 153"/>
              <a:gd name="T11" fmla="*/ 54 h 155"/>
              <a:gd name="T12" fmla="*/ 8 w 153"/>
              <a:gd name="T13" fmla="*/ 65 h 155"/>
              <a:gd name="T14" fmla="*/ 2 w 153"/>
              <a:gd name="T15" fmla="*/ 96 h 155"/>
              <a:gd name="T16" fmla="*/ 22 w 153"/>
              <a:gd name="T17" fmla="*/ 88 h 155"/>
              <a:gd name="T18" fmla="*/ 19 w 153"/>
              <a:gd name="T19" fmla="*/ 92 h 155"/>
              <a:gd name="T20" fmla="*/ 2 w 153"/>
              <a:gd name="T21" fmla="*/ 96 h 155"/>
              <a:gd name="T22" fmla="*/ 21 w 153"/>
              <a:gd name="T23" fmla="*/ 121 h 155"/>
              <a:gd name="T24" fmla="*/ 39 w 153"/>
              <a:gd name="T25" fmla="*/ 139 h 155"/>
              <a:gd name="T26" fmla="*/ 66 w 153"/>
              <a:gd name="T27" fmla="*/ 155 h 155"/>
              <a:gd name="T28" fmla="*/ 66 w 153"/>
              <a:gd name="T29" fmla="*/ 133 h 155"/>
              <a:gd name="T30" fmla="*/ 70 w 153"/>
              <a:gd name="T31" fmla="*/ 134 h 155"/>
              <a:gd name="T32" fmla="*/ 79 w 153"/>
              <a:gd name="T33" fmla="*/ 147 h 155"/>
              <a:gd name="T34" fmla="*/ 116 w 153"/>
              <a:gd name="T35" fmla="*/ 145 h 155"/>
              <a:gd name="T36" fmla="*/ 102 w 153"/>
              <a:gd name="T37" fmla="*/ 128 h 155"/>
              <a:gd name="T38" fmla="*/ 105 w 153"/>
              <a:gd name="T39" fmla="*/ 126 h 155"/>
              <a:gd name="T40" fmla="*/ 121 w 153"/>
              <a:gd name="T41" fmla="*/ 130 h 155"/>
              <a:gd name="T42" fmla="*/ 150 w 153"/>
              <a:gd name="T43" fmla="*/ 104 h 155"/>
              <a:gd name="T44" fmla="*/ 127 w 153"/>
              <a:gd name="T45" fmla="*/ 101 h 155"/>
              <a:gd name="T46" fmla="*/ 130 w 153"/>
              <a:gd name="T47" fmla="*/ 100 h 155"/>
              <a:gd name="T48" fmla="*/ 150 w 153"/>
              <a:gd name="T49" fmla="*/ 104 h 155"/>
              <a:gd name="T50" fmla="*/ 145 w 153"/>
              <a:gd name="T51" fmla="*/ 75 h 155"/>
              <a:gd name="T52" fmla="*/ 133 w 153"/>
              <a:gd name="T53" fmla="*/ 66 h 155"/>
              <a:gd name="T54" fmla="*/ 151 w 153"/>
              <a:gd name="T55" fmla="*/ 58 h 155"/>
              <a:gd name="T56" fmla="*/ 131 w 153"/>
              <a:gd name="T57" fmla="*/ 37 h 155"/>
              <a:gd name="T58" fmla="*/ 115 w 153"/>
              <a:gd name="T59" fmla="*/ 38 h 155"/>
              <a:gd name="T60" fmla="*/ 113 w 153"/>
              <a:gd name="T61" fmla="*/ 18 h 155"/>
              <a:gd name="T62" fmla="*/ 84 w 153"/>
              <a:gd name="T63" fmla="*/ 1 h 155"/>
              <a:gd name="T64" fmla="*/ 86 w 153"/>
              <a:gd name="T65" fmla="*/ 23 h 155"/>
              <a:gd name="T66" fmla="*/ 82 w 153"/>
              <a:gd name="T67" fmla="*/ 22 h 155"/>
              <a:gd name="T68" fmla="*/ 72 w 153"/>
              <a:gd name="T6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5">
                <a:moveTo>
                  <a:pt x="37" y="11"/>
                </a:moveTo>
                <a:cubicBezTo>
                  <a:pt x="42" y="8"/>
                  <a:pt x="49" y="9"/>
                  <a:pt x="54" y="13"/>
                </a:cubicBezTo>
                <a:cubicBezTo>
                  <a:pt x="50" y="17"/>
                  <a:pt x="49" y="23"/>
                  <a:pt x="50" y="29"/>
                </a:cubicBezTo>
                <a:cubicBezTo>
                  <a:pt x="50" y="29"/>
                  <a:pt x="50" y="29"/>
                  <a:pt x="50" y="29"/>
                </a:cubicBezTo>
                <a:cubicBezTo>
                  <a:pt x="50" y="29"/>
                  <a:pt x="49" y="29"/>
                  <a:pt x="49" y="30"/>
                </a:cubicBezTo>
                <a:cubicBezTo>
                  <a:pt x="48" y="30"/>
                  <a:pt x="48" y="30"/>
                  <a:pt x="47" y="31"/>
                </a:cubicBezTo>
                <a:cubicBezTo>
                  <a:pt x="46" y="30"/>
                  <a:pt x="45" y="29"/>
                  <a:pt x="43" y="28"/>
                </a:cubicBezTo>
                <a:cubicBezTo>
                  <a:pt x="40" y="25"/>
                  <a:pt x="35" y="24"/>
                  <a:pt x="31" y="25"/>
                </a:cubicBezTo>
                <a:cubicBezTo>
                  <a:pt x="30" y="19"/>
                  <a:pt x="32" y="14"/>
                  <a:pt x="37" y="11"/>
                </a:cubicBezTo>
                <a:close/>
                <a:moveTo>
                  <a:pt x="1" y="50"/>
                </a:moveTo>
                <a:cubicBezTo>
                  <a:pt x="3" y="44"/>
                  <a:pt x="9" y="40"/>
                  <a:pt x="17" y="40"/>
                </a:cubicBezTo>
                <a:cubicBezTo>
                  <a:pt x="17" y="45"/>
                  <a:pt x="20" y="51"/>
                  <a:pt x="24" y="54"/>
                </a:cubicBezTo>
                <a:cubicBezTo>
                  <a:pt x="24" y="55"/>
                  <a:pt x="23" y="55"/>
                  <a:pt x="23" y="56"/>
                </a:cubicBezTo>
                <a:cubicBezTo>
                  <a:pt x="17" y="56"/>
                  <a:pt x="10" y="60"/>
                  <a:pt x="8" y="65"/>
                </a:cubicBezTo>
                <a:cubicBezTo>
                  <a:pt x="2" y="62"/>
                  <a:pt x="0" y="56"/>
                  <a:pt x="1" y="50"/>
                </a:cubicBezTo>
                <a:close/>
                <a:moveTo>
                  <a:pt x="2" y="96"/>
                </a:moveTo>
                <a:cubicBezTo>
                  <a:pt x="0" y="90"/>
                  <a:pt x="3" y="83"/>
                  <a:pt x="8" y="80"/>
                </a:cubicBezTo>
                <a:cubicBezTo>
                  <a:pt x="11" y="84"/>
                  <a:pt x="17" y="87"/>
                  <a:pt x="22" y="88"/>
                </a:cubicBezTo>
                <a:cubicBezTo>
                  <a:pt x="22" y="88"/>
                  <a:pt x="22" y="89"/>
                  <a:pt x="22" y="89"/>
                </a:cubicBezTo>
                <a:cubicBezTo>
                  <a:pt x="21" y="90"/>
                  <a:pt x="20" y="91"/>
                  <a:pt x="19" y="92"/>
                </a:cubicBezTo>
                <a:cubicBezTo>
                  <a:pt x="15" y="95"/>
                  <a:pt x="12" y="100"/>
                  <a:pt x="11" y="104"/>
                </a:cubicBezTo>
                <a:cubicBezTo>
                  <a:pt x="7" y="103"/>
                  <a:pt x="3" y="100"/>
                  <a:pt x="2" y="96"/>
                </a:cubicBezTo>
                <a:close/>
                <a:moveTo>
                  <a:pt x="25" y="139"/>
                </a:moveTo>
                <a:cubicBezTo>
                  <a:pt x="20" y="135"/>
                  <a:pt x="18" y="128"/>
                  <a:pt x="21" y="121"/>
                </a:cubicBezTo>
                <a:cubicBezTo>
                  <a:pt x="26" y="123"/>
                  <a:pt x="32" y="122"/>
                  <a:pt x="36" y="119"/>
                </a:cubicBezTo>
                <a:cubicBezTo>
                  <a:pt x="33" y="126"/>
                  <a:pt x="34" y="134"/>
                  <a:pt x="39" y="139"/>
                </a:cubicBezTo>
                <a:cubicBezTo>
                  <a:pt x="35" y="141"/>
                  <a:pt x="30" y="141"/>
                  <a:pt x="25" y="139"/>
                </a:cubicBezTo>
                <a:close/>
                <a:moveTo>
                  <a:pt x="66" y="155"/>
                </a:moveTo>
                <a:cubicBezTo>
                  <a:pt x="60" y="155"/>
                  <a:pt x="55" y="150"/>
                  <a:pt x="53" y="143"/>
                </a:cubicBezTo>
                <a:cubicBezTo>
                  <a:pt x="59" y="142"/>
                  <a:pt x="63" y="138"/>
                  <a:pt x="66" y="133"/>
                </a:cubicBezTo>
                <a:cubicBezTo>
                  <a:pt x="67" y="133"/>
                  <a:pt x="67" y="134"/>
                  <a:pt x="68" y="134"/>
                </a:cubicBezTo>
                <a:cubicBezTo>
                  <a:pt x="69" y="134"/>
                  <a:pt x="69" y="134"/>
                  <a:pt x="70" y="134"/>
                </a:cubicBezTo>
                <a:cubicBezTo>
                  <a:pt x="70" y="134"/>
                  <a:pt x="70" y="135"/>
                  <a:pt x="70" y="135"/>
                </a:cubicBezTo>
                <a:cubicBezTo>
                  <a:pt x="71" y="140"/>
                  <a:pt x="75" y="145"/>
                  <a:pt x="79" y="147"/>
                </a:cubicBezTo>
                <a:cubicBezTo>
                  <a:pt x="77" y="152"/>
                  <a:pt x="72" y="155"/>
                  <a:pt x="66" y="155"/>
                </a:cubicBezTo>
                <a:close/>
                <a:moveTo>
                  <a:pt x="116" y="145"/>
                </a:moveTo>
                <a:cubicBezTo>
                  <a:pt x="110" y="148"/>
                  <a:pt x="103" y="147"/>
                  <a:pt x="98" y="143"/>
                </a:cubicBezTo>
                <a:cubicBezTo>
                  <a:pt x="102" y="139"/>
                  <a:pt x="103" y="133"/>
                  <a:pt x="102" y="128"/>
                </a:cubicBezTo>
                <a:cubicBezTo>
                  <a:pt x="103" y="127"/>
                  <a:pt x="103" y="127"/>
                  <a:pt x="104" y="126"/>
                </a:cubicBezTo>
                <a:cubicBezTo>
                  <a:pt x="105" y="126"/>
                  <a:pt x="105" y="126"/>
                  <a:pt x="105" y="126"/>
                </a:cubicBezTo>
                <a:cubicBezTo>
                  <a:pt x="106" y="126"/>
                  <a:pt x="107" y="127"/>
                  <a:pt x="108" y="128"/>
                </a:cubicBezTo>
                <a:cubicBezTo>
                  <a:pt x="112" y="130"/>
                  <a:pt x="117" y="131"/>
                  <a:pt x="121" y="130"/>
                </a:cubicBezTo>
                <a:cubicBezTo>
                  <a:pt x="122" y="136"/>
                  <a:pt x="120" y="141"/>
                  <a:pt x="116" y="145"/>
                </a:cubicBezTo>
                <a:close/>
                <a:moveTo>
                  <a:pt x="150" y="104"/>
                </a:moveTo>
                <a:cubicBezTo>
                  <a:pt x="148" y="111"/>
                  <a:pt x="142" y="115"/>
                  <a:pt x="135" y="115"/>
                </a:cubicBezTo>
                <a:cubicBezTo>
                  <a:pt x="135" y="110"/>
                  <a:pt x="132" y="105"/>
                  <a:pt x="127" y="101"/>
                </a:cubicBezTo>
                <a:cubicBezTo>
                  <a:pt x="128" y="101"/>
                  <a:pt x="128" y="100"/>
                  <a:pt x="128" y="100"/>
                </a:cubicBezTo>
                <a:cubicBezTo>
                  <a:pt x="129" y="100"/>
                  <a:pt x="129" y="100"/>
                  <a:pt x="130" y="100"/>
                </a:cubicBezTo>
                <a:cubicBezTo>
                  <a:pt x="136" y="99"/>
                  <a:pt x="142" y="96"/>
                  <a:pt x="145" y="91"/>
                </a:cubicBezTo>
                <a:cubicBezTo>
                  <a:pt x="149" y="95"/>
                  <a:pt x="151" y="100"/>
                  <a:pt x="150" y="104"/>
                </a:cubicBezTo>
                <a:close/>
                <a:moveTo>
                  <a:pt x="151" y="58"/>
                </a:moveTo>
                <a:cubicBezTo>
                  <a:pt x="153" y="64"/>
                  <a:pt x="150" y="70"/>
                  <a:pt x="145" y="75"/>
                </a:cubicBezTo>
                <a:cubicBezTo>
                  <a:pt x="142" y="70"/>
                  <a:pt x="137" y="68"/>
                  <a:pt x="131" y="67"/>
                </a:cubicBezTo>
                <a:cubicBezTo>
                  <a:pt x="132" y="67"/>
                  <a:pt x="132" y="66"/>
                  <a:pt x="133" y="66"/>
                </a:cubicBezTo>
                <a:cubicBezTo>
                  <a:pt x="138" y="62"/>
                  <a:pt x="141" y="56"/>
                  <a:pt x="141" y="50"/>
                </a:cubicBezTo>
                <a:cubicBezTo>
                  <a:pt x="145" y="51"/>
                  <a:pt x="149" y="53"/>
                  <a:pt x="151" y="58"/>
                </a:cubicBezTo>
                <a:close/>
                <a:moveTo>
                  <a:pt x="127" y="19"/>
                </a:moveTo>
                <a:cubicBezTo>
                  <a:pt x="132" y="23"/>
                  <a:pt x="134" y="30"/>
                  <a:pt x="131" y="37"/>
                </a:cubicBezTo>
                <a:cubicBezTo>
                  <a:pt x="126" y="35"/>
                  <a:pt x="120" y="35"/>
                  <a:pt x="115" y="38"/>
                </a:cubicBezTo>
                <a:cubicBezTo>
                  <a:pt x="115" y="38"/>
                  <a:pt x="115" y="38"/>
                  <a:pt x="115" y="38"/>
                </a:cubicBezTo>
                <a:cubicBezTo>
                  <a:pt x="115" y="37"/>
                  <a:pt x="115" y="37"/>
                  <a:pt x="116" y="36"/>
                </a:cubicBezTo>
                <a:cubicBezTo>
                  <a:pt x="118" y="30"/>
                  <a:pt x="117" y="23"/>
                  <a:pt x="113" y="18"/>
                </a:cubicBezTo>
                <a:cubicBezTo>
                  <a:pt x="118" y="16"/>
                  <a:pt x="123" y="17"/>
                  <a:pt x="127" y="19"/>
                </a:cubicBezTo>
                <a:close/>
                <a:moveTo>
                  <a:pt x="84" y="1"/>
                </a:moveTo>
                <a:cubicBezTo>
                  <a:pt x="91" y="1"/>
                  <a:pt x="96" y="6"/>
                  <a:pt x="98" y="13"/>
                </a:cubicBezTo>
                <a:cubicBezTo>
                  <a:pt x="92" y="14"/>
                  <a:pt x="88" y="18"/>
                  <a:pt x="86" y="23"/>
                </a:cubicBezTo>
                <a:cubicBezTo>
                  <a:pt x="85" y="23"/>
                  <a:pt x="84" y="23"/>
                  <a:pt x="82" y="23"/>
                </a:cubicBezTo>
                <a:cubicBezTo>
                  <a:pt x="82" y="22"/>
                  <a:pt x="82" y="22"/>
                  <a:pt x="82" y="22"/>
                </a:cubicBezTo>
                <a:cubicBezTo>
                  <a:pt x="82" y="22"/>
                  <a:pt x="82" y="22"/>
                  <a:pt x="82" y="22"/>
                </a:cubicBezTo>
                <a:cubicBezTo>
                  <a:pt x="81" y="16"/>
                  <a:pt x="77" y="11"/>
                  <a:pt x="72" y="9"/>
                </a:cubicBezTo>
                <a:cubicBezTo>
                  <a:pt x="74" y="4"/>
                  <a:pt x="79" y="0"/>
                  <a:pt x="84"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1" name="Freeform 87"/>
          <p:cNvSpPr>
            <a:spLocks noEditPoints="1"/>
          </p:cNvSpPr>
          <p:nvPr/>
        </p:nvSpPr>
        <p:spPr bwMode="auto">
          <a:xfrm>
            <a:off x="4588012" y="3479793"/>
            <a:ext cx="279615" cy="283132"/>
          </a:xfrm>
          <a:custGeom>
            <a:avLst/>
            <a:gdLst>
              <a:gd name="T0" fmla="*/ 68 w 134"/>
              <a:gd name="T1" fmla="*/ 13 h 136"/>
              <a:gd name="T2" fmla="*/ 58 w 134"/>
              <a:gd name="T3" fmla="*/ 27 h 136"/>
              <a:gd name="T4" fmla="*/ 44 w 134"/>
              <a:gd name="T5" fmla="*/ 18 h 136"/>
              <a:gd name="T6" fmla="*/ 13 w 134"/>
              <a:gd name="T7" fmla="*/ 24 h 136"/>
              <a:gd name="T8" fmla="*/ 34 w 134"/>
              <a:gd name="T9" fmla="*/ 24 h 136"/>
              <a:gd name="T10" fmla="*/ 35 w 134"/>
              <a:gd name="T11" fmla="*/ 40 h 136"/>
              <a:gd name="T12" fmla="*/ 17 w 134"/>
              <a:gd name="T13" fmla="*/ 41 h 136"/>
              <a:gd name="T14" fmla="*/ 0 w 134"/>
              <a:gd name="T15" fmla="*/ 61 h 136"/>
              <a:gd name="T16" fmla="*/ 21 w 134"/>
              <a:gd name="T17" fmla="*/ 64 h 136"/>
              <a:gd name="T18" fmla="*/ 0 w 134"/>
              <a:gd name="T19" fmla="*/ 61 h 136"/>
              <a:gd name="T20" fmla="*/ 11 w 134"/>
              <a:gd name="T21" fmla="*/ 85 h 136"/>
              <a:gd name="T22" fmla="*/ 28 w 134"/>
              <a:gd name="T23" fmla="*/ 90 h 136"/>
              <a:gd name="T24" fmla="*/ 25 w 134"/>
              <a:gd name="T25" fmla="*/ 105 h 136"/>
              <a:gd name="T26" fmla="*/ 36 w 134"/>
              <a:gd name="T27" fmla="*/ 129 h 136"/>
              <a:gd name="T28" fmla="*/ 46 w 134"/>
              <a:gd name="T29" fmla="*/ 110 h 136"/>
              <a:gd name="T30" fmla="*/ 36 w 134"/>
              <a:gd name="T31" fmla="*/ 129 h 136"/>
              <a:gd name="T32" fmla="*/ 64 w 134"/>
              <a:gd name="T33" fmla="*/ 124 h 136"/>
              <a:gd name="T34" fmla="*/ 73 w 134"/>
              <a:gd name="T35" fmla="*/ 110 h 136"/>
              <a:gd name="T36" fmla="*/ 75 w 134"/>
              <a:gd name="T37" fmla="*/ 112 h 136"/>
              <a:gd name="T38" fmla="*/ 80 w 134"/>
              <a:gd name="T39" fmla="*/ 134 h 136"/>
              <a:gd name="T40" fmla="*/ 101 w 134"/>
              <a:gd name="T41" fmla="*/ 114 h 136"/>
              <a:gd name="T42" fmla="*/ 97 w 134"/>
              <a:gd name="T43" fmla="*/ 96 h 136"/>
              <a:gd name="T44" fmla="*/ 102 w 134"/>
              <a:gd name="T45" fmla="*/ 97 h 136"/>
              <a:gd name="T46" fmla="*/ 119 w 134"/>
              <a:gd name="T47" fmla="*/ 111 h 136"/>
              <a:gd name="T48" fmla="*/ 120 w 134"/>
              <a:gd name="T49" fmla="*/ 86 h 136"/>
              <a:gd name="T50" fmla="*/ 110 w 134"/>
              <a:gd name="T51" fmla="*/ 72 h 136"/>
              <a:gd name="T52" fmla="*/ 120 w 134"/>
              <a:gd name="T53" fmla="*/ 61 h 136"/>
              <a:gd name="T54" fmla="*/ 125 w 134"/>
              <a:gd name="T55" fmla="*/ 34 h 136"/>
              <a:gd name="T56" fmla="*/ 120 w 134"/>
              <a:gd name="T57" fmla="*/ 53 h 136"/>
              <a:gd name="T58" fmla="*/ 107 w 134"/>
              <a:gd name="T59" fmla="*/ 32 h 136"/>
              <a:gd name="T60" fmla="*/ 95 w 134"/>
              <a:gd name="T61" fmla="*/ 7 h 136"/>
              <a:gd name="T62" fmla="*/ 102 w 134"/>
              <a:gd name="T63" fmla="*/ 25 h 136"/>
              <a:gd name="T64" fmla="*/ 79 w 134"/>
              <a:gd name="T65"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36">
                <a:moveTo>
                  <a:pt x="53" y="2"/>
                </a:moveTo>
                <a:cubicBezTo>
                  <a:pt x="60" y="0"/>
                  <a:pt x="67" y="6"/>
                  <a:pt x="68" y="13"/>
                </a:cubicBezTo>
                <a:cubicBezTo>
                  <a:pt x="63" y="15"/>
                  <a:pt x="59" y="21"/>
                  <a:pt x="58" y="27"/>
                </a:cubicBezTo>
                <a:cubicBezTo>
                  <a:pt x="58" y="27"/>
                  <a:pt x="58" y="27"/>
                  <a:pt x="58" y="27"/>
                </a:cubicBezTo>
                <a:cubicBezTo>
                  <a:pt x="58" y="27"/>
                  <a:pt x="58" y="26"/>
                  <a:pt x="58" y="26"/>
                </a:cubicBezTo>
                <a:cubicBezTo>
                  <a:pt x="55" y="21"/>
                  <a:pt x="49" y="18"/>
                  <a:pt x="44" y="18"/>
                </a:cubicBezTo>
                <a:cubicBezTo>
                  <a:pt x="43" y="10"/>
                  <a:pt x="47" y="3"/>
                  <a:pt x="53" y="2"/>
                </a:cubicBezTo>
                <a:close/>
                <a:moveTo>
                  <a:pt x="13" y="24"/>
                </a:moveTo>
                <a:cubicBezTo>
                  <a:pt x="16" y="18"/>
                  <a:pt x="25" y="17"/>
                  <a:pt x="31" y="21"/>
                </a:cubicBezTo>
                <a:cubicBezTo>
                  <a:pt x="32" y="22"/>
                  <a:pt x="33" y="23"/>
                  <a:pt x="34" y="24"/>
                </a:cubicBezTo>
                <a:cubicBezTo>
                  <a:pt x="31" y="28"/>
                  <a:pt x="31" y="34"/>
                  <a:pt x="34" y="39"/>
                </a:cubicBezTo>
                <a:cubicBezTo>
                  <a:pt x="34" y="40"/>
                  <a:pt x="35" y="40"/>
                  <a:pt x="35" y="40"/>
                </a:cubicBezTo>
                <a:cubicBezTo>
                  <a:pt x="33" y="40"/>
                  <a:pt x="32" y="39"/>
                  <a:pt x="30" y="39"/>
                </a:cubicBezTo>
                <a:cubicBezTo>
                  <a:pt x="26" y="38"/>
                  <a:pt x="20" y="39"/>
                  <a:pt x="17" y="41"/>
                </a:cubicBezTo>
                <a:cubicBezTo>
                  <a:pt x="11" y="37"/>
                  <a:pt x="9" y="29"/>
                  <a:pt x="13" y="24"/>
                </a:cubicBezTo>
                <a:close/>
                <a:moveTo>
                  <a:pt x="0" y="61"/>
                </a:moveTo>
                <a:cubicBezTo>
                  <a:pt x="0" y="55"/>
                  <a:pt x="6" y="51"/>
                  <a:pt x="12" y="50"/>
                </a:cubicBezTo>
                <a:cubicBezTo>
                  <a:pt x="11" y="56"/>
                  <a:pt x="15" y="62"/>
                  <a:pt x="21" y="64"/>
                </a:cubicBezTo>
                <a:cubicBezTo>
                  <a:pt x="17" y="66"/>
                  <a:pt x="13" y="70"/>
                  <a:pt x="12" y="74"/>
                </a:cubicBezTo>
                <a:cubicBezTo>
                  <a:pt x="5" y="73"/>
                  <a:pt x="0" y="68"/>
                  <a:pt x="0" y="61"/>
                </a:cubicBezTo>
                <a:close/>
                <a:moveTo>
                  <a:pt x="7" y="103"/>
                </a:moveTo>
                <a:cubicBezTo>
                  <a:pt x="3" y="98"/>
                  <a:pt x="5" y="90"/>
                  <a:pt x="11" y="85"/>
                </a:cubicBezTo>
                <a:cubicBezTo>
                  <a:pt x="12" y="84"/>
                  <a:pt x="13" y="84"/>
                  <a:pt x="14" y="83"/>
                </a:cubicBezTo>
                <a:cubicBezTo>
                  <a:pt x="16" y="88"/>
                  <a:pt x="22" y="91"/>
                  <a:pt x="28" y="90"/>
                </a:cubicBezTo>
                <a:cubicBezTo>
                  <a:pt x="28" y="91"/>
                  <a:pt x="27" y="91"/>
                  <a:pt x="27" y="92"/>
                </a:cubicBezTo>
                <a:cubicBezTo>
                  <a:pt x="24" y="96"/>
                  <a:pt x="23" y="101"/>
                  <a:pt x="25" y="105"/>
                </a:cubicBezTo>
                <a:cubicBezTo>
                  <a:pt x="19" y="109"/>
                  <a:pt x="11" y="108"/>
                  <a:pt x="7" y="103"/>
                </a:cubicBezTo>
                <a:close/>
                <a:moveTo>
                  <a:pt x="36" y="129"/>
                </a:moveTo>
                <a:cubicBezTo>
                  <a:pt x="30" y="126"/>
                  <a:pt x="27" y="119"/>
                  <a:pt x="30" y="112"/>
                </a:cubicBezTo>
                <a:cubicBezTo>
                  <a:pt x="35" y="115"/>
                  <a:pt x="42" y="114"/>
                  <a:pt x="46" y="110"/>
                </a:cubicBezTo>
                <a:cubicBezTo>
                  <a:pt x="46" y="115"/>
                  <a:pt x="49" y="119"/>
                  <a:pt x="52" y="121"/>
                </a:cubicBezTo>
                <a:cubicBezTo>
                  <a:pt x="49" y="128"/>
                  <a:pt x="42" y="131"/>
                  <a:pt x="36" y="129"/>
                </a:cubicBezTo>
                <a:close/>
                <a:moveTo>
                  <a:pt x="80" y="134"/>
                </a:moveTo>
                <a:cubicBezTo>
                  <a:pt x="73" y="136"/>
                  <a:pt x="66" y="132"/>
                  <a:pt x="64" y="124"/>
                </a:cubicBezTo>
                <a:cubicBezTo>
                  <a:pt x="64" y="124"/>
                  <a:pt x="64" y="123"/>
                  <a:pt x="64" y="123"/>
                </a:cubicBezTo>
                <a:cubicBezTo>
                  <a:pt x="69" y="121"/>
                  <a:pt x="73" y="116"/>
                  <a:pt x="73" y="110"/>
                </a:cubicBezTo>
                <a:cubicBezTo>
                  <a:pt x="73" y="110"/>
                  <a:pt x="73" y="110"/>
                  <a:pt x="73" y="109"/>
                </a:cubicBezTo>
                <a:cubicBezTo>
                  <a:pt x="74" y="110"/>
                  <a:pt x="74" y="111"/>
                  <a:pt x="75" y="112"/>
                </a:cubicBezTo>
                <a:cubicBezTo>
                  <a:pt x="78" y="116"/>
                  <a:pt x="83" y="119"/>
                  <a:pt x="88" y="119"/>
                </a:cubicBezTo>
                <a:cubicBezTo>
                  <a:pt x="89" y="126"/>
                  <a:pt x="86" y="132"/>
                  <a:pt x="80" y="134"/>
                </a:cubicBezTo>
                <a:close/>
                <a:moveTo>
                  <a:pt x="119" y="111"/>
                </a:moveTo>
                <a:cubicBezTo>
                  <a:pt x="116" y="117"/>
                  <a:pt x="107" y="118"/>
                  <a:pt x="101" y="114"/>
                </a:cubicBezTo>
                <a:cubicBezTo>
                  <a:pt x="100" y="114"/>
                  <a:pt x="99" y="113"/>
                  <a:pt x="98" y="113"/>
                </a:cubicBezTo>
                <a:cubicBezTo>
                  <a:pt x="101" y="108"/>
                  <a:pt x="100" y="101"/>
                  <a:pt x="97" y="96"/>
                </a:cubicBezTo>
                <a:cubicBezTo>
                  <a:pt x="97" y="96"/>
                  <a:pt x="97" y="96"/>
                  <a:pt x="97" y="96"/>
                </a:cubicBezTo>
                <a:cubicBezTo>
                  <a:pt x="98" y="97"/>
                  <a:pt x="100" y="97"/>
                  <a:pt x="102" y="97"/>
                </a:cubicBezTo>
                <a:cubicBezTo>
                  <a:pt x="106" y="98"/>
                  <a:pt x="111" y="97"/>
                  <a:pt x="115" y="94"/>
                </a:cubicBezTo>
                <a:cubicBezTo>
                  <a:pt x="120" y="98"/>
                  <a:pt x="122" y="106"/>
                  <a:pt x="119" y="111"/>
                </a:cubicBezTo>
                <a:close/>
                <a:moveTo>
                  <a:pt x="133" y="73"/>
                </a:moveTo>
                <a:cubicBezTo>
                  <a:pt x="134" y="79"/>
                  <a:pt x="127" y="85"/>
                  <a:pt x="120" y="86"/>
                </a:cubicBezTo>
                <a:cubicBezTo>
                  <a:pt x="119" y="86"/>
                  <a:pt x="119" y="86"/>
                  <a:pt x="119" y="86"/>
                </a:cubicBezTo>
                <a:cubicBezTo>
                  <a:pt x="120" y="80"/>
                  <a:pt x="116" y="74"/>
                  <a:pt x="110" y="72"/>
                </a:cubicBezTo>
                <a:cubicBezTo>
                  <a:pt x="110" y="72"/>
                  <a:pt x="111" y="72"/>
                  <a:pt x="111" y="72"/>
                </a:cubicBezTo>
                <a:cubicBezTo>
                  <a:pt x="116" y="70"/>
                  <a:pt x="119" y="66"/>
                  <a:pt x="120" y="61"/>
                </a:cubicBezTo>
                <a:cubicBezTo>
                  <a:pt x="127" y="61"/>
                  <a:pt x="133" y="66"/>
                  <a:pt x="133" y="73"/>
                </a:cubicBezTo>
                <a:close/>
                <a:moveTo>
                  <a:pt x="125" y="34"/>
                </a:moveTo>
                <a:cubicBezTo>
                  <a:pt x="129" y="40"/>
                  <a:pt x="127" y="48"/>
                  <a:pt x="120" y="53"/>
                </a:cubicBezTo>
                <a:cubicBezTo>
                  <a:pt x="120" y="53"/>
                  <a:pt x="120" y="53"/>
                  <a:pt x="120" y="53"/>
                </a:cubicBezTo>
                <a:cubicBezTo>
                  <a:pt x="117" y="48"/>
                  <a:pt x="111" y="45"/>
                  <a:pt x="106" y="45"/>
                </a:cubicBezTo>
                <a:cubicBezTo>
                  <a:pt x="108" y="41"/>
                  <a:pt x="109" y="36"/>
                  <a:pt x="107" y="32"/>
                </a:cubicBezTo>
                <a:cubicBezTo>
                  <a:pt x="113" y="28"/>
                  <a:pt x="121" y="29"/>
                  <a:pt x="125" y="34"/>
                </a:cubicBezTo>
                <a:close/>
                <a:moveTo>
                  <a:pt x="95" y="7"/>
                </a:moveTo>
                <a:cubicBezTo>
                  <a:pt x="102" y="9"/>
                  <a:pt x="105" y="17"/>
                  <a:pt x="102" y="24"/>
                </a:cubicBezTo>
                <a:cubicBezTo>
                  <a:pt x="102" y="25"/>
                  <a:pt x="102" y="25"/>
                  <a:pt x="102" y="25"/>
                </a:cubicBezTo>
                <a:cubicBezTo>
                  <a:pt x="96" y="22"/>
                  <a:pt x="90" y="24"/>
                  <a:pt x="85" y="28"/>
                </a:cubicBezTo>
                <a:cubicBezTo>
                  <a:pt x="86" y="23"/>
                  <a:pt x="83" y="18"/>
                  <a:pt x="79" y="15"/>
                </a:cubicBezTo>
                <a:cubicBezTo>
                  <a:pt x="82" y="8"/>
                  <a:pt x="89" y="5"/>
                  <a:pt x="95" y="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2" name="Freeform 88"/>
          <p:cNvSpPr>
            <a:spLocks noEditPoints="1"/>
          </p:cNvSpPr>
          <p:nvPr/>
        </p:nvSpPr>
        <p:spPr bwMode="auto">
          <a:xfrm>
            <a:off x="4619667" y="3513206"/>
            <a:ext cx="214548" cy="216306"/>
          </a:xfrm>
          <a:custGeom>
            <a:avLst/>
            <a:gdLst>
              <a:gd name="T0" fmla="*/ 26 w 103"/>
              <a:gd name="T1" fmla="*/ 7 h 104"/>
              <a:gd name="T2" fmla="*/ 39 w 103"/>
              <a:gd name="T3" fmla="*/ 12 h 104"/>
              <a:gd name="T4" fmla="*/ 45 w 103"/>
              <a:gd name="T5" fmla="*/ 25 h 104"/>
              <a:gd name="T6" fmla="*/ 44 w 103"/>
              <a:gd name="T7" fmla="*/ 25 h 104"/>
              <a:gd name="T8" fmla="*/ 31 w 103"/>
              <a:gd name="T9" fmla="*/ 32 h 104"/>
              <a:gd name="T10" fmla="*/ 23 w 103"/>
              <a:gd name="T11" fmla="*/ 21 h 104"/>
              <a:gd name="T12" fmla="*/ 26 w 103"/>
              <a:gd name="T13" fmla="*/ 7 h 104"/>
              <a:gd name="T14" fmla="*/ 1 w 103"/>
              <a:gd name="T15" fmla="*/ 33 h 104"/>
              <a:gd name="T16" fmla="*/ 9 w 103"/>
              <a:gd name="T17" fmla="*/ 45 h 104"/>
              <a:gd name="T18" fmla="*/ 22 w 103"/>
              <a:gd name="T19" fmla="*/ 47 h 104"/>
              <a:gd name="T20" fmla="*/ 29 w 103"/>
              <a:gd name="T21" fmla="*/ 33 h 104"/>
              <a:gd name="T22" fmla="*/ 14 w 103"/>
              <a:gd name="T23" fmla="*/ 27 h 104"/>
              <a:gd name="T24" fmla="*/ 1 w 103"/>
              <a:gd name="T25" fmla="*/ 33 h 104"/>
              <a:gd name="T26" fmla="*/ 1 w 103"/>
              <a:gd name="T27" fmla="*/ 63 h 104"/>
              <a:gd name="T28" fmla="*/ 9 w 103"/>
              <a:gd name="T29" fmla="*/ 51 h 104"/>
              <a:gd name="T30" fmla="*/ 21 w 103"/>
              <a:gd name="T31" fmla="*/ 49 h 104"/>
              <a:gd name="T32" fmla="*/ 22 w 103"/>
              <a:gd name="T33" fmla="*/ 59 h 104"/>
              <a:gd name="T34" fmla="*/ 24 w 103"/>
              <a:gd name="T35" fmla="*/ 66 h 104"/>
              <a:gd name="T36" fmla="*/ 14 w 103"/>
              <a:gd name="T37" fmla="*/ 70 h 104"/>
              <a:gd name="T38" fmla="*/ 1 w 103"/>
              <a:gd name="T39" fmla="*/ 63 h 104"/>
              <a:gd name="T40" fmla="*/ 17 w 103"/>
              <a:gd name="T41" fmla="*/ 92 h 104"/>
              <a:gd name="T42" fmla="*/ 31 w 103"/>
              <a:gd name="T43" fmla="*/ 89 h 104"/>
              <a:gd name="T44" fmla="*/ 36 w 103"/>
              <a:gd name="T45" fmla="*/ 79 h 104"/>
              <a:gd name="T46" fmla="*/ 25 w 103"/>
              <a:gd name="T47" fmla="*/ 67 h 104"/>
              <a:gd name="T48" fmla="*/ 15 w 103"/>
              <a:gd name="T49" fmla="*/ 78 h 104"/>
              <a:gd name="T50" fmla="*/ 17 w 103"/>
              <a:gd name="T51" fmla="*/ 92 h 104"/>
              <a:gd name="T52" fmla="*/ 44 w 103"/>
              <a:gd name="T53" fmla="*/ 104 h 104"/>
              <a:gd name="T54" fmla="*/ 35 w 103"/>
              <a:gd name="T55" fmla="*/ 92 h 104"/>
              <a:gd name="T56" fmla="*/ 38 w 103"/>
              <a:gd name="T57" fmla="*/ 80 h 104"/>
              <a:gd name="T58" fmla="*/ 54 w 103"/>
              <a:gd name="T59" fmla="*/ 82 h 104"/>
              <a:gd name="T60" fmla="*/ 54 w 103"/>
              <a:gd name="T61" fmla="*/ 94 h 104"/>
              <a:gd name="T62" fmla="*/ 44 w 103"/>
              <a:gd name="T63" fmla="*/ 104 h 104"/>
              <a:gd name="T64" fmla="*/ 77 w 103"/>
              <a:gd name="T65" fmla="*/ 97 h 104"/>
              <a:gd name="T66" fmla="*/ 63 w 103"/>
              <a:gd name="T67" fmla="*/ 94 h 104"/>
              <a:gd name="T68" fmla="*/ 57 w 103"/>
              <a:gd name="T69" fmla="*/ 82 h 104"/>
              <a:gd name="T70" fmla="*/ 71 w 103"/>
              <a:gd name="T71" fmla="*/ 74 h 104"/>
              <a:gd name="T72" fmla="*/ 79 w 103"/>
              <a:gd name="T73" fmla="*/ 83 h 104"/>
              <a:gd name="T74" fmla="*/ 77 w 103"/>
              <a:gd name="T75" fmla="*/ 97 h 104"/>
              <a:gd name="T76" fmla="*/ 100 w 103"/>
              <a:gd name="T77" fmla="*/ 70 h 104"/>
              <a:gd name="T78" fmla="*/ 91 w 103"/>
              <a:gd name="T79" fmla="*/ 59 h 104"/>
              <a:gd name="T80" fmla="*/ 79 w 103"/>
              <a:gd name="T81" fmla="*/ 58 h 104"/>
              <a:gd name="T82" fmla="*/ 72 w 103"/>
              <a:gd name="T83" fmla="*/ 72 h 104"/>
              <a:gd name="T84" fmla="*/ 87 w 103"/>
              <a:gd name="T85" fmla="*/ 77 h 104"/>
              <a:gd name="T86" fmla="*/ 100 w 103"/>
              <a:gd name="T87" fmla="*/ 70 h 104"/>
              <a:gd name="T88" fmla="*/ 101 w 103"/>
              <a:gd name="T89" fmla="*/ 39 h 104"/>
              <a:gd name="T90" fmla="*/ 94 w 103"/>
              <a:gd name="T91" fmla="*/ 52 h 104"/>
              <a:gd name="T92" fmla="*/ 79 w 103"/>
              <a:gd name="T93" fmla="*/ 55 h 104"/>
              <a:gd name="T94" fmla="*/ 78 w 103"/>
              <a:gd name="T95" fmla="*/ 47 h 104"/>
              <a:gd name="T96" fmla="*/ 76 w 103"/>
              <a:gd name="T97" fmla="*/ 40 h 104"/>
              <a:gd name="T98" fmla="*/ 88 w 103"/>
              <a:gd name="T99" fmla="*/ 34 h 104"/>
              <a:gd name="T100" fmla="*/ 101 w 103"/>
              <a:gd name="T101" fmla="*/ 39 h 104"/>
              <a:gd name="T102" fmla="*/ 86 w 103"/>
              <a:gd name="T103" fmla="*/ 13 h 104"/>
              <a:gd name="T104" fmla="*/ 71 w 103"/>
              <a:gd name="T105" fmla="*/ 17 h 104"/>
              <a:gd name="T106" fmla="*/ 65 w 103"/>
              <a:gd name="T107" fmla="*/ 28 h 104"/>
              <a:gd name="T108" fmla="*/ 75 w 103"/>
              <a:gd name="T109" fmla="*/ 39 h 104"/>
              <a:gd name="T110" fmla="*/ 87 w 103"/>
              <a:gd name="T111" fmla="*/ 28 h 104"/>
              <a:gd name="T112" fmla="*/ 86 w 103"/>
              <a:gd name="T113" fmla="*/ 13 h 104"/>
              <a:gd name="T114" fmla="*/ 57 w 103"/>
              <a:gd name="T115" fmla="*/ 1 h 104"/>
              <a:gd name="T116" fmla="*/ 66 w 103"/>
              <a:gd name="T117" fmla="*/ 12 h 104"/>
              <a:gd name="T118" fmla="*/ 63 w 103"/>
              <a:gd name="T119" fmla="*/ 28 h 104"/>
              <a:gd name="T120" fmla="*/ 49 w 103"/>
              <a:gd name="T121" fmla="*/ 24 h 104"/>
              <a:gd name="T122" fmla="*/ 47 w 103"/>
              <a:gd name="T123" fmla="*/ 11 h 104"/>
              <a:gd name="T124" fmla="*/ 57 w 103"/>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104">
                <a:moveTo>
                  <a:pt x="26" y="7"/>
                </a:moveTo>
                <a:cubicBezTo>
                  <a:pt x="30" y="4"/>
                  <a:pt x="36" y="7"/>
                  <a:pt x="39" y="12"/>
                </a:cubicBezTo>
                <a:cubicBezTo>
                  <a:pt x="41" y="14"/>
                  <a:pt x="43" y="20"/>
                  <a:pt x="45" y="25"/>
                </a:cubicBezTo>
                <a:cubicBezTo>
                  <a:pt x="44" y="25"/>
                  <a:pt x="44" y="25"/>
                  <a:pt x="44" y="25"/>
                </a:cubicBezTo>
                <a:cubicBezTo>
                  <a:pt x="39" y="26"/>
                  <a:pt x="34" y="28"/>
                  <a:pt x="31" y="32"/>
                </a:cubicBezTo>
                <a:cubicBezTo>
                  <a:pt x="27" y="28"/>
                  <a:pt x="24" y="24"/>
                  <a:pt x="23" y="21"/>
                </a:cubicBezTo>
                <a:cubicBezTo>
                  <a:pt x="20" y="16"/>
                  <a:pt x="21" y="10"/>
                  <a:pt x="26" y="7"/>
                </a:cubicBezTo>
                <a:close/>
                <a:moveTo>
                  <a:pt x="1" y="33"/>
                </a:moveTo>
                <a:cubicBezTo>
                  <a:pt x="0" y="38"/>
                  <a:pt x="3" y="43"/>
                  <a:pt x="9" y="45"/>
                </a:cubicBezTo>
                <a:cubicBezTo>
                  <a:pt x="12" y="46"/>
                  <a:pt x="17" y="47"/>
                  <a:pt x="22" y="47"/>
                </a:cubicBezTo>
                <a:cubicBezTo>
                  <a:pt x="23" y="42"/>
                  <a:pt x="25" y="37"/>
                  <a:pt x="29" y="33"/>
                </a:cubicBezTo>
                <a:cubicBezTo>
                  <a:pt x="24" y="30"/>
                  <a:pt x="17" y="28"/>
                  <a:pt x="14" y="27"/>
                </a:cubicBezTo>
                <a:cubicBezTo>
                  <a:pt x="8" y="25"/>
                  <a:pt x="3" y="28"/>
                  <a:pt x="1" y="33"/>
                </a:cubicBezTo>
                <a:close/>
                <a:moveTo>
                  <a:pt x="1" y="63"/>
                </a:moveTo>
                <a:cubicBezTo>
                  <a:pt x="0" y="58"/>
                  <a:pt x="3" y="53"/>
                  <a:pt x="9" y="51"/>
                </a:cubicBezTo>
                <a:cubicBezTo>
                  <a:pt x="12" y="51"/>
                  <a:pt x="16" y="50"/>
                  <a:pt x="21" y="49"/>
                </a:cubicBezTo>
                <a:cubicBezTo>
                  <a:pt x="21" y="53"/>
                  <a:pt x="21" y="56"/>
                  <a:pt x="22" y="59"/>
                </a:cubicBezTo>
                <a:cubicBezTo>
                  <a:pt x="22" y="62"/>
                  <a:pt x="23" y="64"/>
                  <a:pt x="24" y="66"/>
                </a:cubicBezTo>
                <a:cubicBezTo>
                  <a:pt x="20" y="68"/>
                  <a:pt x="17" y="69"/>
                  <a:pt x="14" y="70"/>
                </a:cubicBezTo>
                <a:cubicBezTo>
                  <a:pt x="9" y="71"/>
                  <a:pt x="3" y="68"/>
                  <a:pt x="1" y="63"/>
                </a:cubicBezTo>
                <a:close/>
                <a:moveTo>
                  <a:pt x="17" y="92"/>
                </a:moveTo>
                <a:cubicBezTo>
                  <a:pt x="21" y="95"/>
                  <a:pt x="27" y="94"/>
                  <a:pt x="31" y="89"/>
                </a:cubicBezTo>
                <a:cubicBezTo>
                  <a:pt x="32" y="87"/>
                  <a:pt x="34" y="83"/>
                  <a:pt x="36" y="79"/>
                </a:cubicBezTo>
                <a:cubicBezTo>
                  <a:pt x="31" y="76"/>
                  <a:pt x="27" y="72"/>
                  <a:pt x="25" y="67"/>
                </a:cubicBezTo>
                <a:cubicBezTo>
                  <a:pt x="21" y="71"/>
                  <a:pt x="17" y="76"/>
                  <a:pt x="15" y="78"/>
                </a:cubicBezTo>
                <a:cubicBezTo>
                  <a:pt x="12" y="83"/>
                  <a:pt x="12" y="89"/>
                  <a:pt x="17" y="92"/>
                </a:cubicBezTo>
                <a:close/>
                <a:moveTo>
                  <a:pt x="44" y="104"/>
                </a:moveTo>
                <a:cubicBezTo>
                  <a:pt x="38" y="103"/>
                  <a:pt x="35" y="98"/>
                  <a:pt x="35" y="92"/>
                </a:cubicBezTo>
                <a:cubicBezTo>
                  <a:pt x="35" y="89"/>
                  <a:pt x="36" y="84"/>
                  <a:pt x="38" y="80"/>
                </a:cubicBezTo>
                <a:cubicBezTo>
                  <a:pt x="43" y="82"/>
                  <a:pt x="48" y="83"/>
                  <a:pt x="54" y="82"/>
                </a:cubicBezTo>
                <a:cubicBezTo>
                  <a:pt x="54" y="87"/>
                  <a:pt x="54" y="91"/>
                  <a:pt x="54" y="94"/>
                </a:cubicBezTo>
                <a:cubicBezTo>
                  <a:pt x="54" y="100"/>
                  <a:pt x="49" y="104"/>
                  <a:pt x="44" y="104"/>
                </a:cubicBezTo>
                <a:close/>
                <a:moveTo>
                  <a:pt x="77" y="97"/>
                </a:moveTo>
                <a:cubicBezTo>
                  <a:pt x="73" y="100"/>
                  <a:pt x="66" y="98"/>
                  <a:pt x="63" y="94"/>
                </a:cubicBezTo>
                <a:cubicBezTo>
                  <a:pt x="61" y="91"/>
                  <a:pt x="59" y="86"/>
                  <a:pt x="57" y="82"/>
                </a:cubicBezTo>
                <a:cubicBezTo>
                  <a:pt x="62" y="80"/>
                  <a:pt x="67" y="77"/>
                  <a:pt x="71" y="74"/>
                </a:cubicBezTo>
                <a:cubicBezTo>
                  <a:pt x="74" y="77"/>
                  <a:pt x="77" y="81"/>
                  <a:pt x="79" y="83"/>
                </a:cubicBezTo>
                <a:cubicBezTo>
                  <a:pt x="82" y="88"/>
                  <a:pt x="81" y="94"/>
                  <a:pt x="77" y="97"/>
                </a:cubicBezTo>
                <a:close/>
                <a:moveTo>
                  <a:pt x="100" y="70"/>
                </a:moveTo>
                <a:cubicBezTo>
                  <a:pt x="101" y="65"/>
                  <a:pt x="97" y="60"/>
                  <a:pt x="91" y="59"/>
                </a:cubicBezTo>
                <a:cubicBezTo>
                  <a:pt x="89" y="58"/>
                  <a:pt x="84" y="58"/>
                  <a:pt x="79" y="58"/>
                </a:cubicBezTo>
                <a:cubicBezTo>
                  <a:pt x="78" y="63"/>
                  <a:pt x="76" y="68"/>
                  <a:pt x="72" y="72"/>
                </a:cubicBezTo>
                <a:cubicBezTo>
                  <a:pt x="78" y="75"/>
                  <a:pt x="84" y="77"/>
                  <a:pt x="87" y="77"/>
                </a:cubicBezTo>
                <a:cubicBezTo>
                  <a:pt x="93" y="79"/>
                  <a:pt x="99" y="76"/>
                  <a:pt x="100" y="70"/>
                </a:cubicBezTo>
                <a:close/>
                <a:moveTo>
                  <a:pt x="101" y="39"/>
                </a:moveTo>
                <a:cubicBezTo>
                  <a:pt x="103" y="44"/>
                  <a:pt x="100" y="50"/>
                  <a:pt x="94" y="52"/>
                </a:cubicBezTo>
                <a:cubicBezTo>
                  <a:pt x="91" y="53"/>
                  <a:pt x="85" y="55"/>
                  <a:pt x="79" y="55"/>
                </a:cubicBezTo>
                <a:cubicBezTo>
                  <a:pt x="79" y="53"/>
                  <a:pt x="79" y="50"/>
                  <a:pt x="78" y="47"/>
                </a:cubicBezTo>
                <a:cubicBezTo>
                  <a:pt x="78" y="45"/>
                  <a:pt x="77" y="42"/>
                  <a:pt x="76" y="40"/>
                </a:cubicBezTo>
                <a:cubicBezTo>
                  <a:pt x="80" y="37"/>
                  <a:pt x="85" y="35"/>
                  <a:pt x="88" y="34"/>
                </a:cubicBezTo>
                <a:cubicBezTo>
                  <a:pt x="93" y="32"/>
                  <a:pt x="99" y="34"/>
                  <a:pt x="101" y="39"/>
                </a:cubicBezTo>
                <a:close/>
                <a:moveTo>
                  <a:pt x="86" y="13"/>
                </a:moveTo>
                <a:cubicBezTo>
                  <a:pt x="81" y="10"/>
                  <a:pt x="75" y="12"/>
                  <a:pt x="71" y="17"/>
                </a:cubicBezTo>
                <a:cubicBezTo>
                  <a:pt x="70" y="19"/>
                  <a:pt x="67" y="24"/>
                  <a:pt x="65" y="28"/>
                </a:cubicBezTo>
                <a:cubicBezTo>
                  <a:pt x="69" y="31"/>
                  <a:pt x="73" y="35"/>
                  <a:pt x="75" y="39"/>
                </a:cubicBezTo>
                <a:cubicBezTo>
                  <a:pt x="80" y="36"/>
                  <a:pt x="85" y="30"/>
                  <a:pt x="87" y="28"/>
                </a:cubicBezTo>
                <a:cubicBezTo>
                  <a:pt x="90" y="23"/>
                  <a:pt x="90" y="16"/>
                  <a:pt x="86" y="13"/>
                </a:cubicBezTo>
                <a:close/>
                <a:moveTo>
                  <a:pt x="57" y="1"/>
                </a:moveTo>
                <a:cubicBezTo>
                  <a:pt x="63" y="1"/>
                  <a:pt x="67" y="6"/>
                  <a:pt x="66" y="12"/>
                </a:cubicBezTo>
                <a:cubicBezTo>
                  <a:pt x="66" y="15"/>
                  <a:pt x="65" y="22"/>
                  <a:pt x="63" y="28"/>
                </a:cubicBezTo>
                <a:cubicBezTo>
                  <a:pt x="59" y="25"/>
                  <a:pt x="54" y="24"/>
                  <a:pt x="49" y="24"/>
                </a:cubicBezTo>
                <a:cubicBezTo>
                  <a:pt x="48" y="19"/>
                  <a:pt x="47" y="14"/>
                  <a:pt x="47" y="11"/>
                </a:cubicBezTo>
                <a:cubicBezTo>
                  <a:pt x="48" y="5"/>
                  <a:pt x="52" y="0"/>
                  <a:pt x="57"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89"/>
          <p:cNvSpPr/>
          <p:nvPr/>
        </p:nvSpPr>
        <p:spPr bwMode="auto">
          <a:xfrm>
            <a:off x="4704958" y="3575636"/>
            <a:ext cx="14069"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6" y="1"/>
                  <a:pt x="7" y="3"/>
                </a:cubicBezTo>
                <a:cubicBezTo>
                  <a:pt x="7" y="5"/>
                  <a:pt x="6" y="7"/>
                  <a:pt x="4" y="7"/>
                </a:cubicBezTo>
                <a:cubicBezTo>
                  <a:pt x="2" y="8"/>
                  <a:pt x="1" y="6"/>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4" name="Freeform 90"/>
          <p:cNvSpPr/>
          <p:nvPr/>
        </p:nvSpPr>
        <p:spPr bwMode="auto">
          <a:xfrm>
            <a:off x="4721665" y="3654772"/>
            <a:ext cx="14069"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7" y="1"/>
                  <a:pt x="7" y="3"/>
                </a:cubicBezTo>
                <a:cubicBezTo>
                  <a:pt x="7" y="5"/>
                  <a:pt x="6" y="7"/>
                  <a:pt x="4" y="7"/>
                </a:cubicBezTo>
                <a:cubicBezTo>
                  <a:pt x="3" y="8"/>
                  <a:pt x="1" y="7"/>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5" name="Freeform 91"/>
          <p:cNvSpPr/>
          <p:nvPr/>
        </p:nvSpPr>
        <p:spPr bwMode="auto">
          <a:xfrm>
            <a:off x="4682097" y="3594101"/>
            <a:ext cx="14069"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7" y="1"/>
                  <a:pt x="7" y="3"/>
                </a:cubicBezTo>
                <a:cubicBezTo>
                  <a:pt x="7" y="5"/>
                  <a:pt x="6" y="7"/>
                  <a:pt x="4" y="7"/>
                </a:cubicBezTo>
                <a:cubicBezTo>
                  <a:pt x="2" y="8"/>
                  <a:pt x="1" y="7"/>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92"/>
          <p:cNvSpPr/>
          <p:nvPr/>
        </p:nvSpPr>
        <p:spPr bwMode="auto">
          <a:xfrm>
            <a:off x="4673304" y="3623118"/>
            <a:ext cx="14948" cy="14948"/>
          </a:xfrm>
          <a:custGeom>
            <a:avLst/>
            <a:gdLst>
              <a:gd name="T0" fmla="*/ 3 w 7"/>
              <a:gd name="T1" fmla="*/ 0 h 7"/>
              <a:gd name="T2" fmla="*/ 7 w 7"/>
              <a:gd name="T3" fmla="*/ 3 h 7"/>
              <a:gd name="T4" fmla="*/ 4 w 7"/>
              <a:gd name="T5" fmla="*/ 7 h 7"/>
              <a:gd name="T6" fmla="*/ 0 w 7"/>
              <a:gd name="T7" fmla="*/ 4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5" y="0"/>
                  <a:pt x="7" y="1"/>
                  <a:pt x="7" y="3"/>
                </a:cubicBezTo>
                <a:cubicBezTo>
                  <a:pt x="7" y="5"/>
                  <a:pt x="6" y="6"/>
                  <a:pt x="4" y="7"/>
                </a:cubicBezTo>
                <a:cubicBezTo>
                  <a:pt x="3" y="7"/>
                  <a:pt x="1" y="6"/>
                  <a:pt x="0" y="4"/>
                </a:cubicBezTo>
                <a:cubicBezTo>
                  <a:pt x="0" y="2"/>
                  <a:pt x="1"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Freeform 93"/>
          <p:cNvSpPr/>
          <p:nvPr/>
        </p:nvSpPr>
        <p:spPr bwMode="auto">
          <a:xfrm>
            <a:off x="4692648" y="3648617"/>
            <a:ext cx="16707" cy="14069"/>
          </a:xfrm>
          <a:custGeom>
            <a:avLst/>
            <a:gdLst>
              <a:gd name="T0" fmla="*/ 3 w 8"/>
              <a:gd name="T1" fmla="*/ 0 h 7"/>
              <a:gd name="T2" fmla="*/ 7 w 8"/>
              <a:gd name="T3" fmla="*/ 3 h 7"/>
              <a:gd name="T4" fmla="*/ 5 w 8"/>
              <a:gd name="T5" fmla="*/ 7 h 7"/>
              <a:gd name="T6" fmla="*/ 1 w 8"/>
              <a:gd name="T7" fmla="*/ 4 h 7"/>
              <a:gd name="T8" fmla="*/ 3 w 8"/>
              <a:gd name="T9" fmla="*/ 0 h 7"/>
            </a:gdLst>
            <a:ahLst/>
            <a:cxnLst>
              <a:cxn ang="0">
                <a:pos x="T0" y="T1"/>
              </a:cxn>
              <a:cxn ang="0">
                <a:pos x="T2" y="T3"/>
              </a:cxn>
              <a:cxn ang="0">
                <a:pos x="T4" y="T5"/>
              </a:cxn>
              <a:cxn ang="0">
                <a:pos x="T6" y="T7"/>
              </a:cxn>
              <a:cxn ang="0">
                <a:pos x="T8" y="T9"/>
              </a:cxn>
            </a:cxnLst>
            <a:rect l="0" t="0" r="r" b="b"/>
            <a:pathLst>
              <a:path w="8" h="7">
                <a:moveTo>
                  <a:pt x="3" y="0"/>
                </a:moveTo>
                <a:cubicBezTo>
                  <a:pt x="5" y="0"/>
                  <a:pt x="7" y="1"/>
                  <a:pt x="7" y="3"/>
                </a:cubicBezTo>
                <a:cubicBezTo>
                  <a:pt x="8" y="5"/>
                  <a:pt x="6" y="7"/>
                  <a:pt x="5" y="7"/>
                </a:cubicBezTo>
                <a:cubicBezTo>
                  <a:pt x="3" y="7"/>
                  <a:pt x="1" y="6"/>
                  <a:pt x="1" y="4"/>
                </a:cubicBezTo>
                <a:cubicBezTo>
                  <a:pt x="0" y="2"/>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8" name="Freeform 94"/>
          <p:cNvSpPr/>
          <p:nvPr/>
        </p:nvSpPr>
        <p:spPr bwMode="auto">
          <a:xfrm>
            <a:off x="4735733" y="3583550"/>
            <a:ext cx="14948" cy="14948"/>
          </a:xfrm>
          <a:custGeom>
            <a:avLst/>
            <a:gdLst>
              <a:gd name="T0" fmla="*/ 3 w 7"/>
              <a:gd name="T1" fmla="*/ 0 h 7"/>
              <a:gd name="T2" fmla="*/ 0 w 7"/>
              <a:gd name="T3" fmla="*/ 4 h 7"/>
              <a:gd name="T4" fmla="*/ 4 w 7"/>
              <a:gd name="T5" fmla="*/ 7 h 7"/>
              <a:gd name="T6" fmla="*/ 7 w 7"/>
              <a:gd name="T7" fmla="*/ 3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1" y="1"/>
                  <a:pt x="0" y="2"/>
                  <a:pt x="0" y="4"/>
                </a:cubicBezTo>
                <a:cubicBezTo>
                  <a:pt x="0" y="6"/>
                  <a:pt x="2" y="7"/>
                  <a:pt x="4" y="7"/>
                </a:cubicBezTo>
                <a:cubicBezTo>
                  <a:pt x="6" y="6"/>
                  <a:pt x="7" y="5"/>
                  <a:pt x="7" y="3"/>
                </a:cubicBezTo>
                <a:cubicBezTo>
                  <a:pt x="6" y="1"/>
                  <a:pt x="5"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9" name="Freeform 95"/>
          <p:cNvSpPr/>
          <p:nvPr/>
        </p:nvSpPr>
        <p:spPr bwMode="auto">
          <a:xfrm>
            <a:off x="4755078" y="3604653"/>
            <a:ext cx="14069" cy="16707"/>
          </a:xfrm>
          <a:custGeom>
            <a:avLst/>
            <a:gdLst>
              <a:gd name="T0" fmla="*/ 3 w 7"/>
              <a:gd name="T1" fmla="*/ 1 h 8"/>
              <a:gd name="T2" fmla="*/ 0 w 7"/>
              <a:gd name="T3" fmla="*/ 5 h 8"/>
              <a:gd name="T4" fmla="*/ 4 w 7"/>
              <a:gd name="T5" fmla="*/ 7 h 8"/>
              <a:gd name="T6" fmla="*/ 7 w 7"/>
              <a:gd name="T7" fmla="*/ 3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1" y="1"/>
                  <a:pt x="0" y="3"/>
                  <a:pt x="0" y="5"/>
                </a:cubicBezTo>
                <a:cubicBezTo>
                  <a:pt x="0" y="7"/>
                  <a:pt x="2" y="8"/>
                  <a:pt x="4" y="7"/>
                </a:cubicBezTo>
                <a:cubicBezTo>
                  <a:pt x="6" y="7"/>
                  <a:pt x="7" y="5"/>
                  <a:pt x="7" y="3"/>
                </a:cubicBezTo>
                <a:cubicBezTo>
                  <a:pt x="6" y="2"/>
                  <a:pt x="5" y="0"/>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Freeform 96"/>
          <p:cNvSpPr/>
          <p:nvPr/>
        </p:nvSpPr>
        <p:spPr bwMode="auto">
          <a:xfrm>
            <a:off x="4746285" y="3635428"/>
            <a:ext cx="16707" cy="16707"/>
          </a:xfrm>
          <a:custGeom>
            <a:avLst/>
            <a:gdLst>
              <a:gd name="T0" fmla="*/ 3 w 8"/>
              <a:gd name="T1" fmla="*/ 1 h 8"/>
              <a:gd name="T2" fmla="*/ 1 w 8"/>
              <a:gd name="T3" fmla="*/ 5 h 8"/>
              <a:gd name="T4" fmla="*/ 5 w 8"/>
              <a:gd name="T5" fmla="*/ 7 h 8"/>
              <a:gd name="T6" fmla="*/ 7 w 8"/>
              <a:gd name="T7" fmla="*/ 3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2" y="1"/>
                  <a:pt x="0" y="3"/>
                  <a:pt x="1" y="5"/>
                </a:cubicBezTo>
                <a:cubicBezTo>
                  <a:pt x="1" y="7"/>
                  <a:pt x="3" y="8"/>
                  <a:pt x="5" y="7"/>
                </a:cubicBezTo>
                <a:cubicBezTo>
                  <a:pt x="7" y="7"/>
                  <a:pt x="8" y="5"/>
                  <a:pt x="7" y="3"/>
                </a:cubicBezTo>
                <a:cubicBezTo>
                  <a:pt x="7" y="1"/>
                  <a:pt x="5" y="0"/>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97"/>
          <p:cNvSpPr/>
          <p:nvPr/>
        </p:nvSpPr>
        <p:spPr bwMode="auto">
          <a:xfrm>
            <a:off x="4702320" y="3604653"/>
            <a:ext cx="33413" cy="33413"/>
          </a:xfrm>
          <a:custGeom>
            <a:avLst/>
            <a:gdLst>
              <a:gd name="T0" fmla="*/ 7 w 16"/>
              <a:gd name="T1" fmla="*/ 1 h 16"/>
              <a:gd name="T2" fmla="*/ 15 w 16"/>
              <a:gd name="T3" fmla="*/ 6 h 16"/>
              <a:gd name="T4" fmla="*/ 10 w 16"/>
              <a:gd name="T5" fmla="*/ 15 h 16"/>
              <a:gd name="T6" fmla="*/ 1 w 16"/>
              <a:gd name="T7" fmla="*/ 9 h 16"/>
              <a:gd name="T8" fmla="*/ 7 w 16"/>
              <a:gd name="T9" fmla="*/ 1 h 16"/>
            </a:gdLst>
            <a:ahLst/>
            <a:cxnLst>
              <a:cxn ang="0">
                <a:pos x="T0" y="T1"/>
              </a:cxn>
              <a:cxn ang="0">
                <a:pos x="T2" y="T3"/>
              </a:cxn>
              <a:cxn ang="0">
                <a:pos x="T4" y="T5"/>
              </a:cxn>
              <a:cxn ang="0">
                <a:pos x="T6" y="T7"/>
              </a:cxn>
              <a:cxn ang="0">
                <a:pos x="T8" y="T9"/>
              </a:cxn>
            </a:cxnLst>
            <a:rect l="0" t="0" r="r" b="b"/>
            <a:pathLst>
              <a:path w="16" h="16">
                <a:moveTo>
                  <a:pt x="7" y="1"/>
                </a:moveTo>
                <a:cubicBezTo>
                  <a:pt x="11" y="0"/>
                  <a:pt x="15" y="2"/>
                  <a:pt x="15" y="6"/>
                </a:cubicBezTo>
                <a:cubicBezTo>
                  <a:pt x="16" y="10"/>
                  <a:pt x="14" y="14"/>
                  <a:pt x="10" y="15"/>
                </a:cubicBezTo>
                <a:cubicBezTo>
                  <a:pt x="6" y="16"/>
                  <a:pt x="2" y="13"/>
                  <a:pt x="1" y="9"/>
                </a:cubicBezTo>
                <a:cubicBezTo>
                  <a:pt x="0" y="6"/>
                  <a:pt x="3" y="2"/>
                  <a:pt x="7"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2" name="Freeform 98"/>
          <p:cNvSpPr>
            <a:spLocks noEditPoints="1"/>
          </p:cNvSpPr>
          <p:nvPr/>
        </p:nvSpPr>
        <p:spPr bwMode="auto">
          <a:xfrm>
            <a:off x="4840369" y="2858133"/>
            <a:ext cx="415906" cy="394802"/>
          </a:xfrm>
          <a:custGeom>
            <a:avLst/>
            <a:gdLst>
              <a:gd name="T0" fmla="*/ 100 w 200"/>
              <a:gd name="T1" fmla="*/ 0 h 190"/>
              <a:gd name="T2" fmla="*/ 140 w 200"/>
              <a:gd name="T3" fmla="*/ 39 h 190"/>
              <a:gd name="T4" fmla="*/ 140 w 200"/>
              <a:gd name="T5" fmla="*/ 43 h 190"/>
              <a:gd name="T6" fmla="*/ 143 w 200"/>
              <a:gd name="T7" fmla="*/ 42 h 190"/>
              <a:gd name="T8" fmla="*/ 193 w 200"/>
              <a:gd name="T9" fmla="*/ 67 h 190"/>
              <a:gd name="T10" fmla="*/ 168 w 200"/>
              <a:gd name="T11" fmla="*/ 117 h 190"/>
              <a:gd name="T12" fmla="*/ 163 w 200"/>
              <a:gd name="T13" fmla="*/ 119 h 190"/>
              <a:gd name="T14" fmla="*/ 166 w 200"/>
              <a:gd name="T15" fmla="*/ 122 h 190"/>
              <a:gd name="T16" fmla="*/ 157 w 200"/>
              <a:gd name="T17" fmla="*/ 177 h 190"/>
              <a:gd name="T18" fmla="*/ 102 w 200"/>
              <a:gd name="T19" fmla="*/ 169 h 190"/>
              <a:gd name="T20" fmla="*/ 99 w 200"/>
              <a:gd name="T21" fmla="*/ 165 h 190"/>
              <a:gd name="T22" fmla="*/ 97 w 200"/>
              <a:gd name="T23" fmla="*/ 168 h 190"/>
              <a:gd name="T24" fmla="*/ 42 w 200"/>
              <a:gd name="T25" fmla="*/ 177 h 190"/>
              <a:gd name="T26" fmla="*/ 33 w 200"/>
              <a:gd name="T27" fmla="*/ 122 h 190"/>
              <a:gd name="T28" fmla="*/ 36 w 200"/>
              <a:gd name="T29" fmla="*/ 118 h 190"/>
              <a:gd name="T30" fmla="*/ 32 w 200"/>
              <a:gd name="T31" fmla="*/ 117 h 190"/>
              <a:gd name="T32" fmla="*/ 7 w 200"/>
              <a:gd name="T33" fmla="*/ 67 h 190"/>
              <a:gd name="T34" fmla="*/ 56 w 200"/>
              <a:gd name="T35" fmla="*/ 41 h 190"/>
              <a:gd name="T36" fmla="*/ 61 w 200"/>
              <a:gd name="T37" fmla="*/ 43 h 190"/>
              <a:gd name="T38" fmla="*/ 61 w 200"/>
              <a:gd name="T39" fmla="*/ 39 h 190"/>
              <a:gd name="T40" fmla="*/ 100 w 200"/>
              <a:gd name="T41" fmla="*/ 0 h 190"/>
              <a:gd name="T42" fmla="*/ 99 w 200"/>
              <a:gd name="T43" fmla="*/ 87 h 190"/>
              <a:gd name="T44" fmla="*/ 88 w 200"/>
              <a:gd name="T45" fmla="*/ 97 h 190"/>
              <a:gd name="T46" fmla="*/ 99 w 200"/>
              <a:gd name="T47" fmla="*/ 108 h 190"/>
              <a:gd name="T48" fmla="*/ 110 w 200"/>
              <a:gd name="T49" fmla="*/ 97 h 190"/>
              <a:gd name="T50" fmla="*/ 99 w 200"/>
              <a:gd name="T51" fmla="*/ 87 h 190"/>
              <a:gd name="T52" fmla="*/ 117 w 200"/>
              <a:gd name="T53" fmla="*/ 118 h 190"/>
              <a:gd name="T54" fmla="*/ 112 w 200"/>
              <a:gd name="T55" fmla="*/ 124 h 190"/>
              <a:gd name="T56" fmla="*/ 117 w 200"/>
              <a:gd name="T57" fmla="*/ 129 h 190"/>
              <a:gd name="T58" fmla="*/ 123 w 200"/>
              <a:gd name="T59" fmla="*/ 124 h 190"/>
              <a:gd name="T60" fmla="*/ 117 w 200"/>
              <a:gd name="T61" fmla="*/ 118 h 190"/>
              <a:gd name="T62" fmla="*/ 70 w 200"/>
              <a:gd name="T63" fmla="*/ 83 h 190"/>
              <a:gd name="T64" fmla="*/ 65 w 200"/>
              <a:gd name="T65" fmla="*/ 89 h 190"/>
              <a:gd name="T66" fmla="*/ 70 w 200"/>
              <a:gd name="T67" fmla="*/ 94 h 190"/>
              <a:gd name="T68" fmla="*/ 76 w 200"/>
              <a:gd name="T69" fmla="*/ 89 h 190"/>
              <a:gd name="T70" fmla="*/ 70 w 200"/>
              <a:gd name="T71" fmla="*/ 83 h 190"/>
              <a:gd name="T72" fmla="*/ 128 w 200"/>
              <a:gd name="T73" fmla="*/ 82 h 190"/>
              <a:gd name="T74" fmla="*/ 123 w 200"/>
              <a:gd name="T75" fmla="*/ 88 h 190"/>
              <a:gd name="T76" fmla="*/ 128 w 200"/>
              <a:gd name="T77" fmla="*/ 93 h 190"/>
              <a:gd name="T78" fmla="*/ 134 w 200"/>
              <a:gd name="T79" fmla="*/ 88 h 190"/>
              <a:gd name="T80" fmla="*/ 128 w 200"/>
              <a:gd name="T81" fmla="*/ 82 h 190"/>
              <a:gd name="T82" fmla="*/ 99 w 200"/>
              <a:gd name="T83" fmla="*/ 59 h 190"/>
              <a:gd name="T84" fmla="*/ 94 w 200"/>
              <a:gd name="T85" fmla="*/ 65 h 190"/>
              <a:gd name="T86" fmla="*/ 99 w 200"/>
              <a:gd name="T87" fmla="*/ 70 h 190"/>
              <a:gd name="T88" fmla="*/ 105 w 200"/>
              <a:gd name="T89" fmla="*/ 65 h 190"/>
              <a:gd name="T90" fmla="*/ 99 w 200"/>
              <a:gd name="T91" fmla="*/ 59 h 190"/>
              <a:gd name="T92" fmla="*/ 80 w 200"/>
              <a:gd name="T93" fmla="*/ 116 h 190"/>
              <a:gd name="T94" fmla="*/ 75 w 200"/>
              <a:gd name="T95" fmla="*/ 122 h 190"/>
              <a:gd name="T96" fmla="*/ 80 w 200"/>
              <a:gd name="T97" fmla="*/ 127 h 190"/>
              <a:gd name="T98" fmla="*/ 86 w 200"/>
              <a:gd name="T99" fmla="*/ 122 h 190"/>
              <a:gd name="T100" fmla="*/ 80 w 200"/>
              <a:gd name="T101" fmla="*/ 116 h 190"/>
              <a:gd name="T102" fmla="*/ 116 w 200"/>
              <a:gd name="T103" fmla="*/ 76 h 190"/>
              <a:gd name="T104" fmla="*/ 100 w 200"/>
              <a:gd name="T105" fmla="*/ 79 h 190"/>
              <a:gd name="T106" fmla="*/ 84 w 200"/>
              <a:gd name="T107" fmla="*/ 75 h 190"/>
              <a:gd name="T108" fmla="*/ 82 w 200"/>
              <a:gd name="T109" fmla="*/ 91 h 190"/>
              <a:gd name="T110" fmla="*/ 73 w 200"/>
              <a:gd name="T111" fmla="*/ 106 h 190"/>
              <a:gd name="T112" fmla="*/ 88 w 200"/>
              <a:gd name="T113" fmla="*/ 113 h 190"/>
              <a:gd name="T114" fmla="*/ 99 w 200"/>
              <a:gd name="T115" fmla="*/ 125 h 190"/>
              <a:gd name="T116" fmla="*/ 110 w 200"/>
              <a:gd name="T117" fmla="*/ 113 h 190"/>
              <a:gd name="T118" fmla="*/ 126 w 200"/>
              <a:gd name="T119" fmla="*/ 106 h 190"/>
              <a:gd name="T120" fmla="*/ 118 w 200"/>
              <a:gd name="T121" fmla="*/ 92 h 190"/>
              <a:gd name="T122" fmla="*/ 116 w 200"/>
              <a:gd name="T123" fmla="*/ 7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0">
                <a:moveTo>
                  <a:pt x="100" y="0"/>
                </a:moveTo>
                <a:cubicBezTo>
                  <a:pt x="122" y="0"/>
                  <a:pt x="140" y="17"/>
                  <a:pt x="140" y="39"/>
                </a:cubicBezTo>
                <a:cubicBezTo>
                  <a:pt x="140" y="41"/>
                  <a:pt x="140" y="42"/>
                  <a:pt x="140" y="43"/>
                </a:cubicBezTo>
                <a:cubicBezTo>
                  <a:pt x="141" y="43"/>
                  <a:pt x="142" y="43"/>
                  <a:pt x="143" y="42"/>
                </a:cubicBezTo>
                <a:cubicBezTo>
                  <a:pt x="163" y="35"/>
                  <a:pt x="186" y="46"/>
                  <a:pt x="193" y="67"/>
                </a:cubicBezTo>
                <a:cubicBezTo>
                  <a:pt x="200" y="88"/>
                  <a:pt x="189" y="110"/>
                  <a:pt x="168" y="117"/>
                </a:cubicBezTo>
                <a:cubicBezTo>
                  <a:pt x="166" y="118"/>
                  <a:pt x="165" y="118"/>
                  <a:pt x="163" y="119"/>
                </a:cubicBezTo>
                <a:cubicBezTo>
                  <a:pt x="164" y="120"/>
                  <a:pt x="165" y="121"/>
                  <a:pt x="166" y="122"/>
                </a:cubicBezTo>
                <a:cubicBezTo>
                  <a:pt x="179" y="139"/>
                  <a:pt x="175" y="164"/>
                  <a:pt x="157" y="177"/>
                </a:cubicBezTo>
                <a:cubicBezTo>
                  <a:pt x="140" y="190"/>
                  <a:pt x="115" y="186"/>
                  <a:pt x="102" y="169"/>
                </a:cubicBezTo>
                <a:cubicBezTo>
                  <a:pt x="101" y="167"/>
                  <a:pt x="100" y="166"/>
                  <a:pt x="99" y="165"/>
                </a:cubicBezTo>
                <a:cubicBezTo>
                  <a:pt x="99" y="166"/>
                  <a:pt x="98" y="167"/>
                  <a:pt x="97" y="168"/>
                </a:cubicBezTo>
                <a:cubicBezTo>
                  <a:pt x="84" y="186"/>
                  <a:pt x="60" y="190"/>
                  <a:pt x="42" y="177"/>
                </a:cubicBezTo>
                <a:cubicBezTo>
                  <a:pt x="24" y="164"/>
                  <a:pt x="20" y="139"/>
                  <a:pt x="33" y="122"/>
                </a:cubicBezTo>
                <a:cubicBezTo>
                  <a:pt x="34" y="120"/>
                  <a:pt x="35" y="119"/>
                  <a:pt x="36" y="118"/>
                </a:cubicBezTo>
                <a:cubicBezTo>
                  <a:pt x="35" y="118"/>
                  <a:pt x="33" y="117"/>
                  <a:pt x="32" y="117"/>
                </a:cubicBezTo>
                <a:cubicBezTo>
                  <a:pt x="11" y="110"/>
                  <a:pt x="0" y="88"/>
                  <a:pt x="7" y="67"/>
                </a:cubicBezTo>
                <a:cubicBezTo>
                  <a:pt x="13" y="46"/>
                  <a:pt x="36" y="35"/>
                  <a:pt x="56" y="41"/>
                </a:cubicBezTo>
                <a:cubicBezTo>
                  <a:pt x="58" y="42"/>
                  <a:pt x="59" y="43"/>
                  <a:pt x="61" y="43"/>
                </a:cubicBezTo>
                <a:cubicBezTo>
                  <a:pt x="61" y="42"/>
                  <a:pt x="61" y="41"/>
                  <a:pt x="61" y="39"/>
                </a:cubicBezTo>
                <a:cubicBezTo>
                  <a:pt x="61" y="17"/>
                  <a:pt x="79" y="0"/>
                  <a:pt x="100" y="0"/>
                </a:cubicBezTo>
                <a:close/>
                <a:moveTo>
                  <a:pt x="99" y="87"/>
                </a:moveTo>
                <a:cubicBezTo>
                  <a:pt x="93" y="87"/>
                  <a:pt x="88" y="91"/>
                  <a:pt x="88" y="97"/>
                </a:cubicBezTo>
                <a:cubicBezTo>
                  <a:pt x="88" y="103"/>
                  <a:pt x="93" y="108"/>
                  <a:pt x="99" y="108"/>
                </a:cubicBezTo>
                <a:cubicBezTo>
                  <a:pt x="105" y="108"/>
                  <a:pt x="110" y="103"/>
                  <a:pt x="110" y="97"/>
                </a:cubicBezTo>
                <a:cubicBezTo>
                  <a:pt x="110" y="91"/>
                  <a:pt x="105" y="87"/>
                  <a:pt x="99" y="87"/>
                </a:cubicBezTo>
                <a:close/>
                <a:moveTo>
                  <a:pt x="117" y="118"/>
                </a:moveTo>
                <a:cubicBezTo>
                  <a:pt x="114" y="118"/>
                  <a:pt x="112" y="121"/>
                  <a:pt x="112" y="124"/>
                </a:cubicBezTo>
                <a:cubicBezTo>
                  <a:pt x="112" y="127"/>
                  <a:pt x="114" y="129"/>
                  <a:pt x="117" y="129"/>
                </a:cubicBezTo>
                <a:cubicBezTo>
                  <a:pt x="120" y="129"/>
                  <a:pt x="123" y="127"/>
                  <a:pt x="123" y="124"/>
                </a:cubicBezTo>
                <a:cubicBezTo>
                  <a:pt x="123" y="121"/>
                  <a:pt x="120" y="118"/>
                  <a:pt x="117" y="118"/>
                </a:cubicBezTo>
                <a:close/>
                <a:moveTo>
                  <a:pt x="70" y="83"/>
                </a:moveTo>
                <a:cubicBezTo>
                  <a:pt x="67" y="83"/>
                  <a:pt x="65" y="86"/>
                  <a:pt x="65" y="89"/>
                </a:cubicBezTo>
                <a:cubicBezTo>
                  <a:pt x="65" y="92"/>
                  <a:pt x="67" y="94"/>
                  <a:pt x="70" y="94"/>
                </a:cubicBezTo>
                <a:cubicBezTo>
                  <a:pt x="73" y="94"/>
                  <a:pt x="76" y="92"/>
                  <a:pt x="76" y="89"/>
                </a:cubicBezTo>
                <a:cubicBezTo>
                  <a:pt x="76" y="86"/>
                  <a:pt x="73" y="83"/>
                  <a:pt x="70" y="83"/>
                </a:cubicBezTo>
                <a:close/>
                <a:moveTo>
                  <a:pt x="128" y="82"/>
                </a:moveTo>
                <a:cubicBezTo>
                  <a:pt x="125" y="82"/>
                  <a:pt x="123" y="85"/>
                  <a:pt x="123" y="88"/>
                </a:cubicBezTo>
                <a:cubicBezTo>
                  <a:pt x="123" y="91"/>
                  <a:pt x="125" y="93"/>
                  <a:pt x="128" y="93"/>
                </a:cubicBezTo>
                <a:cubicBezTo>
                  <a:pt x="131" y="93"/>
                  <a:pt x="134" y="91"/>
                  <a:pt x="134" y="88"/>
                </a:cubicBezTo>
                <a:cubicBezTo>
                  <a:pt x="134" y="85"/>
                  <a:pt x="131" y="82"/>
                  <a:pt x="128" y="82"/>
                </a:cubicBezTo>
                <a:close/>
                <a:moveTo>
                  <a:pt x="99" y="59"/>
                </a:moveTo>
                <a:cubicBezTo>
                  <a:pt x="96" y="59"/>
                  <a:pt x="94" y="62"/>
                  <a:pt x="94" y="65"/>
                </a:cubicBezTo>
                <a:cubicBezTo>
                  <a:pt x="94" y="68"/>
                  <a:pt x="96" y="70"/>
                  <a:pt x="99" y="70"/>
                </a:cubicBezTo>
                <a:cubicBezTo>
                  <a:pt x="102" y="70"/>
                  <a:pt x="105" y="68"/>
                  <a:pt x="105" y="65"/>
                </a:cubicBezTo>
                <a:cubicBezTo>
                  <a:pt x="105" y="62"/>
                  <a:pt x="102" y="59"/>
                  <a:pt x="99" y="59"/>
                </a:cubicBezTo>
                <a:close/>
                <a:moveTo>
                  <a:pt x="80" y="116"/>
                </a:moveTo>
                <a:cubicBezTo>
                  <a:pt x="77" y="116"/>
                  <a:pt x="75" y="119"/>
                  <a:pt x="75" y="122"/>
                </a:cubicBezTo>
                <a:cubicBezTo>
                  <a:pt x="75" y="125"/>
                  <a:pt x="77" y="127"/>
                  <a:pt x="80" y="127"/>
                </a:cubicBezTo>
                <a:cubicBezTo>
                  <a:pt x="83" y="127"/>
                  <a:pt x="86" y="125"/>
                  <a:pt x="86" y="122"/>
                </a:cubicBezTo>
                <a:cubicBezTo>
                  <a:pt x="86" y="119"/>
                  <a:pt x="83" y="116"/>
                  <a:pt x="80" y="116"/>
                </a:cubicBezTo>
                <a:close/>
                <a:moveTo>
                  <a:pt x="116" y="76"/>
                </a:moveTo>
                <a:cubicBezTo>
                  <a:pt x="111" y="78"/>
                  <a:pt x="106" y="79"/>
                  <a:pt x="100" y="79"/>
                </a:cubicBezTo>
                <a:cubicBezTo>
                  <a:pt x="94" y="79"/>
                  <a:pt x="89" y="78"/>
                  <a:pt x="84" y="75"/>
                </a:cubicBezTo>
                <a:cubicBezTo>
                  <a:pt x="84" y="80"/>
                  <a:pt x="84" y="86"/>
                  <a:pt x="82" y="91"/>
                </a:cubicBezTo>
                <a:cubicBezTo>
                  <a:pt x="80" y="97"/>
                  <a:pt x="77" y="102"/>
                  <a:pt x="73" y="106"/>
                </a:cubicBezTo>
                <a:cubicBezTo>
                  <a:pt x="78" y="107"/>
                  <a:pt x="83" y="109"/>
                  <a:pt x="88" y="113"/>
                </a:cubicBezTo>
                <a:cubicBezTo>
                  <a:pt x="93" y="116"/>
                  <a:pt x="97" y="120"/>
                  <a:pt x="99" y="125"/>
                </a:cubicBezTo>
                <a:cubicBezTo>
                  <a:pt x="102" y="121"/>
                  <a:pt x="106" y="117"/>
                  <a:pt x="110" y="113"/>
                </a:cubicBezTo>
                <a:cubicBezTo>
                  <a:pt x="115" y="110"/>
                  <a:pt x="120" y="107"/>
                  <a:pt x="126" y="106"/>
                </a:cubicBezTo>
                <a:cubicBezTo>
                  <a:pt x="122" y="102"/>
                  <a:pt x="119" y="98"/>
                  <a:pt x="118" y="92"/>
                </a:cubicBezTo>
                <a:cubicBezTo>
                  <a:pt x="116" y="87"/>
                  <a:pt x="115" y="81"/>
                  <a:pt x="116" y="7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Freeform 99"/>
          <p:cNvSpPr>
            <a:spLocks noEditPoints="1"/>
          </p:cNvSpPr>
          <p:nvPr/>
        </p:nvSpPr>
        <p:spPr bwMode="auto">
          <a:xfrm>
            <a:off x="4744526" y="3791942"/>
            <a:ext cx="174979" cy="166186"/>
          </a:xfrm>
          <a:custGeom>
            <a:avLst/>
            <a:gdLst>
              <a:gd name="T0" fmla="*/ 42 w 84"/>
              <a:gd name="T1" fmla="*/ 0 h 80"/>
              <a:gd name="T2" fmla="*/ 59 w 84"/>
              <a:gd name="T3" fmla="*/ 17 h 80"/>
              <a:gd name="T4" fmla="*/ 59 w 84"/>
              <a:gd name="T5" fmla="*/ 18 h 80"/>
              <a:gd name="T6" fmla="*/ 60 w 84"/>
              <a:gd name="T7" fmla="*/ 18 h 80"/>
              <a:gd name="T8" fmla="*/ 81 w 84"/>
              <a:gd name="T9" fmla="*/ 28 h 80"/>
              <a:gd name="T10" fmla="*/ 71 w 84"/>
              <a:gd name="T11" fmla="*/ 50 h 80"/>
              <a:gd name="T12" fmla="*/ 69 w 84"/>
              <a:gd name="T13" fmla="*/ 50 h 80"/>
              <a:gd name="T14" fmla="*/ 70 w 84"/>
              <a:gd name="T15" fmla="*/ 51 h 80"/>
              <a:gd name="T16" fmla="*/ 66 w 84"/>
              <a:gd name="T17" fmla="*/ 75 h 80"/>
              <a:gd name="T18" fmla="*/ 43 w 84"/>
              <a:gd name="T19" fmla="*/ 71 h 80"/>
              <a:gd name="T20" fmla="*/ 42 w 84"/>
              <a:gd name="T21" fmla="*/ 70 h 80"/>
              <a:gd name="T22" fmla="*/ 41 w 84"/>
              <a:gd name="T23" fmla="*/ 71 h 80"/>
              <a:gd name="T24" fmla="*/ 17 w 84"/>
              <a:gd name="T25" fmla="*/ 75 h 80"/>
              <a:gd name="T26" fmla="*/ 14 w 84"/>
              <a:gd name="T27" fmla="*/ 51 h 80"/>
              <a:gd name="T28" fmla="*/ 15 w 84"/>
              <a:gd name="T29" fmla="*/ 50 h 80"/>
              <a:gd name="T30" fmla="*/ 13 w 84"/>
              <a:gd name="T31" fmla="*/ 49 h 80"/>
              <a:gd name="T32" fmla="*/ 3 w 84"/>
              <a:gd name="T33" fmla="*/ 28 h 80"/>
              <a:gd name="T34" fmla="*/ 24 w 84"/>
              <a:gd name="T35" fmla="*/ 18 h 80"/>
              <a:gd name="T36" fmla="*/ 25 w 84"/>
              <a:gd name="T37" fmla="*/ 18 h 80"/>
              <a:gd name="T38" fmla="*/ 25 w 84"/>
              <a:gd name="T39" fmla="*/ 17 h 80"/>
              <a:gd name="T40" fmla="*/ 42 w 84"/>
              <a:gd name="T41" fmla="*/ 0 h 80"/>
              <a:gd name="T42" fmla="*/ 42 w 84"/>
              <a:gd name="T43" fmla="*/ 37 h 80"/>
              <a:gd name="T44" fmla="*/ 37 w 84"/>
              <a:gd name="T45" fmla="*/ 41 h 80"/>
              <a:gd name="T46" fmla="*/ 42 w 84"/>
              <a:gd name="T47" fmla="*/ 46 h 80"/>
              <a:gd name="T48" fmla="*/ 46 w 84"/>
              <a:gd name="T49" fmla="*/ 41 h 80"/>
              <a:gd name="T50" fmla="*/ 42 w 84"/>
              <a:gd name="T51" fmla="*/ 37 h 80"/>
              <a:gd name="T52" fmla="*/ 49 w 84"/>
              <a:gd name="T53" fmla="*/ 50 h 80"/>
              <a:gd name="T54" fmla="*/ 47 w 84"/>
              <a:gd name="T55" fmla="*/ 52 h 80"/>
              <a:gd name="T56" fmla="*/ 49 w 84"/>
              <a:gd name="T57" fmla="*/ 55 h 80"/>
              <a:gd name="T58" fmla="*/ 52 w 84"/>
              <a:gd name="T59" fmla="*/ 52 h 80"/>
              <a:gd name="T60" fmla="*/ 49 w 84"/>
              <a:gd name="T61" fmla="*/ 50 h 80"/>
              <a:gd name="T62" fmla="*/ 29 w 84"/>
              <a:gd name="T63" fmla="*/ 35 h 80"/>
              <a:gd name="T64" fmla="*/ 27 w 84"/>
              <a:gd name="T65" fmla="*/ 38 h 80"/>
              <a:gd name="T66" fmla="*/ 29 w 84"/>
              <a:gd name="T67" fmla="*/ 40 h 80"/>
              <a:gd name="T68" fmla="*/ 32 w 84"/>
              <a:gd name="T69" fmla="*/ 38 h 80"/>
              <a:gd name="T70" fmla="*/ 29 w 84"/>
              <a:gd name="T71" fmla="*/ 35 h 80"/>
              <a:gd name="T72" fmla="*/ 54 w 84"/>
              <a:gd name="T73" fmla="*/ 35 h 80"/>
              <a:gd name="T74" fmla="*/ 52 w 84"/>
              <a:gd name="T75" fmla="*/ 37 h 80"/>
              <a:gd name="T76" fmla="*/ 54 w 84"/>
              <a:gd name="T77" fmla="*/ 40 h 80"/>
              <a:gd name="T78" fmla="*/ 56 w 84"/>
              <a:gd name="T79" fmla="*/ 37 h 80"/>
              <a:gd name="T80" fmla="*/ 54 w 84"/>
              <a:gd name="T81" fmla="*/ 35 h 80"/>
              <a:gd name="T82" fmla="*/ 42 w 84"/>
              <a:gd name="T83" fmla="*/ 25 h 80"/>
              <a:gd name="T84" fmla="*/ 39 w 84"/>
              <a:gd name="T85" fmla="*/ 27 h 80"/>
              <a:gd name="T86" fmla="*/ 42 w 84"/>
              <a:gd name="T87" fmla="*/ 30 h 80"/>
              <a:gd name="T88" fmla="*/ 44 w 84"/>
              <a:gd name="T89" fmla="*/ 27 h 80"/>
              <a:gd name="T90" fmla="*/ 42 w 84"/>
              <a:gd name="T91" fmla="*/ 25 h 80"/>
              <a:gd name="T92" fmla="*/ 34 w 84"/>
              <a:gd name="T93" fmla="*/ 49 h 80"/>
              <a:gd name="T94" fmla="*/ 31 w 84"/>
              <a:gd name="T95" fmla="*/ 52 h 80"/>
              <a:gd name="T96" fmla="*/ 34 w 84"/>
              <a:gd name="T97" fmla="*/ 54 h 80"/>
              <a:gd name="T98" fmla="*/ 36 w 84"/>
              <a:gd name="T99" fmla="*/ 52 h 80"/>
              <a:gd name="T100" fmla="*/ 34 w 84"/>
              <a:gd name="T101" fmla="*/ 49 h 80"/>
              <a:gd name="T102" fmla="*/ 49 w 84"/>
              <a:gd name="T103" fmla="*/ 32 h 80"/>
              <a:gd name="T104" fmla="*/ 42 w 84"/>
              <a:gd name="T105" fmla="*/ 33 h 80"/>
              <a:gd name="T106" fmla="*/ 35 w 84"/>
              <a:gd name="T107" fmla="*/ 32 h 80"/>
              <a:gd name="T108" fmla="*/ 34 w 84"/>
              <a:gd name="T109" fmla="*/ 39 h 80"/>
              <a:gd name="T110" fmla="*/ 31 w 84"/>
              <a:gd name="T111" fmla="*/ 45 h 80"/>
              <a:gd name="T112" fmla="*/ 37 w 84"/>
              <a:gd name="T113" fmla="*/ 48 h 80"/>
              <a:gd name="T114" fmla="*/ 42 w 84"/>
              <a:gd name="T115" fmla="*/ 53 h 80"/>
              <a:gd name="T116" fmla="*/ 46 w 84"/>
              <a:gd name="T117" fmla="*/ 48 h 80"/>
              <a:gd name="T118" fmla="*/ 53 w 84"/>
              <a:gd name="T119" fmla="*/ 45 h 80"/>
              <a:gd name="T120" fmla="*/ 49 w 84"/>
              <a:gd name="T121" fmla="*/ 39 h 80"/>
              <a:gd name="T122" fmla="*/ 49 w 84"/>
              <a:gd name="T123"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80">
                <a:moveTo>
                  <a:pt x="42" y="0"/>
                </a:moveTo>
                <a:cubicBezTo>
                  <a:pt x="51" y="0"/>
                  <a:pt x="59" y="8"/>
                  <a:pt x="59" y="17"/>
                </a:cubicBezTo>
                <a:cubicBezTo>
                  <a:pt x="59" y="17"/>
                  <a:pt x="59" y="18"/>
                  <a:pt x="59" y="18"/>
                </a:cubicBezTo>
                <a:cubicBezTo>
                  <a:pt x="59" y="18"/>
                  <a:pt x="59" y="18"/>
                  <a:pt x="60" y="18"/>
                </a:cubicBezTo>
                <a:cubicBezTo>
                  <a:pt x="69" y="15"/>
                  <a:pt x="78" y="20"/>
                  <a:pt x="81" y="28"/>
                </a:cubicBezTo>
                <a:cubicBezTo>
                  <a:pt x="84" y="37"/>
                  <a:pt x="79" y="47"/>
                  <a:pt x="71" y="50"/>
                </a:cubicBezTo>
                <a:cubicBezTo>
                  <a:pt x="70" y="50"/>
                  <a:pt x="69" y="50"/>
                  <a:pt x="69" y="50"/>
                </a:cubicBezTo>
                <a:cubicBezTo>
                  <a:pt x="69" y="51"/>
                  <a:pt x="69" y="51"/>
                  <a:pt x="70" y="51"/>
                </a:cubicBezTo>
                <a:cubicBezTo>
                  <a:pt x="75" y="59"/>
                  <a:pt x="73" y="69"/>
                  <a:pt x="66" y="75"/>
                </a:cubicBezTo>
                <a:cubicBezTo>
                  <a:pt x="59" y="80"/>
                  <a:pt x="48" y="79"/>
                  <a:pt x="43" y="71"/>
                </a:cubicBezTo>
                <a:cubicBezTo>
                  <a:pt x="42" y="71"/>
                  <a:pt x="42" y="70"/>
                  <a:pt x="42" y="70"/>
                </a:cubicBezTo>
                <a:cubicBezTo>
                  <a:pt x="41" y="70"/>
                  <a:pt x="41" y="70"/>
                  <a:pt x="41" y="71"/>
                </a:cubicBezTo>
                <a:cubicBezTo>
                  <a:pt x="35" y="78"/>
                  <a:pt x="25" y="80"/>
                  <a:pt x="17" y="75"/>
                </a:cubicBezTo>
                <a:cubicBezTo>
                  <a:pt x="10" y="69"/>
                  <a:pt x="8" y="59"/>
                  <a:pt x="14" y="51"/>
                </a:cubicBezTo>
                <a:cubicBezTo>
                  <a:pt x="14" y="51"/>
                  <a:pt x="14" y="50"/>
                  <a:pt x="15" y="50"/>
                </a:cubicBezTo>
                <a:cubicBezTo>
                  <a:pt x="14" y="50"/>
                  <a:pt x="14" y="50"/>
                  <a:pt x="13" y="49"/>
                </a:cubicBezTo>
                <a:cubicBezTo>
                  <a:pt x="5" y="47"/>
                  <a:pt x="0" y="37"/>
                  <a:pt x="3" y="28"/>
                </a:cubicBezTo>
                <a:cubicBezTo>
                  <a:pt x="5" y="20"/>
                  <a:pt x="15" y="15"/>
                  <a:pt x="24" y="18"/>
                </a:cubicBezTo>
                <a:cubicBezTo>
                  <a:pt x="24" y="18"/>
                  <a:pt x="25" y="18"/>
                  <a:pt x="25" y="18"/>
                </a:cubicBezTo>
                <a:cubicBezTo>
                  <a:pt x="25" y="18"/>
                  <a:pt x="25" y="17"/>
                  <a:pt x="25" y="17"/>
                </a:cubicBezTo>
                <a:cubicBezTo>
                  <a:pt x="25" y="8"/>
                  <a:pt x="33" y="0"/>
                  <a:pt x="42" y="0"/>
                </a:cubicBezTo>
                <a:close/>
                <a:moveTo>
                  <a:pt x="42" y="37"/>
                </a:moveTo>
                <a:cubicBezTo>
                  <a:pt x="39" y="37"/>
                  <a:pt x="37" y="39"/>
                  <a:pt x="37" y="41"/>
                </a:cubicBezTo>
                <a:cubicBezTo>
                  <a:pt x="37" y="44"/>
                  <a:pt x="39" y="46"/>
                  <a:pt x="42" y="46"/>
                </a:cubicBezTo>
                <a:cubicBezTo>
                  <a:pt x="44" y="46"/>
                  <a:pt x="46" y="44"/>
                  <a:pt x="46" y="41"/>
                </a:cubicBezTo>
                <a:cubicBezTo>
                  <a:pt x="46" y="39"/>
                  <a:pt x="44" y="37"/>
                  <a:pt x="42" y="37"/>
                </a:cubicBezTo>
                <a:close/>
                <a:moveTo>
                  <a:pt x="49" y="50"/>
                </a:moveTo>
                <a:cubicBezTo>
                  <a:pt x="48" y="50"/>
                  <a:pt x="47" y="51"/>
                  <a:pt x="47" y="52"/>
                </a:cubicBezTo>
                <a:cubicBezTo>
                  <a:pt x="47" y="54"/>
                  <a:pt x="48" y="55"/>
                  <a:pt x="49" y="55"/>
                </a:cubicBezTo>
                <a:cubicBezTo>
                  <a:pt x="51" y="55"/>
                  <a:pt x="52" y="54"/>
                  <a:pt x="52" y="52"/>
                </a:cubicBezTo>
                <a:cubicBezTo>
                  <a:pt x="52" y="51"/>
                  <a:pt x="51" y="50"/>
                  <a:pt x="49" y="50"/>
                </a:cubicBezTo>
                <a:close/>
                <a:moveTo>
                  <a:pt x="29" y="35"/>
                </a:moveTo>
                <a:cubicBezTo>
                  <a:pt x="28" y="35"/>
                  <a:pt x="27" y="36"/>
                  <a:pt x="27" y="38"/>
                </a:cubicBezTo>
                <a:cubicBezTo>
                  <a:pt x="27" y="39"/>
                  <a:pt x="28" y="40"/>
                  <a:pt x="29" y="40"/>
                </a:cubicBezTo>
                <a:cubicBezTo>
                  <a:pt x="31" y="40"/>
                  <a:pt x="32" y="39"/>
                  <a:pt x="32" y="38"/>
                </a:cubicBezTo>
                <a:cubicBezTo>
                  <a:pt x="32" y="36"/>
                  <a:pt x="31" y="35"/>
                  <a:pt x="29" y="35"/>
                </a:cubicBezTo>
                <a:close/>
                <a:moveTo>
                  <a:pt x="54" y="35"/>
                </a:moveTo>
                <a:cubicBezTo>
                  <a:pt x="53" y="35"/>
                  <a:pt x="52" y="36"/>
                  <a:pt x="52" y="37"/>
                </a:cubicBezTo>
                <a:cubicBezTo>
                  <a:pt x="52" y="39"/>
                  <a:pt x="53" y="40"/>
                  <a:pt x="54" y="40"/>
                </a:cubicBezTo>
                <a:cubicBezTo>
                  <a:pt x="55" y="40"/>
                  <a:pt x="56" y="39"/>
                  <a:pt x="56" y="37"/>
                </a:cubicBezTo>
                <a:cubicBezTo>
                  <a:pt x="56" y="36"/>
                  <a:pt x="55" y="35"/>
                  <a:pt x="54" y="35"/>
                </a:cubicBezTo>
                <a:close/>
                <a:moveTo>
                  <a:pt x="42" y="25"/>
                </a:moveTo>
                <a:cubicBezTo>
                  <a:pt x="40" y="25"/>
                  <a:pt x="39" y="26"/>
                  <a:pt x="39" y="27"/>
                </a:cubicBezTo>
                <a:cubicBezTo>
                  <a:pt x="39" y="29"/>
                  <a:pt x="40" y="30"/>
                  <a:pt x="42" y="30"/>
                </a:cubicBezTo>
                <a:cubicBezTo>
                  <a:pt x="43" y="30"/>
                  <a:pt x="44" y="29"/>
                  <a:pt x="44" y="27"/>
                </a:cubicBezTo>
                <a:cubicBezTo>
                  <a:pt x="44" y="26"/>
                  <a:pt x="43" y="25"/>
                  <a:pt x="42" y="25"/>
                </a:cubicBezTo>
                <a:close/>
                <a:moveTo>
                  <a:pt x="34" y="49"/>
                </a:moveTo>
                <a:cubicBezTo>
                  <a:pt x="32" y="49"/>
                  <a:pt x="31" y="50"/>
                  <a:pt x="31" y="52"/>
                </a:cubicBezTo>
                <a:cubicBezTo>
                  <a:pt x="31" y="53"/>
                  <a:pt x="32" y="54"/>
                  <a:pt x="34" y="54"/>
                </a:cubicBezTo>
                <a:cubicBezTo>
                  <a:pt x="35" y="54"/>
                  <a:pt x="36" y="53"/>
                  <a:pt x="36" y="52"/>
                </a:cubicBezTo>
                <a:cubicBezTo>
                  <a:pt x="36" y="50"/>
                  <a:pt x="35" y="49"/>
                  <a:pt x="34" y="49"/>
                </a:cubicBezTo>
                <a:close/>
                <a:moveTo>
                  <a:pt x="49" y="32"/>
                </a:moveTo>
                <a:cubicBezTo>
                  <a:pt x="47" y="33"/>
                  <a:pt x="44" y="33"/>
                  <a:pt x="42" y="33"/>
                </a:cubicBezTo>
                <a:cubicBezTo>
                  <a:pt x="40" y="33"/>
                  <a:pt x="37" y="33"/>
                  <a:pt x="35" y="32"/>
                </a:cubicBezTo>
                <a:cubicBezTo>
                  <a:pt x="35" y="34"/>
                  <a:pt x="35" y="36"/>
                  <a:pt x="34" y="39"/>
                </a:cubicBezTo>
                <a:cubicBezTo>
                  <a:pt x="34" y="41"/>
                  <a:pt x="32" y="43"/>
                  <a:pt x="31" y="45"/>
                </a:cubicBezTo>
                <a:cubicBezTo>
                  <a:pt x="33" y="45"/>
                  <a:pt x="35" y="46"/>
                  <a:pt x="37" y="48"/>
                </a:cubicBezTo>
                <a:cubicBezTo>
                  <a:pt x="39" y="49"/>
                  <a:pt x="41" y="51"/>
                  <a:pt x="42" y="53"/>
                </a:cubicBezTo>
                <a:cubicBezTo>
                  <a:pt x="43" y="51"/>
                  <a:pt x="44" y="49"/>
                  <a:pt x="46" y="48"/>
                </a:cubicBezTo>
                <a:cubicBezTo>
                  <a:pt x="48" y="46"/>
                  <a:pt x="51" y="45"/>
                  <a:pt x="53" y="45"/>
                </a:cubicBezTo>
                <a:cubicBezTo>
                  <a:pt x="51" y="43"/>
                  <a:pt x="50" y="41"/>
                  <a:pt x="49" y="39"/>
                </a:cubicBezTo>
                <a:cubicBezTo>
                  <a:pt x="49" y="37"/>
                  <a:pt x="48" y="34"/>
                  <a:pt x="49" y="3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Freeform 100"/>
          <p:cNvSpPr>
            <a:spLocks noEditPoints="1"/>
          </p:cNvSpPr>
          <p:nvPr/>
        </p:nvSpPr>
        <p:spPr bwMode="auto">
          <a:xfrm>
            <a:off x="5939486" y="2520485"/>
            <a:ext cx="170583" cy="210151"/>
          </a:xfrm>
          <a:custGeom>
            <a:avLst/>
            <a:gdLst>
              <a:gd name="T0" fmla="*/ 56 w 82"/>
              <a:gd name="T1" fmla="*/ 57 h 101"/>
              <a:gd name="T2" fmla="*/ 82 w 82"/>
              <a:gd name="T3" fmla="*/ 78 h 101"/>
              <a:gd name="T4" fmla="*/ 41 w 82"/>
              <a:gd name="T5" fmla="*/ 101 h 101"/>
              <a:gd name="T6" fmla="*/ 0 w 82"/>
              <a:gd name="T7" fmla="*/ 78 h 101"/>
              <a:gd name="T8" fmla="*/ 26 w 82"/>
              <a:gd name="T9" fmla="*/ 57 h 101"/>
              <a:gd name="T10" fmla="*/ 11 w 82"/>
              <a:gd name="T11" fmla="*/ 42 h 101"/>
              <a:gd name="T12" fmla="*/ 32 w 82"/>
              <a:gd name="T13" fmla="*/ 26 h 101"/>
              <a:gd name="T14" fmla="*/ 17 w 82"/>
              <a:gd name="T15" fmla="*/ 13 h 101"/>
              <a:gd name="T16" fmla="*/ 41 w 82"/>
              <a:gd name="T17" fmla="*/ 0 h 101"/>
              <a:gd name="T18" fmla="*/ 65 w 82"/>
              <a:gd name="T19" fmla="*/ 13 h 101"/>
              <a:gd name="T20" fmla="*/ 49 w 82"/>
              <a:gd name="T21" fmla="*/ 26 h 101"/>
              <a:gd name="T22" fmla="*/ 71 w 82"/>
              <a:gd name="T23" fmla="*/ 42 h 101"/>
              <a:gd name="T24" fmla="*/ 56 w 82"/>
              <a:gd name="T25" fmla="*/ 57 h 101"/>
              <a:gd name="T26" fmla="*/ 53 w 82"/>
              <a:gd name="T27" fmla="*/ 5 h 101"/>
              <a:gd name="T28" fmla="*/ 48 w 82"/>
              <a:gd name="T29" fmla="*/ 8 h 101"/>
              <a:gd name="T30" fmla="*/ 53 w 82"/>
              <a:gd name="T31" fmla="*/ 11 h 101"/>
              <a:gd name="T32" fmla="*/ 58 w 82"/>
              <a:gd name="T33" fmla="*/ 8 h 101"/>
              <a:gd name="T34" fmla="*/ 53 w 82"/>
              <a:gd name="T35" fmla="*/ 5 h 101"/>
              <a:gd name="T36" fmla="*/ 56 w 82"/>
              <a:gd name="T37" fmla="*/ 32 h 101"/>
              <a:gd name="T38" fmla="*/ 50 w 82"/>
              <a:gd name="T39" fmla="*/ 35 h 101"/>
              <a:gd name="T40" fmla="*/ 56 w 82"/>
              <a:gd name="T41" fmla="*/ 39 h 101"/>
              <a:gd name="T42" fmla="*/ 62 w 82"/>
              <a:gd name="T43" fmla="*/ 35 h 101"/>
              <a:gd name="T44" fmla="*/ 56 w 82"/>
              <a:gd name="T45" fmla="*/ 32 h 101"/>
              <a:gd name="T46" fmla="*/ 61 w 82"/>
              <a:gd name="T47" fmla="*/ 64 h 101"/>
              <a:gd name="T48" fmla="*/ 53 w 82"/>
              <a:gd name="T49" fmla="*/ 69 h 101"/>
              <a:gd name="T50" fmla="*/ 61 w 82"/>
              <a:gd name="T51" fmla="*/ 73 h 101"/>
              <a:gd name="T52" fmla="*/ 69 w 82"/>
              <a:gd name="T53" fmla="*/ 69 h 101"/>
              <a:gd name="T54" fmla="*/ 61 w 82"/>
              <a:gd name="T5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1">
                <a:moveTo>
                  <a:pt x="56" y="57"/>
                </a:moveTo>
                <a:cubicBezTo>
                  <a:pt x="71" y="60"/>
                  <a:pt x="82" y="68"/>
                  <a:pt x="82" y="78"/>
                </a:cubicBezTo>
                <a:cubicBezTo>
                  <a:pt x="82" y="91"/>
                  <a:pt x="63" y="101"/>
                  <a:pt x="41" y="101"/>
                </a:cubicBezTo>
                <a:cubicBezTo>
                  <a:pt x="18" y="101"/>
                  <a:pt x="0" y="91"/>
                  <a:pt x="0" y="78"/>
                </a:cubicBezTo>
                <a:cubicBezTo>
                  <a:pt x="0" y="68"/>
                  <a:pt x="11" y="60"/>
                  <a:pt x="26" y="57"/>
                </a:cubicBezTo>
                <a:cubicBezTo>
                  <a:pt x="17" y="54"/>
                  <a:pt x="11" y="48"/>
                  <a:pt x="11" y="42"/>
                </a:cubicBezTo>
                <a:cubicBezTo>
                  <a:pt x="11" y="34"/>
                  <a:pt x="20" y="28"/>
                  <a:pt x="32" y="26"/>
                </a:cubicBezTo>
                <a:cubicBezTo>
                  <a:pt x="23" y="24"/>
                  <a:pt x="17" y="19"/>
                  <a:pt x="17" y="13"/>
                </a:cubicBezTo>
                <a:cubicBezTo>
                  <a:pt x="17" y="6"/>
                  <a:pt x="28" y="0"/>
                  <a:pt x="41" y="0"/>
                </a:cubicBezTo>
                <a:cubicBezTo>
                  <a:pt x="54" y="0"/>
                  <a:pt x="65" y="6"/>
                  <a:pt x="65" y="13"/>
                </a:cubicBezTo>
                <a:cubicBezTo>
                  <a:pt x="65" y="19"/>
                  <a:pt x="58" y="24"/>
                  <a:pt x="49" y="26"/>
                </a:cubicBezTo>
                <a:cubicBezTo>
                  <a:pt x="62" y="28"/>
                  <a:pt x="71" y="34"/>
                  <a:pt x="71" y="42"/>
                </a:cubicBezTo>
                <a:cubicBezTo>
                  <a:pt x="71" y="48"/>
                  <a:pt x="65" y="54"/>
                  <a:pt x="56" y="57"/>
                </a:cubicBezTo>
                <a:close/>
                <a:moveTo>
                  <a:pt x="53" y="5"/>
                </a:moveTo>
                <a:cubicBezTo>
                  <a:pt x="50" y="5"/>
                  <a:pt x="48" y="6"/>
                  <a:pt x="48" y="8"/>
                </a:cubicBezTo>
                <a:cubicBezTo>
                  <a:pt x="48" y="9"/>
                  <a:pt x="50" y="11"/>
                  <a:pt x="53" y="11"/>
                </a:cubicBezTo>
                <a:cubicBezTo>
                  <a:pt x="55" y="11"/>
                  <a:pt x="58" y="9"/>
                  <a:pt x="58" y="8"/>
                </a:cubicBezTo>
                <a:cubicBezTo>
                  <a:pt x="58" y="6"/>
                  <a:pt x="55" y="5"/>
                  <a:pt x="53" y="5"/>
                </a:cubicBezTo>
                <a:close/>
                <a:moveTo>
                  <a:pt x="56" y="32"/>
                </a:moveTo>
                <a:cubicBezTo>
                  <a:pt x="52" y="32"/>
                  <a:pt x="50" y="33"/>
                  <a:pt x="50" y="35"/>
                </a:cubicBezTo>
                <a:cubicBezTo>
                  <a:pt x="50" y="37"/>
                  <a:pt x="52" y="39"/>
                  <a:pt x="56" y="39"/>
                </a:cubicBezTo>
                <a:cubicBezTo>
                  <a:pt x="59" y="39"/>
                  <a:pt x="62" y="37"/>
                  <a:pt x="62" y="35"/>
                </a:cubicBezTo>
                <a:cubicBezTo>
                  <a:pt x="62" y="33"/>
                  <a:pt x="59" y="32"/>
                  <a:pt x="56" y="32"/>
                </a:cubicBezTo>
                <a:close/>
                <a:moveTo>
                  <a:pt x="61" y="64"/>
                </a:moveTo>
                <a:cubicBezTo>
                  <a:pt x="57" y="64"/>
                  <a:pt x="53" y="66"/>
                  <a:pt x="53" y="69"/>
                </a:cubicBezTo>
                <a:cubicBezTo>
                  <a:pt x="53" y="71"/>
                  <a:pt x="57" y="73"/>
                  <a:pt x="61" y="73"/>
                </a:cubicBezTo>
                <a:cubicBezTo>
                  <a:pt x="66" y="73"/>
                  <a:pt x="69" y="71"/>
                  <a:pt x="69" y="69"/>
                </a:cubicBezTo>
                <a:cubicBezTo>
                  <a:pt x="69" y="66"/>
                  <a:pt x="66" y="64"/>
                  <a:pt x="61" y="6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5" name="Freeform 101"/>
          <p:cNvSpPr>
            <a:spLocks noEditPoints="1"/>
          </p:cNvSpPr>
          <p:nvPr/>
        </p:nvSpPr>
        <p:spPr bwMode="auto">
          <a:xfrm>
            <a:off x="4567788" y="3812166"/>
            <a:ext cx="172341" cy="174979"/>
          </a:xfrm>
          <a:custGeom>
            <a:avLst/>
            <a:gdLst>
              <a:gd name="T0" fmla="*/ 62 w 83"/>
              <a:gd name="T1" fmla="*/ 35 h 84"/>
              <a:gd name="T2" fmla="*/ 31 w 83"/>
              <a:gd name="T3" fmla="*/ 23 h 84"/>
              <a:gd name="T4" fmla="*/ 34 w 83"/>
              <a:gd name="T5" fmla="*/ 20 h 84"/>
              <a:gd name="T6" fmla="*/ 37 w 83"/>
              <a:gd name="T7" fmla="*/ 23 h 84"/>
              <a:gd name="T8" fmla="*/ 16 w 83"/>
              <a:gd name="T9" fmla="*/ 7 h 84"/>
              <a:gd name="T10" fmla="*/ 16 w 83"/>
              <a:gd name="T11" fmla="*/ 5 h 84"/>
              <a:gd name="T12" fmla="*/ 3 w 83"/>
              <a:gd name="T13" fmla="*/ 10 h 84"/>
              <a:gd name="T14" fmla="*/ 65 w 83"/>
              <a:gd name="T15" fmla="*/ 42 h 84"/>
              <a:gd name="T16" fmla="*/ 60 w 83"/>
              <a:gd name="T17" fmla="*/ 5 h 84"/>
              <a:gd name="T18" fmla="*/ 52 w 83"/>
              <a:gd name="T19" fmla="*/ 7 h 84"/>
              <a:gd name="T20" fmla="*/ 16 w 83"/>
              <a:gd name="T21" fmla="*/ 0 h 84"/>
              <a:gd name="T22" fmla="*/ 16 w 83"/>
              <a:gd name="T23" fmla="*/ 2 h 84"/>
              <a:gd name="T24" fmla="*/ 1 w 83"/>
              <a:gd name="T25" fmla="*/ 10 h 84"/>
              <a:gd name="T26" fmla="*/ 0 w 83"/>
              <a:gd name="T27" fmla="*/ 53 h 84"/>
              <a:gd name="T28" fmla="*/ 59 w 83"/>
              <a:gd name="T29" fmla="*/ 74 h 84"/>
              <a:gd name="T30" fmla="*/ 58 w 83"/>
              <a:gd name="T31" fmla="*/ 66 h 84"/>
              <a:gd name="T32" fmla="*/ 68 w 83"/>
              <a:gd name="T33" fmla="*/ 60 h 84"/>
              <a:gd name="T34" fmla="*/ 78 w 83"/>
              <a:gd name="T35" fmla="*/ 37 h 84"/>
              <a:gd name="T36" fmla="*/ 68 w 83"/>
              <a:gd name="T37" fmla="*/ 10 h 84"/>
              <a:gd name="T38" fmla="*/ 52 w 83"/>
              <a:gd name="T39" fmla="*/ 2 h 84"/>
              <a:gd name="T40" fmla="*/ 52 w 83"/>
              <a:gd name="T41" fmla="*/ 0 h 84"/>
              <a:gd name="T42" fmla="*/ 15 w 83"/>
              <a:gd name="T43" fmla="*/ 56 h 84"/>
              <a:gd name="T44" fmla="*/ 15 w 83"/>
              <a:gd name="T45" fmla="*/ 60 h 84"/>
              <a:gd name="T46" fmla="*/ 15 w 83"/>
              <a:gd name="T47" fmla="*/ 56 h 84"/>
              <a:gd name="T48" fmla="*/ 54 w 83"/>
              <a:gd name="T49" fmla="*/ 58 h 84"/>
              <a:gd name="T50" fmla="*/ 50 w 83"/>
              <a:gd name="T51" fmla="*/ 58 h 84"/>
              <a:gd name="T52" fmla="*/ 34 w 83"/>
              <a:gd name="T53" fmla="*/ 48 h 84"/>
              <a:gd name="T54" fmla="*/ 39 w 83"/>
              <a:gd name="T55" fmla="*/ 53 h 84"/>
              <a:gd name="T56" fmla="*/ 45 w 83"/>
              <a:gd name="T57" fmla="*/ 56 h 84"/>
              <a:gd name="T58" fmla="*/ 42 w 83"/>
              <a:gd name="T59" fmla="*/ 63 h 84"/>
              <a:gd name="T60" fmla="*/ 41 w 83"/>
              <a:gd name="T61" fmla="*/ 70 h 84"/>
              <a:gd name="T62" fmla="*/ 33 w 83"/>
              <a:gd name="T63" fmla="*/ 69 h 84"/>
              <a:gd name="T64" fmla="*/ 26 w 83"/>
              <a:gd name="T65" fmla="*/ 70 h 84"/>
              <a:gd name="T66" fmla="*/ 25 w 83"/>
              <a:gd name="T67" fmla="*/ 63 h 84"/>
              <a:gd name="T68" fmla="*/ 22 w 83"/>
              <a:gd name="T69" fmla="*/ 56 h 84"/>
              <a:gd name="T70" fmla="*/ 29 w 83"/>
              <a:gd name="T71" fmla="*/ 53 h 84"/>
              <a:gd name="T72" fmla="*/ 34 w 83"/>
              <a:gd name="T73" fmla="*/ 48 h 84"/>
              <a:gd name="T74" fmla="*/ 35 w 83"/>
              <a:gd name="T75" fmla="*/ 60 h 84"/>
              <a:gd name="T76" fmla="*/ 32 w 83"/>
              <a:gd name="T77" fmla="*/ 60 h 84"/>
              <a:gd name="T78" fmla="*/ 36 w 83"/>
              <a:gd name="T79" fmla="*/ 63 h 84"/>
              <a:gd name="T80" fmla="*/ 36 w 83"/>
              <a:gd name="T81" fmla="*/ 64 h 84"/>
              <a:gd name="T82" fmla="*/ 36 w 83"/>
              <a:gd name="T83" fmla="*/ 63 h 84"/>
              <a:gd name="T84" fmla="*/ 30 w 83"/>
              <a:gd name="T85" fmla="*/ 59 h 84"/>
              <a:gd name="T86" fmla="*/ 29 w 83"/>
              <a:gd name="T87" fmla="*/ 59 h 84"/>
              <a:gd name="T88" fmla="*/ 37 w 83"/>
              <a:gd name="T89" fmla="*/ 58 h 84"/>
              <a:gd name="T90" fmla="*/ 37 w 83"/>
              <a:gd name="T91" fmla="*/ 60 h 84"/>
              <a:gd name="T92" fmla="*/ 37 w 83"/>
              <a:gd name="T93" fmla="*/ 58 h 84"/>
              <a:gd name="T94" fmla="*/ 34 w 83"/>
              <a:gd name="T95" fmla="*/ 56 h 84"/>
              <a:gd name="T96" fmla="*/ 33 w 83"/>
              <a:gd name="T97" fmla="*/ 56 h 84"/>
              <a:gd name="T98" fmla="*/ 31 w 83"/>
              <a:gd name="T99" fmla="*/ 62 h 84"/>
              <a:gd name="T100" fmla="*/ 31 w 83"/>
              <a:gd name="T101" fmla="*/ 64 h 84"/>
              <a:gd name="T102" fmla="*/ 31 w 83"/>
              <a:gd name="T103" fmla="*/ 62 h 84"/>
              <a:gd name="T104" fmla="*/ 36 w 83"/>
              <a:gd name="T105" fmla="*/ 59 h 84"/>
              <a:gd name="T106" fmla="*/ 35 w 83"/>
              <a:gd name="T107" fmla="*/ 62 h 84"/>
              <a:gd name="T108" fmla="*/ 32 w 83"/>
              <a:gd name="T109" fmla="*/ 62 h 84"/>
              <a:gd name="T110" fmla="*/ 31 w 83"/>
              <a:gd name="T111" fmla="*/ 59 h 84"/>
              <a:gd name="T112" fmla="*/ 34 w 83"/>
              <a:gd name="T113" fmla="*/ 5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84">
                <a:moveTo>
                  <a:pt x="37" y="23"/>
                </a:moveTo>
                <a:cubicBezTo>
                  <a:pt x="47" y="24"/>
                  <a:pt x="56" y="28"/>
                  <a:pt x="62" y="35"/>
                </a:cubicBezTo>
                <a:cubicBezTo>
                  <a:pt x="6" y="35"/>
                  <a:pt x="6" y="35"/>
                  <a:pt x="6" y="35"/>
                </a:cubicBezTo>
                <a:cubicBezTo>
                  <a:pt x="12" y="29"/>
                  <a:pt x="21" y="24"/>
                  <a:pt x="31" y="23"/>
                </a:cubicBezTo>
                <a:cubicBezTo>
                  <a:pt x="31" y="23"/>
                  <a:pt x="31" y="23"/>
                  <a:pt x="31" y="23"/>
                </a:cubicBezTo>
                <a:cubicBezTo>
                  <a:pt x="31" y="21"/>
                  <a:pt x="32" y="20"/>
                  <a:pt x="34" y="20"/>
                </a:cubicBezTo>
                <a:cubicBezTo>
                  <a:pt x="36" y="20"/>
                  <a:pt x="37" y="21"/>
                  <a:pt x="37" y="23"/>
                </a:cubicBezTo>
                <a:cubicBezTo>
                  <a:pt x="37" y="23"/>
                  <a:pt x="37" y="23"/>
                  <a:pt x="37" y="23"/>
                </a:cubicBezTo>
                <a:close/>
                <a:moveTo>
                  <a:pt x="52" y="7"/>
                </a:moveTo>
                <a:cubicBezTo>
                  <a:pt x="16" y="7"/>
                  <a:pt x="16" y="7"/>
                  <a:pt x="16" y="7"/>
                </a:cubicBezTo>
                <a:cubicBezTo>
                  <a:pt x="16" y="7"/>
                  <a:pt x="16" y="7"/>
                  <a:pt x="16" y="7"/>
                </a:cubicBezTo>
                <a:cubicBezTo>
                  <a:pt x="16" y="5"/>
                  <a:pt x="16" y="5"/>
                  <a:pt x="16" y="5"/>
                </a:cubicBezTo>
                <a:cubicBezTo>
                  <a:pt x="8" y="5"/>
                  <a:pt x="8" y="5"/>
                  <a:pt x="8" y="5"/>
                </a:cubicBezTo>
                <a:cubicBezTo>
                  <a:pt x="6" y="5"/>
                  <a:pt x="3" y="7"/>
                  <a:pt x="3" y="10"/>
                </a:cubicBezTo>
                <a:cubicBezTo>
                  <a:pt x="3" y="42"/>
                  <a:pt x="3" y="42"/>
                  <a:pt x="3" y="42"/>
                </a:cubicBezTo>
                <a:cubicBezTo>
                  <a:pt x="65" y="42"/>
                  <a:pt x="65" y="42"/>
                  <a:pt x="65" y="42"/>
                </a:cubicBezTo>
                <a:cubicBezTo>
                  <a:pt x="65" y="10"/>
                  <a:pt x="65" y="10"/>
                  <a:pt x="65" y="10"/>
                </a:cubicBezTo>
                <a:cubicBezTo>
                  <a:pt x="65" y="7"/>
                  <a:pt x="63" y="5"/>
                  <a:pt x="60" y="5"/>
                </a:cubicBezTo>
                <a:cubicBezTo>
                  <a:pt x="52" y="5"/>
                  <a:pt x="52" y="5"/>
                  <a:pt x="52" y="5"/>
                </a:cubicBezTo>
                <a:cubicBezTo>
                  <a:pt x="52" y="7"/>
                  <a:pt x="52" y="7"/>
                  <a:pt x="52" y="7"/>
                </a:cubicBezTo>
                <a:cubicBezTo>
                  <a:pt x="52" y="7"/>
                  <a:pt x="52" y="7"/>
                  <a:pt x="52" y="7"/>
                </a:cubicBezTo>
                <a:close/>
                <a:moveTo>
                  <a:pt x="16" y="0"/>
                </a:moveTo>
                <a:cubicBezTo>
                  <a:pt x="16" y="0"/>
                  <a:pt x="16" y="0"/>
                  <a:pt x="16" y="0"/>
                </a:cubicBezTo>
                <a:cubicBezTo>
                  <a:pt x="16" y="2"/>
                  <a:pt x="16" y="2"/>
                  <a:pt x="16" y="2"/>
                </a:cubicBezTo>
                <a:cubicBezTo>
                  <a:pt x="8" y="2"/>
                  <a:pt x="8" y="2"/>
                  <a:pt x="8" y="2"/>
                </a:cubicBezTo>
                <a:cubicBezTo>
                  <a:pt x="4" y="2"/>
                  <a:pt x="1" y="6"/>
                  <a:pt x="1" y="10"/>
                </a:cubicBezTo>
                <a:cubicBezTo>
                  <a:pt x="1" y="47"/>
                  <a:pt x="1" y="47"/>
                  <a:pt x="1" y="47"/>
                </a:cubicBezTo>
                <a:cubicBezTo>
                  <a:pt x="0" y="49"/>
                  <a:pt x="0" y="51"/>
                  <a:pt x="0" y="53"/>
                </a:cubicBezTo>
                <a:cubicBezTo>
                  <a:pt x="0" y="70"/>
                  <a:pt x="15" y="84"/>
                  <a:pt x="34" y="84"/>
                </a:cubicBezTo>
                <a:cubicBezTo>
                  <a:pt x="44" y="84"/>
                  <a:pt x="53" y="80"/>
                  <a:pt x="59" y="74"/>
                </a:cubicBezTo>
                <a:cubicBezTo>
                  <a:pt x="58" y="73"/>
                  <a:pt x="58" y="71"/>
                  <a:pt x="58" y="69"/>
                </a:cubicBezTo>
                <a:cubicBezTo>
                  <a:pt x="58" y="68"/>
                  <a:pt x="58" y="67"/>
                  <a:pt x="58" y="66"/>
                </a:cubicBezTo>
                <a:cubicBezTo>
                  <a:pt x="66" y="66"/>
                  <a:pt x="66" y="66"/>
                  <a:pt x="66" y="66"/>
                </a:cubicBezTo>
                <a:cubicBezTo>
                  <a:pt x="66" y="64"/>
                  <a:pt x="67" y="62"/>
                  <a:pt x="68" y="60"/>
                </a:cubicBezTo>
                <a:cubicBezTo>
                  <a:pt x="83" y="40"/>
                  <a:pt x="83" y="40"/>
                  <a:pt x="83" y="40"/>
                </a:cubicBezTo>
                <a:cubicBezTo>
                  <a:pt x="78" y="37"/>
                  <a:pt x="78" y="37"/>
                  <a:pt x="78" y="37"/>
                </a:cubicBezTo>
                <a:cubicBezTo>
                  <a:pt x="68" y="41"/>
                  <a:pt x="68" y="41"/>
                  <a:pt x="68" y="41"/>
                </a:cubicBezTo>
                <a:cubicBezTo>
                  <a:pt x="68" y="10"/>
                  <a:pt x="68" y="10"/>
                  <a:pt x="68" y="10"/>
                </a:cubicBezTo>
                <a:cubicBezTo>
                  <a:pt x="68" y="6"/>
                  <a:pt x="65" y="2"/>
                  <a:pt x="60" y="2"/>
                </a:cubicBezTo>
                <a:cubicBezTo>
                  <a:pt x="52" y="2"/>
                  <a:pt x="52" y="2"/>
                  <a:pt x="52" y="2"/>
                </a:cubicBezTo>
                <a:cubicBezTo>
                  <a:pt x="52" y="0"/>
                  <a:pt x="52" y="0"/>
                  <a:pt x="52" y="0"/>
                </a:cubicBezTo>
                <a:cubicBezTo>
                  <a:pt x="52" y="0"/>
                  <a:pt x="52" y="0"/>
                  <a:pt x="52" y="0"/>
                </a:cubicBezTo>
                <a:cubicBezTo>
                  <a:pt x="16" y="0"/>
                  <a:pt x="16" y="0"/>
                  <a:pt x="16" y="0"/>
                </a:cubicBezTo>
                <a:close/>
                <a:moveTo>
                  <a:pt x="15" y="56"/>
                </a:moveTo>
                <a:cubicBezTo>
                  <a:pt x="17" y="56"/>
                  <a:pt x="18" y="57"/>
                  <a:pt x="18" y="58"/>
                </a:cubicBezTo>
                <a:cubicBezTo>
                  <a:pt x="18" y="59"/>
                  <a:pt x="17" y="60"/>
                  <a:pt x="15" y="60"/>
                </a:cubicBezTo>
                <a:cubicBezTo>
                  <a:pt x="14" y="60"/>
                  <a:pt x="13" y="59"/>
                  <a:pt x="13" y="58"/>
                </a:cubicBezTo>
                <a:cubicBezTo>
                  <a:pt x="13" y="57"/>
                  <a:pt x="14" y="56"/>
                  <a:pt x="15" y="56"/>
                </a:cubicBezTo>
                <a:close/>
                <a:moveTo>
                  <a:pt x="52" y="56"/>
                </a:moveTo>
                <a:cubicBezTo>
                  <a:pt x="53" y="56"/>
                  <a:pt x="54" y="57"/>
                  <a:pt x="54" y="58"/>
                </a:cubicBezTo>
                <a:cubicBezTo>
                  <a:pt x="54" y="59"/>
                  <a:pt x="53" y="60"/>
                  <a:pt x="52" y="60"/>
                </a:cubicBezTo>
                <a:cubicBezTo>
                  <a:pt x="50" y="60"/>
                  <a:pt x="50" y="59"/>
                  <a:pt x="50" y="58"/>
                </a:cubicBezTo>
                <a:cubicBezTo>
                  <a:pt x="50" y="57"/>
                  <a:pt x="50" y="56"/>
                  <a:pt x="52" y="56"/>
                </a:cubicBezTo>
                <a:close/>
                <a:moveTo>
                  <a:pt x="34" y="48"/>
                </a:moveTo>
                <a:cubicBezTo>
                  <a:pt x="36" y="48"/>
                  <a:pt x="39" y="50"/>
                  <a:pt x="39" y="53"/>
                </a:cubicBezTo>
                <a:cubicBezTo>
                  <a:pt x="39" y="53"/>
                  <a:pt x="39" y="53"/>
                  <a:pt x="39" y="53"/>
                </a:cubicBezTo>
                <a:cubicBezTo>
                  <a:pt x="39" y="53"/>
                  <a:pt x="39" y="53"/>
                  <a:pt x="39" y="53"/>
                </a:cubicBezTo>
                <a:cubicBezTo>
                  <a:pt x="42" y="52"/>
                  <a:pt x="44" y="54"/>
                  <a:pt x="45" y="56"/>
                </a:cubicBezTo>
                <a:cubicBezTo>
                  <a:pt x="46" y="59"/>
                  <a:pt x="45" y="62"/>
                  <a:pt x="42" y="63"/>
                </a:cubicBezTo>
                <a:cubicBezTo>
                  <a:pt x="42" y="63"/>
                  <a:pt x="42" y="63"/>
                  <a:pt x="42" y="63"/>
                </a:cubicBezTo>
                <a:cubicBezTo>
                  <a:pt x="42" y="63"/>
                  <a:pt x="42" y="63"/>
                  <a:pt x="42" y="63"/>
                </a:cubicBezTo>
                <a:cubicBezTo>
                  <a:pt x="43" y="65"/>
                  <a:pt x="43" y="68"/>
                  <a:pt x="41" y="70"/>
                </a:cubicBezTo>
                <a:cubicBezTo>
                  <a:pt x="39" y="72"/>
                  <a:pt x="35" y="71"/>
                  <a:pt x="34" y="69"/>
                </a:cubicBezTo>
                <a:cubicBezTo>
                  <a:pt x="34" y="69"/>
                  <a:pt x="34" y="69"/>
                  <a:pt x="33" y="69"/>
                </a:cubicBezTo>
                <a:cubicBezTo>
                  <a:pt x="33" y="69"/>
                  <a:pt x="33" y="69"/>
                  <a:pt x="33" y="69"/>
                </a:cubicBezTo>
                <a:cubicBezTo>
                  <a:pt x="32" y="71"/>
                  <a:pt x="28" y="72"/>
                  <a:pt x="26" y="70"/>
                </a:cubicBezTo>
                <a:cubicBezTo>
                  <a:pt x="24" y="69"/>
                  <a:pt x="23" y="65"/>
                  <a:pt x="25" y="63"/>
                </a:cubicBezTo>
                <a:cubicBezTo>
                  <a:pt x="25" y="63"/>
                  <a:pt x="25" y="63"/>
                  <a:pt x="25" y="63"/>
                </a:cubicBezTo>
                <a:cubicBezTo>
                  <a:pt x="25" y="63"/>
                  <a:pt x="25" y="63"/>
                  <a:pt x="25" y="63"/>
                </a:cubicBezTo>
                <a:cubicBezTo>
                  <a:pt x="22" y="62"/>
                  <a:pt x="21" y="59"/>
                  <a:pt x="22" y="56"/>
                </a:cubicBezTo>
                <a:cubicBezTo>
                  <a:pt x="23" y="54"/>
                  <a:pt x="25" y="52"/>
                  <a:pt x="28" y="53"/>
                </a:cubicBezTo>
                <a:cubicBezTo>
                  <a:pt x="28" y="53"/>
                  <a:pt x="28" y="53"/>
                  <a:pt x="29" y="53"/>
                </a:cubicBezTo>
                <a:cubicBezTo>
                  <a:pt x="29" y="53"/>
                  <a:pt x="29" y="53"/>
                  <a:pt x="29" y="53"/>
                </a:cubicBezTo>
                <a:cubicBezTo>
                  <a:pt x="29" y="50"/>
                  <a:pt x="31" y="48"/>
                  <a:pt x="34" y="48"/>
                </a:cubicBezTo>
                <a:close/>
                <a:moveTo>
                  <a:pt x="33" y="59"/>
                </a:moveTo>
                <a:cubicBezTo>
                  <a:pt x="34" y="59"/>
                  <a:pt x="35" y="59"/>
                  <a:pt x="35" y="60"/>
                </a:cubicBezTo>
                <a:cubicBezTo>
                  <a:pt x="35" y="61"/>
                  <a:pt x="34" y="61"/>
                  <a:pt x="33" y="61"/>
                </a:cubicBezTo>
                <a:cubicBezTo>
                  <a:pt x="33" y="61"/>
                  <a:pt x="32" y="61"/>
                  <a:pt x="32" y="60"/>
                </a:cubicBezTo>
                <a:cubicBezTo>
                  <a:pt x="32" y="59"/>
                  <a:pt x="33" y="59"/>
                  <a:pt x="33" y="59"/>
                </a:cubicBezTo>
                <a:close/>
                <a:moveTo>
                  <a:pt x="36" y="63"/>
                </a:moveTo>
                <a:cubicBezTo>
                  <a:pt x="36" y="63"/>
                  <a:pt x="36" y="63"/>
                  <a:pt x="36" y="63"/>
                </a:cubicBezTo>
                <a:cubicBezTo>
                  <a:pt x="36" y="64"/>
                  <a:pt x="36" y="64"/>
                  <a:pt x="36" y="64"/>
                </a:cubicBezTo>
                <a:cubicBezTo>
                  <a:pt x="35" y="64"/>
                  <a:pt x="35" y="64"/>
                  <a:pt x="35" y="63"/>
                </a:cubicBezTo>
                <a:cubicBezTo>
                  <a:pt x="35" y="63"/>
                  <a:pt x="35" y="63"/>
                  <a:pt x="36" y="63"/>
                </a:cubicBezTo>
                <a:close/>
                <a:moveTo>
                  <a:pt x="30" y="58"/>
                </a:moveTo>
                <a:cubicBezTo>
                  <a:pt x="30" y="58"/>
                  <a:pt x="30" y="59"/>
                  <a:pt x="30" y="59"/>
                </a:cubicBezTo>
                <a:cubicBezTo>
                  <a:pt x="30" y="59"/>
                  <a:pt x="30" y="60"/>
                  <a:pt x="30" y="60"/>
                </a:cubicBezTo>
                <a:cubicBezTo>
                  <a:pt x="29" y="60"/>
                  <a:pt x="29" y="59"/>
                  <a:pt x="29" y="59"/>
                </a:cubicBezTo>
                <a:cubicBezTo>
                  <a:pt x="29" y="59"/>
                  <a:pt x="29" y="58"/>
                  <a:pt x="30" y="58"/>
                </a:cubicBezTo>
                <a:close/>
                <a:moveTo>
                  <a:pt x="37" y="58"/>
                </a:moveTo>
                <a:cubicBezTo>
                  <a:pt x="38" y="58"/>
                  <a:pt x="38" y="58"/>
                  <a:pt x="38" y="59"/>
                </a:cubicBezTo>
                <a:cubicBezTo>
                  <a:pt x="38" y="59"/>
                  <a:pt x="38" y="60"/>
                  <a:pt x="37" y="60"/>
                </a:cubicBezTo>
                <a:cubicBezTo>
                  <a:pt x="37" y="60"/>
                  <a:pt x="36" y="59"/>
                  <a:pt x="36" y="59"/>
                </a:cubicBezTo>
                <a:cubicBezTo>
                  <a:pt x="36" y="58"/>
                  <a:pt x="37" y="58"/>
                  <a:pt x="37" y="58"/>
                </a:cubicBezTo>
                <a:close/>
                <a:moveTo>
                  <a:pt x="33" y="55"/>
                </a:moveTo>
                <a:cubicBezTo>
                  <a:pt x="34" y="55"/>
                  <a:pt x="34" y="56"/>
                  <a:pt x="34" y="56"/>
                </a:cubicBezTo>
                <a:cubicBezTo>
                  <a:pt x="34" y="56"/>
                  <a:pt x="34" y="57"/>
                  <a:pt x="33" y="57"/>
                </a:cubicBezTo>
                <a:cubicBezTo>
                  <a:pt x="33" y="57"/>
                  <a:pt x="33" y="56"/>
                  <a:pt x="33" y="56"/>
                </a:cubicBezTo>
                <a:cubicBezTo>
                  <a:pt x="33" y="56"/>
                  <a:pt x="33" y="55"/>
                  <a:pt x="33" y="55"/>
                </a:cubicBezTo>
                <a:close/>
                <a:moveTo>
                  <a:pt x="31" y="62"/>
                </a:moveTo>
                <a:cubicBezTo>
                  <a:pt x="31" y="62"/>
                  <a:pt x="32" y="63"/>
                  <a:pt x="32" y="63"/>
                </a:cubicBezTo>
                <a:cubicBezTo>
                  <a:pt x="32" y="64"/>
                  <a:pt x="31" y="64"/>
                  <a:pt x="31" y="64"/>
                </a:cubicBezTo>
                <a:cubicBezTo>
                  <a:pt x="31" y="64"/>
                  <a:pt x="30" y="64"/>
                  <a:pt x="30" y="63"/>
                </a:cubicBezTo>
                <a:cubicBezTo>
                  <a:pt x="30" y="63"/>
                  <a:pt x="31" y="62"/>
                  <a:pt x="31" y="62"/>
                </a:cubicBezTo>
                <a:close/>
                <a:moveTo>
                  <a:pt x="36" y="57"/>
                </a:moveTo>
                <a:cubicBezTo>
                  <a:pt x="35" y="58"/>
                  <a:pt x="36" y="59"/>
                  <a:pt x="36" y="59"/>
                </a:cubicBezTo>
                <a:cubicBezTo>
                  <a:pt x="36" y="60"/>
                  <a:pt x="36" y="61"/>
                  <a:pt x="37" y="61"/>
                </a:cubicBezTo>
                <a:cubicBezTo>
                  <a:pt x="36" y="61"/>
                  <a:pt x="35" y="62"/>
                  <a:pt x="35" y="62"/>
                </a:cubicBezTo>
                <a:cubicBezTo>
                  <a:pt x="34" y="63"/>
                  <a:pt x="34" y="63"/>
                  <a:pt x="33" y="64"/>
                </a:cubicBezTo>
                <a:cubicBezTo>
                  <a:pt x="33" y="63"/>
                  <a:pt x="33" y="62"/>
                  <a:pt x="32" y="62"/>
                </a:cubicBezTo>
                <a:cubicBezTo>
                  <a:pt x="31" y="62"/>
                  <a:pt x="31" y="61"/>
                  <a:pt x="30" y="61"/>
                </a:cubicBezTo>
                <a:cubicBezTo>
                  <a:pt x="31" y="61"/>
                  <a:pt x="31" y="60"/>
                  <a:pt x="31" y="59"/>
                </a:cubicBezTo>
                <a:cubicBezTo>
                  <a:pt x="31" y="59"/>
                  <a:pt x="32" y="58"/>
                  <a:pt x="31" y="57"/>
                </a:cubicBezTo>
                <a:cubicBezTo>
                  <a:pt x="32" y="58"/>
                  <a:pt x="33" y="58"/>
                  <a:pt x="34" y="58"/>
                </a:cubicBezTo>
                <a:cubicBezTo>
                  <a:pt x="34" y="58"/>
                  <a:pt x="35" y="58"/>
                  <a:pt x="36" y="5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6" name="Freeform 102"/>
          <p:cNvSpPr/>
          <p:nvPr/>
        </p:nvSpPr>
        <p:spPr bwMode="auto">
          <a:xfrm>
            <a:off x="4690010" y="3951973"/>
            <a:ext cx="60671" cy="30775"/>
          </a:xfrm>
          <a:custGeom>
            <a:avLst/>
            <a:gdLst>
              <a:gd name="T0" fmla="*/ 28 w 29"/>
              <a:gd name="T1" fmla="*/ 0 h 15"/>
              <a:gd name="T2" fmla="*/ 0 w 29"/>
              <a:gd name="T3" fmla="*/ 0 h 15"/>
              <a:gd name="T4" fmla="*/ 0 w 29"/>
              <a:gd name="T5" fmla="*/ 2 h 15"/>
              <a:gd name="T6" fmla="*/ 14 w 29"/>
              <a:gd name="T7" fmla="*/ 15 h 15"/>
              <a:gd name="T8" fmla="*/ 29 w 29"/>
              <a:gd name="T9" fmla="*/ 2 h 15"/>
              <a:gd name="T10" fmla="*/ 28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28" y="0"/>
                </a:moveTo>
                <a:cubicBezTo>
                  <a:pt x="0" y="0"/>
                  <a:pt x="0" y="0"/>
                  <a:pt x="0" y="0"/>
                </a:cubicBezTo>
                <a:cubicBezTo>
                  <a:pt x="0" y="1"/>
                  <a:pt x="0" y="1"/>
                  <a:pt x="0" y="2"/>
                </a:cubicBezTo>
                <a:cubicBezTo>
                  <a:pt x="0" y="9"/>
                  <a:pt x="7" y="15"/>
                  <a:pt x="14" y="15"/>
                </a:cubicBezTo>
                <a:cubicBezTo>
                  <a:pt x="22" y="15"/>
                  <a:pt x="29" y="9"/>
                  <a:pt x="29" y="2"/>
                </a:cubicBezTo>
                <a:cubicBezTo>
                  <a:pt x="29" y="1"/>
                  <a:pt x="28" y="1"/>
                  <a:pt x="28"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Freeform 103"/>
          <p:cNvSpPr>
            <a:spLocks noEditPoints="1"/>
          </p:cNvSpPr>
          <p:nvPr/>
        </p:nvSpPr>
        <p:spPr bwMode="auto">
          <a:xfrm>
            <a:off x="5235172" y="3070043"/>
            <a:ext cx="214548" cy="266426"/>
          </a:xfrm>
          <a:custGeom>
            <a:avLst/>
            <a:gdLst>
              <a:gd name="T0" fmla="*/ 70 w 103"/>
              <a:gd name="T1" fmla="*/ 72 h 128"/>
              <a:gd name="T2" fmla="*/ 103 w 103"/>
              <a:gd name="T3" fmla="*/ 99 h 128"/>
              <a:gd name="T4" fmla="*/ 52 w 103"/>
              <a:gd name="T5" fmla="*/ 128 h 128"/>
              <a:gd name="T6" fmla="*/ 0 w 103"/>
              <a:gd name="T7" fmla="*/ 99 h 128"/>
              <a:gd name="T8" fmla="*/ 33 w 103"/>
              <a:gd name="T9" fmla="*/ 72 h 128"/>
              <a:gd name="T10" fmla="*/ 14 w 103"/>
              <a:gd name="T11" fmla="*/ 53 h 128"/>
              <a:gd name="T12" fmla="*/ 41 w 103"/>
              <a:gd name="T13" fmla="*/ 33 h 128"/>
              <a:gd name="T14" fmla="*/ 21 w 103"/>
              <a:gd name="T15" fmla="*/ 17 h 128"/>
              <a:gd name="T16" fmla="*/ 52 w 103"/>
              <a:gd name="T17" fmla="*/ 0 h 128"/>
              <a:gd name="T18" fmla="*/ 82 w 103"/>
              <a:gd name="T19" fmla="*/ 17 h 128"/>
              <a:gd name="T20" fmla="*/ 62 w 103"/>
              <a:gd name="T21" fmla="*/ 33 h 128"/>
              <a:gd name="T22" fmla="*/ 89 w 103"/>
              <a:gd name="T23" fmla="*/ 53 h 128"/>
              <a:gd name="T24" fmla="*/ 70 w 103"/>
              <a:gd name="T25" fmla="*/ 72 h 128"/>
              <a:gd name="T26" fmla="*/ 67 w 103"/>
              <a:gd name="T27" fmla="*/ 7 h 128"/>
              <a:gd name="T28" fmla="*/ 61 w 103"/>
              <a:gd name="T29" fmla="*/ 10 h 128"/>
              <a:gd name="T30" fmla="*/ 67 w 103"/>
              <a:gd name="T31" fmla="*/ 14 h 128"/>
              <a:gd name="T32" fmla="*/ 73 w 103"/>
              <a:gd name="T33" fmla="*/ 10 h 128"/>
              <a:gd name="T34" fmla="*/ 67 w 103"/>
              <a:gd name="T35" fmla="*/ 7 h 128"/>
              <a:gd name="T36" fmla="*/ 70 w 103"/>
              <a:gd name="T37" fmla="*/ 41 h 128"/>
              <a:gd name="T38" fmla="*/ 63 w 103"/>
              <a:gd name="T39" fmla="*/ 45 h 128"/>
              <a:gd name="T40" fmla="*/ 70 w 103"/>
              <a:gd name="T41" fmla="*/ 49 h 128"/>
              <a:gd name="T42" fmla="*/ 78 w 103"/>
              <a:gd name="T43" fmla="*/ 45 h 128"/>
              <a:gd name="T44" fmla="*/ 70 w 103"/>
              <a:gd name="T45" fmla="*/ 41 h 128"/>
              <a:gd name="T46" fmla="*/ 77 w 103"/>
              <a:gd name="T47" fmla="*/ 81 h 128"/>
              <a:gd name="T48" fmla="*/ 67 w 103"/>
              <a:gd name="T49" fmla="*/ 87 h 128"/>
              <a:gd name="T50" fmla="*/ 77 w 103"/>
              <a:gd name="T51" fmla="*/ 93 h 128"/>
              <a:gd name="T52" fmla="*/ 88 w 103"/>
              <a:gd name="T53" fmla="*/ 87 h 128"/>
              <a:gd name="T54" fmla="*/ 77 w 103"/>
              <a:gd name="T55"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28">
                <a:moveTo>
                  <a:pt x="70" y="72"/>
                </a:moveTo>
                <a:cubicBezTo>
                  <a:pt x="90" y="76"/>
                  <a:pt x="103" y="87"/>
                  <a:pt x="103" y="99"/>
                </a:cubicBezTo>
                <a:cubicBezTo>
                  <a:pt x="103" y="115"/>
                  <a:pt x="80" y="128"/>
                  <a:pt x="52" y="128"/>
                </a:cubicBezTo>
                <a:cubicBezTo>
                  <a:pt x="23" y="128"/>
                  <a:pt x="0" y="115"/>
                  <a:pt x="0" y="99"/>
                </a:cubicBezTo>
                <a:cubicBezTo>
                  <a:pt x="0" y="87"/>
                  <a:pt x="14" y="76"/>
                  <a:pt x="33" y="72"/>
                </a:cubicBezTo>
                <a:cubicBezTo>
                  <a:pt x="21" y="68"/>
                  <a:pt x="14" y="61"/>
                  <a:pt x="14" y="53"/>
                </a:cubicBezTo>
                <a:cubicBezTo>
                  <a:pt x="14" y="44"/>
                  <a:pt x="25" y="36"/>
                  <a:pt x="41" y="33"/>
                </a:cubicBezTo>
                <a:cubicBezTo>
                  <a:pt x="29" y="31"/>
                  <a:pt x="21" y="25"/>
                  <a:pt x="21" y="17"/>
                </a:cubicBezTo>
                <a:cubicBezTo>
                  <a:pt x="21" y="8"/>
                  <a:pt x="35" y="0"/>
                  <a:pt x="52" y="0"/>
                </a:cubicBezTo>
                <a:cubicBezTo>
                  <a:pt x="68" y="0"/>
                  <a:pt x="82" y="8"/>
                  <a:pt x="82" y="17"/>
                </a:cubicBezTo>
                <a:cubicBezTo>
                  <a:pt x="82" y="25"/>
                  <a:pt x="74" y="31"/>
                  <a:pt x="62" y="33"/>
                </a:cubicBezTo>
                <a:cubicBezTo>
                  <a:pt x="78" y="36"/>
                  <a:pt x="89" y="44"/>
                  <a:pt x="89" y="53"/>
                </a:cubicBezTo>
                <a:cubicBezTo>
                  <a:pt x="89" y="61"/>
                  <a:pt x="82" y="68"/>
                  <a:pt x="70" y="72"/>
                </a:cubicBezTo>
                <a:close/>
                <a:moveTo>
                  <a:pt x="67" y="7"/>
                </a:moveTo>
                <a:cubicBezTo>
                  <a:pt x="63" y="7"/>
                  <a:pt x="61" y="8"/>
                  <a:pt x="61" y="10"/>
                </a:cubicBezTo>
                <a:cubicBezTo>
                  <a:pt x="61" y="12"/>
                  <a:pt x="63" y="14"/>
                  <a:pt x="67" y="14"/>
                </a:cubicBezTo>
                <a:cubicBezTo>
                  <a:pt x="70" y="14"/>
                  <a:pt x="73" y="12"/>
                  <a:pt x="73" y="10"/>
                </a:cubicBezTo>
                <a:cubicBezTo>
                  <a:pt x="73" y="8"/>
                  <a:pt x="70" y="7"/>
                  <a:pt x="67" y="7"/>
                </a:cubicBezTo>
                <a:close/>
                <a:moveTo>
                  <a:pt x="70" y="41"/>
                </a:moveTo>
                <a:cubicBezTo>
                  <a:pt x="66" y="41"/>
                  <a:pt x="63" y="43"/>
                  <a:pt x="63" y="45"/>
                </a:cubicBezTo>
                <a:cubicBezTo>
                  <a:pt x="63" y="47"/>
                  <a:pt x="66" y="49"/>
                  <a:pt x="70" y="49"/>
                </a:cubicBezTo>
                <a:cubicBezTo>
                  <a:pt x="75" y="49"/>
                  <a:pt x="78" y="47"/>
                  <a:pt x="78" y="45"/>
                </a:cubicBezTo>
                <a:cubicBezTo>
                  <a:pt x="78" y="43"/>
                  <a:pt x="75" y="41"/>
                  <a:pt x="70" y="41"/>
                </a:cubicBezTo>
                <a:close/>
                <a:moveTo>
                  <a:pt x="77" y="81"/>
                </a:moveTo>
                <a:cubicBezTo>
                  <a:pt x="72" y="81"/>
                  <a:pt x="67" y="84"/>
                  <a:pt x="67" y="87"/>
                </a:cubicBezTo>
                <a:cubicBezTo>
                  <a:pt x="67" y="90"/>
                  <a:pt x="72" y="93"/>
                  <a:pt x="77" y="93"/>
                </a:cubicBezTo>
                <a:cubicBezTo>
                  <a:pt x="83" y="93"/>
                  <a:pt x="88" y="90"/>
                  <a:pt x="88" y="87"/>
                </a:cubicBezTo>
                <a:cubicBezTo>
                  <a:pt x="88" y="84"/>
                  <a:pt x="83" y="81"/>
                  <a:pt x="77" y="8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Freeform 104"/>
          <p:cNvSpPr>
            <a:spLocks noEditPoints="1"/>
          </p:cNvSpPr>
          <p:nvPr/>
        </p:nvSpPr>
        <p:spPr bwMode="auto">
          <a:xfrm>
            <a:off x="5557872" y="4255329"/>
            <a:ext cx="266426" cy="252357"/>
          </a:xfrm>
          <a:custGeom>
            <a:avLst/>
            <a:gdLst>
              <a:gd name="T0" fmla="*/ 43 w 128"/>
              <a:gd name="T1" fmla="*/ 16 h 121"/>
              <a:gd name="T2" fmla="*/ 65 w 128"/>
              <a:gd name="T3" fmla="*/ 26 h 121"/>
              <a:gd name="T4" fmla="*/ 52 w 128"/>
              <a:gd name="T5" fmla="*/ 57 h 121"/>
              <a:gd name="T6" fmla="*/ 41 w 128"/>
              <a:gd name="T7" fmla="*/ 59 h 121"/>
              <a:gd name="T8" fmla="*/ 43 w 128"/>
              <a:gd name="T9" fmla="*/ 16 h 121"/>
              <a:gd name="T10" fmla="*/ 8 w 128"/>
              <a:gd name="T11" fmla="*/ 17 h 121"/>
              <a:gd name="T12" fmla="*/ 26 w 128"/>
              <a:gd name="T13" fmla="*/ 68 h 121"/>
              <a:gd name="T14" fmla="*/ 32 w 128"/>
              <a:gd name="T15" fmla="*/ 61 h 121"/>
              <a:gd name="T16" fmla="*/ 29 w 128"/>
              <a:gd name="T17" fmla="*/ 22 h 121"/>
              <a:gd name="T18" fmla="*/ 8 w 128"/>
              <a:gd name="T19" fmla="*/ 17 h 121"/>
              <a:gd name="T20" fmla="*/ 68 w 128"/>
              <a:gd name="T21" fmla="*/ 96 h 121"/>
              <a:gd name="T22" fmla="*/ 65 w 128"/>
              <a:gd name="T23" fmla="*/ 103 h 121"/>
              <a:gd name="T24" fmla="*/ 123 w 128"/>
              <a:gd name="T25" fmla="*/ 99 h 121"/>
              <a:gd name="T26" fmla="*/ 106 w 128"/>
              <a:gd name="T27" fmla="*/ 87 h 121"/>
              <a:gd name="T28" fmla="*/ 68 w 128"/>
              <a:gd name="T29" fmla="*/ 96 h 121"/>
              <a:gd name="T30" fmla="*/ 94 w 128"/>
              <a:gd name="T31" fmla="*/ 57 h 121"/>
              <a:gd name="T32" fmla="*/ 69 w 128"/>
              <a:gd name="T33" fmla="*/ 81 h 121"/>
              <a:gd name="T34" fmla="*/ 70 w 128"/>
              <a:gd name="T35" fmla="*/ 89 h 121"/>
              <a:gd name="T36" fmla="*/ 107 w 128"/>
              <a:gd name="T37" fmla="*/ 77 h 121"/>
              <a:gd name="T38" fmla="*/ 94 w 128"/>
              <a:gd name="T39" fmla="*/ 57 h 121"/>
              <a:gd name="T40" fmla="*/ 74 w 128"/>
              <a:gd name="T41" fmla="*/ 31 h 121"/>
              <a:gd name="T42" fmla="*/ 58 w 128"/>
              <a:gd name="T43" fmla="*/ 62 h 121"/>
              <a:gd name="T44" fmla="*/ 65 w 128"/>
              <a:gd name="T45" fmla="*/ 67 h 121"/>
              <a:gd name="T46" fmla="*/ 92 w 128"/>
              <a:gd name="T47" fmla="*/ 48 h 121"/>
              <a:gd name="T48" fmla="*/ 74 w 128"/>
              <a:gd name="T49"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21">
                <a:moveTo>
                  <a:pt x="43" y="16"/>
                </a:moveTo>
                <a:cubicBezTo>
                  <a:pt x="58" y="4"/>
                  <a:pt x="71" y="17"/>
                  <a:pt x="65" y="26"/>
                </a:cubicBezTo>
                <a:cubicBezTo>
                  <a:pt x="57" y="34"/>
                  <a:pt x="53" y="44"/>
                  <a:pt x="52" y="57"/>
                </a:cubicBezTo>
                <a:cubicBezTo>
                  <a:pt x="53" y="62"/>
                  <a:pt x="45" y="64"/>
                  <a:pt x="41" y="59"/>
                </a:cubicBezTo>
                <a:cubicBezTo>
                  <a:pt x="34" y="40"/>
                  <a:pt x="35" y="25"/>
                  <a:pt x="43" y="16"/>
                </a:cubicBezTo>
                <a:close/>
                <a:moveTo>
                  <a:pt x="8" y="17"/>
                </a:moveTo>
                <a:cubicBezTo>
                  <a:pt x="0" y="35"/>
                  <a:pt x="6" y="52"/>
                  <a:pt x="26" y="68"/>
                </a:cubicBezTo>
                <a:cubicBezTo>
                  <a:pt x="30" y="72"/>
                  <a:pt x="36" y="67"/>
                  <a:pt x="32" y="61"/>
                </a:cubicBezTo>
                <a:cubicBezTo>
                  <a:pt x="24" y="48"/>
                  <a:pt x="24" y="35"/>
                  <a:pt x="29" y="22"/>
                </a:cubicBezTo>
                <a:cubicBezTo>
                  <a:pt x="33" y="9"/>
                  <a:pt x="18" y="0"/>
                  <a:pt x="8" y="17"/>
                </a:cubicBezTo>
                <a:close/>
                <a:moveTo>
                  <a:pt x="68" y="96"/>
                </a:moveTo>
                <a:cubicBezTo>
                  <a:pt x="64" y="94"/>
                  <a:pt x="60" y="98"/>
                  <a:pt x="65" y="103"/>
                </a:cubicBezTo>
                <a:cubicBezTo>
                  <a:pt x="81" y="121"/>
                  <a:pt x="113" y="115"/>
                  <a:pt x="123" y="99"/>
                </a:cubicBezTo>
                <a:cubicBezTo>
                  <a:pt x="128" y="91"/>
                  <a:pt x="121" y="76"/>
                  <a:pt x="106" y="87"/>
                </a:cubicBezTo>
                <a:cubicBezTo>
                  <a:pt x="93" y="99"/>
                  <a:pt x="83" y="101"/>
                  <a:pt x="68" y="96"/>
                </a:cubicBezTo>
                <a:close/>
                <a:moveTo>
                  <a:pt x="94" y="57"/>
                </a:moveTo>
                <a:cubicBezTo>
                  <a:pt x="83" y="64"/>
                  <a:pt x="74" y="71"/>
                  <a:pt x="69" y="81"/>
                </a:cubicBezTo>
                <a:cubicBezTo>
                  <a:pt x="68" y="83"/>
                  <a:pt x="67" y="88"/>
                  <a:pt x="70" y="89"/>
                </a:cubicBezTo>
                <a:cubicBezTo>
                  <a:pt x="82" y="90"/>
                  <a:pt x="97" y="84"/>
                  <a:pt x="107" y="77"/>
                </a:cubicBezTo>
                <a:cubicBezTo>
                  <a:pt x="118" y="68"/>
                  <a:pt x="107" y="51"/>
                  <a:pt x="94" y="57"/>
                </a:cubicBezTo>
                <a:close/>
                <a:moveTo>
                  <a:pt x="74" y="31"/>
                </a:moveTo>
                <a:cubicBezTo>
                  <a:pt x="66" y="39"/>
                  <a:pt x="60" y="50"/>
                  <a:pt x="58" y="62"/>
                </a:cubicBezTo>
                <a:cubicBezTo>
                  <a:pt x="57" y="66"/>
                  <a:pt x="61" y="69"/>
                  <a:pt x="65" y="67"/>
                </a:cubicBezTo>
                <a:cubicBezTo>
                  <a:pt x="75" y="63"/>
                  <a:pt x="83" y="56"/>
                  <a:pt x="92" y="48"/>
                </a:cubicBezTo>
                <a:cubicBezTo>
                  <a:pt x="100" y="35"/>
                  <a:pt x="86" y="22"/>
                  <a:pt x="74" y="3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9" name="Freeform 105"/>
          <p:cNvSpPr/>
          <p:nvPr/>
        </p:nvSpPr>
        <p:spPr bwMode="auto">
          <a:xfrm>
            <a:off x="5505994" y="4395137"/>
            <a:ext cx="179376" cy="403595"/>
          </a:xfrm>
          <a:custGeom>
            <a:avLst/>
            <a:gdLst>
              <a:gd name="T0" fmla="*/ 79 w 86"/>
              <a:gd name="T1" fmla="*/ 5 h 194"/>
              <a:gd name="T2" fmla="*/ 82 w 86"/>
              <a:gd name="T3" fmla="*/ 21 h 194"/>
              <a:gd name="T4" fmla="*/ 63 w 86"/>
              <a:gd name="T5" fmla="*/ 32 h 194"/>
              <a:gd name="T6" fmla="*/ 18 w 86"/>
              <a:gd name="T7" fmla="*/ 190 h 194"/>
              <a:gd name="T8" fmla="*/ 1 w 86"/>
              <a:gd name="T9" fmla="*/ 175 h 194"/>
              <a:gd name="T10" fmla="*/ 56 w 86"/>
              <a:gd name="T11" fmla="*/ 31 h 194"/>
              <a:gd name="T12" fmla="*/ 62 w 86"/>
              <a:gd name="T13" fmla="*/ 5 h 194"/>
              <a:gd name="T14" fmla="*/ 79 w 86"/>
              <a:gd name="T15" fmla="*/ 5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4">
                <a:moveTo>
                  <a:pt x="79" y="5"/>
                </a:moveTo>
                <a:cubicBezTo>
                  <a:pt x="85" y="9"/>
                  <a:pt x="86" y="16"/>
                  <a:pt x="82" y="21"/>
                </a:cubicBezTo>
                <a:cubicBezTo>
                  <a:pt x="78" y="26"/>
                  <a:pt x="69" y="22"/>
                  <a:pt x="63" y="32"/>
                </a:cubicBezTo>
                <a:cubicBezTo>
                  <a:pt x="36" y="78"/>
                  <a:pt x="47" y="140"/>
                  <a:pt x="18" y="190"/>
                </a:cubicBezTo>
                <a:cubicBezTo>
                  <a:pt x="17" y="194"/>
                  <a:pt x="0" y="180"/>
                  <a:pt x="1" y="175"/>
                </a:cubicBezTo>
                <a:cubicBezTo>
                  <a:pt x="24" y="155"/>
                  <a:pt x="39" y="66"/>
                  <a:pt x="56" y="31"/>
                </a:cubicBezTo>
                <a:cubicBezTo>
                  <a:pt x="63" y="20"/>
                  <a:pt x="57" y="11"/>
                  <a:pt x="62" y="5"/>
                </a:cubicBezTo>
                <a:cubicBezTo>
                  <a:pt x="66" y="0"/>
                  <a:pt x="73" y="0"/>
                  <a:pt x="79" y="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0" name="Freeform 106"/>
          <p:cNvSpPr>
            <a:spLocks noEditPoints="1"/>
          </p:cNvSpPr>
          <p:nvPr/>
        </p:nvSpPr>
        <p:spPr bwMode="auto">
          <a:xfrm>
            <a:off x="5446202" y="3877233"/>
            <a:ext cx="437009" cy="251478"/>
          </a:xfrm>
          <a:custGeom>
            <a:avLst/>
            <a:gdLst>
              <a:gd name="T0" fmla="*/ 38 w 210"/>
              <a:gd name="T1" fmla="*/ 48 h 121"/>
              <a:gd name="T2" fmla="*/ 69 w 210"/>
              <a:gd name="T3" fmla="*/ 32 h 121"/>
              <a:gd name="T4" fmla="*/ 94 w 210"/>
              <a:gd name="T5" fmla="*/ 73 h 121"/>
              <a:gd name="T6" fmla="*/ 85 w 210"/>
              <a:gd name="T7" fmla="*/ 87 h 121"/>
              <a:gd name="T8" fmla="*/ 38 w 210"/>
              <a:gd name="T9" fmla="*/ 48 h 121"/>
              <a:gd name="T10" fmla="*/ 11 w 210"/>
              <a:gd name="T11" fmla="*/ 90 h 121"/>
              <a:gd name="T12" fmla="*/ 83 w 210"/>
              <a:gd name="T13" fmla="*/ 112 h 121"/>
              <a:gd name="T14" fmla="*/ 80 w 210"/>
              <a:gd name="T15" fmla="*/ 99 h 121"/>
              <a:gd name="T16" fmla="*/ 34 w 210"/>
              <a:gd name="T17" fmla="*/ 69 h 121"/>
              <a:gd name="T18" fmla="*/ 11 w 210"/>
              <a:gd name="T19" fmla="*/ 90 h 121"/>
              <a:gd name="T20" fmla="*/ 150 w 210"/>
              <a:gd name="T21" fmla="*/ 88 h 121"/>
              <a:gd name="T22" fmla="*/ 156 w 210"/>
              <a:gd name="T23" fmla="*/ 97 h 121"/>
              <a:gd name="T24" fmla="*/ 200 w 210"/>
              <a:gd name="T25" fmla="*/ 29 h 121"/>
              <a:gd name="T26" fmla="*/ 173 w 210"/>
              <a:gd name="T27" fmla="*/ 38 h 121"/>
              <a:gd name="T28" fmla="*/ 150 w 210"/>
              <a:gd name="T29" fmla="*/ 88 h 121"/>
              <a:gd name="T30" fmla="*/ 129 w 210"/>
              <a:gd name="T31" fmla="*/ 26 h 121"/>
              <a:gd name="T32" fmla="*/ 162 w 210"/>
              <a:gd name="T33" fmla="*/ 28 h 121"/>
              <a:gd name="T34" fmla="*/ 144 w 210"/>
              <a:gd name="T35" fmla="*/ 79 h 121"/>
              <a:gd name="T36" fmla="*/ 134 w 210"/>
              <a:gd name="T37" fmla="*/ 74 h 121"/>
              <a:gd name="T38" fmla="*/ 129 w 210"/>
              <a:gd name="T39" fmla="*/ 26 h 121"/>
              <a:gd name="T40" fmla="*/ 82 w 210"/>
              <a:gd name="T41" fmla="*/ 26 h 121"/>
              <a:gd name="T42" fmla="*/ 104 w 210"/>
              <a:gd name="T43" fmla="*/ 70 h 121"/>
              <a:gd name="T44" fmla="*/ 115 w 210"/>
              <a:gd name="T45" fmla="*/ 67 h 121"/>
              <a:gd name="T46" fmla="*/ 116 w 210"/>
              <a:gd name="T47" fmla="*/ 20 h 121"/>
              <a:gd name="T48" fmla="*/ 82 w 210"/>
              <a:gd name="T49" fmla="*/ 2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21">
                <a:moveTo>
                  <a:pt x="38" y="48"/>
                </a:moveTo>
                <a:cubicBezTo>
                  <a:pt x="39" y="21"/>
                  <a:pt x="64" y="18"/>
                  <a:pt x="69" y="32"/>
                </a:cubicBezTo>
                <a:cubicBezTo>
                  <a:pt x="72" y="47"/>
                  <a:pt x="80" y="61"/>
                  <a:pt x="94" y="73"/>
                </a:cubicBezTo>
                <a:cubicBezTo>
                  <a:pt x="100" y="77"/>
                  <a:pt x="95" y="87"/>
                  <a:pt x="85" y="87"/>
                </a:cubicBezTo>
                <a:cubicBezTo>
                  <a:pt x="58" y="78"/>
                  <a:pt x="43" y="66"/>
                  <a:pt x="38" y="48"/>
                </a:cubicBezTo>
                <a:close/>
                <a:moveTo>
                  <a:pt x="11" y="90"/>
                </a:moveTo>
                <a:cubicBezTo>
                  <a:pt x="24" y="113"/>
                  <a:pt x="48" y="121"/>
                  <a:pt x="83" y="112"/>
                </a:cubicBezTo>
                <a:cubicBezTo>
                  <a:pt x="92" y="110"/>
                  <a:pt x="91" y="99"/>
                  <a:pt x="80" y="99"/>
                </a:cubicBezTo>
                <a:cubicBezTo>
                  <a:pt x="59" y="96"/>
                  <a:pt x="45" y="86"/>
                  <a:pt x="34" y="69"/>
                </a:cubicBezTo>
                <a:cubicBezTo>
                  <a:pt x="23" y="53"/>
                  <a:pt x="0" y="63"/>
                  <a:pt x="11" y="90"/>
                </a:cubicBezTo>
                <a:close/>
                <a:moveTo>
                  <a:pt x="150" y="88"/>
                </a:moveTo>
                <a:cubicBezTo>
                  <a:pt x="145" y="90"/>
                  <a:pt x="146" y="98"/>
                  <a:pt x="156" y="97"/>
                </a:cubicBezTo>
                <a:cubicBezTo>
                  <a:pt x="189" y="94"/>
                  <a:pt x="210" y="53"/>
                  <a:pt x="200" y="29"/>
                </a:cubicBezTo>
                <a:cubicBezTo>
                  <a:pt x="196" y="16"/>
                  <a:pt x="173" y="12"/>
                  <a:pt x="173" y="38"/>
                </a:cubicBezTo>
                <a:cubicBezTo>
                  <a:pt x="175" y="62"/>
                  <a:pt x="169" y="75"/>
                  <a:pt x="150" y="88"/>
                </a:cubicBezTo>
                <a:close/>
                <a:moveTo>
                  <a:pt x="129" y="26"/>
                </a:moveTo>
                <a:cubicBezTo>
                  <a:pt x="133" y="6"/>
                  <a:pt x="161" y="8"/>
                  <a:pt x="162" y="28"/>
                </a:cubicBezTo>
                <a:cubicBezTo>
                  <a:pt x="161" y="46"/>
                  <a:pt x="156" y="68"/>
                  <a:pt x="144" y="79"/>
                </a:cubicBezTo>
                <a:cubicBezTo>
                  <a:pt x="140" y="82"/>
                  <a:pt x="136" y="78"/>
                  <a:pt x="134" y="74"/>
                </a:cubicBezTo>
                <a:cubicBezTo>
                  <a:pt x="127" y="61"/>
                  <a:pt x="127" y="44"/>
                  <a:pt x="129" y="26"/>
                </a:cubicBezTo>
                <a:close/>
                <a:moveTo>
                  <a:pt x="82" y="26"/>
                </a:moveTo>
                <a:cubicBezTo>
                  <a:pt x="85" y="42"/>
                  <a:pt x="92" y="57"/>
                  <a:pt x="104" y="70"/>
                </a:cubicBezTo>
                <a:cubicBezTo>
                  <a:pt x="107" y="74"/>
                  <a:pt x="114" y="73"/>
                  <a:pt x="115" y="67"/>
                </a:cubicBezTo>
                <a:cubicBezTo>
                  <a:pt x="119" y="52"/>
                  <a:pt x="118" y="36"/>
                  <a:pt x="116" y="20"/>
                </a:cubicBezTo>
                <a:cubicBezTo>
                  <a:pt x="108" y="0"/>
                  <a:pt x="82" y="5"/>
                  <a:pt x="82" y="2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Freeform 107"/>
          <p:cNvSpPr/>
          <p:nvPr/>
        </p:nvSpPr>
        <p:spPr bwMode="auto">
          <a:xfrm>
            <a:off x="5643164" y="4045178"/>
            <a:ext cx="368424" cy="499438"/>
          </a:xfrm>
          <a:custGeom>
            <a:avLst/>
            <a:gdLst>
              <a:gd name="T0" fmla="*/ 16 w 177"/>
              <a:gd name="T1" fmla="*/ 2 h 240"/>
              <a:gd name="T2" fmla="*/ 38 w 177"/>
              <a:gd name="T3" fmla="*/ 12 h 240"/>
              <a:gd name="T4" fmla="*/ 33 w 177"/>
              <a:gd name="T5" fmla="*/ 44 h 240"/>
              <a:gd name="T6" fmla="*/ 174 w 177"/>
              <a:gd name="T7" fmla="*/ 227 h 240"/>
              <a:gd name="T8" fmla="*/ 142 w 177"/>
              <a:gd name="T9" fmla="*/ 233 h 240"/>
              <a:gd name="T10" fmla="*/ 27 w 177"/>
              <a:gd name="T11" fmla="*/ 50 h 240"/>
              <a:gd name="T12" fmla="*/ 2 w 177"/>
              <a:gd name="T13" fmla="*/ 21 h 240"/>
              <a:gd name="T14" fmla="*/ 16 w 177"/>
              <a:gd name="T15" fmla="*/ 2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240">
                <a:moveTo>
                  <a:pt x="16" y="2"/>
                </a:moveTo>
                <a:cubicBezTo>
                  <a:pt x="26" y="0"/>
                  <a:pt x="36" y="4"/>
                  <a:pt x="38" y="12"/>
                </a:cubicBezTo>
                <a:cubicBezTo>
                  <a:pt x="40" y="21"/>
                  <a:pt x="28" y="28"/>
                  <a:pt x="33" y="44"/>
                </a:cubicBezTo>
                <a:cubicBezTo>
                  <a:pt x="62" y="113"/>
                  <a:pt x="142" y="153"/>
                  <a:pt x="174" y="227"/>
                </a:cubicBezTo>
                <a:cubicBezTo>
                  <a:pt x="177" y="232"/>
                  <a:pt x="148" y="240"/>
                  <a:pt x="142" y="233"/>
                </a:cubicBezTo>
                <a:cubicBezTo>
                  <a:pt x="140" y="191"/>
                  <a:pt x="52" y="99"/>
                  <a:pt x="27" y="50"/>
                </a:cubicBezTo>
                <a:cubicBezTo>
                  <a:pt x="20" y="32"/>
                  <a:pt x="5" y="32"/>
                  <a:pt x="2" y="21"/>
                </a:cubicBezTo>
                <a:cubicBezTo>
                  <a:pt x="0" y="13"/>
                  <a:pt x="6" y="4"/>
                  <a:pt x="16" y="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2" name="Freeform 108"/>
          <p:cNvSpPr>
            <a:spLocks noEditPoints="1"/>
          </p:cNvSpPr>
          <p:nvPr/>
        </p:nvSpPr>
        <p:spPr bwMode="auto">
          <a:xfrm>
            <a:off x="5233413" y="3718961"/>
            <a:ext cx="278736" cy="263788"/>
          </a:xfrm>
          <a:custGeom>
            <a:avLst/>
            <a:gdLst>
              <a:gd name="T0" fmla="*/ 68 w 134"/>
              <a:gd name="T1" fmla="*/ 0 h 127"/>
              <a:gd name="T2" fmla="*/ 94 w 134"/>
              <a:gd name="T3" fmla="*/ 26 h 127"/>
              <a:gd name="T4" fmla="*/ 94 w 134"/>
              <a:gd name="T5" fmla="*/ 29 h 127"/>
              <a:gd name="T6" fmla="*/ 96 w 134"/>
              <a:gd name="T7" fmla="*/ 28 h 127"/>
              <a:gd name="T8" fmla="*/ 129 w 134"/>
              <a:gd name="T9" fmla="*/ 45 h 127"/>
              <a:gd name="T10" fmla="*/ 113 w 134"/>
              <a:gd name="T11" fmla="*/ 78 h 127"/>
              <a:gd name="T12" fmla="*/ 110 w 134"/>
              <a:gd name="T13" fmla="*/ 79 h 127"/>
              <a:gd name="T14" fmla="*/ 111 w 134"/>
              <a:gd name="T15" fmla="*/ 81 h 127"/>
              <a:gd name="T16" fmla="*/ 106 w 134"/>
              <a:gd name="T17" fmla="*/ 118 h 127"/>
              <a:gd name="T18" fmla="*/ 69 w 134"/>
              <a:gd name="T19" fmla="*/ 113 h 127"/>
              <a:gd name="T20" fmla="*/ 67 w 134"/>
              <a:gd name="T21" fmla="*/ 110 h 127"/>
              <a:gd name="T22" fmla="*/ 65 w 134"/>
              <a:gd name="T23" fmla="*/ 112 h 127"/>
              <a:gd name="T24" fmla="*/ 28 w 134"/>
              <a:gd name="T25" fmla="*/ 118 h 127"/>
              <a:gd name="T26" fmla="*/ 22 w 134"/>
              <a:gd name="T27" fmla="*/ 81 h 127"/>
              <a:gd name="T28" fmla="*/ 24 w 134"/>
              <a:gd name="T29" fmla="*/ 79 h 127"/>
              <a:gd name="T30" fmla="*/ 22 w 134"/>
              <a:gd name="T31" fmla="*/ 78 h 127"/>
              <a:gd name="T32" fmla="*/ 5 w 134"/>
              <a:gd name="T33" fmla="*/ 45 h 127"/>
              <a:gd name="T34" fmla="*/ 38 w 134"/>
              <a:gd name="T35" fmla="*/ 27 h 127"/>
              <a:gd name="T36" fmla="*/ 41 w 134"/>
              <a:gd name="T37" fmla="*/ 29 h 127"/>
              <a:gd name="T38" fmla="*/ 41 w 134"/>
              <a:gd name="T39" fmla="*/ 26 h 127"/>
              <a:gd name="T40" fmla="*/ 68 w 134"/>
              <a:gd name="T41" fmla="*/ 0 h 127"/>
              <a:gd name="T42" fmla="*/ 67 w 134"/>
              <a:gd name="T43" fmla="*/ 58 h 127"/>
              <a:gd name="T44" fmla="*/ 59 w 134"/>
              <a:gd name="T45" fmla="*/ 65 h 127"/>
              <a:gd name="T46" fmla="*/ 67 w 134"/>
              <a:gd name="T47" fmla="*/ 72 h 127"/>
              <a:gd name="T48" fmla="*/ 74 w 134"/>
              <a:gd name="T49" fmla="*/ 65 h 127"/>
              <a:gd name="T50" fmla="*/ 67 w 134"/>
              <a:gd name="T51" fmla="*/ 58 h 127"/>
              <a:gd name="T52" fmla="*/ 79 w 134"/>
              <a:gd name="T53" fmla="*/ 79 h 127"/>
              <a:gd name="T54" fmla="*/ 75 w 134"/>
              <a:gd name="T55" fmla="*/ 83 h 127"/>
              <a:gd name="T56" fmla="*/ 79 w 134"/>
              <a:gd name="T57" fmla="*/ 86 h 127"/>
              <a:gd name="T58" fmla="*/ 83 w 134"/>
              <a:gd name="T59" fmla="*/ 83 h 127"/>
              <a:gd name="T60" fmla="*/ 79 w 134"/>
              <a:gd name="T61" fmla="*/ 79 h 127"/>
              <a:gd name="T62" fmla="*/ 47 w 134"/>
              <a:gd name="T63" fmla="*/ 56 h 127"/>
              <a:gd name="T64" fmla="*/ 44 w 134"/>
              <a:gd name="T65" fmla="*/ 59 h 127"/>
              <a:gd name="T66" fmla="*/ 47 w 134"/>
              <a:gd name="T67" fmla="*/ 63 h 127"/>
              <a:gd name="T68" fmla="*/ 51 w 134"/>
              <a:gd name="T69" fmla="*/ 59 h 127"/>
              <a:gd name="T70" fmla="*/ 47 w 134"/>
              <a:gd name="T71" fmla="*/ 56 h 127"/>
              <a:gd name="T72" fmla="*/ 86 w 134"/>
              <a:gd name="T73" fmla="*/ 55 h 127"/>
              <a:gd name="T74" fmla="*/ 83 w 134"/>
              <a:gd name="T75" fmla="*/ 59 h 127"/>
              <a:gd name="T76" fmla="*/ 86 w 134"/>
              <a:gd name="T77" fmla="*/ 62 h 127"/>
              <a:gd name="T78" fmla="*/ 90 w 134"/>
              <a:gd name="T79" fmla="*/ 59 h 127"/>
              <a:gd name="T80" fmla="*/ 86 w 134"/>
              <a:gd name="T81" fmla="*/ 55 h 127"/>
              <a:gd name="T82" fmla="*/ 67 w 134"/>
              <a:gd name="T83" fmla="*/ 39 h 127"/>
              <a:gd name="T84" fmla="*/ 63 w 134"/>
              <a:gd name="T85" fmla="*/ 43 h 127"/>
              <a:gd name="T86" fmla="*/ 67 w 134"/>
              <a:gd name="T87" fmla="*/ 47 h 127"/>
              <a:gd name="T88" fmla="*/ 70 w 134"/>
              <a:gd name="T89" fmla="*/ 43 h 127"/>
              <a:gd name="T90" fmla="*/ 67 w 134"/>
              <a:gd name="T91" fmla="*/ 39 h 127"/>
              <a:gd name="T92" fmla="*/ 54 w 134"/>
              <a:gd name="T93" fmla="*/ 78 h 127"/>
              <a:gd name="T94" fmla="*/ 50 w 134"/>
              <a:gd name="T95" fmla="*/ 81 h 127"/>
              <a:gd name="T96" fmla="*/ 54 w 134"/>
              <a:gd name="T97" fmla="*/ 85 h 127"/>
              <a:gd name="T98" fmla="*/ 58 w 134"/>
              <a:gd name="T99" fmla="*/ 81 h 127"/>
              <a:gd name="T100" fmla="*/ 54 w 134"/>
              <a:gd name="T101" fmla="*/ 78 h 127"/>
              <a:gd name="T102" fmla="*/ 78 w 134"/>
              <a:gd name="T103" fmla="*/ 50 h 127"/>
              <a:gd name="T104" fmla="*/ 68 w 134"/>
              <a:gd name="T105" fmla="*/ 53 h 127"/>
              <a:gd name="T106" fmla="*/ 56 w 134"/>
              <a:gd name="T107" fmla="*/ 50 h 127"/>
              <a:gd name="T108" fmla="*/ 55 w 134"/>
              <a:gd name="T109" fmla="*/ 61 h 127"/>
              <a:gd name="T110" fmla="*/ 49 w 134"/>
              <a:gd name="T111" fmla="*/ 71 h 127"/>
              <a:gd name="T112" fmla="*/ 59 w 134"/>
              <a:gd name="T113" fmla="*/ 75 h 127"/>
              <a:gd name="T114" fmla="*/ 67 w 134"/>
              <a:gd name="T115" fmla="*/ 84 h 127"/>
              <a:gd name="T116" fmla="*/ 74 w 134"/>
              <a:gd name="T117" fmla="*/ 76 h 127"/>
              <a:gd name="T118" fmla="*/ 85 w 134"/>
              <a:gd name="T119" fmla="*/ 71 h 127"/>
              <a:gd name="T120" fmla="*/ 79 w 134"/>
              <a:gd name="T121" fmla="*/ 62 h 127"/>
              <a:gd name="T122" fmla="*/ 78 w 134"/>
              <a:gd name="T123" fmla="*/ 5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27">
                <a:moveTo>
                  <a:pt x="68" y="0"/>
                </a:moveTo>
                <a:cubicBezTo>
                  <a:pt x="82" y="0"/>
                  <a:pt x="94" y="11"/>
                  <a:pt x="94" y="26"/>
                </a:cubicBezTo>
                <a:cubicBezTo>
                  <a:pt x="94" y="27"/>
                  <a:pt x="94" y="28"/>
                  <a:pt x="94" y="29"/>
                </a:cubicBezTo>
                <a:cubicBezTo>
                  <a:pt x="95" y="29"/>
                  <a:pt x="95" y="28"/>
                  <a:pt x="96" y="28"/>
                </a:cubicBezTo>
                <a:cubicBezTo>
                  <a:pt x="110" y="23"/>
                  <a:pt x="125" y="31"/>
                  <a:pt x="129" y="45"/>
                </a:cubicBezTo>
                <a:cubicBezTo>
                  <a:pt x="134" y="59"/>
                  <a:pt x="127" y="74"/>
                  <a:pt x="113" y="78"/>
                </a:cubicBezTo>
                <a:cubicBezTo>
                  <a:pt x="112" y="79"/>
                  <a:pt x="111" y="79"/>
                  <a:pt x="110" y="79"/>
                </a:cubicBezTo>
                <a:cubicBezTo>
                  <a:pt x="110" y="80"/>
                  <a:pt x="111" y="81"/>
                  <a:pt x="111" y="81"/>
                </a:cubicBezTo>
                <a:cubicBezTo>
                  <a:pt x="120" y="93"/>
                  <a:pt x="117" y="110"/>
                  <a:pt x="106" y="118"/>
                </a:cubicBezTo>
                <a:cubicBezTo>
                  <a:pt x="94" y="127"/>
                  <a:pt x="77" y="125"/>
                  <a:pt x="69" y="113"/>
                </a:cubicBezTo>
                <a:cubicBezTo>
                  <a:pt x="68" y="112"/>
                  <a:pt x="67" y="111"/>
                  <a:pt x="67" y="110"/>
                </a:cubicBezTo>
                <a:cubicBezTo>
                  <a:pt x="66" y="111"/>
                  <a:pt x="66" y="111"/>
                  <a:pt x="65" y="112"/>
                </a:cubicBezTo>
                <a:cubicBezTo>
                  <a:pt x="57" y="124"/>
                  <a:pt x="40" y="127"/>
                  <a:pt x="28" y="118"/>
                </a:cubicBezTo>
                <a:cubicBezTo>
                  <a:pt x="16" y="110"/>
                  <a:pt x="14" y="93"/>
                  <a:pt x="22" y="81"/>
                </a:cubicBezTo>
                <a:cubicBezTo>
                  <a:pt x="23" y="80"/>
                  <a:pt x="24" y="79"/>
                  <a:pt x="24" y="79"/>
                </a:cubicBezTo>
                <a:cubicBezTo>
                  <a:pt x="24" y="78"/>
                  <a:pt x="23" y="78"/>
                  <a:pt x="22" y="78"/>
                </a:cubicBezTo>
                <a:cubicBezTo>
                  <a:pt x="8" y="73"/>
                  <a:pt x="0" y="59"/>
                  <a:pt x="5" y="45"/>
                </a:cubicBezTo>
                <a:cubicBezTo>
                  <a:pt x="9" y="31"/>
                  <a:pt x="24" y="23"/>
                  <a:pt x="38" y="27"/>
                </a:cubicBezTo>
                <a:cubicBezTo>
                  <a:pt x="39" y="28"/>
                  <a:pt x="40" y="28"/>
                  <a:pt x="41" y="29"/>
                </a:cubicBezTo>
                <a:cubicBezTo>
                  <a:pt x="41" y="28"/>
                  <a:pt x="41" y="27"/>
                  <a:pt x="41" y="26"/>
                </a:cubicBezTo>
                <a:cubicBezTo>
                  <a:pt x="41" y="11"/>
                  <a:pt x="53" y="0"/>
                  <a:pt x="68" y="0"/>
                </a:cubicBezTo>
                <a:close/>
                <a:moveTo>
                  <a:pt x="67" y="58"/>
                </a:moveTo>
                <a:cubicBezTo>
                  <a:pt x="63" y="58"/>
                  <a:pt x="59" y="61"/>
                  <a:pt x="59" y="65"/>
                </a:cubicBezTo>
                <a:cubicBezTo>
                  <a:pt x="59" y="69"/>
                  <a:pt x="63" y="72"/>
                  <a:pt x="67" y="72"/>
                </a:cubicBezTo>
                <a:cubicBezTo>
                  <a:pt x="71" y="72"/>
                  <a:pt x="74" y="69"/>
                  <a:pt x="74" y="65"/>
                </a:cubicBezTo>
                <a:cubicBezTo>
                  <a:pt x="74" y="61"/>
                  <a:pt x="71" y="58"/>
                  <a:pt x="67" y="58"/>
                </a:cubicBezTo>
                <a:close/>
                <a:moveTo>
                  <a:pt x="79" y="79"/>
                </a:moveTo>
                <a:cubicBezTo>
                  <a:pt x="77" y="79"/>
                  <a:pt x="75" y="81"/>
                  <a:pt x="75" y="83"/>
                </a:cubicBezTo>
                <a:cubicBezTo>
                  <a:pt x="75" y="85"/>
                  <a:pt x="77" y="86"/>
                  <a:pt x="79" y="86"/>
                </a:cubicBezTo>
                <a:cubicBezTo>
                  <a:pt x="81" y="86"/>
                  <a:pt x="83" y="85"/>
                  <a:pt x="83" y="83"/>
                </a:cubicBezTo>
                <a:cubicBezTo>
                  <a:pt x="83" y="81"/>
                  <a:pt x="81" y="79"/>
                  <a:pt x="79" y="79"/>
                </a:cubicBezTo>
                <a:close/>
                <a:moveTo>
                  <a:pt x="47" y="56"/>
                </a:moveTo>
                <a:cubicBezTo>
                  <a:pt x="45" y="56"/>
                  <a:pt x="44" y="57"/>
                  <a:pt x="44" y="59"/>
                </a:cubicBezTo>
                <a:cubicBezTo>
                  <a:pt x="44" y="61"/>
                  <a:pt x="45" y="63"/>
                  <a:pt x="47" y="63"/>
                </a:cubicBezTo>
                <a:cubicBezTo>
                  <a:pt x="49" y="63"/>
                  <a:pt x="51" y="61"/>
                  <a:pt x="51" y="59"/>
                </a:cubicBezTo>
                <a:cubicBezTo>
                  <a:pt x="51" y="57"/>
                  <a:pt x="49" y="56"/>
                  <a:pt x="47" y="56"/>
                </a:cubicBezTo>
                <a:close/>
                <a:moveTo>
                  <a:pt x="86" y="55"/>
                </a:moveTo>
                <a:cubicBezTo>
                  <a:pt x="84" y="55"/>
                  <a:pt x="83" y="57"/>
                  <a:pt x="83" y="59"/>
                </a:cubicBezTo>
                <a:cubicBezTo>
                  <a:pt x="83" y="61"/>
                  <a:pt x="84" y="62"/>
                  <a:pt x="86" y="62"/>
                </a:cubicBezTo>
                <a:cubicBezTo>
                  <a:pt x="88" y="62"/>
                  <a:pt x="90" y="61"/>
                  <a:pt x="90" y="59"/>
                </a:cubicBezTo>
                <a:cubicBezTo>
                  <a:pt x="90" y="57"/>
                  <a:pt x="88" y="55"/>
                  <a:pt x="86" y="55"/>
                </a:cubicBezTo>
                <a:close/>
                <a:moveTo>
                  <a:pt x="67" y="39"/>
                </a:moveTo>
                <a:cubicBezTo>
                  <a:pt x="65" y="39"/>
                  <a:pt x="63" y="41"/>
                  <a:pt x="63" y="43"/>
                </a:cubicBezTo>
                <a:cubicBezTo>
                  <a:pt x="63" y="45"/>
                  <a:pt x="65" y="47"/>
                  <a:pt x="67" y="47"/>
                </a:cubicBezTo>
                <a:cubicBezTo>
                  <a:pt x="69" y="47"/>
                  <a:pt x="70" y="45"/>
                  <a:pt x="70" y="43"/>
                </a:cubicBezTo>
                <a:cubicBezTo>
                  <a:pt x="70" y="41"/>
                  <a:pt x="69" y="39"/>
                  <a:pt x="67" y="39"/>
                </a:cubicBezTo>
                <a:close/>
                <a:moveTo>
                  <a:pt x="54" y="78"/>
                </a:moveTo>
                <a:cubicBezTo>
                  <a:pt x="52" y="78"/>
                  <a:pt x="50" y="79"/>
                  <a:pt x="50" y="81"/>
                </a:cubicBezTo>
                <a:cubicBezTo>
                  <a:pt x="50" y="83"/>
                  <a:pt x="52" y="85"/>
                  <a:pt x="54" y="85"/>
                </a:cubicBezTo>
                <a:cubicBezTo>
                  <a:pt x="56" y="85"/>
                  <a:pt x="58" y="83"/>
                  <a:pt x="58" y="81"/>
                </a:cubicBezTo>
                <a:cubicBezTo>
                  <a:pt x="58" y="79"/>
                  <a:pt x="56" y="78"/>
                  <a:pt x="54" y="78"/>
                </a:cubicBezTo>
                <a:close/>
                <a:moveTo>
                  <a:pt x="78" y="50"/>
                </a:moveTo>
                <a:cubicBezTo>
                  <a:pt x="75" y="52"/>
                  <a:pt x="71" y="53"/>
                  <a:pt x="68" y="53"/>
                </a:cubicBezTo>
                <a:cubicBezTo>
                  <a:pt x="64" y="53"/>
                  <a:pt x="60" y="52"/>
                  <a:pt x="56" y="50"/>
                </a:cubicBezTo>
                <a:cubicBezTo>
                  <a:pt x="57" y="54"/>
                  <a:pt x="56" y="57"/>
                  <a:pt x="55" y="61"/>
                </a:cubicBezTo>
                <a:cubicBezTo>
                  <a:pt x="54" y="65"/>
                  <a:pt x="52" y="68"/>
                  <a:pt x="49" y="71"/>
                </a:cubicBezTo>
                <a:cubicBezTo>
                  <a:pt x="53" y="72"/>
                  <a:pt x="56" y="73"/>
                  <a:pt x="59" y="75"/>
                </a:cubicBezTo>
                <a:cubicBezTo>
                  <a:pt x="63" y="77"/>
                  <a:pt x="65" y="80"/>
                  <a:pt x="67" y="84"/>
                </a:cubicBezTo>
                <a:cubicBezTo>
                  <a:pt x="69" y="81"/>
                  <a:pt x="71" y="78"/>
                  <a:pt x="74" y="76"/>
                </a:cubicBezTo>
                <a:cubicBezTo>
                  <a:pt x="77" y="73"/>
                  <a:pt x="81" y="72"/>
                  <a:pt x="85" y="71"/>
                </a:cubicBezTo>
                <a:cubicBezTo>
                  <a:pt x="82" y="68"/>
                  <a:pt x="80" y="65"/>
                  <a:pt x="79" y="62"/>
                </a:cubicBezTo>
                <a:cubicBezTo>
                  <a:pt x="78" y="58"/>
                  <a:pt x="78" y="54"/>
                  <a:pt x="78" y="5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3" name="Freeform 109"/>
          <p:cNvSpPr/>
          <p:nvPr/>
        </p:nvSpPr>
        <p:spPr bwMode="auto">
          <a:xfrm>
            <a:off x="5004797" y="3737426"/>
            <a:ext cx="74740" cy="81774"/>
          </a:xfrm>
          <a:custGeom>
            <a:avLst/>
            <a:gdLst>
              <a:gd name="T0" fmla="*/ 0 w 36"/>
              <a:gd name="T1" fmla="*/ 9 h 39"/>
              <a:gd name="T2" fmla="*/ 5 w 36"/>
              <a:gd name="T3" fmla="*/ 9 h 39"/>
              <a:gd name="T4" fmla="*/ 17 w 36"/>
              <a:gd name="T5" fmla="*/ 39 h 39"/>
              <a:gd name="T6" fmla="*/ 36 w 36"/>
              <a:gd name="T7" fmla="*/ 19 h 39"/>
              <a:gd name="T8" fmla="*/ 17 w 36"/>
              <a:gd name="T9" fmla="*/ 0 h 39"/>
              <a:gd name="T10" fmla="*/ 0 w 36"/>
              <a:gd name="T11" fmla="*/ 9 h 39"/>
            </a:gdLst>
            <a:ahLst/>
            <a:cxnLst>
              <a:cxn ang="0">
                <a:pos x="T0" y="T1"/>
              </a:cxn>
              <a:cxn ang="0">
                <a:pos x="T2" y="T3"/>
              </a:cxn>
              <a:cxn ang="0">
                <a:pos x="T4" y="T5"/>
              </a:cxn>
              <a:cxn ang="0">
                <a:pos x="T6" y="T7"/>
              </a:cxn>
              <a:cxn ang="0">
                <a:pos x="T8" y="T9"/>
              </a:cxn>
              <a:cxn ang="0">
                <a:pos x="T10" y="T11"/>
              </a:cxn>
            </a:cxnLst>
            <a:rect l="0" t="0" r="r" b="b"/>
            <a:pathLst>
              <a:path w="36" h="39">
                <a:moveTo>
                  <a:pt x="0" y="9"/>
                </a:moveTo>
                <a:cubicBezTo>
                  <a:pt x="5" y="9"/>
                  <a:pt x="5" y="9"/>
                  <a:pt x="5" y="9"/>
                </a:cubicBezTo>
                <a:cubicBezTo>
                  <a:pt x="17" y="39"/>
                  <a:pt x="17" y="39"/>
                  <a:pt x="17" y="39"/>
                </a:cubicBezTo>
                <a:cubicBezTo>
                  <a:pt x="28" y="38"/>
                  <a:pt x="36" y="30"/>
                  <a:pt x="36" y="19"/>
                </a:cubicBezTo>
                <a:cubicBezTo>
                  <a:pt x="36" y="8"/>
                  <a:pt x="27" y="0"/>
                  <a:pt x="17" y="0"/>
                </a:cubicBezTo>
                <a:cubicBezTo>
                  <a:pt x="10" y="0"/>
                  <a:pt x="4" y="3"/>
                  <a:pt x="0" y="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4" name="Freeform 110"/>
          <p:cNvSpPr/>
          <p:nvPr/>
        </p:nvSpPr>
        <p:spPr bwMode="auto">
          <a:xfrm>
            <a:off x="4930057" y="3787545"/>
            <a:ext cx="128377" cy="91446"/>
          </a:xfrm>
          <a:custGeom>
            <a:avLst/>
            <a:gdLst>
              <a:gd name="T0" fmla="*/ 48 w 62"/>
              <a:gd name="T1" fmla="*/ 8 h 44"/>
              <a:gd name="T2" fmla="*/ 48 w 62"/>
              <a:gd name="T3" fmla="*/ 22 h 44"/>
              <a:gd name="T4" fmla="*/ 38 w 62"/>
              <a:gd name="T5" fmla="*/ 2 h 44"/>
              <a:gd name="T6" fmla="*/ 34 w 62"/>
              <a:gd name="T7" fmla="*/ 13 h 44"/>
              <a:gd name="T8" fmla="*/ 29 w 62"/>
              <a:gd name="T9" fmla="*/ 0 h 44"/>
              <a:gd name="T10" fmla="*/ 25 w 62"/>
              <a:gd name="T11" fmla="*/ 22 h 44"/>
              <a:gd name="T12" fmla="*/ 20 w 62"/>
              <a:gd name="T13" fmla="*/ 5 h 44"/>
              <a:gd name="T14" fmla="*/ 11 w 62"/>
              <a:gd name="T15" fmla="*/ 14 h 44"/>
              <a:gd name="T16" fmla="*/ 0 w 62"/>
              <a:gd name="T17" fmla="*/ 41 h 44"/>
              <a:gd name="T18" fmla="*/ 23 w 62"/>
              <a:gd name="T19" fmla="*/ 40 h 44"/>
              <a:gd name="T20" fmla="*/ 44 w 62"/>
              <a:gd name="T21" fmla="*/ 43 h 44"/>
              <a:gd name="T22" fmla="*/ 62 w 62"/>
              <a:gd name="T23" fmla="*/ 42 h 44"/>
              <a:gd name="T24" fmla="*/ 48 w 62"/>
              <a:gd name="T25"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4">
                <a:moveTo>
                  <a:pt x="48" y="8"/>
                </a:moveTo>
                <a:cubicBezTo>
                  <a:pt x="48" y="22"/>
                  <a:pt x="48" y="22"/>
                  <a:pt x="48" y="22"/>
                </a:cubicBezTo>
                <a:cubicBezTo>
                  <a:pt x="38" y="2"/>
                  <a:pt x="38" y="2"/>
                  <a:pt x="38" y="2"/>
                </a:cubicBezTo>
                <a:cubicBezTo>
                  <a:pt x="34" y="13"/>
                  <a:pt x="34" y="13"/>
                  <a:pt x="34" y="13"/>
                </a:cubicBezTo>
                <a:cubicBezTo>
                  <a:pt x="29" y="0"/>
                  <a:pt x="29" y="0"/>
                  <a:pt x="29" y="0"/>
                </a:cubicBezTo>
                <a:cubicBezTo>
                  <a:pt x="25" y="22"/>
                  <a:pt x="25" y="22"/>
                  <a:pt x="25" y="22"/>
                </a:cubicBezTo>
                <a:cubicBezTo>
                  <a:pt x="20" y="5"/>
                  <a:pt x="20" y="5"/>
                  <a:pt x="20" y="5"/>
                </a:cubicBezTo>
                <a:cubicBezTo>
                  <a:pt x="11" y="14"/>
                  <a:pt x="11" y="14"/>
                  <a:pt x="11" y="14"/>
                </a:cubicBezTo>
                <a:cubicBezTo>
                  <a:pt x="0" y="41"/>
                  <a:pt x="0" y="41"/>
                  <a:pt x="0" y="41"/>
                </a:cubicBezTo>
                <a:cubicBezTo>
                  <a:pt x="8" y="39"/>
                  <a:pt x="15" y="39"/>
                  <a:pt x="23" y="40"/>
                </a:cubicBezTo>
                <a:cubicBezTo>
                  <a:pt x="30" y="41"/>
                  <a:pt x="37" y="42"/>
                  <a:pt x="44" y="43"/>
                </a:cubicBezTo>
                <a:cubicBezTo>
                  <a:pt x="50" y="44"/>
                  <a:pt x="56" y="44"/>
                  <a:pt x="62" y="42"/>
                </a:cubicBezTo>
                <a:lnTo>
                  <a:pt x="48" y="8"/>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5" name="Freeform 111"/>
          <p:cNvSpPr/>
          <p:nvPr/>
        </p:nvSpPr>
        <p:spPr bwMode="auto">
          <a:xfrm>
            <a:off x="4950281" y="3758529"/>
            <a:ext cx="77378" cy="64188"/>
          </a:xfrm>
          <a:custGeom>
            <a:avLst/>
            <a:gdLst>
              <a:gd name="T0" fmla="*/ 0 w 88"/>
              <a:gd name="T1" fmla="*/ 66 h 73"/>
              <a:gd name="T2" fmla="*/ 26 w 88"/>
              <a:gd name="T3" fmla="*/ 40 h 73"/>
              <a:gd name="T4" fmla="*/ 33 w 88"/>
              <a:gd name="T5" fmla="*/ 73 h 73"/>
              <a:gd name="T6" fmla="*/ 43 w 88"/>
              <a:gd name="T7" fmla="*/ 24 h 73"/>
              <a:gd name="T8" fmla="*/ 57 w 88"/>
              <a:gd name="T9" fmla="*/ 57 h 73"/>
              <a:gd name="T10" fmla="*/ 66 w 88"/>
              <a:gd name="T11" fmla="*/ 33 h 73"/>
              <a:gd name="T12" fmla="*/ 88 w 88"/>
              <a:gd name="T13" fmla="*/ 73 h 73"/>
              <a:gd name="T14" fmla="*/ 88 w 88"/>
              <a:gd name="T15" fmla="*/ 40 h 73"/>
              <a:gd name="T16" fmla="*/ 71 w 88"/>
              <a:gd name="T17" fmla="*/ 0 h 73"/>
              <a:gd name="T18" fmla="*/ 26 w 88"/>
              <a:gd name="T19" fmla="*/ 0 h 73"/>
              <a:gd name="T20" fmla="*/ 0 w 88"/>
              <a:gd name="T2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3">
                <a:moveTo>
                  <a:pt x="0" y="66"/>
                </a:moveTo>
                <a:lnTo>
                  <a:pt x="26" y="40"/>
                </a:lnTo>
                <a:lnTo>
                  <a:pt x="33" y="73"/>
                </a:lnTo>
                <a:lnTo>
                  <a:pt x="43" y="24"/>
                </a:lnTo>
                <a:lnTo>
                  <a:pt x="57" y="57"/>
                </a:lnTo>
                <a:lnTo>
                  <a:pt x="66" y="33"/>
                </a:lnTo>
                <a:lnTo>
                  <a:pt x="88" y="73"/>
                </a:lnTo>
                <a:lnTo>
                  <a:pt x="88" y="40"/>
                </a:lnTo>
                <a:lnTo>
                  <a:pt x="71" y="0"/>
                </a:lnTo>
                <a:lnTo>
                  <a:pt x="26" y="0"/>
                </a:lnTo>
                <a:lnTo>
                  <a:pt x="0" y="66"/>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6" name="Freeform 112"/>
          <p:cNvSpPr>
            <a:spLocks noEditPoints="1"/>
          </p:cNvSpPr>
          <p:nvPr/>
        </p:nvSpPr>
        <p:spPr bwMode="auto">
          <a:xfrm>
            <a:off x="6615662" y="3188747"/>
            <a:ext cx="418543" cy="422061"/>
          </a:xfrm>
          <a:custGeom>
            <a:avLst/>
            <a:gdLst>
              <a:gd name="T0" fmla="*/ 100 w 201"/>
              <a:gd name="T1" fmla="*/ 12 h 203"/>
              <a:gd name="T2" fmla="*/ 84 w 201"/>
              <a:gd name="T3" fmla="*/ 22 h 203"/>
              <a:gd name="T4" fmla="*/ 66 w 201"/>
              <a:gd name="T5" fmla="*/ 20 h 203"/>
              <a:gd name="T6" fmla="*/ 19 w 201"/>
              <a:gd name="T7" fmla="*/ 35 h 203"/>
              <a:gd name="T8" fmla="*/ 44 w 201"/>
              <a:gd name="T9" fmla="*/ 42 h 203"/>
              <a:gd name="T10" fmla="*/ 33 w 201"/>
              <a:gd name="T11" fmla="*/ 54 h 203"/>
              <a:gd name="T12" fmla="*/ 19 w 201"/>
              <a:gd name="T13" fmla="*/ 35 h 203"/>
              <a:gd name="T14" fmla="*/ 10 w 201"/>
              <a:gd name="T15" fmla="*/ 76 h 203"/>
              <a:gd name="T16" fmla="*/ 21 w 201"/>
              <a:gd name="T17" fmla="*/ 92 h 203"/>
              <a:gd name="T18" fmla="*/ 21 w 201"/>
              <a:gd name="T19" fmla="*/ 99 h 203"/>
              <a:gd name="T20" fmla="*/ 1 w 201"/>
              <a:gd name="T21" fmla="*/ 91 h 203"/>
              <a:gd name="T22" fmla="*/ 15 w 201"/>
              <a:gd name="T23" fmla="*/ 129 h 203"/>
              <a:gd name="T24" fmla="*/ 29 w 201"/>
              <a:gd name="T25" fmla="*/ 144 h 203"/>
              <a:gd name="T26" fmla="*/ 32 w 201"/>
              <a:gd name="T27" fmla="*/ 160 h 203"/>
              <a:gd name="T28" fmla="*/ 54 w 201"/>
              <a:gd name="T29" fmla="*/ 192 h 203"/>
              <a:gd name="T30" fmla="*/ 62 w 201"/>
              <a:gd name="T31" fmla="*/ 173 h 203"/>
              <a:gd name="T32" fmla="*/ 69 w 201"/>
              <a:gd name="T33" fmla="*/ 175 h 203"/>
              <a:gd name="T34" fmla="*/ 54 w 201"/>
              <a:gd name="T35" fmla="*/ 192 h 203"/>
              <a:gd name="T36" fmla="*/ 98 w 201"/>
              <a:gd name="T37" fmla="*/ 191 h 203"/>
              <a:gd name="T38" fmla="*/ 116 w 201"/>
              <a:gd name="T39" fmla="*/ 180 h 203"/>
              <a:gd name="T40" fmla="*/ 133 w 201"/>
              <a:gd name="T41" fmla="*/ 183 h 203"/>
              <a:gd name="T42" fmla="*/ 179 w 201"/>
              <a:gd name="T43" fmla="*/ 166 h 203"/>
              <a:gd name="T44" fmla="*/ 154 w 201"/>
              <a:gd name="T45" fmla="*/ 159 h 203"/>
              <a:gd name="T46" fmla="*/ 165 w 201"/>
              <a:gd name="T47" fmla="*/ 148 h 203"/>
              <a:gd name="T48" fmla="*/ 179 w 201"/>
              <a:gd name="T49" fmla="*/ 166 h 203"/>
              <a:gd name="T50" fmla="*/ 187 w 201"/>
              <a:gd name="T51" fmla="*/ 127 h 203"/>
              <a:gd name="T52" fmla="*/ 180 w 201"/>
              <a:gd name="T53" fmla="*/ 107 h 203"/>
              <a:gd name="T54" fmla="*/ 187 w 201"/>
              <a:gd name="T55" fmla="*/ 92 h 203"/>
              <a:gd name="T56" fmla="*/ 188 w 201"/>
              <a:gd name="T57" fmla="*/ 51 h 203"/>
              <a:gd name="T58" fmla="*/ 171 w 201"/>
              <a:gd name="T59" fmla="*/ 65 h 203"/>
              <a:gd name="T60" fmla="*/ 166 w 201"/>
              <a:gd name="T61" fmla="*/ 57 h 203"/>
              <a:gd name="T62" fmla="*/ 188 w 201"/>
              <a:gd name="T63" fmla="*/ 51 h 203"/>
              <a:gd name="T64" fmla="*/ 155 w 201"/>
              <a:gd name="T65" fmla="*/ 29 h 203"/>
              <a:gd name="T66" fmla="*/ 134 w 201"/>
              <a:gd name="T67" fmla="*/ 28 h 203"/>
              <a:gd name="T68" fmla="*/ 123 w 201"/>
              <a:gd name="T69"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203">
                <a:moveTo>
                  <a:pt x="81" y="2"/>
                </a:moveTo>
                <a:cubicBezTo>
                  <a:pt x="88" y="0"/>
                  <a:pt x="96" y="4"/>
                  <a:pt x="100" y="12"/>
                </a:cubicBezTo>
                <a:cubicBezTo>
                  <a:pt x="96" y="14"/>
                  <a:pt x="92" y="18"/>
                  <a:pt x="90" y="22"/>
                </a:cubicBezTo>
                <a:cubicBezTo>
                  <a:pt x="88" y="22"/>
                  <a:pt x="86" y="22"/>
                  <a:pt x="84" y="22"/>
                </a:cubicBezTo>
                <a:cubicBezTo>
                  <a:pt x="82" y="23"/>
                  <a:pt x="80" y="24"/>
                  <a:pt x="78" y="25"/>
                </a:cubicBezTo>
                <a:cubicBezTo>
                  <a:pt x="74" y="22"/>
                  <a:pt x="70" y="20"/>
                  <a:pt x="66" y="20"/>
                </a:cubicBezTo>
                <a:cubicBezTo>
                  <a:pt x="67" y="11"/>
                  <a:pt x="72" y="3"/>
                  <a:pt x="81" y="2"/>
                </a:cubicBezTo>
                <a:close/>
                <a:moveTo>
                  <a:pt x="19" y="35"/>
                </a:moveTo>
                <a:cubicBezTo>
                  <a:pt x="25" y="27"/>
                  <a:pt x="36" y="25"/>
                  <a:pt x="46" y="30"/>
                </a:cubicBezTo>
                <a:cubicBezTo>
                  <a:pt x="44" y="34"/>
                  <a:pt x="44" y="38"/>
                  <a:pt x="44" y="42"/>
                </a:cubicBezTo>
                <a:cubicBezTo>
                  <a:pt x="41" y="44"/>
                  <a:pt x="38" y="46"/>
                  <a:pt x="35" y="49"/>
                </a:cubicBezTo>
                <a:cubicBezTo>
                  <a:pt x="34" y="51"/>
                  <a:pt x="34" y="52"/>
                  <a:pt x="33" y="54"/>
                </a:cubicBezTo>
                <a:cubicBezTo>
                  <a:pt x="29" y="54"/>
                  <a:pt x="24" y="55"/>
                  <a:pt x="21" y="57"/>
                </a:cubicBezTo>
                <a:cubicBezTo>
                  <a:pt x="16" y="50"/>
                  <a:pt x="15" y="41"/>
                  <a:pt x="19" y="35"/>
                </a:cubicBezTo>
                <a:close/>
                <a:moveTo>
                  <a:pt x="1" y="91"/>
                </a:moveTo>
                <a:cubicBezTo>
                  <a:pt x="1" y="85"/>
                  <a:pt x="5" y="79"/>
                  <a:pt x="10" y="76"/>
                </a:cubicBezTo>
                <a:cubicBezTo>
                  <a:pt x="10" y="76"/>
                  <a:pt x="10" y="76"/>
                  <a:pt x="10" y="76"/>
                </a:cubicBezTo>
                <a:cubicBezTo>
                  <a:pt x="11" y="83"/>
                  <a:pt x="15" y="88"/>
                  <a:pt x="21" y="92"/>
                </a:cubicBezTo>
                <a:cubicBezTo>
                  <a:pt x="21" y="92"/>
                  <a:pt x="21" y="93"/>
                  <a:pt x="21" y="94"/>
                </a:cubicBezTo>
                <a:cubicBezTo>
                  <a:pt x="21" y="96"/>
                  <a:pt x="21" y="97"/>
                  <a:pt x="21" y="99"/>
                </a:cubicBezTo>
                <a:cubicBezTo>
                  <a:pt x="18" y="102"/>
                  <a:pt x="15" y="105"/>
                  <a:pt x="13" y="109"/>
                </a:cubicBezTo>
                <a:cubicBezTo>
                  <a:pt x="5" y="106"/>
                  <a:pt x="0" y="99"/>
                  <a:pt x="1" y="91"/>
                </a:cubicBezTo>
                <a:close/>
                <a:moveTo>
                  <a:pt x="11" y="155"/>
                </a:moveTo>
                <a:cubicBezTo>
                  <a:pt x="5" y="147"/>
                  <a:pt x="7" y="136"/>
                  <a:pt x="15" y="129"/>
                </a:cubicBezTo>
                <a:cubicBezTo>
                  <a:pt x="18" y="132"/>
                  <a:pt x="22" y="135"/>
                  <a:pt x="26" y="136"/>
                </a:cubicBezTo>
                <a:cubicBezTo>
                  <a:pt x="27" y="139"/>
                  <a:pt x="28" y="141"/>
                  <a:pt x="29" y="144"/>
                </a:cubicBezTo>
                <a:cubicBezTo>
                  <a:pt x="31" y="145"/>
                  <a:pt x="32" y="147"/>
                  <a:pt x="33" y="148"/>
                </a:cubicBezTo>
                <a:cubicBezTo>
                  <a:pt x="32" y="152"/>
                  <a:pt x="31" y="156"/>
                  <a:pt x="32" y="160"/>
                </a:cubicBezTo>
                <a:cubicBezTo>
                  <a:pt x="24" y="163"/>
                  <a:pt x="16" y="161"/>
                  <a:pt x="11" y="155"/>
                </a:cubicBezTo>
                <a:close/>
                <a:moveTo>
                  <a:pt x="54" y="192"/>
                </a:moveTo>
                <a:cubicBezTo>
                  <a:pt x="47" y="190"/>
                  <a:pt x="43" y="183"/>
                  <a:pt x="43" y="175"/>
                </a:cubicBezTo>
                <a:cubicBezTo>
                  <a:pt x="50" y="178"/>
                  <a:pt x="56" y="177"/>
                  <a:pt x="62" y="173"/>
                </a:cubicBezTo>
                <a:cubicBezTo>
                  <a:pt x="63" y="173"/>
                  <a:pt x="63" y="174"/>
                  <a:pt x="63" y="174"/>
                </a:cubicBezTo>
                <a:cubicBezTo>
                  <a:pt x="65" y="175"/>
                  <a:pt x="67" y="175"/>
                  <a:pt x="69" y="175"/>
                </a:cubicBezTo>
                <a:cubicBezTo>
                  <a:pt x="70" y="180"/>
                  <a:pt x="72" y="184"/>
                  <a:pt x="75" y="187"/>
                </a:cubicBezTo>
                <a:cubicBezTo>
                  <a:pt x="70" y="193"/>
                  <a:pt x="61" y="196"/>
                  <a:pt x="54" y="192"/>
                </a:cubicBezTo>
                <a:close/>
                <a:moveTo>
                  <a:pt x="120" y="201"/>
                </a:moveTo>
                <a:cubicBezTo>
                  <a:pt x="112" y="203"/>
                  <a:pt x="103" y="199"/>
                  <a:pt x="98" y="191"/>
                </a:cubicBezTo>
                <a:cubicBezTo>
                  <a:pt x="102" y="188"/>
                  <a:pt x="105" y="185"/>
                  <a:pt x="107" y="181"/>
                </a:cubicBezTo>
                <a:cubicBezTo>
                  <a:pt x="110" y="181"/>
                  <a:pt x="113" y="181"/>
                  <a:pt x="116" y="180"/>
                </a:cubicBezTo>
                <a:cubicBezTo>
                  <a:pt x="118" y="180"/>
                  <a:pt x="119" y="179"/>
                  <a:pt x="121" y="178"/>
                </a:cubicBezTo>
                <a:cubicBezTo>
                  <a:pt x="124" y="181"/>
                  <a:pt x="129" y="183"/>
                  <a:pt x="133" y="183"/>
                </a:cubicBezTo>
                <a:cubicBezTo>
                  <a:pt x="132" y="192"/>
                  <a:pt x="127" y="199"/>
                  <a:pt x="120" y="201"/>
                </a:cubicBezTo>
                <a:close/>
                <a:moveTo>
                  <a:pt x="179" y="166"/>
                </a:moveTo>
                <a:cubicBezTo>
                  <a:pt x="174" y="174"/>
                  <a:pt x="163" y="177"/>
                  <a:pt x="153" y="172"/>
                </a:cubicBezTo>
                <a:cubicBezTo>
                  <a:pt x="155" y="168"/>
                  <a:pt x="155" y="164"/>
                  <a:pt x="154" y="159"/>
                </a:cubicBezTo>
                <a:cubicBezTo>
                  <a:pt x="158" y="158"/>
                  <a:pt x="161" y="156"/>
                  <a:pt x="163" y="152"/>
                </a:cubicBezTo>
                <a:cubicBezTo>
                  <a:pt x="164" y="151"/>
                  <a:pt x="164" y="149"/>
                  <a:pt x="165" y="148"/>
                </a:cubicBezTo>
                <a:cubicBezTo>
                  <a:pt x="169" y="148"/>
                  <a:pt x="174" y="147"/>
                  <a:pt x="177" y="145"/>
                </a:cubicBezTo>
                <a:cubicBezTo>
                  <a:pt x="182" y="151"/>
                  <a:pt x="183" y="160"/>
                  <a:pt x="179" y="166"/>
                </a:cubicBezTo>
                <a:close/>
                <a:moveTo>
                  <a:pt x="201" y="108"/>
                </a:moveTo>
                <a:cubicBezTo>
                  <a:pt x="201" y="117"/>
                  <a:pt x="195" y="124"/>
                  <a:pt x="187" y="127"/>
                </a:cubicBezTo>
                <a:cubicBezTo>
                  <a:pt x="187" y="121"/>
                  <a:pt x="183" y="116"/>
                  <a:pt x="179" y="112"/>
                </a:cubicBezTo>
                <a:cubicBezTo>
                  <a:pt x="180" y="111"/>
                  <a:pt x="180" y="109"/>
                  <a:pt x="180" y="107"/>
                </a:cubicBezTo>
                <a:cubicBezTo>
                  <a:pt x="180" y="105"/>
                  <a:pt x="179" y="103"/>
                  <a:pt x="179" y="102"/>
                </a:cubicBezTo>
                <a:cubicBezTo>
                  <a:pt x="182" y="99"/>
                  <a:pt x="185" y="96"/>
                  <a:pt x="187" y="92"/>
                </a:cubicBezTo>
                <a:cubicBezTo>
                  <a:pt x="195" y="94"/>
                  <a:pt x="200" y="101"/>
                  <a:pt x="201" y="108"/>
                </a:cubicBezTo>
                <a:close/>
                <a:moveTo>
                  <a:pt x="188" y="51"/>
                </a:moveTo>
                <a:cubicBezTo>
                  <a:pt x="193" y="58"/>
                  <a:pt x="192" y="67"/>
                  <a:pt x="186" y="74"/>
                </a:cubicBezTo>
                <a:cubicBezTo>
                  <a:pt x="183" y="68"/>
                  <a:pt x="177" y="65"/>
                  <a:pt x="171" y="65"/>
                </a:cubicBezTo>
                <a:cubicBezTo>
                  <a:pt x="171" y="63"/>
                  <a:pt x="170" y="62"/>
                  <a:pt x="169" y="61"/>
                </a:cubicBezTo>
                <a:cubicBezTo>
                  <a:pt x="168" y="59"/>
                  <a:pt x="167" y="58"/>
                  <a:pt x="166" y="57"/>
                </a:cubicBezTo>
                <a:cubicBezTo>
                  <a:pt x="167" y="53"/>
                  <a:pt x="168" y="49"/>
                  <a:pt x="167" y="44"/>
                </a:cubicBezTo>
                <a:cubicBezTo>
                  <a:pt x="175" y="42"/>
                  <a:pt x="184" y="44"/>
                  <a:pt x="188" y="51"/>
                </a:cubicBezTo>
                <a:close/>
                <a:moveTo>
                  <a:pt x="144" y="9"/>
                </a:moveTo>
                <a:cubicBezTo>
                  <a:pt x="151" y="12"/>
                  <a:pt x="156" y="20"/>
                  <a:pt x="155" y="29"/>
                </a:cubicBezTo>
                <a:cubicBezTo>
                  <a:pt x="149" y="27"/>
                  <a:pt x="143" y="28"/>
                  <a:pt x="138" y="31"/>
                </a:cubicBezTo>
                <a:cubicBezTo>
                  <a:pt x="137" y="30"/>
                  <a:pt x="136" y="29"/>
                  <a:pt x="134" y="28"/>
                </a:cubicBezTo>
                <a:cubicBezTo>
                  <a:pt x="132" y="28"/>
                  <a:pt x="130" y="27"/>
                  <a:pt x="128" y="27"/>
                </a:cubicBezTo>
                <a:cubicBezTo>
                  <a:pt x="128" y="23"/>
                  <a:pt x="126" y="19"/>
                  <a:pt x="123" y="16"/>
                </a:cubicBezTo>
                <a:cubicBezTo>
                  <a:pt x="128" y="9"/>
                  <a:pt x="136" y="7"/>
                  <a:pt x="144" y="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7" name="Freeform 113"/>
          <p:cNvSpPr>
            <a:spLocks noEditPoints="1"/>
          </p:cNvSpPr>
          <p:nvPr/>
        </p:nvSpPr>
        <p:spPr bwMode="auto">
          <a:xfrm>
            <a:off x="6642920" y="3217764"/>
            <a:ext cx="359631" cy="364027"/>
          </a:xfrm>
          <a:custGeom>
            <a:avLst/>
            <a:gdLst>
              <a:gd name="T0" fmla="*/ 61 w 173"/>
              <a:gd name="T1" fmla="*/ 14 h 175"/>
              <a:gd name="T2" fmla="*/ 57 w 173"/>
              <a:gd name="T3" fmla="*/ 32 h 175"/>
              <a:gd name="T4" fmla="*/ 54 w 173"/>
              <a:gd name="T5" fmla="*/ 34 h 175"/>
              <a:gd name="T6" fmla="*/ 35 w 173"/>
              <a:gd name="T7" fmla="*/ 27 h 175"/>
              <a:gd name="T8" fmla="*/ 2 w 173"/>
              <a:gd name="T9" fmla="*/ 56 h 175"/>
              <a:gd name="T10" fmla="*/ 28 w 173"/>
              <a:gd name="T11" fmla="*/ 61 h 175"/>
              <a:gd name="T12" fmla="*/ 9 w 173"/>
              <a:gd name="T13" fmla="*/ 73 h 175"/>
              <a:gd name="T14" fmla="*/ 3 w 173"/>
              <a:gd name="T15" fmla="*/ 107 h 175"/>
              <a:gd name="T16" fmla="*/ 26 w 173"/>
              <a:gd name="T17" fmla="*/ 99 h 175"/>
              <a:gd name="T18" fmla="*/ 22 w 173"/>
              <a:gd name="T19" fmla="*/ 103 h 175"/>
              <a:gd name="T20" fmla="*/ 3 w 173"/>
              <a:gd name="T21" fmla="*/ 107 h 175"/>
              <a:gd name="T22" fmla="*/ 24 w 173"/>
              <a:gd name="T23" fmla="*/ 136 h 175"/>
              <a:gd name="T24" fmla="*/ 45 w 173"/>
              <a:gd name="T25" fmla="*/ 156 h 175"/>
              <a:gd name="T26" fmla="*/ 75 w 173"/>
              <a:gd name="T27" fmla="*/ 174 h 175"/>
              <a:gd name="T28" fmla="*/ 75 w 173"/>
              <a:gd name="T29" fmla="*/ 150 h 175"/>
              <a:gd name="T30" fmla="*/ 79 w 173"/>
              <a:gd name="T31" fmla="*/ 150 h 175"/>
              <a:gd name="T32" fmla="*/ 90 w 173"/>
              <a:gd name="T33" fmla="*/ 165 h 175"/>
              <a:gd name="T34" fmla="*/ 131 w 173"/>
              <a:gd name="T35" fmla="*/ 162 h 175"/>
              <a:gd name="T36" fmla="*/ 115 w 173"/>
              <a:gd name="T37" fmla="*/ 143 h 175"/>
              <a:gd name="T38" fmla="*/ 119 w 173"/>
              <a:gd name="T39" fmla="*/ 141 h 175"/>
              <a:gd name="T40" fmla="*/ 137 w 173"/>
              <a:gd name="T41" fmla="*/ 146 h 175"/>
              <a:gd name="T42" fmla="*/ 169 w 173"/>
              <a:gd name="T43" fmla="*/ 117 h 175"/>
              <a:gd name="T44" fmla="*/ 144 w 173"/>
              <a:gd name="T45" fmla="*/ 114 h 175"/>
              <a:gd name="T46" fmla="*/ 147 w 173"/>
              <a:gd name="T47" fmla="*/ 112 h 175"/>
              <a:gd name="T48" fmla="*/ 169 w 173"/>
              <a:gd name="T49" fmla="*/ 117 h 175"/>
              <a:gd name="T50" fmla="*/ 164 w 173"/>
              <a:gd name="T51" fmla="*/ 84 h 175"/>
              <a:gd name="T52" fmla="*/ 150 w 173"/>
              <a:gd name="T53" fmla="*/ 74 h 175"/>
              <a:gd name="T54" fmla="*/ 170 w 173"/>
              <a:gd name="T55" fmla="*/ 64 h 175"/>
              <a:gd name="T56" fmla="*/ 149 w 173"/>
              <a:gd name="T57" fmla="*/ 41 h 175"/>
              <a:gd name="T58" fmla="*/ 130 w 173"/>
              <a:gd name="T59" fmla="*/ 42 h 175"/>
              <a:gd name="T60" fmla="*/ 129 w 173"/>
              <a:gd name="T61" fmla="*/ 20 h 175"/>
              <a:gd name="T62" fmla="*/ 96 w 173"/>
              <a:gd name="T63" fmla="*/ 0 h 175"/>
              <a:gd name="T64" fmla="*/ 97 w 173"/>
              <a:gd name="T65" fmla="*/ 25 h 175"/>
              <a:gd name="T66" fmla="*/ 93 w 173"/>
              <a:gd name="T67" fmla="*/ 25 h 175"/>
              <a:gd name="T68" fmla="*/ 82 w 173"/>
              <a:gd name="T69" fmla="*/ 1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43" y="12"/>
                </a:moveTo>
                <a:cubicBezTo>
                  <a:pt x="49" y="8"/>
                  <a:pt x="56" y="10"/>
                  <a:pt x="61" y="14"/>
                </a:cubicBezTo>
                <a:cubicBezTo>
                  <a:pt x="58" y="19"/>
                  <a:pt x="56" y="26"/>
                  <a:pt x="57" y="32"/>
                </a:cubicBezTo>
                <a:cubicBezTo>
                  <a:pt x="57" y="32"/>
                  <a:pt x="57" y="32"/>
                  <a:pt x="57" y="32"/>
                </a:cubicBezTo>
                <a:cubicBezTo>
                  <a:pt x="57" y="32"/>
                  <a:pt x="56" y="33"/>
                  <a:pt x="56" y="33"/>
                </a:cubicBezTo>
                <a:cubicBezTo>
                  <a:pt x="55" y="33"/>
                  <a:pt x="54" y="34"/>
                  <a:pt x="54" y="34"/>
                </a:cubicBezTo>
                <a:cubicBezTo>
                  <a:pt x="52" y="33"/>
                  <a:pt x="51" y="32"/>
                  <a:pt x="50" y="31"/>
                </a:cubicBezTo>
                <a:cubicBezTo>
                  <a:pt x="45" y="28"/>
                  <a:pt x="40" y="27"/>
                  <a:pt x="35" y="27"/>
                </a:cubicBezTo>
                <a:cubicBezTo>
                  <a:pt x="35" y="21"/>
                  <a:pt x="37" y="15"/>
                  <a:pt x="43" y="12"/>
                </a:cubicBezTo>
                <a:close/>
                <a:moveTo>
                  <a:pt x="2" y="56"/>
                </a:moveTo>
                <a:cubicBezTo>
                  <a:pt x="4" y="49"/>
                  <a:pt x="11" y="44"/>
                  <a:pt x="20" y="45"/>
                </a:cubicBezTo>
                <a:cubicBezTo>
                  <a:pt x="20" y="51"/>
                  <a:pt x="23" y="57"/>
                  <a:pt x="28" y="61"/>
                </a:cubicBezTo>
                <a:cubicBezTo>
                  <a:pt x="28" y="61"/>
                  <a:pt x="27" y="62"/>
                  <a:pt x="27" y="62"/>
                </a:cubicBezTo>
                <a:cubicBezTo>
                  <a:pt x="19" y="62"/>
                  <a:pt x="12" y="67"/>
                  <a:pt x="9" y="73"/>
                </a:cubicBezTo>
                <a:cubicBezTo>
                  <a:pt x="3" y="69"/>
                  <a:pt x="0" y="63"/>
                  <a:pt x="2" y="56"/>
                </a:cubicBezTo>
                <a:close/>
                <a:moveTo>
                  <a:pt x="3" y="107"/>
                </a:moveTo>
                <a:cubicBezTo>
                  <a:pt x="1" y="101"/>
                  <a:pt x="4" y="93"/>
                  <a:pt x="10" y="89"/>
                </a:cubicBezTo>
                <a:cubicBezTo>
                  <a:pt x="14" y="95"/>
                  <a:pt x="19" y="98"/>
                  <a:pt x="26" y="99"/>
                </a:cubicBezTo>
                <a:cubicBezTo>
                  <a:pt x="26" y="99"/>
                  <a:pt x="26" y="100"/>
                  <a:pt x="26" y="100"/>
                </a:cubicBezTo>
                <a:cubicBezTo>
                  <a:pt x="24" y="101"/>
                  <a:pt x="23" y="102"/>
                  <a:pt x="22" y="103"/>
                </a:cubicBezTo>
                <a:cubicBezTo>
                  <a:pt x="17" y="106"/>
                  <a:pt x="14" y="112"/>
                  <a:pt x="13" y="117"/>
                </a:cubicBezTo>
                <a:cubicBezTo>
                  <a:pt x="8" y="116"/>
                  <a:pt x="5" y="112"/>
                  <a:pt x="3" y="107"/>
                </a:cubicBezTo>
                <a:close/>
                <a:moveTo>
                  <a:pt x="29" y="156"/>
                </a:moveTo>
                <a:cubicBezTo>
                  <a:pt x="23" y="151"/>
                  <a:pt x="21" y="143"/>
                  <a:pt x="24" y="136"/>
                </a:cubicBezTo>
                <a:cubicBezTo>
                  <a:pt x="30" y="138"/>
                  <a:pt x="36" y="137"/>
                  <a:pt x="42" y="134"/>
                </a:cubicBezTo>
                <a:cubicBezTo>
                  <a:pt x="38" y="142"/>
                  <a:pt x="40" y="151"/>
                  <a:pt x="45" y="156"/>
                </a:cubicBezTo>
                <a:cubicBezTo>
                  <a:pt x="40" y="159"/>
                  <a:pt x="34" y="159"/>
                  <a:pt x="29" y="156"/>
                </a:cubicBezTo>
                <a:close/>
                <a:moveTo>
                  <a:pt x="75" y="174"/>
                </a:moveTo>
                <a:cubicBezTo>
                  <a:pt x="68" y="174"/>
                  <a:pt x="63" y="168"/>
                  <a:pt x="61" y="161"/>
                </a:cubicBezTo>
                <a:cubicBezTo>
                  <a:pt x="67" y="160"/>
                  <a:pt x="72" y="155"/>
                  <a:pt x="75" y="150"/>
                </a:cubicBezTo>
                <a:cubicBezTo>
                  <a:pt x="76" y="150"/>
                  <a:pt x="77" y="150"/>
                  <a:pt x="78" y="150"/>
                </a:cubicBezTo>
                <a:cubicBezTo>
                  <a:pt x="78" y="150"/>
                  <a:pt x="79" y="150"/>
                  <a:pt x="79" y="150"/>
                </a:cubicBezTo>
                <a:cubicBezTo>
                  <a:pt x="79" y="151"/>
                  <a:pt x="79" y="151"/>
                  <a:pt x="80" y="152"/>
                </a:cubicBezTo>
                <a:cubicBezTo>
                  <a:pt x="81" y="158"/>
                  <a:pt x="85" y="162"/>
                  <a:pt x="90" y="165"/>
                </a:cubicBezTo>
                <a:cubicBezTo>
                  <a:pt x="87" y="171"/>
                  <a:pt x="81" y="175"/>
                  <a:pt x="75" y="174"/>
                </a:cubicBezTo>
                <a:close/>
                <a:moveTo>
                  <a:pt x="131" y="162"/>
                </a:moveTo>
                <a:cubicBezTo>
                  <a:pt x="125" y="166"/>
                  <a:pt x="117" y="166"/>
                  <a:pt x="111" y="161"/>
                </a:cubicBezTo>
                <a:cubicBezTo>
                  <a:pt x="115" y="156"/>
                  <a:pt x="117" y="150"/>
                  <a:pt x="115" y="143"/>
                </a:cubicBezTo>
                <a:cubicBezTo>
                  <a:pt x="116" y="143"/>
                  <a:pt x="117" y="143"/>
                  <a:pt x="118" y="142"/>
                </a:cubicBezTo>
                <a:cubicBezTo>
                  <a:pt x="119" y="142"/>
                  <a:pt x="119" y="141"/>
                  <a:pt x="119" y="141"/>
                </a:cubicBezTo>
                <a:cubicBezTo>
                  <a:pt x="121" y="142"/>
                  <a:pt x="122" y="143"/>
                  <a:pt x="123" y="144"/>
                </a:cubicBezTo>
                <a:cubicBezTo>
                  <a:pt x="127" y="146"/>
                  <a:pt x="132" y="147"/>
                  <a:pt x="137" y="146"/>
                </a:cubicBezTo>
                <a:cubicBezTo>
                  <a:pt x="138" y="153"/>
                  <a:pt x="136" y="159"/>
                  <a:pt x="131" y="162"/>
                </a:cubicBezTo>
                <a:close/>
                <a:moveTo>
                  <a:pt x="169" y="117"/>
                </a:moveTo>
                <a:cubicBezTo>
                  <a:pt x="168" y="125"/>
                  <a:pt x="161" y="130"/>
                  <a:pt x="152" y="130"/>
                </a:cubicBezTo>
                <a:cubicBezTo>
                  <a:pt x="153" y="124"/>
                  <a:pt x="149" y="118"/>
                  <a:pt x="144" y="114"/>
                </a:cubicBezTo>
                <a:cubicBezTo>
                  <a:pt x="145" y="113"/>
                  <a:pt x="145" y="112"/>
                  <a:pt x="145" y="112"/>
                </a:cubicBezTo>
                <a:cubicBezTo>
                  <a:pt x="146" y="112"/>
                  <a:pt x="147" y="112"/>
                  <a:pt x="147" y="112"/>
                </a:cubicBezTo>
                <a:cubicBezTo>
                  <a:pt x="154" y="112"/>
                  <a:pt x="160" y="108"/>
                  <a:pt x="164" y="103"/>
                </a:cubicBezTo>
                <a:cubicBezTo>
                  <a:pt x="168" y="106"/>
                  <a:pt x="170" y="112"/>
                  <a:pt x="169" y="117"/>
                </a:cubicBezTo>
                <a:close/>
                <a:moveTo>
                  <a:pt x="170" y="64"/>
                </a:moveTo>
                <a:cubicBezTo>
                  <a:pt x="173" y="71"/>
                  <a:pt x="170" y="79"/>
                  <a:pt x="164" y="84"/>
                </a:cubicBezTo>
                <a:cubicBezTo>
                  <a:pt x="160" y="79"/>
                  <a:pt x="155" y="76"/>
                  <a:pt x="149" y="75"/>
                </a:cubicBezTo>
                <a:cubicBezTo>
                  <a:pt x="149" y="75"/>
                  <a:pt x="150" y="74"/>
                  <a:pt x="150" y="74"/>
                </a:cubicBezTo>
                <a:cubicBezTo>
                  <a:pt x="156" y="70"/>
                  <a:pt x="160" y="62"/>
                  <a:pt x="159" y="55"/>
                </a:cubicBezTo>
                <a:cubicBezTo>
                  <a:pt x="164" y="57"/>
                  <a:pt x="169" y="60"/>
                  <a:pt x="170" y="64"/>
                </a:cubicBezTo>
                <a:close/>
                <a:moveTo>
                  <a:pt x="144" y="21"/>
                </a:moveTo>
                <a:cubicBezTo>
                  <a:pt x="150" y="26"/>
                  <a:pt x="151" y="34"/>
                  <a:pt x="149" y="41"/>
                </a:cubicBezTo>
                <a:cubicBezTo>
                  <a:pt x="143" y="39"/>
                  <a:pt x="136" y="40"/>
                  <a:pt x="131" y="43"/>
                </a:cubicBezTo>
                <a:cubicBezTo>
                  <a:pt x="130" y="43"/>
                  <a:pt x="130" y="42"/>
                  <a:pt x="130" y="42"/>
                </a:cubicBezTo>
                <a:cubicBezTo>
                  <a:pt x="130" y="41"/>
                  <a:pt x="131" y="41"/>
                  <a:pt x="131" y="40"/>
                </a:cubicBezTo>
                <a:cubicBezTo>
                  <a:pt x="134" y="33"/>
                  <a:pt x="133" y="25"/>
                  <a:pt x="129" y="20"/>
                </a:cubicBezTo>
                <a:cubicBezTo>
                  <a:pt x="134" y="18"/>
                  <a:pt x="139" y="18"/>
                  <a:pt x="144" y="21"/>
                </a:cubicBezTo>
                <a:close/>
                <a:moveTo>
                  <a:pt x="96" y="0"/>
                </a:moveTo>
                <a:cubicBezTo>
                  <a:pt x="103" y="0"/>
                  <a:pt x="109" y="6"/>
                  <a:pt x="111" y="14"/>
                </a:cubicBezTo>
                <a:cubicBezTo>
                  <a:pt x="105" y="15"/>
                  <a:pt x="100" y="20"/>
                  <a:pt x="97" y="25"/>
                </a:cubicBezTo>
                <a:cubicBezTo>
                  <a:pt x="96" y="25"/>
                  <a:pt x="95" y="25"/>
                  <a:pt x="94" y="25"/>
                </a:cubicBezTo>
                <a:cubicBezTo>
                  <a:pt x="93" y="25"/>
                  <a:pt x="93" y="25"/>
                  <a:pt x="93" y="25"/>
                </a:cubicBezTo>
                <a:cubicBezTo>
                  <a:pt x="93" y="25"/>
                  <a:pt x="93" y="25"/>
                  <a:pt x="93" y="25"/>
                </a:cubicBezTo>
                <a:cubicBezTo>
                  <a:pt x="92" y="18"/>
                  <a:pt x="88" y="12"/>
                  <a:pt x="82" y="10"/>
                </a:cubicBezTo>
                <a:cubicBezTo>
                  <a:pt x="84" y="4"/>
                  <a:pt x="90" y="0"/>
                  <a:pt x="96"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8" name="Freeform 114"/>
          <p:cNvSpPr>
            <a:spLocks noEditPoints="1"/>
          </p:cNvSpPr>
          <p:nvPr/>
        </p:nvSpPr>
        <p:spPr bwMode="auto">
          <a:xfrm>
            <a:off x="6667540" y="3240625"/>
            <a:ext cx="314787" cy="318304"/>
          </a:xfrm>
          <a:custGeom>
            <a:avLst/>
            <a:gdLst>
              <a:gd name="T0" fmla="*/ 77 w 151"/>
              <a:gd name="T1" fmla="*/ 15 h 153"/>
              <a:gd name="T2" fmla="*/ 66 w 151"/>
              <a:gd name="T3" fmla="*/ 30 h 153"/>
              <a:gd name="T4" fmla="*/ 50 w 151"/>
              <a:gd name="T5" fmla="*/ 20 h 153"/>
              <a:gd name="T6" fmla="*/ 14 w 151"/>
              <a:gd name="T7" fmla="*/ 27 h 153"/>
              <a:gd name="T8" fmla="*/ 39 w 151"/>
              <a:gd name="T9" fmla="*/ 26 h 153"/>
              <a:gd name="T10" fmla="*/ 39 w 151"/>
              <a:gd name="T11" fmla="*/ 45 h 153"/>
              <a:gd name="T12" fmla="*/ 19 w 151"/>
              <a:gd name="T13" fmla="*/ 46 h 153"/>
              <a:gd name="T14" fmla="*/ 0 w 151"/>
              <a:gd name="T15" fmla="*/ 69 h 153"/>
              <a:gd name="T16" fmla="*/ 24 w 151"/>
              <a:gd name="T17" fmla="*/ 72 h 153"/>
              <a:gd name="T18" fmla="*/ 0 w 151"/>
              <a:gd name="T19" fmla="*/ 69 h 153"/>
              <a:gd name="T20" fmla="*/ 13 w 151"/>
              <a:gd name="T21" fmla="*/ 96 h 153"/>
              <a:gd name="T22" fmla="*/ 32 w 151"/>
              <a:gd name="T23" fmla="*/ 101 h 153"/>
              <a:gd name="T24" fmla="*/ 28 w 151"/>
              <a:gd name="T25" fmla="*/ 119 h 153"/>
              <a:gd name="T26" fmla="*/ 40 w 151"/>
              <a:gd name="T27" fmla="*/ 145 h 153"/>
              <a:gd name="T28" fmla="*/ 52 w 151"/>
              <a:gd name="T29" fmla="*/ 124 h 153"/>
              <a:gd name="T30" fmla="*/ 40 w 151"/>
              <a:gd name="T31" fmla="*/ 145 h 153"/>
              <a:gd name="T32" fmla="*/ 72 w 151"/>
              <a:gd name="T33" fmla="*/ 140 h 153"/>
              <a:gd name="T34" fmla="*/ 82 w 151"/>
              <a:gd name="T35" fmla="*/ 124 h 153"/>
              <a:gd name="T36" fmla="*/ 84 w 151"/>
              <a:gd name="T37" fmla="*/ 126 h 153"/>
              <a:gd name="T38" fmla="*/ 90 w 151"/>
              <a:gd name="T39" fmla="*/ 151 h 153"/>
              <a:gd name="T40" fmla="*/ 113 w 151"/>
              <a:gd name="T41" fmla="*/ 129 h 153"/>
              <a:gd name="T42" fmla="*/ 109 w 151"/>
              <a:gd name="T43" fmla="*/ 108 h 153"/>
              <a:gd name="T44" fmla="*/ 115 w 151"/>
              <a:gd name="T45" fmla="*/ 110 h 153"/>
              <a:gd name="T46" fmla="*/ 134 w 151"/>
              <a:gd name="T47" fmla="*/ 125 h 153"/>
              <a:gd name="T48" fmla="*/ 135 w 151"/>
              <a:gd name="T49" fmla="*/ 96 h 153"/>
              <a:gd name="T50" fmla="*/ 124 w 151"/>
              <a:gd name="T51" fmla="*/ 81 h 153"/>
              <a:gd name="T52" fmla="*/ 136 w 151"/>
              <a:gd name="T53" fmla="*/ 68 h 153"/>
              <a:gd name="T54" fmla="*/ 141 w 151"/>
              <a:gd name="T55" fmla="*/ 39 h 153"/>
              <a:gd name="T56" fmla="*/ 135 w 151"/>
              <a:gd name="T57" fmla="*/ 60 h 153"/>
              <a:gd name="T58" fmla="*/ 121 w 151"/>
              <a:gd name="T59" fmla="*/ 36 h 153"/>
              <a:gd name="T60" fmla="*/ 107 w 151"/>
              <a:gd name="T61" fmla="*/ 8 h 153"/>
              <a:gd name="T62" fmla="*/ 114 w 151"/>
              <a:gd name="T63" fmla="*/ 28 h 153"/>
              <a:gd name="T64" fmla="*/ 89 w 151"/>
              <a:gd name="T65" fmla="*/ 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53">
                <a:moveTo>
                  <a:pt x="60" y="2"/>
                </a:moveTo>
                <a:cubicBezTo>
                  <a:pt x="68" y="0"/>
                  <a:pt x="75" y="6"/>
                  <a:pt x="77" y="15"/>
                </a:cubicBezTo>
                <a:cubicBezTo>
                  <a:pt x="71" y="17"/>
                  <a:pt x="66" y="23"/>
                  <a:pt x="66" y="30"/>
                </a:cubicBezTo>
                <a:cubicBezTo>
                  <a:pt x="66" y="30"/>
                  <a:pt x="66" y="30"/>
                  <a:pt x="66" y="30"/>
                </a:cubicBezTo>
                <a:cubicBezTo>
                  <a:pt x="66" y="30"/>
                  <a:pt x="65" y="29"/>
                  <a:pt x="65" y="29"/>
                </a:cubicBezTo>
                <a:cubicBezTo>
                  <a:pt x="62" y="23"/>
                  <a:pt x="56" y="20"/>
                  <a:pt x="50" y="20"/>
                </a:cubicBezTo>
                <a:cubicBezTo>
                  <a:pt x="48" y="11"/>
                  <a:pt x="53" y="3"/>
                  <a:pt x="60" y="2"/>
                </a:cubicBezTo>
                <a:close/>
                <a:moveTo>
                  <a:pt x="14" y="27"/>
                </a:moveTo>
                <a:cubicBezTo>
                  <a:pt x="18" y="20"/>
                  <a:pt x="28" y="19"/>
                  <a:pt x="35" y="24"/>
                </a:cubicBezTo>
                <a:cubicBezTo>
                  <a:pt x="36" y="24"/>
                  <a:pt x="37" y="25"/>
                  <a:pt x="39" y="26"/>
                </a:cubicBezTo>
                <a:cubicBezTo>
                  <a:pt x="35" y="31"/>
                  <a:pt x="35" y="38"/>
                  <a:pt x="39" y="44"/>
                </a:cubicBezTo>
                <a:cubicBezTo>
                  <a:pt x="39" y="44"/>
                  <a:pt x="39" y="45"/>
                  <a:pt x="39" y="45"/>
                </a:cubicBezTo>
                <a:cubicBezTo>
                  <a:pt x="38" y="45"/>
                  <a:pt x="36" y="44"/>
                  <a:pt x="34" y="44"/>
                </a:cubicBezTo>
                <a:cubicBezTo>
                  <a:pt x="29" y="42"/>
                  <a:pt x="23" y="43"/>
                  <a:pt x="19" y="46"/>
                </a:cubicBezTo>
                <a:cubicBezTo>
                  <a:pt x="12" y="41"/>
                  <a:pt x="10" y="33"/>
                  <a:pt x="14" y="27"/>
                </a:cubicBezTo>
                <a:close/>
                <a:moveTo>
                  <a:pt x="0" y="69"/>
                </a:moveTo>
                <a:cubicBezTo>
                  <a:pt x="1" y="62"/>
                  <a:pt x="6" y="57"/>
                  <a:pt x="14" y="56"/>
                </a:cubicBezTo>
                <a:cubicBezTo>
                  <a:pt x="13" y="63"/>
                  <a:pt x="17" y="69"/>
                  <a:pt x="24" y="72"/>
                </a:cubicBezTo>
                <a:cubicBezTo>
                  <a:pt x="19" y="74"/>
                  <a:pt x="15" y="78"/>
                  <a:pt x="14" y="83"/>
                </a:cubicBezTo>
                <a:cubicBezTo>
                  <a:pt x="6" y="82"/>
                  <a:pt x="0" y="76"/>
                  <a:pt x="0" y="69"/>
                </a:cubicBezTo>
                <a:close/>
                <a:moveTo>
                  <a:pt x="8" y="116"/>
                </a:moveTo>
                <a:cubicBezTo>
                  <a:pt x="4" y="110"/>
                  <a:pt x="5" y="101"/>
                  <a:pt x="13" y="96"/>
                </a:cubicBezTo>
                <a:cubicBezTo>
                  <a:pt x="13" y="95"/>
                  <a:pt x="14" y="94"/>
                  <a:pt x="15" y="94"/>
                </a:cubicBezTo>
                <a:cubicBezTo>
                  <a:pt x="19" y="99"/>
                  <a:pt x="25" y="102"/>
                  <a:pt x="32" y="101"/>
                </a:cubicBezTo>
                <a:cubicBezTo>
                  <a:pt x="31" y="102"/>
                  <a:pt x="31" y="103"/>
                  <a:pt x="30" y="103"/>
                </a:cubicBezTo>
                <a:cubicBezTo>
                  <a:pt x="27" y="108"/>
                  <a:pt x="26" y="114"/>
                  <a:pt x="28" y="119"/>
                </a:cubicBezTo>
                <a:cubicBezTo>
                  <a:pt x="21" y="123"/>
                  <a:pt x="12" y="122"/>
                  <a:pt x="8" y="116"/>
                </a:cubicBezTo>
                <a:close/>
                <a:moveTo>
                  <a:pt x="40" y="145"/>
                </a:moveTo>
                <a:cubicBezTo>
                  <a:pt x="34" y="142"/>
                  <a:pt x="31" y="133"/>
                  <a:pt x="33" y="126"/>
                </a:cubicBezTo>
                <a:cubicBezTo>
                  <a:pt x="39" y="130"/>
                  <a:pt x="47" y="128"/>
                  <a:pt x="52" y="124"/>
                </a:cubicBezTo>
                <a:cubicBezTo>
                  <a:pt x="52" y="129"/>
                  <a:pt x="55" y="134"/>
                  <a:pt x="59" y="137"/>
                </a:cubicBezTo>
                <a:cubicBezTo>
                  <a:pt x="55" y="144"/>
                  <a:pt x="47" y="148"/>
                  <a:pt x="40" y="145"/>
                </a:cubicBezTo>
                <a:close/>
                <a:moveTo>
                  <a:pt x="90" y="151"/>
                </a:moveTo>
                <a:cubicBezTo>
                  <a:pt x="82" y="153"/>
                  <a:pt x="74" y="148"/>
                  <a:pt x="72" y="140"/>
                </a:cubicBezTo>
                <a:cubicBezTo>
                  <a:pt x="72" y="139"/>
                  <a:pt x="72" y="139"/>
                  <a:pt x="72" y="139"/>
                </a:cubicBezTo>
                <a:cubicBezTo>
                  <a:pt x="78" y="136"/>
                  <a:pt x="82" y="130"/>
                  <a:pt x="82" y="124"/>
                </a:cubicBezTo>
                <a:cubicBezTo>
                  <a:pt x="82" y="124"/>
                  <a:pt x="82" y="123"/>
                  <a:pt x="82" y="123"/>
                </a:cubicBezTo>
                <a:cubicBezTo>
                  <a:pt x="83" y="124"/>
                  <a:pt x="84" y="125"/>
                  <a:pt x="84" y="126"/>
                </a:cubicBezTo>
                <a:cubicBezTo>
                  <a:pt x="88" y="131"/>
                  <a:pt x="93" y="134"/>
                  <a:pt x="99" y="133"/>
                </a:cubicBezTo>
                <a:cubicBezTo>
                  <a:pt x="101" y="141"/>
                  <a:pt x="97" y="149"/>
                  <a:pt x="90" y="151"/>
                </a:cubicBezTo>
                <a:close/>
                <a:moveTo>
                  <a:pt x="134" y="125"/>
                </a:moveTo>
                <a:cubicBezTo>
                  <a:pt x="130" y="131"/>
                  <a:pt x="121" y="133"/>
                  <a:pt x="113" y="129"/>
                </a:cubicBezTo>
                <a:cubicBezTo>
                  <a:pt x="113" y="128"/>
                  <a:pt x="111" y="127"/>
                  <a:pt x="110" y="127"/>
                </a:cubicBezTo>
                <a:cubicBezTo>
                  <a:pt x="114" y="121"/>
                  <a:pt x="113" y="114"/>
                  <a:pt x="109" y="108"/>
                </a:cubicBezTo>
                <a:cubicBezTo>
                  <a:pt x="109" y="108"/>
                  <a:pt x="109" y="108"/>
                  <a:pt x="109" y="108"/>
                </a:cubicBezTo>
                <a:cubicBezTo>
                  <a:pt x="111" y="109"/>
                  <a:pt x="113" y="109"/>
                  <a:pt x="115" y="110"/>
                </a:cubicBezTo>
                <a:cubicBezTo>
                  <a:pt x="120" y="111"/>
                  <a:pt x="126" y="109"/>
                  <a:pt x="129" y="106"/>
                </a:cubicBezTo>
                <a:cubicBezTo>
                  <a:pt x="136" y="111"/>
                  <a:pt x="138" y="119"/>
                  <a:pt x="134" y="125"/>
                </a:cubicBezTo>
                <a:close/>
                <a:moveTo>
                  <a:pt x="150" y="82"/>
                </a:moveTo>
                <a:cubicBezTo>
                  <a:pt x="151" y="89"/>
                  <a:pt x="144" y="96"/>
                  <a:pt x="135" y="96"/>
                </a:cubicBezTo>
                <a:cubicBezTo>
                  <a:pt x="134" y="96"/>
                  <a:pt x="134" y="96"/>
                  <a:pt x="134" y="96"/>
                </a:cubicBezTo>
                <a:cubicBezTo>
                  <a:pt x="135" y="89"/>
                  <a:pt x="130" y="83"/>
                  <a:pt x="124" y="81"/>
                </a:cubicBezTo>
                <a:cubicBezTo>
                  <a:pt x="124" y="81"/>
                  <a:pt x="125" y="81"/>
                  <a:pt x="125" y="81"/>
                </a:cubicBezTo>
                <a:cubicBezTo>
                  <a:pt x="130" y="78"/>
                  <a:pt x="134" y="74"/>
                  <a:pt x="136" y="68"/>
                </a:cubicBezTo>
                <a:cubicBezTo>
                  <a:pt x="144" y="69"/>
                  <a:pt x="150" y="75"/>
                  <a:pt x="150" y="82"/>
                </a:cubicBezTo>
                <a:close/>
                <a:moveTo>
                  <a:pt x="141" y="39"/>
                </a:moveTo>
                <a:cubicBezTo>
                  <a:pt x="145" y="45"/>
                  <a:pt x="143" y="54"/>
                  <a:pt x="136" y="59"/>
                </a:cubicBezTo>
                <a:cubicBezTo>
                  <a:pt x="135" y="59"/>
                  <a:pt x="135" y="60"/>
                  <a:pt x="135" y="60"/>
                </a:cubicBezTo>
                <a:cubicBezTo>
                  <a:pt x="132" y="53"/>
                  <a:pt x="126" y="50"/>
                  <a:pt x="119" y="51"/>
                </a:cubicBezTo>
                <a:cubicBezTo>
                  <a:pt x="122" y="46"/>
                  <a:pt x="123" y="41"/>
                  <a:pt x="121" y="36"/>
                </a:cubicBezTo>
                <a:cubicBezTo>
                  <a:pt x="128" y="32"/>
                  <a:pt x="137" y="33"/>
                  <a:pt x="141" y="39"/>
                </a:cubicBezTo>
                <a:close/>
                <a:moveTo>
                  <a:pt x="107" y="8"/>
                </a:moveTo>
                <a:cubicBezTo>
                  <a:pt x="115" y="10"/>
                  <a:pt x="118" y="19"/>
                  <a:pt x="115" y="27"/>
                </a:cubicBezTo>
                <a:cubicBezTo>
                  <a:pt x="115" y="28"/>
                  <a:pt x="115" y="28"/>
                  <a:pt x="114" y="28"/>
                </a:cubicBezTo>
                <a:cubicBezTo>
                  <a:pt x="108" y="25"/>
                  <a:pt x="101" y="27"/>
                  <a:pt x="96" y="31"/>
                </a:cubicBezTo>
                <a:cubicBezTo>
                  <a:pt x="96" y="25"/>
                  <a:pt x="94" y="20"/>
                  <a:pt x="89" y="16"/>
                </a:cubicBezTo>
                <a:cubicBezTo>
                  <a:pt x="93" y="9"/>
                  <a:pt x="101" y="5"/>
                  <a:pt x="107" y="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9" name="Freeform 115"/>
          <p:cNvSpPr>
            <a:spLocks noEditPoints="1"/>
          </p:cNvSpPr>
          <p:nvPr/>
        </p:nvSpPr>
        <p:spPr bwMode="auto">
          <a:xfrm>
            <a:off x="6702712" y="3278435"/>
            <a:ext cx="241806" cy="242685"/>
          </a:xfrm>
          <a:custGeom>
            <a:avLst/>
            <a:gdLst>
              <a:gd name="T0" fmla="*/ 29 w 116"/>
              <a:gd name="T1" fmla="*/ 8 h 117"/>
              <a:gd name="T2" fmla="*/ 44 w 116"/>
              <a:gd name="T3" fmla="*/ 13 h 117"/>
              <a:gd name="T4" fmla="*/ 50 w 116"/>
              <a:gd name="T5" fmla="*/ 28 h 117"/>
              <a:gd name="T6" fmla="*/ 49 w 116"/>
              <a:gd name="T7" fmla="*/ 28 h 117"/>
              <a:gd name="T8" fmla="*/ 34 w 116"/>
              <a:gd name="T9" fmla="*/ 36 h 117"/>
              <a:gd name="T10" fmla="*/ 26 w 116"/>
              <a:gd name="T11" fmla="*/ 24 h 117"/>
              <a:gd name="T12" fmla="*/ 29 w 116"/>
              <a:gd name="T13" fmla="*/ 8 h 117"/>
              <a:gd name="T14" fmla="*/ 1 w 116"/>
              <a:gd name="T15" fmla="*/ 37 h 117"/>
              <a:gd name="T16" fmla="*/ 10 w 116"/>
              <a:gd name="T17" fmla="*/ 51 h 117"/>
              <a:gd name="T18" fmla="*/ 24 w 116"/>
              <a:gd name="T19" fmla="*/ 53 h 117"/>
              <a:gd name="T20" fmla="*/ 33 w 116"/>
              <a:gd name="T21" fmla="*/ 37 h 117"/>
              <a:gd name="T22" fmla="*/ 16 w 116"/>
              <a:gd name="T23" fmla="*/ 30 h 117"/>
              <a:gd name="T24" fmla="*/ 1 w 116"/>
              <a:gd name="T25" fmla="*/ 37 h 117"/>
              <a:gd name="T26" fmla="*/ 2 w 116"/>
              <a:gd name="T27" fmla="*/ 71 h 117"/>
              <a:gd name="T28" fmla="*/ 10 w 116"/>
              <a:gd name="T29" fmla="*/ 58 h 117"/>
              <a:gd name="T30" fmla="*/ 24 w 116"/>
              <a:gd name="T31" fmla="*/ 55 h 117"/>
              <a:gd name="T32" fmla="*/ 24 w 116"/>
              <a:gd name="T33" fmla="*/ 67 h 117"/>
              <a:gd name="T34" fmla="*/ 27 w 116"/>
              <a:gd name="T35" fmla="*/ 74 h 117"/>
              <a:gd name="T36" fmla="*/ 16 w 116"/>
              <a:gd name="T37" fmla="*/ 78 h 117"/>
              <a:gd name="T38" fmla="*/ 2 w 116"/>
              <a:gd name="T39" fmla="*/ 71 h 117"/>
              <a:gd name="T40" fmla="*/ 19 w 116"/>
              <a:gd name="T41" fmla="*/ 104 h 117"/>
              <a:gd name="T42" fmla="*/ 35 w 116"/>
              <a:gd name="T43" fmla="*/ 100 h 117"/>
              <a:gd name="T44" fmla="*/ 41 w 116"/>
              <a:gd name="T45" fmla="*/ 89 h 117"/>
              <a:gd name="T46" fmla="*/ 28 w 116"/>
              <a:gd name="T47" fmla="*/ 76 h 117"/>
              <a:gd name="T48" fmla="*/ 17 w 116"/>
              <a:gd name="T49" fmla="*/ 88 h 117"/>
              <a:gd name="T50" fmla="*/ 19 w 116"/>
              <a:gd name="T51" fmla="*/ 104 h 117"/>
              <a:gd name="T52" fmla="*/ 49 w 116"/>
              <a:gd name="T53" fmla="*/ 117 h 117"/>
              <a:gd name="T54" fmla="*/ 40 w 116"/>
              <a:gd name="T55" fmla="*/ 104 h 117"/>
              <a:gd name="T56" fmla="*/ 43 w 116"/>
              <a:gd name="T57" fmla="*/ 90 h 117"/>
              <a:gd name="T58" fmla="*/ 61 w 116"/>
              <a:gd name="T59" fmla="*/ 92 h 117"/>
              <a:gd name="T60" fmla="*/ 61 w 116"/>
              <a:gd name="T61" fmla="*/ 105 h 117"/>
              <a:gd name="T62" fmla="*/ 49 w 116"/>
              <a:gd name="T63" fmla="*/ 117 h 117"/>
              <a:gd name="T64" fmla="*/ 87 w 116"/>
              <a:gd name="T65" fmla="*/ 109 h 117"/>
              <a:gd name="T66" fmla="*/ 71 w 116"/>
              <a:gd name="T67" fmla="*/ 105 h 117"/>
              <a:gd name="T68" fmla="*/ 64 w 116"/>
              <a:gd name="T69" fmla="*/ 92 h 117"/>
              <a:gd name="T70" fmla="*/ 80 w 116"/>
              <a:gd name="T71" fmla="*/ 83 h 117"/>
              <a:gd name="T72" fmla="*/ 89 w 116"/>
              <a:gd name="T73" fmla="*/ 93 h 117"/>
              <a:gd name="T74" fmla="*/ 87 w 116"/>
              <a:gd name="T75" fmla="*/ 109 h 117"/>
              <a:gd name="T76" fmla="*/ 113 w 116"/>
              <a:gd name="T77" fmla="*/ 79 h 117"/>
              <a:gd name="T78" fmla="*/ 103 w 116"/>
              <a:gd name="T79" fmla="*/ 66 h 117"/>
              <a:gd name="T80" fmla="*/ 89 w 116"/>
              <a:gd name="T81" fmla="*/ 65 h 117"/>
              <a:gd name="T82" fmla="*/ 82 w 116"/>
              <a:gd name="T83" fmla="*/ 81 h 117"/>
              <a:gd name="T84" fmla="*/ 98 w 116"/>
              <a:gd name="T85" fmla="*/ 87 h 117"/>
              <a:gd name="T86" fmla="*/ 113 w 116"/>
              <a:gd name="T87" fmla="*/ 79 h 117"/>
              <a:gd name="T88" fmla="*/ 114 w 116"/>
              <a:gd name="T89" fmla="*/ 44 h 117"/>
              <a:gd name="T90" fmla="*/ 106 w 116"/>
              <a:gd name="T91" fmla="*/ 58 h 117"/>
              <a:gd name="T92" fmla="*/ 89 w 116"/>
              <a:gd name="T93" fmla="*/ 62 h 117"/>
              <a:gd name="T94" fmla="*/ 88 w 116"/>
              <a:gd name="T95" fmla="*/ 53 h 117"/>
              <a:gd name="T96" fmla="*/ 86 w 116"/>
              <a:gd name="T97" fmla="*/ 45 h 117"/>
              <a:gd name="T98" fmla="*/ 99 w 116"/>
              <a:gd name="T99" fmla="*/ 38 h 117"/>
              <a:gd name="T100" fmla="*/ 114 w 116"/>
              <a:gd name="T101" fmla="*/ 44 h 117"/>
              <a:gd name="T102" fmla="*/ 96 w 116"/>
              <a:gd name="T103" fmla="*/ 15 h 117"/>
              <a:gd name="T104" fmla="*/ 80 w 116"/>
              <a:gd name="T105" fmla="*/ 18 h 117"/>
              <a:gd name="T106" fmla="*/ 73 w 116"/>
              <a:gd name="T107" fmla="*/ 32 h 117"/>
              <a:gd name="T108" fmla="*/ 85 w 116"/>
              <a:gd name="T109" fmla="*/ 44 h 117"/>
              <a:gd name="T110" fmla="*/ 98 w 116"/>
              <a:gd name="T111" fmla="*/ 31 h 117"/>
              <a:gd name="T112" fmla="*/ 96 w 116"/>
              <a:gd name="T113" fmla="*/ 15 h 117"/>
              <a:gd name="T114" fmla="*/ 65 w 116"/>
              <a:gd name="T115" fmla="*/ 0 h 117"/>
              <a:gd name="T116" fmla="*/ 75 w 116"/>
              <a:gd name="T117" fmla="*/ 13 h 117"/>
              <a:gd name="T118" fmla="*/ 71 w 116"/>
              <a:gd name="T119" fmla="*/ 31 h 117"/>
              <a:gd name="T120" fmla="*/ 55 w 116"/>
              <a:gd name="T121" fmla="*/ 27 h 117"/>
              <a:gd name="T122" fmla="*/ 53 w 116"/>
              <a:gd name="T123" fmla="*/ 12 h 117"/>
              <a:gd name="T124" fmla="*/ 65 w 116"/>
              <a:gd name="T1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17">
                <a:moveTo>
                  <a:pt x="29" y="8"/>
                </a:moveTo>
                <a:cubicBezTo>
                  <a:pt x="34" y="5"/>
                  <a:pt x="41" y="7"/>
                  <a:pt x="44" y="13"/>
                </a:cubicBezTo>
                <a:cubicBezTo>
                  <a:pt x="46" y="16"/>
                  <a:pt x="49" y="22"/>
                  <a:pt x="50" y="28"/>
                </a:cubicBezTo>
                <a:cubicBezTo>
                  <a:pt x="50" y="28"/>
                  <a:pt x="50" y="28"/>
                  <a:pt x="49" y="28"/>
                </a:cubicBezTo>
                <a:cubicBezTo>
                  <a:pt x="44" y="29"/>
                  <a:pt x="39" y="32"/>
                  <a:pt x="34" y="36"/>
                </a:cubicBezTo>
                <a:cubicBezTo>
                  <a:pt x="30" y="31"/>
                  <a:pt x="27" y="26"/>
                  <a:pt x="26" y="24"/>
                </a:cubicBezTo>
                <a:cubicBezTo>
                  <a:pt x="22" y="18"/>
                  <a:pt x="24" y="11"/>
                  <a:pt x="29" y="8"/>
                </a:cubicBezTo>
                <a:close/>
                <a:moveTo>
                  <a:pt x="1" y="37"/>
                </a:moveTo>
                <a:cubicBezTo>
                  <a:pt x="0" y="43"/>
                  <a:pt x="4" y="49"/>
                  <a:pt x="10" y="51"/>
                </a:cubicBezTo>
                <a:cubicBezTo>
                  <a:pt x="13" y="51"/>
                  <a:pt x="19" y="53"/>
                  <a:pt x="24" y="53"/>
                </a:cubicBezTo>
                <a:cubicBezTo>
                  <a:pt x="26" y="47"/>
                  <a:pt x="29" y="42"/>
                  <a:pt x="33" y="37"/>
                </a:cubicBezTo>
                <a:cubicBezTo>
                  <a:pt x="27" y="34"/>
                  <a:pt x="19" y="31"/>
                  <a:pt x="16" y="30"/>
                </a:cubicBezTo>
                <a:cubicBezTo>
                  <a:pt x="9" y="28"/>
                  <a:pt x="3" y="31"/>
                  <a:pt x="1" y="37"/>
                </a:cubicBezTo>
                <a:close/>
                <a:moveTo>
                  <a:pt x="2" y="71"/>
                </a:moveTo>
                <a:cubicBezTo>
                  <a:pt x="0" y="66"/>
                  <a:pt x="4" y="60"/>
                  <a:pt x="10" y="58"/>
                </a:cubicBezTo>
                <a:cubicBezTo>
                  <a:pt x="13" y="57"/>
                  <a:pt x="19" y="56"/>
                  <a:pt x="24" y="55"/>
                </a:cubicBezTo>
                <a:cubicBezTo>
                  <a:pt x="23" y="59"/>
                  <a:pt x="24" y="63"/>
                  <a:pt x="24" y="67"/>
                </a:cubicBezTo>
                <a:cubicBezTo>
                  <a:pt x="25" y="69"/>
                  <a:pt x="26" y="72"/>
                  <a:pt x="27" y="74"/>
                </a:cubicBezTo>
                <a:cubicBezTo>
                  <a:pt x="23" y="76"/>
                  <a:pt x="19" y="77"/>
                  <a:pt x="16" y="78"/>
                </a:cubicBezTo>
                <a:cubicBezTo>
                  <a:pt x="10" y="80"/>
                  <a:pt x="3" y="77"/>
                  <a:pt x="2" y="71"/>
                </a:cubicBezTo>
                <a:close/>
                <a:moveTo>
                  <a:pt x="19" y="104"/>
                </a:moveTo>
                <a:cubicBezTo>
                  <a:pt x="24" y="107"/>
                  <a:pt x="31" y="105"/>
                  <a:pt x="35" y="100"/>
                </a:cubicBezTo>
                <a:cubicBezTo>
                  <a:pt x="36" y="98"/>
                  <a:pt x="39" y="93"/>
                  <a:pt x="41" y="89"/>
                </a:cubicBezTo>
                <a:cubicBezTo>
                  <a:pt x="35" y="86"/>
                  <a:pt x="31" y="81"/>
                  <a:pt x="28" y="76"/>
                </a:cubicBezTo>
                <a:cubicBezTo>
                  <a:pt x="23" y="80"/>
                  <a:pt x="19" y="85"/>
                  <a:pt x="17" y="88"/>
                </a:cubicBezTo>
                <a:cubicBezTo>
                  <a:pt x="13" y="93"/>
                  <a:pt x="14" y="101"/>
                  <a:pt x="19" y="104"/>
                </a:cubicBezTo>
                <a:close/>
                <a:moveTo>
                  <a:pt x="49" y="117"/>
                </a:moveTo>
                <a:cubicBezTo>
                  <a:pt x="43" y="116"/>
                  <a:pt x="39" y="110"/>
                  <a:pt x="40" y="104"/>
                </a:cubicBezTo>
                <a:cubicBezTo>
                  <a:pt x="40" y="101"/>
                  <a:pt x="41" y="95"/>
                  <a:pt x="43" y="90"/>
                </a:cubicBezTo>
                <a:cubicBezTo>
                  <a:pt x="48" y="92"/>
                  <a:pt x="54" y="93"/>
                  <a:pt x="61" y="92"/>
                </a:cubicBezTo>
                <a:cubicBezTo>
                  <a:pt x="61" y="97"/>
                  <a:pt x="61" y="103"/>
                  <a:pt x="61" y="105"/>
                </a:cubicBezTo>
                <a:cubicBezTo>
                  <a:pt x="60" y="112"/>
                  <a:pt x="55" y="117"/>
                  <a:pt x="49" y="117"/>
                </a:cubicBezTo>
                <a:close/>
                <a:moveTo>
                  <a:pt x="87" y="109"/>
                </a:moveTo>
                <a:cubicBezTo>
                  <a:pt x="82" y="113"/>
                  <a:pt x="75" y="111"/>
                  <a:pt x="71" y="105"/>
                </a:cubicBezTo>
                <a:cubicBezTo>
                  <a:pt x="69" y="103"/>
                  <a:pt x="66" y="97"/>
                  <a:pt x="64" y="92"/>
                </a:cubicBezTo>
                <a:cubicBezTo>
                  <a:pt x="70" y="90"/>
                  <a:pt x="75" y="87"/>
                  <a:pt x="80" y="83"/>
                </a:cubicBezTo>
                <a:cubicBezTo>
                  <a:pt x="84" y="87"/>
                  <a:pt x="87" y="91"/>
                  <a:pt x="89" y="93"/>
                </a:cubicBezTo>
                <a:cubicBezTo>
                  <a:pt x="92" y="99"/>
                  <a:pt x="92" y="106"/>
                  <a:pt x="87" y="109"/>
                </a:cubicBezTo>
                <a:close/>
                <a:moveTo>
                  <a:pt x="113" y="79"/>
                </a:moveTo>
                <a:cubicBezTo>
                  <a:pt x="114" y="74"/>
                  <a:pt x="110" y="68"/>
                  <a:pt x="103" y="66"/>
                </a:cubicBezTo>
                <a:cubicBezTo>
                  <a:pt x="100" y="66"/>
                  <a:pt x="94" y="65"/>
                  <a:pt x="89" y="65"/>
                </a:cubicBezTo>
                <a:cubicBezTo>
                  <a:pt x="88" y="71"/>
                  <a:pt x="85" y="76"/>
                  <a:pt x="82" y="81"/>
                </a:cubicBezTo>
                <a:cubicBezTo>
                  <a:pt x="87" y="84"/>
                  <a:pt x="95" y="86"/>
                  <a:pt x="98" y="87"/>
                </a:cubicBezTo>
                <a:cubicBezTo>
                  <a:pt x="105" y="89"/>
                  <a:pt x="111" y="85"/>
                  <a:pt x="113" y="79"/>
                </a:cubicBezTo>
                <a:close/>
                <a:moveTo>
                  <a:pt x="114" y="44"/>
                </a:moveTo>
                <a:cubicBezTo>
                  <a:pt x="116" y="49"/>
                  <a:pt x="113" y="56"/>
                  <a:pt x="106" y="58"/>
                </a:cubicBezTo>
                <a:cubicBezTo>
                  <a:pt x="103" y="60"/>
                  <a:pt x="96" y="62"/>
                  <a:pt x="89" y="62"/>
                </a:cubicBezTo>
                <a:cubicBezTo>
                  <a:pt x="89" y="59"/>
                  <a:pt x="89" y="56"/>
                  <a:pt x="88" y="53"/>
                </a:cubicBezTo>
                <a:cubicBezTo>
                  <a:pt x="88" y="50"/>
                  <a:pt x="87" y="48"/>
                  <a:pt x="86" y="45"/>
                </a:cubicBezTo>
                <a:cubicBezTo>
                  <a:pt x="90" y="42"/>
                  <a:pt x="96" y="39"/>
                  <a:pt x="99" y="38"/>
                </a:cubicBezTo>
                <a:cubicBezTo>
                  <a:pt x="105" y="36"/>
                  <a:pt x="112" y="38"/>
                  <a:pt x="114" y="44"/>
                </a:cubicBezTo>
                <a:close/>
                <a:moveTo>
                  <a:pt x="96" y="15"/>
                </a:moveTo>
                <a:cubicBezTo>
                  <a:pt x="92" y="11"/>
                  <a:pt x="84" y="13"/>
                  <a:pt x="80" y="18"/>
                </a:cubicBezTo>
                <a:cubicBezTo>
                  <a:pt x="79" y="21"/>
                  <a:pt x="75" y="26"/>
                  <a:pt x="73" y="32"/>
                </a:cubicBezTo>
                <a:cubicBezTo>
                  <a:pt x="78" y="35"/>
                  <a:pt x="82" y="39"/>
                  <a:pt x="85" y="44"/>
                </a:cubicBezTo>
                <a:cubicBezTo>
                  <a:pt x="90" y="40"/>
                  <a:pt x="96" y="34"/>
                  <a:pt x="98" y="31"/>
                </a:cubicBezTo>
                <a:cubicBezTo>
                  <a:pt x="102" y="26"/>
                  <a:pt x="101" y="18"/>
                  <a:pt x="96" y="15"/>
                </a:cubicBezTo>
                <a:close/>
                <a:moveTo>
                  <a:pt x="65" y="0"/>
                </a:moveTo>
                <a:cubicBezTo>
                  <a:pt x="70" y="1"/>
                  <a:pt x="75" y="6"/>
                  <a:pt x="75" y="13"/>
                </a:cubicBezTo>
                <a:cubicBezTo>
                  <a:pt x="75" y="17"/>
                  <a:pt x="74" y="25"/>
                  <a:pt x="71" y="31"/>
                </a:cubicBezTo>
                <a:cubicBezTo>
                  <a:pt x="66" y="28"/>
                  <a:pt x="61" y="27"/>
                  <a:pt x="55" y="27"/>
                </a:cubicBezTo>
                <a:cubicBezTo>
                  <a:pt x="53" y="21"/>
                  <a:pt x="53" y="15"/>
                  <a:pt x="53" y="12"/>
                </a:cubicBezTo>
                <a:cubicBezTo>
                  <a:pt x="54" y="5"/>
                  <a:pt x="59" y="0"/>
                  <a:pt x="65"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0" name="Freeform 116"/>
          <p:cNvSpPr/>
          <p:nvPr/>
        </p:nvSpPr>
        <p:spPr bwMode="auto">
          <a:xfrm>
            <a:off x="6798555" y="3348778"/>
            <a:ext cx="16707" cy="16707"/>
          </a:xfrm>
          <a:custGeom>
            <a:avLst/>
            <a:gdLst>
              <a:gd name="T0" fmla="*/ 3 w 8"/>
              <a:gd name="T1" fmla="*/ 0 h 8"/>
              <a:gd name="T2" fmla="*/ 8 w 8"/>
              <a:gd name="T3" fmla="*/ 3 h 8"/>
              <a:gd name="T4" fmla="*/ 5 w 8"/>
              <a:gd name="T5" fmla="*/ 8 h 8"/>
              <a:gd name="T6" fmla="*/ 0 w 8"/>
              <a:gd name="T7" fmla="*/ 5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5" y="0"/>
                  <a:pt x="7" y="1"/>
                  <a:pt x="8" y="3"/>
                </a:cubicBezTo>
                <a:cubicBezTo>
                  <a:pt x="8" y="5"/>
                  <a:pt x="7" y="7"/>
                  <a:pt x="5" y="8"/>
                </a:cubicBezTo>
                <a:cubicBezTo>
                  <a:pt x="3" y="8"/>
                  <a:pt x="1" y="7"/>
                  <a:pt x="0" y="5"/>
                </a:cubicBezTo>
                <a:cubicBezTo>
                  <a:pt x="0" y="3"/>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1" name="Freeform 117"/>
          <p:cNvSpPr/>
          <p:nvPr/>
        </p:nvSpPr>
        <p:spPr bwMode="auto">
          <a:xfrm>
            <a:off x="6817899" y="3438466"/>
            <a:ext cx="15827" cy="16707"/>
          </a:xfrm>
          <a:custGeom>
            <a:avLst/>
            <a:gdLst>
              <a:gd name="T0" fmla="*/ 3 w 8"/>
              <a:gd name="T1" fmla="*/ 0 h 8"/>
              <a:gd name="T2" fmla="*/ 8 w 8"/>
              <a:gd name="T3" fmla="*/ 3 h 8"/>
              <a:gd name="T4" fmla="*/ 5 w 8"/>
              <a:gd name="T5" fmla="*/ 8 h 8"/>
              <a:gd name="T6" fmla="*/ 1 w 8"/>
              <a:gd name="T7" fmla="*/ 5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6" y="0"/>
                  <a:pt x="8" y="1"/>
                  <a:pt x="8" y="3"/>
                </a:cubicBezTo>
                <a:cubicBezTo>
                  <a:pt x="8" y="5"/>
                  <a:pt x="7" y="7"/>
                  <a:pt x="5" y="8"/>
                </a:cubicBezTo>
                <a:cubicBezTo>
                  <a:pt x="3" y="8"/>
                  <a:pt x="1" y="7"/>
                  <a:pt x="1" y="5"/>
                </a:cubicBezTo>
                <a:cubicBezTo>
                  <a:pt x="0" y="3"/>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2" name="Freeform 118"/>
          <p:cNvSpPr/>
          <p:nvPr/>
        </p:nvSpPr>
        <p:spPr bwMode="auto">
          <a:xfrm>
            <a:off x="6773935" y="3369881"/>
            <a:ext cx="16707" cy="16707"/>
          </a:xfrm>
          <a:custGeom>
            <a:avLst/>
            <a:gdLst>
              <a:gd name="T0" fmla="*/ 3 w 8"/>
              <a:gd name="T1" fmla="*/ 1 h 8"/>
              <a:gd name="T2" fmla="*/ 8 w 8"/>
              <a:gd name="T3" fmla="*/ 3 h 8"/>
              <a:gd name="T4" fmla="*/ 5 w 8"/>
              <a:gd name="T5" fmla="*/ 8 h 8"/>
              <a:gd name="T6" fmla="*/ 0 w 8"/>
              <a:gd name="T7" fmla="*/ 5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5" y="0"/>
                  <a:pt x="7" y="1"/>
                  <a:pt x="8" y="3"/>
                </a:cubicBezTo>
                <a:cubicBezTo>
                  <a:pt x="8" y="6"/>
                  <a:pt x="7" y="8"/>
                  <a:pt x="5" y="8"/>
                </a:cubicBezTo>
                <a:cubicBezTo>
                  <a:pt x="3" y="8"/>
                  <a:pt x="1" y="7"/>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3" name="Freeform 119"/>
          <p:cNvSpPr/>
          <p:nvPr/>
        </p:nvSpPr>
        <p:spPr bwMode="auto">
          <a:xfrm>
            <a:off x="6763383" y="3400657"/>
            <a:ext cx="18465" cy="18465"/>
          </a:xfrm>
          <a:custGeom>
            <a:avLst/>
            <a:gdLst>
              <a:gd name="T0" fmla="*/ 4 w 9"/>
              <a:gd name="T1" fmla="*/ 1 h 9"/>
              <a:gd name="T2" fmla="*/ 8 w 9"/>
              <a:gd name="T3" fmla="*/ 4 h 9"/>
              <a:gd name="T4" fmla="*/ 5 w 9"/>
              <a:gd name="T5" fmla="*/ 8 h 9"/>
              <a:gd name="T6" fmla="*/ 1 w 9"/>
              <a:gd name="T7" fmla="*/ 5 h 9"/>
              <a:gd name="T8" fmla="*/ 4 w 9"/>
              <a:gd name="T9" fmla="*/ 1 h 9"/>
            </a:gdLst>
            <a:ahLst/>
            <a:cxnLst>
              <a:cxn ang="0">
                <a:pos x="T0" y="T1"/>
              </a:cxn>
              <a:cxn ang="0">
                <a:pos x="T2" y="T3"/>
              </a:cxn>
              <a:cxn ang="0">
                <a:pos x="T4" y="T5"/>
              </a:cxn>
              <a:cxn ang="0">
                <a:pos x="T6" y="T7"/>
              </a:cxn>
              <a:cxn ang="0">
                <a:pos x="T8" y="T9"/>
              </a:cxn>
            </a:cxnLst>
            <a:rect l="0" t="0" r="r" b="b"/>
            <a:pathLst>
              <a:path w="9" h="9">
                <a:moveTo>
                  <a:pt x="4" y="1"/>
                </a:moveTo>
                <a:cubicBezTo>
                  <a:pt x="6" y="0"/>
                  <a:pt x="8" y="2"/>
                  <a:pt x="8" y="4"/>
                </a:cubicBezTo>
                <a:cubicBezTo>
                  <a:pt x="9" y="6"/>
                  <a:pt x="7" y="8"/>
                  <a:pt x="5" y="8"/>
                </a:cubicBezTo>
                <a:cubicBezTo>
                  <a:pt x="3" y="9"/>
                  <a:pt x="1" y="7"/>
                  <a:pt x="1" y="5"/>
                </a:cubicBezTo>
                <a:cubicBezTo>
                  <a:pt x="0" y="3"/>
                  <a:pt x="2" y="1"/>
                  <a:pt x="4"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4" name="Freeform 120"/>
          <p:cNvSpPr/>
          <p:nvPr/>
        </p:nvSpPr>
        <p:spPr bwMode="auto">
          <a:xfrm>
            <a:off x="6786245" y="3429673"/>
            <a:ext cx="16707" cy="16707"/>
          </a:xfrm>
          <a:custGeom>
            <a:avLst/>
            <a:gdLst>
              <a:gd name="T0" fmla="*/ 3 w 8"/>
              <a:gd name="T1" fmla="*/ 0 h 8"/>
              <a:gd name="T2" fmla="*/ 7 w 8"/>
              <a:gd name="T3" fmla="*/ 3 h 8"/>
              <a:gd name="T4" fmla="*/ 5 w 8"/>
              <a:gd name="T5" fmla="*/ 8 h 8"/>
              <a:gd name="T6" fmla="*/ 0 w 8"/>
              <a:gd name="T7" fmla="*/ 5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5" y="0"/>
                  <a:pt x="7" y="1"/>
                  <a:pt x="7" y="3"/>
                </a:cubicBezTo>
                <a:cubicBezTo>
                  <a:pt x="8" y="5"/>
                  <a:pt x="7" y="7"/>
                  <a:pt x="5" y="8"/>
                </a:cubicBezTo>
                <a:cubicBezTo>
                  <a:pt x="2" y="8"/>
                  <a:pt x="0" y="7"/>
                  <a:pt x="0" y="5"/>
                </a:cubicBezTo>
                <a:cubicBezTo>
                  <a:pt x="0" y="3"/>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5" name="Freeform 121"/>
          <p:cNvSpPr/>
          <p:nvPr/>
        </p:nvSpPr>
        <p:spPr bwMode="auto">
          <a:xfrm>
            <a:off x="6833727" y="3356692"/>
            <a:ext cx="16707" cy="16707"/>
          </a:xfrm>
          <a:custGeom>
            <a:avLst/>
            <a:gdLst>
              <a:gd name="T0" fmla="*/ 3 w 8"/>
              <a:gd name="T1" fmla="*/ 0 h 8"/>
              <a:gd name="T2" fmla="*/ 0 w 8"/>
              <a:gd name="T3" fmla="*/ 5 h 8"/>
              <a:gd name="T4" fmla="*/ 5 w 8"/>
              <a:gd name="T5" fmla="*/ 8 h 8"/>
              <a:gd name="T6" fmla="*/ 8 w 8"/>
              <a:gd name="T7" fmla="*/ 3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1" y="1"/>
                  <a:pt x="0" y="3"/>
                  <a:pt x="0" y="5"/>
                </a:cubicBezTo>
                <a:cubicBezTo>
                  <a:pt x="1" y="7"/>
                  <a:pt x="3" y="8"/>
                  <a:pt x="5" y="8"/>
                </a:cubicBezTo>
                <a:cubicBezTo>
                  <a:pt x="7" y="7"/>
                  <a:pt x="8" y="5"/>
                  <a:pt x="8" y="3"/>
                </a:cubicBezTo>
                <a:cubicBezTo>
                  <a:pt x="7" y="1"/>
                  <a:pt x="5"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6" name="Freeform 122"/>
          <p:cNvSpPr/>
          <p:nvPr/>
        </p:nvSpPr>
        <p:spPr bwMode="auto">
          <a:xfrm>
            <a:off x="6854830" y="3382191"/>
            <a:ext cx="16707" cy="16707"/>
          </a:xfrm>
          <a:custGeom>
            <a:avLst/>
            <a:gdLst>
              <a:gd name="T0" fmla="*/ 3 w 8"/>
              <a:gd name="T1" fmla="*/ 0 h 8"/>
              <a:gd name="T2" fmla="*/ 0 w 8"/>
              <a:gd name="T3" fmla="*/ 5 h 8"/>
              <a:gd name="T4" fmla="*/ 5 w 8"/>
              <a:gd name="T5" fmla="*/ 8 h 8"/>
              <a:gd name="T6" fmla="*/ 8 w 8"/>
              <a:gd name="T7" fmla="*/ 3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1" y="1"/>
                  <a:pt x="0" y="3"/>
                  <a:pt x="0" y="5"/>
                </a:cubicBezTo>
                <a:cubicBezTo>
                  <a:pt x="1" y="7"/>
                  <a:pt x="3" y="8"/>
                  <a:pt x="5" y="8"/>
                </a:cubicBezTo>
                <a:cubicBezTo>
                  <a:pt x="7" y="7"/>
                  <a:pt x="8" y="5"/>
                  <a:pt x="8" y="3"/>
                </a:cubicBezTo>
                <a:cubicBezTo>
                  <a:pt x="7" y="1"/>
                  <a:pt x="5"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7" name="Freeform 123"/>
          <p:cNvSpPr/>
          <p:nvPr/>
        </p:nvSpPr>
        <p:spPr bwMode="auto">
          <a:xfrm>
            <a:off x="6846916" y="3417363"/>
            <a:ext cx="16707" cy="16707"/>
          </a:xfrm>
          <a:custGeom>
            <a:avLst/>
            <a:gdLst>
              <a:gd name="T0" fmla="*/ 3 w 8"/>
              <a:gd name="T1" fmla="*/ 0 h 8"/>
              <a:gd name="T2" fmla="*/ 1 w 8"/>
              <a:gd name="T3" fmla="*/ 5 h 8"/>
              <a:gd name="T4" fmla="*/ 5 w 8"/>
              <a:gd name="T5" fmla="*/ 8 h 8"/>
              <a:gd name="T6" fmla="*/ 8 w 8"/>
              <a:gd name="T7" fmla="*/ 3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1" y="1"/>
                  <a:pt x="0" y="3"/>
                  <a:pt x="1" y="5"/>
                </a:cubicBezTo>
                <a:cubicBezTo>
                  <a:pt x="1" y="7"/>
                  <a:pt x="3" y="8"/>
                  <a:pt x="5" y="8"/>
                </a:cubicBezTo>
                <a:cubicBezTo>
                  <a:pt x="7" y="7"/>
                  <a:pt x="8" y="5"/>
                  <a:pt x="8" y="3"/>
                </a:cubicBezTo>
                <a:cubicBezTo>
                  <a:pt x="8" y="1"/>
                  <a:pt x="6"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8" name="Freeform 124"/>
          <p:cNvSpPr/>
          <p:nvPr/>
        </p:nvSpPr>
        <p:spPr bwMode="auto">
          <a:xfrm>
            <a:off x="6796796" y="3379554"/>
            <a:ext cx="36930" cy="37810"/>
          </a:xfrm>
          <a:custGeom>
            <a:avLst/>
            <a:gdLst>
              <a:gd name="T0" fmla="*/ 8 w 18"/>
              <a:gd name="T1" fmla="*/ 1 h 18"/>
              <a:gd name="T2" fmla="*/ 17 w 18"/>
              <a:gd name="T3" fmla="*/ 8 h 18"/>
              <a:gd name="T4" fmla="*/ 11 w 18"/>
              <a:gd name="T5" fmla="*/ 17 h 18"/>
              <a:gd name="T6" fmla="*/ 1 w 18"/>
              <a:gd name="T7" fmla="*/ 11 h 18"/>
              <a:gd name="T8" fmla="*/ 8 w 18"/>
              <a:gd name="T9" fmla="*/ 1 h 18"/>
            </a:gdLst>
            <a:ahLst/>
            <a:cxnLst>
              <a:cxn ang="0">
                <a:pos x="T0" y="T1"/>
              </a:cxn>
              <a:cxn ang="0">
                <a:pos x="T2" y="T3"/>
              </a:cxn>
              <a:cxn ang="0">
                <a:pos x="T4" y="T5"/>
              </a:cxn>
              <a:cxn ang="0">
                <a:pos x="T6" y="T7"/>
              </a:cxn>
              <a:cxn ang="0">
                <a:pos x="T8" y="T9"/>
              </a:cxn>
            </a:cxnLst>
            <a:rect l="0" t="0" r="r" b="b"/>
            <a:pathLst>
              <a:path w="18" h="18">
                <a:moveTo>
                  <a:pt x="8" y="1"/>
                </a:moveTo>
                <a:cubicBezTo>
                  <a:pt x="12" y="0"/>
                  <a:pt x="16" y="3"/>
                  <a:pt x="17" y="8"/>
                </a:cubicBezTo>
                <a:cubicBezTo>
                  <a:pt x="18" y="12"/>
                  <a:pt x="15" y="16"/>
                  <a:pt x="11" y="17"/>
                </a:cubicBezTo>
                <a:cubicBezTo>
                  <a:pt x="7" y="18"/>
                  <a:pt x="2" y="16"/>
                  <a:pt x="1" y="11"/>
                </a:cubicBezTo>
                <a:cubicBezTo>
                  <a:pt x="0" y="7"/>
                  <a:pt x="3" y="2"/>
                  <a:pt x="8"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9" name="Freeform 125"/>
          <p:cNvSpPr/>
          <p:nvPr/>
        </p:nvSpPr>
        <p:spPr bwMode="auto">
          <a:xfrm>
            <a:off x="7210943" y="3723357"/>
            <a:ext cx="176738" cy="278736"/>
          </a:xfrm>
          <a:custGeom>
            <a:avLst/>
            <a:gdLst>
              <a:gd name="T0" fmla="*/ 9 w 85"/>
              <a:gd name="T1" fmla="*/ 26 h 134"/>
              <a:gd name="T2" fmla="*/ 15 w 85"/>
              <a:gd name="T3" fmla="*/ 33 h 134"/>
              <a:gd name="T4" fmla="*/ 31 w 85"/>
              <a:gd name="T5" fmla="*/ 39 h 134"/>
              <a:gd name="T6" fmla="*/ 30 w 85"/>
              <a:gd name="T7" fmla="*/ 16 h 134"/>
              <a:gd name="T8" fmla="*/ 25 w 85"/>
              <a:gd name="T9" fmla="*/ 8 h 134"/>
              <a:gd name="T10" fmla="*/ 34 w 85"/>
              <a:gd name="T11" fmla="*/ 0 h 134"/>
              <a:gd name="T12" fmla="*/ 42 w 85"/>
              <a:gd name="T13" fmla="*/ 8 h 134"/>
              <a:gd name="T14" fmla="*/ 38 w 85"/>
              <a:gd name="T15" fmla="*/ 16 h 134"/>
              <a:gd name="T16" fmla="*/ 53 w 85"/>
              <a:gd name="T17" fmla="*/ 73 h 134"/>
              <a:gd name="T18" fmla="*/ 64 w 85"/>
              <a:gd name="T19" fmla="*/ 62 h 134"/>
              <a:gd name="T20" fmla="*/ 73 w 85"/>
              <a:gd name="T21" fmla="*/ 54 h 134"/>
              <a:gd name="T22" fmla="*/ 82 w 85"/>
              <a:gd name="T23" fmla="*/ 62 h 134"/>
              <a:gd name="T24" fmla="*/ 74 w 85"/>
              <a:gd name="T25" fmla="*/ 70 h 134"/>
              <a:gd name="T26" fmla="*/ 68 w 85"/>
              <a:gd name="T27" fmla="*/ 70 h 134"/>
              <a:gd name="T28" fmla="*/ 59 w 85"/>
              <a:gd name="T29" fmla="*/ 81 h 134"/>
              <a:gd name="T30" fmla="*/ 85 w 85"/>
              <a:gd name="T31" fmla="*/ 129 h 134"/>
              <a:gd name="T32" fmla="*/ 79 w 85"/>
              <a:gd name="T33" fmla="*/ 134 h 134"/>
              <a:gd name="T34" fmla="*/ 32 w 85"/>
              <a:gd name="T35" fmla="*/ 47 h 134"/>
              <a:gd name="T36" fmla="*/ 12 w 85"/>
              <a:gd name="T37" fmla="*/ 42 h 134"/>
              <a:gd name="T38" fmla="*/ 9 w 85"/>
              <a:gd name="T39" fmla="*/ 43 h 134"/>
              <a:gd name="T40" fmla="*/ 0 w 85"/>
              <a:gd name="T41" fmla="*/ 34 h 134"/>
              <a:gd name="T42" fmla="*/ 9 w 85"/>
              <a:gd name="T4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34">
                <a:moveTo>
                  <a:pt x="9" y="26"/>
                </a:moveTo>
                <a:cubicBezTo>
                  <a:pt x="12" y="26"/>
                  <a:pt x="12" y="31"/>
                  <a:pt x="15" y="33"/>
                </a:cubicBezTo>
                <a:cubicBezTo>
                  <a:pt x="20" y="36"/>
                  <a:pt x="27" y="37"/>
                  <a:pt x="31" y="39"/>
                </a:cubicBezTo>
                <a:cubicBezTo>
                  <a:pt x="29" y="32"/>
                  <a:pt x="29" y="24"/>
                  <a:pt x="30" y="16"/>
                </a:cubicBezTo>
                <a:cubicBezTo>
                  <a:pt x="28" y="13"/>
                  <a:pt x="25" y="12"/>
                  <a:pt x="25" y="8"/>
                </a:cubicBezTo>
                <a:cubicBezTo>
                  <a:pt x="25" y="3"/>
                  <a:pt x="29" y="0"/>
                  <a:pt x="34" y="0"/>
                </a:cubicBezTo>
                <a:cubicBezTo>
                  <a:pt x="38" y="0"/>
                  <a:pt x="42" y="3"/>
                  <a:pt x="42" y="8"/>
                </a:cubicBezTo>
                <a:cubicBezTo>
                  <a:pt x="42" y="11"/>
                  <a:pt x="40" y="13"/>
                  <a:pt x="38" y="16"/>
                </a:cubicBezTo>
                <a:cubicBezTo>
                  <a:pt x="38" y="36"/>
                  <a:pt x="42" y="56"/>
                  <a:pt x="53" y="73"/>
                </a:cubicBezTo>
                <a:cubicBezTo>
                  <a:pt x="56" y="68"/>
                  <a:pt x="60" y="65"/>
                  <a:pt x="64" y="62"/>
                </a:cubicBezTo>
                <a:cubicBezTo>
                  <a:pt x="65" y="58"/>
                  <a:pt x="69" y="54"/>
                  <a:pt x="73" y="54"/>
                </a:cubicBezTo>
                <a:cubicBezTo>
                  <a:pt x="77" y="53"/>
                  <a:pt x="82" y="58"/>
                  <a:pt x="82" y="62"/>
                </a:cubicBezTo>
                <a:cubicBezTo>
                  <a:pt x="82" y="67"/>
                  <a:pt x="78" y="70"/>
                  <a:pt x="74" y="70"/>
                </a:cubicBezTo>
                <a:cubicBezTo>
                  <a:pt x="71" y="70"/>
                  <a:pt x="70" y="71"/>
                  <a:pt x="68" y="70"/>
                </a:cubicBezTo>
                <a:cubicBezTo>
                  <a:pt x="62" y="71"/>
                  <a:pt x="59" y="74"/>
                  <a:pt x="59" y="81"/>
                </a:cubicBezTo>
                <a:cubicBezTo>
                  <a:pt x="69" y="96"/>
                  <a:pt x="79" y="112"/>
                  <a:pt x="85" y="129"/>
                </a:cubicBezTo>
                <a:cubicBezTo>
                  <a:pt x="79" y="134"/>
                  <a:pt x="79" y="134"/>
                  <a:pt x="79" y="134"/>
                </a:cubicBezTo>
                <a:cubicBezTo>
                  <a:pt x="67" y="106"/>
                  <a:pt x="40" y="79"/>
                  <a:pt x="32" y="47"/>
                </a:cubicBezTo>
                <a:cubicBezTo>
                  <a:pt x="12" y="42"/>
                  <a:pt x="12" y="42"/>
                  <a:pt x="12" y="42"/>
                </a:cubicBezTo>
                <a:cubicBezTo>
                  <a:pt x="11" y="42"/>
                  <a:pt x="10" y="43"/>
                  <a:pt x="9" y="43"/>
                </a:cubicBezTo>
                <a:cubicBezTo>
                  <a:pt x="4" y="43"/>
                  <a:pt x="0" y="39"/>
                  <a:pt x="0" y="34"/>
                </a:cubicBezTo>
                <a:cubicBezTo>
                  <a:pt x="0" y="30"/>
                  <a:pt x="5" y="26"/>
                  <a:pt x="9" y="2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0" name="Freeform 126"/>
          <p:cNvSpPr>
            <a:spLocks noEditPoints="1"/>
          </p:cNvSpPr>
          <p:nvPr/>
        </p:nvSpPr>
        <p:spPr bwMode="auto">
          <a:xfrm>
            <a:off x="7002551" y="3639824"/>
            <a:ext cx="239168" cy="356114"/>
          </a:xfrm>
          <a:custGeom>
            <a:avLst/>
            <a:gdLst>
              <a:gd name="T0" fmla="*/ 113 w 115"/>
              <a:gd name="T1" fmla="*/ 62 h 171"/>
              <a:gd name="T2" fmla="*/ 115 w 115"/>
              <a:gd name="T3" fmla="*/ 86 h 171"/>
              <a:gd name="T4" fmla="*/ 90 w 115"/>
              <a:gd name="T5" fmla="*/ 128 h 171"/>
              <a:gd name="T6" fmla="*/ 58 w 115"/>
              <a:gd name="T7" fmla="*/ 103 h 171"/>
              <a:gd name="T8" fmla="*/ 60 w 115"/>
              <a:gd name="T9" fmla="*/ 86 h 171"/>
              <a:gd name="T10" fmla="*/ 52 w 115"/>
              <a:gd name="T11" fmla="*/ 72 h 171"/>
              <a:gd name="T12" fmla="*/ 78 w 115"/>
              <a:gd name="T13" fmla="*/ 36 h 171"/>
              <a:gd name="T14" fmla="*/ 113 w 115"/>
              <a:gd name="T15" fmla="*/ 62 h 171"/>
              <a:gd name="T16" fmla="*/ 46 w 115"/>
              <a:gd name="T17" fmla="*/ 69 h 171"/>
              <a:gd name="T18" fmla="*/ 0 w 115"/>
              <a:gd name="T19" fmla="*/ 108 h 171"/>
              <a:gd name="T20" fmla="*/ 51 w 115"/>
              <a:gd name="T21" fmla="*/ 111 h 171"/>
              <a:gd name="T22" fmla="*/ 55 w 115"/>
              <a:gd name="T23" fmla="*/ 92 h 171"/>
              <a:gd name="T24" fmla="*/ 15 w 115"/>
              <a:gd name="T25" fmla="*/ 103 h 171"/>
              <a:gd name="T26" fmla="*/ 53 w 115"/>
              <a:gd name="T27" fmla="*/ 84 h 171"/>
              <a:gd name="T28" fmla="*/ 46 w 115"/>
              <a:gd name="T29" fmla="*/ 69 h 171"/>
              <a:gd name="T30" fmla="*/ 86 w 115"/>
              <a:gd name="T31" fmla="*/ 135 h 171"/>
              <a:gd name="T32" fmla="*/ 67 w 115"/>
              <a:gd name="T33" fmla="*/ 131 h 171"/>
              <a:gd name="T34" fmla="*/ 62 w 115"/>
              <a:gd name="T35" fmla="*/ 156 h 171"/>
              <a:gd name="T36" fmla="*/ 62 w 115"/>
              <a:gd name="T37" fmla="*/ 127 h 171"/>
              <a:gd name="T38" fmla="*/ 54 w 115"/>
              <a:gd name="T39" fmla="*/ 117 h 171"/>
              <a:gd name="T40" fmla="*/ 68 w 115"/>
              <a:gd name="T41" fmla="*/ 171 h 171"/>
              <a:gd name="T42" fmla="*/ 86 w 115"/>
              <a:gd name="T43" fmla="*/ 135 h 171"/>
              <a:gd name="T44" fmla="*/ 70 w 115"/>
              <a:gd name="T45" fmla="*/ 31 h 171"/>
              <a:gd name="T46" fmla="*/ 37 w 115"/>
              <a:gd name="T47" fmla="*/ 0 h 171"/>
              <a:gd name="T48" fmla="*/ 43 w 115"/>
              <a:gd name="T49" fmla="*/ 63 h 171"/>
              <a:gd name="T50" fmla="*/ 47 w 115"/>
              <a:gd name="T51" fmla="*/ 49 h 171"/>
              <a:gd name="T52" fmla="*/ 36 w 115"/>
              <a:gd name="T53" fmla="*/ 18 h 171"/>
              <a:gd name="T54" fmla="*/ 51 w 115"/>
              <a:gd name="T55" fmla="*/ 43 h 171"/>
              <a:gd name="T56" fmla="*/ 70 w 115"/>
              <a:gd name="T57" fmla="*/ 31 h 171"/>
              <a:gd name="T58" fmla="*/ 74 w 115"/>
              <a:gd name="T59" fmla="*/ 109 h 171"/>
              <a:gd name="T60" fmla="*/ 62 w 115"/>
              <a:gd name="T61" fmla="*/ 100 h 171"/>
              <a:gd name="T62" fmla="*/ 68 w 115"/>
              <a:gd name="T63" fmla="*/ 114 h 171"/>
              <a:gd name="T64" fmla="*/ 74 w 115"/>
              <a:gd name="T65" fmla="*/ 109 h 171"/>
              <a:gd name="T66" fmla="*/ 61 w 115"/>
              <a:gd name="T67" fmla="*/ 71 h 171"/>
              <a:gd name="T68" fmla="*/ 73 w 115"/>
              <a:gd name="T69" fmla="*/ 57 h 171"/>
              <a:gd name="T70" fmla="*/ 66 w 115"/>
              <a:gd name="T71" fmla="*/ 51 h 171"/>
              <a:gd name="T72" fmla="*/ 61 w 115"/>
              <a:gd name="T73" fmla="*/ 71 h 171"/>
              <a:gd name="T74" fmla="*/ 73 w 115"/>
              <a:gd name="T75" fmla="*/ 66 h 171"/>
              <a:gd name="T76" fmla="*/ 65 w 115"/>
              <a:gd name="T77" fmla="*/ 77 h 171"/>
              <a:gd name="T78" fmla="*/ 77 w 115"/>
              <a:gd name="T79" fmla="*/ 72 h 171"/>
              <a:gd name="T80" fmla="*/ 73 w 115"/>
              <a:gd name="T81" fmla="*/ 66 h 171"/>
              <a:gd name="T82" fmla="*/ 76 w 115"/>
              <a:gd name="T83" fmla="*/ 79 h 171"/>
              <a:gd name="T84" fmla="*/ 66 w 115"/>
              <a:gd name="T85" fmla="*/ 85 h 171"/>
              <a:gd name="T86" fmla="*/ 76 w 115"/>
              <a:gd name="T87" fmla="*/ 87 h 171"/>
              <a:gd name="T88" fmla="*/ 76 w 115"/>
              <a:gd name="T89" fmla="*/ 79 h 171"/>
              <a:gd name="T90" fmla="*/ 81 w 115"/>
              <a:gd name="T91" fmla="*/ 96 h 171"/>
              <a:gd name="T92" fmla="*/ 66 w 115"/>
              <a:gd name="T93" fmla="*/ 94 h 171"/>
              <a:gd name="T94" fmla="*/ 78 w 115"/>
              <a:gd name="T95" fmla="*/ 103 h 171"/>
              <a:gd name="T96" fmla="*/ 81 w 115"/>
              <a:gd name="T97"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71">
                <a:moveTo>
                  <a:pt x="113" y="62"/>
                </a:moveTo>
                <a:cubicBezTo>
                  <a:pt x="91" y="59"/>
                  <a:pt x="85" y="87"/>
                  <a:pt x="115" y="86"/>
                </a:cubicBezTo>
                <a:cubicBezTo>
                  <a:pt x="114" y="106"/>
                  <a:pt x="107" y="121"/>
                  <a:pt x="90" y="128"/>
                </a:cubicBezTo>
                <a:cubicBezTo>
                  <a:pt x="72" y="131"/>
                  <a:pt x="59" y="119"/>
                  <a:pt x="58" y="103"/>
                </a:cubicBezTo>
                <a:cubicBezTo>
                  <a:pt x="57" y="96"/>
                  <a:pt x="61" y="90"/>
                  <a:pt x="60" y="86"/>
                </a:cubicBezTo>
                <a:cubicBezTo>
                  <a:pt x="58" y="81"/>
                  <a:pt x="55" y="79"/>
                  <a:pt x="52" y="72"/>
                </a:cubicBezTo>
                <a:cubicBezTo>
                  <a:pt x="46" y="49"/>
                  <a:pt x="56" y="38"/>
                  <a:pt x="78" y="36"/>
                </a:cubicBezTo>
                <a:cubicBezTo>
                  <a:pt x="91" y="33"/>
                  <a:pt x="113" y="49"/>
                  <a:pt x="113" y="62"/>
                </a:cubicBezTo>
                <a:close/>
                <a:moveTo>
                  <a:pt x="46" y="69"/>
                </a:moveTo>
                <a:cubicBezTo>
                  <a:pt x="22" y="69"/>
                  <a:pt x="12" y="96"/>
                  <a:pt x="0" y="108"/>
                </a:cubicBezTo>
                <a:cubicBezTo>
                  <a:pt x="17" y="115"/>
                  <a:pt x="34" y="117"/>
                  <a:pt x="51" y="111"/>
                </a:cubicBezTo>
                <a:cubicBezTo>
                  <a:pt x="51" y="105"/>
                  <a:pt x="54" y="98"/>
                  <a:pt x="55" y="92"/>
                </a:cubicBezTo>
                <a:cubicBezTo>
                  <a:pt x="42" y="93"/>
                  <a:pt x="29" y="96"/>
                  <a:pt x="15" y="103"/>
                </a:cubicBezTo>
                <a:cubicBezTo>
                  <a:pt x="21" y="95"/>
                  <a:pt x="34" y="88"/>
                  <a:pt x="53" y="84"/>
                </a:cubicBezTo>
                <a:cubicBezTo>
                  <a:pt x="51" y="79"/>
                  <a:pt x="46" y="75"/>
                  <a:pt x="46" y="69"/>
                </a:cubicBezTo>
                <a:close/>
                <a:moveTo>
                  <a:pt x="86" y="135"/>
                </a:moveTo>
                <a:cubicBezTo>
                  <a:pt x="79" y="136"/>
                  <a:pt x="72" y="134"/>
                  <a:pt x="67" y="131"/>
                </a:cubicBezTo>
                <a:cubicBezTo>
                  <a:pt x="61" y="140"/>
                  <a:pt x="60" y="148"/>
                  <a:pt x="62" y="156"/>
                </a:cubicBezTo>
                <a:cubicBezTo>
                  <a:pt x="58" y="148"/>
                  <a:pt x="56" y="139"/>
                  <a:pt x="62" y="127"/>
                </a:cubicBezTo>
                <a:cubicBezTo>
                  <a:pt x="59" y="125"/>
                  <a:pt x="56" y="121"/>
                  <a:pt x="54" y="117"/>
                </a:cubicBezTo>
                <a:cubicBezTo>
                  <a:pt x="40" y="135"/>
                  <a:pt x="44" y="153"/>
                  <a:pt x="68" y="171"/>
                </a:cubicBezTo>
                <a:cubicBezTo>
                  <a:pt x="63" y="155"/>
                  <a:pt x="85" y="147"/>
                  <a:pt x="86" y="135"/>
                </a:cubicBezTo>
                <a:close/>
                <a:moveTo>
                  <a:pt x="70" y="31"/>
                </a:moveTo>
                <a:cubicBezTo>
                  <a:pt x="64" y="19"/>
                  <a:pt x="38" y="18"/>
                  <a:pt x="37" y="0"/>
                </a:cubicBezTo>
                <a:cubicBezTo>
                  <a:pt x="18" y="29"/>
                  <a:pt x="21" y="49"/>
                  <a:pt x="43" y="63"/>
                </a:cubicBezTo>
                <a:cubicBezTo>
                  <a:pt x="44" y="58"/>
                  <a:pt x="45" y="53"/>
                  <a:pt x="47" y="49"/>
                </a:cubicBezTo>
                <a:cubicBezTo>
                  <a:pt x="37" y="39"/>
                  <a:pt x="35" y="28"/>
                  <a:pt x="36" y="18"/>
                </a:cubicBezTo>
                <a:cubicBezTo>
                  <a:pt x="37" y="27"/>
                  <a:pt x="42" y="36"/>
                  <a:pt x="51" y="43"/>
                </a:cubicBezTo>
                <a:cubicBezTo>
                  <a:pt x="56" y="37"/>
                  <a:pt x="62" y="33"/>
                  <a:pt x="70" y="31"/>
                </a:cubicBezTo>
                <a:close/>
                <a:moveTo>
                  <a:pt x="74" y="109"/>
                </a:moveTo>
                <a:cubicBezTo>
                  <a:pt x="73" y="106"/>
                  <a:pt x="66" y="103"/>
                  <a:pt x="62" y="100"/>
                </a:cubicBezTo>
                <a:cubicBezTo>
                  <a:pt x="63" y="105"/>
                  <a:pt x="64" y="109"/>
                  <a:pt x="68" y="114"/>
                </a:cubicBezTo>
                <a:cubicBezTo>
                  <a:pt x="73" y="117"/>
                  <a:pt x="77" y="112"/>
                  <a:pt x="74" y="109"/>
                </a:cubicBezTo>
                <a:close/>
                <a:moveTo>
                  <a:pt x="61" y="71"/>
                </a:moveTo>
                <a:cubicBezTo>
                  <a:pt x="65" y="58"/>
                  <a:pt x="72" y="62"/>
                  <a:pt x="73" y="57"/>
                </a:cubicBezTo>
                <a:cubicBezTo>
                  <a:pt x="75" y="52"/>
                  <a:pt x="69" y="47"/>
                  <a:pt x="66" y="51"/>
                </a:cubicBezTo>
                <a:cubicBezTo>
                  <a:pt x="60" y="56"/>
                  <a:pt x="57" y="63"/>
                  <a:pt x="61" y="71"/>
                </a:cubicBezTo>
                <a:close/>
                <a:moveTo>
                  <a:pt x="73" y="66"/>
                </a:moveTo>
                <a:cubicBezTo>
                  <a:pt x="69" y="69"/>
                  <a:pt x="67" y="73"/>
                  <a:pt x="65" y="77"/>
                </a:cubicBezTo>
                <a:cubicBezTo>
                  <a:pt x="69" y="76"/>
                  <a:pt x="73" y="74"/>
                  <a:pt x="77" y="72"/>
                </a:cubicBezTo>
                <a:cubicBezTo>
                  <a:pt x="82" y="68"/>
                  <a:pt x="77" y="61"/>
                  <a:pt x="73" y="66"/>
                </a:cubicBezTo>
                <a:close/>
                <a:moveTo>
                  <a:pt x="76" y="79"/>
                </a:moveTo>
                <a:cubicBezTo>
                  <a:pt x="71" y="80"/>
                  <a:pt x="68" y="82"/>
                  <a:pt x="66" y="85"/>
                </a:cubicBezTo>
                <a:cubicBezTo>
                  <a:pt x="69" y="86"/>
                  <a:pt x="73" y="87"/>
                  <a:pt x="76" y="87"/>
                </a:cubicBezTo>
                <a:cubicBezTo>
                  <a:pt x="83" y="87"/>
                  <a:pt x="81" y="78"/>
                  <a:pt x="76" y="79"/>
                </a:cubicBezTo>
                <a:close/>
                <a:moveTo>
                  <a:pt x="81" y="96"/>
                </a:moveTo>
                <a:cubicBezTo>
                  <a:pt x="78" y="93"/>
                  <a:pt x="73" y="93"/>
                  <a:pt x="66" y="94"/>
                </a:cubicBezTo>
                <a:cubicBezTo>
                  <a:pt x="70" y="98"/>
                  <a:pt x="73" y="101"/>
                  <a:pt x="78" y="103"/>
                </a:cubicBezTo>
                <a:cubicBezTo>
                  <a:pt x="83" y="104"/>
                  <a:pt x="84" y="100"/>
                  <a:pt x="81" y="9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1" name="Freeform 127"/>
          <p:cNvSpPr>
            <a:spLocks noEditPoints="1"/>
          </p:cNvSpPr>
          <p:nvPr/>
        </p:nvSpPr>
        <p:spPr bwMode="auto">
          <a:xfrm>
            <a:off x="7159065" y="3828872"/>
            <a:ext cx="191686" cy="226858"/>
          </a:xfrm>
          <a:custGeom>
            <a:avLst/>
            <a:gdLst>
              <a:gd name="T0" fmla="*/ 90 w 92"/>
              <a:gd name="T1" fmla="*/ 57 h 109"/>
              <a:gd name="T2" fmla="*/ 83 w 92"/>
              <a:gd name="T3" fmla="*/ 56 h 109"/>
              <a:gd name="T4" fmla="*/ 0 w 92"/>
              <a:gd name="T5" fmla="*/ 109 h 109"/>
              <a:gd name="T6" fmla="*/ 87 w 92"/>
              <a:gd name="T7" fmla="*/ 63 h 109"/>
              <a:gd name="T8" fmla="*/ 92 w 92"/>
              <a:gd name="T9" fmla="*/ 60 h 109"/>
              <a:gd name="T10" fmla="*/ 90 w 92"/>
              <a:gd name="T11" fmla="*/ 57 h 109"/>
              <a:gd name="T12" fmla="*/ 77 w 92"/>
              <a:gd name="T13" fmla="*/ 56 h 109"/>
              <a:gd name="T14" fmla="*/ 79 w 92"/>
              <a:gd name="T15" fmla="*/ 61 h 109"/>
              <a:gd name="T16" fmla="*/ 17 w 92"/>
              <a:gd name="T17" fmla="*/ 84 h 109"/>
              <a:gd name="T18" fmla="*/ 77 w 92"/>
              <a:gd name="T19"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9">
                <a:moveTo>
                  <a:pt x="90" y="57"/>
                </a:moveTo>
                <a:cubicBezTo>
                  <a:pt x="83" y="56"/>
                  <a:pt x="83" y="56"/>
                  <a:pt x="83" y="56"/>
                </a:cubicBezTo>
                <a:cubicBezTo>
                  <a:pt x="47" y="0"/>
                  <a:pt x="0" y="43"/>
                  <a:pt x="0" y="109"/>
                </a:cubicBezTo>
                <a:cubicBezTo>
                  <a:pt x="33" y="80"/>
                  <a:pt x="73" y="108"/>
                  <a:pt x="87" y="63"/>
                </a:cubicBezTo>
                <a:cubicBezTo>
                  <a:pt x="92" y="60"/>
                  <a:pt x="92" y="60"/>
                  <a:pt x="92" y="60"/>
                </a:cubicBezTo>
                <a:cubicBezTo>
                  <a:pt x="90" y="57"/>
                  <a:pt x="90" y="57"/>
                  <a:pt x="90" y="57"/>
                </a:cubicBezTo>
                <a:close/>
                <a:moveTo>
                  <a:pt x="77" y="56"/>
                </a:moveTo>
                <a:cubicBezTo>
                  <a:pt x="81" y="57"/>
                  <a:pt x="81" y="62"/>
                  <a:pt x="79" y="61"/>
                </a:cubicBezTo>
                <a:cubicBezTo>
                  <a:pt x="58" y="61"/>
                  <a:pt x="38" y="67"/>
                  <a:pt x="17" y="84"/>
                </a:cubicBezTo>
                <a:cubicBezTo>
                  <a:pt x="27" y="71"/>
                  <a:pt x="39" y="58"/>
                  <a:pt x="77" y="5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2" name="Freeform 128"/>
          <p:cNvSpPr>
            <a:spLocks noEditPoints="1"/>
          </p:cNvSpPr>
          <p:nvPr/>
        </p:nvSpPr>
        <p:spPr bwMode="auto">
          <a:xfrm>
            <a:off x="7334044" y="3718961"/>
            <a:ext cx="167945" cy="205755"/>
          </a:xfrm>
          <a:custGeom>
            <a:avLst/>
            <a:gdLst>
              <a:gd name="T0" fmla="*/ 13 w 81"/>
              <a:gd name="T1" fmla="*/ 77 h 99"/>
              <a:gd name="T2" fmla="*/ 5 w 81"/>
              <a:gd name="T3" fmla="*/ 54 h 99"/>
              <a:gd name="T4" fmla="*/ 18 w 81"/>
              <a:gd name="T5" fmla="*/ 7 h 99"/>
              <a:gd name="T6" fmla="*/ 55 w 81"/>
              <a:gd name="T7" fmla="*/ 23 h 99"/>
              <a:gd name="T8" fmla="*/ 58 w 81"/>
              <a:gd name="T9" fmla="*/ 40 h 99"/>
              <a:gd name="T10" fmla="*/ 69 w 81"/>
              <a:gd name="T11" fmla="*/ 50 h 99"/>
              <a:gd name="T12" fmla="*/ 54 w 81"/>
              <a:gd name="T13" fmla="*/ 93 h 99"/>
              <a:gd name="T14" fmla="*/ 13 w 81"/>
              <a:gd name="T15" fmla="*/ 77 h 99"/>
              <a:gd name="T16" fmla="*/ 38 w 81"/>
              <a:gd name="T17" fmla="*/ 21 h 99"/>
              <a:gd name="T18" fmla="*/ 52 w 81"/>
              <a:gd name="T19" fmla="*/ 27 h 99"/>
              <a:gd name="T20" fmla="*/ 43 w 81"/>
              <a:gd name="T21" fmla="*/ 15 h 99"/>
              <a:gd name="T22" fmla="*/ 38 w 81"/>
              <a:gd name="T23" fmla="*/ 21 h 99"/>
              <a:gd name="T24" fmla="*/ 61 w 81"/>
              <a:gd name="T25" fmla="*/ 54 h 99"/>
              <a:gd name="T26" fmla="*/ 53 w 81"/>
              <a:gd name="T27" fmla="*/ 71 h 99"/>
              <a:gd name="T28" fmla="*/ 62 w 81"/>
              <a:gd name="T29" fmla="*/ 75 h 99"/>
              <a:gd name="T30" fmla="*/ 61 w 81"/>
              <a:gd name="T31" fmla="*/ 54 h 99"/>
              <a:gd name="T32" fmla="*/ 51 w 81"/>
              <a:gd name="T33" fmla="*/ 62 h 99"/>
              <a:gd name="T34" fmla="*/ 56 w 81"/>
              <a:gd name="T35" fmla="*/ 50 h 99"/>
              <a:gd name="T36" fmla="*/ 45 w 81"/>
              <a:gd name="T37" fmla="*/ 58 h 99"/>
              <a:gd name="T38" fmla="*/ 51 w 81"/>
              <a:gd name="T39" fmla="*/ 62 h 99"/>
              <a:gd name="T40" fmla="*/ 45 w 81"/>
              <a:gd name="T41" fmla="*/ 50 h 99"/>
              <a:gd name="T42" fmla="*/ 52 w 81"/>
              <a:gd name="T43" fmla="*/ 41 h 99"/>
              <a:gd name="T44" fmla="*/ 42 w 81"/>
              <a:gd name="T45" fmla="*/ 43 h 99"/>
              <a:gd name="T46" fmla="*/ 45 w 81"/>
              <a:gd name="T47" fmla="*/ 50 h 99"/>
              <a:gd name="T48" fmla="*/ 35 w 81"/>
              <a:gd name="T49" fmla="*/ 36 h 99"/>
              <a:gd name="T50" fmla="*/ 50 w 81"/>
              <a:gd name="T51" fmla="*/ 33 h 99"/>
              <a:gd name="T52" fmla="*/ 36 w 81"/>
              <a:gd name="T53" fmla="*/ 28 h 99"/>
              <a:gd name="T54" fmla="*/ 35 w 81"/>
              <a:gd name="T55"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99">
                <a:moveTo>
                  <a:pt x="13" y="77"/>
                </a:moveTo>
                <a:cubicBezTo>
                  <a:pt x="35" y="74"/>
                  <a:pt x="34" y="45"/>
                  <a:pt x="5" y="54"/>
                </a:cubicBezTo>
                <a:cubicBezTo>
                  <a:pt x="0" y="34"/>
                  <a:pt x="3" y="18"/>
                  <a:pt x="18" y="7"/>
                </a:cubicBezTo>
                <a:cubicBezTo>
                  <a:pt x="34" y="0"/>
                  <a:pt x="49" y="7"/>
                  <a:pt x="55" y="23"/>
                </a:cubicBezTo>
                <a:cubicBezTo>
                  <a:pt x="58" y="29"/>
                  <a:pt x="56" y="36"/>
                  <a:pt x="58" y="40"/>
                </a:cubicBezTo>
                <a:cubicBezTo>
                  <a:pt x="61" y="44"/>
                  <a:pt x="65" y="44"/>
                  <a:pt x="69" y="50"/>
                </a:cubicBezTo>
                <a:cubicBezTo>
                  <a:pt x="81" y="71"/>
                  <a:pt x="74" y="84"/>
                  <a:pt x="54" y="93"/>
                </a:cubicBezTo>
                <a:cubicBezTo>
                  <a:pt x="42" y="99"/>
                  <a:pt x="17" y="89"/>
                  <a:pt x="13" y="77"/>
                </a:cubicBezTo>
                <a:close/>
                <a:moveTo>
                  <a:pt x="38" y="21"/>
                </a:moveTo>
                <a:cubicBezTo>
                  <a:pt x="40" y="24"/>
                  <a:pt x="47" y="25"/>
                  <a:pt x="52" y="27"/>
                </a:cubicBezTo>
                <a:cubicBezTo>
                  <a:pt x="49" y="22"/>
                  <a:pt x="47" y="18"/>
                  <a:pt x="43" y="15"/>
                </a:cubicBezTo>
                <a:cubicBezTo>
                  <a:pt x="37" y="13"/>
                  <a:pt x="34" y="19"/>
                  <a:pt x="38" y="21"/>
                </a:cubicBezTo>
                <a:close/>
                <a:moveTo>
                  <a:pt x="61" y="54"/>
                </a:moveTo>
                <a:cubicBezTo>
                  <a:pt x="61" y="67"/>
                  <a:pt x="53" y="65"/>
                  <a:pt x="53" y="71"/>
                </a:cubicBezTo>
                <a:cubicBezTo>
                  <a:pt x="52" y="77"/>
                  <a:pt x="59" y="79"/>
                  <a:pt x="62" y="75"/>
                </a:cubicBezTo>
                <a:cubicBezTo>
                  <a:pt x="65" y="68"/>
                  <a:pt x="67" y="61"/>
                  <a:pt x="61" y="54"/>
                </a:cubicBezTo>
                <a:close/>
                <a:moveTo>
                  <a:pt x="51" y="62"/>
                </a:moveTo>
                <a:cubicBezTo>
                  <a:pt x="53" y="58"/>
                  <a:pt x="55" y="54"/>
                  <a:pt x="56" y="50"/>
                </a:cubicBezTo>
                <a:cubicBezTo>
                  <a:pt x="52" y="51"/>
                  <a:pt x="48" y="54"/>
                  <a:pt x="45" y="58"/>
                </a:cubicBezTo>
                <a:cubicBezTo>
                  <a:pt x="42" y="62"/>
                  <a:pt x="48" y="68"/>
                  <a:pt x="51" y="62"/>
                </a:cubicBezTo>
                <a:close/>
                <a:moveTo>
                  <a:pt x="45" y="50"/>
                </a:moveTo>
                <a:cubicBezTo>
                  <a:pt x="48" y="48"/>
                  <a:pt x="51" y="45"/>
                  <a:pt x="52" y="41"/>
                </a:cubicBezTo>
                <a:cubicBezTo>
                  <a:pt x="49" y="41"/>
                  <a:pt x="45" y="42"/>
                  <a:pt x="42" y="43"/>
                </a:cubicBezTo>
                <a:cubicBezTo>
                  <a:pt x="35" y="45"/>
                  <a:pt x="40" y="53"/>
                  <a:pt x="45" y="50"/>
                </a:cubicBezTo>
                <a:close/>
                <a:moveTo>
                  <a:pt x="35" y="36"/>
                </a:moveTo>
                <a:cubicBezTo>
                  <a:pt x="39" y="37"/>
                  <a:pt x="44" y="36"/>
                  <a:pt x="50" y="33"/>
                </a:cubicBezTo>
                <a:cubicBezTo>
                  <a:pt x="45" y="30"/>
                  <a:pt x="41" y="28"/>
                  <a:pt x="36" y="28"/>
                </a:cubicBezTo>
                <a:cubicBezTo>
                  <a:pt x="31" y="29"/>
                  <a:pt x="31" y="33"/>
                  <a:pt x="35" y="3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3" name="Freeform 129"/>
          <p:cNvSpPr/>
          <p:nvPr/>
        </p:nvSpPr>
        <p:spPr bwMode="auto">
          <a:xfrm>
            <a:off x="7465059" y="3837665"/>
            <a:ext cx="105515" cy="122222"/>
          </a:xfrm>
          <a:custGeom>
            <a:avLst/>
            <a:gdLst>
              <a:gd name="T0" fmla="*/ 0 w 51"/>
              <a:gd name="T1" fmla="*/ 38 h 59"/>
              <a:gd name="T2" fmla="*/ 41 w 51"/>
              <a:gd name="T3" fmla="*/ 59 h 59"/>
              <a:gd name="T4" fmla="*/ 17 w 51"/>
              <a:gd name="T5" fmla="*/ 0 h 59"/>
              <a:gd name="T6" fmla="*/ 17 w 51"/>
              <a:gd name="T7" fmla="*/ 15 h 59"/>
              <a:gd name="T8" fmla="*/ 36 w 51"/>
              <a:gd name="T9" fmla="*/ 41 h 59"/>
              <a:gd name="T10" fmla="*/ 15 w 51"/>
              <a:gd name="T11" fmla="*/ 21 h 59"/>
              <a:gd name="T12" fmla="*/ 0 w 51"/>
              <a:gd name="T13" fmla="*/ 38 h 59"/>
            </a:gdLst>
            <a:ahLst/>
            <a:cxnLst>
              <a:cxn ang="0">
                <a:pos x="T0" y="T1"/>
              </a:cxn>
              <a:cxn ang="0">
                <a:pos x="T2" y="T3"/>
              </a:cxn>
              <a:cxn ang="0">
                <a:pos x="T4" y="T5"/>
              </a:cxn>
              <a:cxn ang="0">
                <a:pos x="T6" y="T7"/>
              </a:cxn>
              <a:cxn ang="0">
                <a:pos x="T8" y="T9"/>
              </a:cxn>
              <a:cxn ang="0">
                <a:pos x="T10" y="T11"/>
              </a:cxn>
              <a:cxn ang="0">
                <a:pos x="T12" y="T13"/>
              </a:cxn>
            </a:cxnLst>
            <a:rect l="0" t="0" r="r" b="b"/>
            <a:pathLst>
              <a:path w="51" h="59">
                <a:moveTo>
                  <a:pt x="0" y="38"/>
                </a:moveTo>
                <a:cubicBezTo>
                  <a:pt x="9" y="48"/>
                  <a:pt x="35" y="41"/>
                  <a:pt x="41" y="59"/>
                </a:cubicBezTo>
                <a:cubicBezTo>
                  <a:pt x="51" y="26"/>
                  <a:pt x="42" y="7"/>
                  <a:pt x="17" y="0"/>
                </a:cubicBezTo>
                <a:cubicBezTo>
                  <a:pt x="18" y="5"/>
                  <a:pt x="18" y="10"/>
                  <a:pt x="17" y="15"/>
                </a:cubicBezTo>
                <a:cubicBezTo>
                  <a:pt x="30" y="22"/>
                  <a:pt x="35" y="31"/>
                  <a:pt x="36" y="41"/>
                </a:cubicBezTo>
                <a:cubicBezTo>
                  <a:pt x="33" y="33"/>
                  <a:pt x="26" y="26"/>
                  <a:pt x="15" y="21"/>
                </a:cubicBezTo>
                <a:cubicBezTo>
                  <a:pt x="12" y="28"/>
                  <a:pt x="7" y="34"/>
                  <a:pt x="0" y="3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4" name="Freeform 130"/>
          <p:cNvSpPr/>
          <p:nvPr/>
        </p:nvSpPr>
        <p:spPr bwMode="auto">
          <a:xfrm>
            <a:off x="7375371" y="3648617"/>
            <a:ext cx="83533" cy="87050"/>
          </a:xfrm>
          <a:custGeom>
            <a:avLst/>
            <a:gdLst>
              <a:gd name="T0" fmla="*/ 2 w 40"/>
              <a:gd name="T1" fmla="*/ 34 h 42"/>
              <a:gd name="T2" fmla="*/ 9 w 40"/>
              <a:gd name="T3" fmla="*/ 0 h 42"/>
              <a:gd name="T4" fmla="*/ 33 w 40"/>
              <a:gd name="T5" fmla="*/ 42 h 42"/>
              <a:gd name="T6" fmla="*/ 24 w 40"/>
              <a:gd name="T7" fmla="*/ 35 h 42"/>
              <a:gd name="T8" fmla="*/ 17 w 40"/>
              <a:gd name="T9" fmla="*/ 11 h 42"/>
              <a:gd name="T10" fmla="*/ 19 w 40"/>
              <a:gd name="T11" fmla="*/ 33 h 42"/>
              <a:gd name="T12" fmla="*/ 2 w 40"/>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2" y="34"/>
                </a:moveTo>
                <a:cubicBezTo>
                  <a:pt x="0" y="24"/>
                  <a:pt x="16" y="12"/>
                  <a:pt x="9" y="0"/>
                </a:cubicBezTo>
                <a:cubicBezTo>
                  <a:pt x="33" y="10"/>
                  <a:pt x="40" y="24"/>
                  <a:pt x="33" y="42"/>
                </a:cubicBezTo>
                <a:cubicBezTo>
                  <a:pt x="30" y="39"/>
                  <a:pt x="27" y="37"/>
                  <a:pt x="24" y="35"/>
                </a:cubicBezTo>
                <a:cubicBezTo>
                  <a:pt x="26" y="24"/>
                  <a:pt x="23" y="17"/>
                  <a:pt x="17" y="11"/>
                </a:cubicBezTo>
                <a:cubicBezTo>
                  <a:pt x="21" y="17"/>
                  <a:pt x="22" y="24"/>
                  <a:pt x="19" y="33"/>
                </a:cubicBezTo>
                <a:cubicBezTo>
                  <a:pt x="14" y="32"/>
                  <a:pt x="8" y="32"/>
                  <a:pt x="2" y="3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5" name="Freeform 131"/>
          <p:cNvSpPr/>
          <p:nvPr/>
        </p:nvSpPr>
        <p:spPr bwMode="auto">
          <a:xfrm>
            <a:off x="7456266" y="3718961"/>
            <a:ext cx="106394" cy="108153"/>
          </a:xfrm>
          <a:custGeom>
            <a:avLst/>
            <a:gdLst>
              <a:gd name="T0" fmla="*/ 17 w 51"/>
              <a:gd name="T1" fmla="*/ 52 h 52"/>
              <a:gd name="T2" fmla="*/ 6 w 51"/>
              <a:gd name="T3" fmla="*/ 39 h 52"/>
              <a:gd name="T4" fmla="*/ 37 w 51"/>
              <a:gd name="T5" fmla="*/ 11 h 52"/>
              <a:gd name="T6" fmla="*/ 2 w 51"/>
              <a:gd name="T7" fmla="*/ 32 h 52"/>
              <a:gd name="T8" fmla="*/ 0 w 51"/>
              <a:gd name="T9" fmla="*/ 13 h 52"/>
              <a:gd name="T10" fmla="*/ 51 w 51"/>
              <a:gd name="T11" fmla="*/ 2 h 52"/>
              <a:gd name="T12" fmla="*/ 17 w 5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17" y="52"/>
                </a:moveTo>
                <a:cubicBezTo>
                  <a:pt x="15" y="47"/>
                  <a:pt x="9" y="44"/>
                  <a:pt x="6" y="39"/>
                </a:cubicBezTo>
                <a:cubicBezTo>
                  <a:pt x="24" y="30"/>
                  <a:pt x="34" y="20"/>
                  <a:pt x="37" y="11"/>
                </a:cubicBezTo>
                <a:cubicBezTo>
                  <a:pt x="26" y="21"/>
                  <a:pt x="14" y="27"/>
                  <a:pt x="2" y="32"/>
                </a:cubicBezTo>
                <a:cubicBezTo>
                  <a:pt x="1" y="26"/>
                  <a:pt x="2" y="18"/>
                  <a:pt x="0" y="13"/>
                </a:cubicBezTo>
                <a:cubicBezTo>
                  <a:pt x="15" y="3"/>
                  <a:pt x="32" y="0"/>
                  <a:pt x="51" y="2"/>
                </a:cubicBezTo>
                <a:cubicBezTo>
                  <a:pt x="42" y="17"/>
                  <a:pt x="40" y="45"/>
                  <a:pt x="17" y="5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6" name="Freeform 132"/>
          <p:cNvSpPr/>
          <p:nvPr/>
        </p:nvSpPr>
        <p:spPr bwMode="auto">
          <a:xfrm>
            <a:off x="7188082" y="3621359"/>
            <a:ext cx="195203" cy="122222"/>
          </a:xfrm>
          <a:custGeom>
            <a:avLst/>
            <a:gdLst>
              <a:gd name="T0" fmla="*/ 30 w 94"/>
              <a:gd name="T1" fmla="*/ 59 h 59"/>
              <a:gd name="T2" fmla="*/ 60 w 94"/>
              <a:gd name="T3" fmla="*/ 59 h 59"/>
              <a:gd name="T4" fmla="*/ 74 w 94"/>
              <a:gd name="T5" fmla="*/ 1 h 59"/>
              <a:gd name="T6" fmla="*/ 71 w 94"/>
              <a:gd name="T7" fmla="*/ 0 h 59"/>
              <a:gd name="T8" fmla="*/ 40 w 94"/>
              <a:gd name="T9" fmla="*/ 24 h 59"/>
              <a:gd name="T10" fmla="*/ 5 w 94"/>
              <a:gd name="T11" fmla="*/ 15 h 59"/>
              <a:gd name="T12" fmla="*/ 5 w 94"/>
              <a:gd name="T13" fmla="*/ 15 h 59"/>
              <a:gd name="T14" fmla="*/ 30 w 94"/>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30" y="59"/>
                </a:moveTo>
                <a:cubicBezTo>
                  <a:pt x="33" y="37"/>
                  <a:pt x="58" y="38"/>
                  <a:pt x="60" y="59"/>
                </a:cubicBezTo>
                <a:cubicBezTo>
                  <a:pt x="94" y="46"/>
                  <a:pt x="91" y="25"/>
                  <a:pt x="74" y="1"/>
                </a:cubicBezTo>
                <a:cubicBezTo>
                  <a:pt x="73" y="1"/>
                  <a:pt x="72" y="0"/>
                  <a:pt x="71" y="0"/>
                </a:cubicBezTo>
                <a:cubicBezTo>
                  <a:pt x="56" y="4"/>
                  <a:pt x="46" y="12"/>
                  <a:pt x="40" y="24"/>
                </a:cubicBezTo>
                <a:cubicBezTo>
                  <a:pt x="30" y="17"/>
                  <a:pt x="19" y="13"/>
                  <a:pt x="5" y="15"/>
                </a:cubicBezTo>
                <a:cubicBezTo>
                  <a:pt x="5" y="15"/>
                  <a:pt x="5" y="15"/>
                  <a:pt x="5" y="15"/>
                </a:cubicBezTo>
                <a:cubicBezTo>
                  <a:pt x="0" y="33"/>
                  <a:pt x="3" y="49"/>
                  <a:pt x="30" y="5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7" name="Freeform 133"/>
          <p:cNvSpPr/>
          <p:nvPr/>
        </p:nvSpPr>
        <p:spPr bwMode="auto">
          <a:xfrm>
            <a:off x="7130048" y="3581791"/>
            <a:ext cx="87050" cy="103757"/>
          </a:xfrm>
          <a:custGeom>
            <a:avLst/>
            <a:gdLst>
              <a:gd name="T0" fmla="*/ 42 w 42"/>
              <a:gd name="T1" fmla="*/ 19 h 50"/>
              <a:gd name="T2" fmla="*/ 10 w 42"/>
              <a:gd name="T3" fmla="*/ 0 h 50"/>
              <a:gd name="T4" fmla="*/ 27 w 42"/>
              <a:gd name="T5" fmla="*/ 50 h 50"/>
              <a:gd name="T6" fmla="*/ 28 w 42"/>
              <a:gd name="T7" fmla="*/ 37 h 50"/>
              <a:gd name="T8" fmla="*/ 13 w 42"/>
              <a:gd name="T9" fmla="*/ 15 h 50"/>
              <a:gd name="T10" fmla="*/ 29 w 42"/>
              <a:gd name="T11" fmla="*/ 32 h 50"/>
              <a:gd name="T12" fmla="*/ 42 w 42"/>
              <a:gd name="T13" fmla="*/ 19 h 50"/>
            </a:gdLst>
            <a:ahLst/>
            <a:cxnLst>
              <a:cxn ang="0">
                <a:pos x="T0" y="T1"/>
              </a:cxn>
              <a:cxn ang="0">
                <a:pos x="T2" y="T3"/>
              </a:cxn>
              <a:cxn ang="0">
                <a:pos x="T4" y="T5"/>
              </a:cxn>
              <a:cxn ang="0">
                <a:pos x="T6" y="T7"/>
              </a:cxn>
              <a:cxn ang="0">
                <a:pos x="T8" y="T9"/>
              </a:cxn>
              <a:cxn ang="0">
                <a:pos x="T10" y="T11"/>
              </a:cxn>
              <a:cxn ang="0">
                <a:pos x="T12" y="T13"/>
              </a:cxn>
            </a:cxnLst>
            <a:rect l="0" t="0" r="r" b="b"/>
            <a:pathLst>
              <a:path w="42" h="50">
                <a:moveTo>
                  <a:pt x="42" y="19"/>
                </a:moveTo>
                <a:cubicBezTo>
                  <a:pt x="36" y="10"/>
                  <a:pt x="14" y="15"/>
                  <a:pt x="10" y="0"/>
                </a:cubicBezTo>
                <a:cubicBezTo>
                  <a:pt x="0" y="27"/>
                  <a:pt x="7" y="43"/>
                  <a:pt x="27" y="50"/>
                </a:cubicBezTo>
                <a:cubicBezTo>
                  <a:pt x="26" y="45"/>
                  <a:pt x="27" y="41"/>
                  <a:pt x="28" y="37"/>
                </a:cubicBezTo>
                <a:cubicBezTo>
                  <a:pt x="17" y="31"/>
                  <a:pt x="13" y="23"/>
                  <a:pt x="13" y="15"/>
                </a:cubicBezTo>
                <a:cubicBezTo>
                  <a:pt x="15" y="22"/>
                  <a:pt x="21" y="28"/>
                  <a:pt x="29" y="32"/>
                </a:cubicBezTo>
                <a:cubicBezTo>
                  <a:pt x="32" y="27"/>
                  <a:pt x="36" y="22"/>
                  <a:pt x="42" y="1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8" name="Freeform 134"/>
          <p:cNvSpPr>
            <a:spLocks noEditPoints="1"/>
          </p:cNvSpPr>
          <p:nvPr/>
        </p:nvSpPr>
        <p:spPr bwMode="auto">
          <a:xfrm>
            <a:off x="7210943" y="3606411"/>
            <a:ext cx="100239" cy="51878"/>
          </a:xfrm>
          <a:custGeom>
            <a:avLst/>
            <a:gdLst>
              <a:gd name="T0" fmla="*/ 18 w 48"/>
              <a:gd name="T1" fmla="*/ 10 h 25"/>
              <a:gd name="T2" fmla="*/ 12 w 48"/>
              <a:gd name="T3" fmla="*/ 10 h 25"/>
              <a:gd name="T4" fmla="*/ 9 w 48"/>
              <a:gd name="T5" fmla="*/ 5 h 25"/>
              <a:gd name="T6" fmla="*/ 9 w 48"/>
              <a:gd name="T7" fmla="*/ 11 h 25"/>
              <a:gd name="T8" fmla="*/ 9 w 48"/>
              <a:gd name="T9" fmla="*/ 5 h 25"/>
              <a:gd name="T10" fmla="*/ 5 w 48"/>
              <a:gd name="T11" fmla="*/ 16 h 25"/>
              <a:gd name="T12" fmla="*/ 0 w 48"/>
              <a:gd name="T13" fmla="*/ 16 h 25"/>
              <a:gd name="T14" fmla="*/ 10 w 48"/>
              <a:gd name="T15" fmla="*/ 12 h 25"/>
              <a:gd name="T16" fmla="*/ 10 w 48"/>
              <a:gd name="T17" fmla="*/ 17 h 25"/>
              <a:gd name="T18" fmla="*/ 10 w 48"/>
              <a:gd name="T19" fmla="*/ 12 h 25"/>
              <a:gd name="T20" fmla="*/ 17 w 48"/>
              <a:gd name="T21" fmla="*/ 19 h 25"/>
              <a:gd name="T22" fmla="*/ 11 w 48"/>
              <a:gd name="T23" fmla="*/ 19 h 25"/>
              <a:gd name="T24" fmla="*/ 20 w 48"/>
              <a:gd name="T25" fmla="*/ 14 h 25"/>
              <a:gd name="T26" fmla="*/ 20 w 48"/>
              <a:gd name="T27" fmla="*/ 19 h 25"/>
              <a:gd name="T28" fmla="*/ 20 w 48"/>
              <a:gd name="T29" fmla="*/ 14 h 25"/>
              <a:gd name="T30" fmla="*/ 25 w 48"/>
              <a:gd name="T31" fmla="*/ 22 h 25"/>
              <a:gd name="T32" fmla="*/ 20 w 48"/>
              <a:gd name="T33" fmla="*/ 22 h 25"/>
              <a:gd name="T34" fmla="*/ 29 w 48"/>
              <a:gd name="T35" fmla="*/ 19 h 25"/>
              <a:gd name="T36" fmla="*/ 29 w 48"/>
              <a:gd name="T37" fmla="*/ 25 h 25"/>
              <a:gd name="T38" fmla="*/ 29 w 48"/>
              <a:gd name="T39" fmla="*/ 19 h 25"/>
              <a:gd name="T40" fmla="*/ 30 w 48"/>
              <a:gd name="T41" fmla="*/ 16 h 25"/>
              <a:gd name="T42" fmla="*/ 24 w 48"/>
              <a:gd name="T43" fmla="*/ 16 h 25"/>
              <a:gd name="T44" fmla="*/ 34 w 48"/>
              <a:gd name="T45" fmla="*/ 13 h 25"/>
              <a:gd name="T46" fmla="*/ 34 w 48"/>
              <a:gd name="T47" fmla="*/ 19 h 25"/>
              <a:gd name="T48" fmla="*/ 34 w 48"/>
              <a:gd name="T49" fmla="*/ 13 h 25"/>
              <a:gd name="T50" fmla="*/ 48 w 48"/>
              <a:gd name="T51" fmla="*/ 4 h 25"/>
              <a:gd name="T52" fmla="*/ 43 w 48"/>
              <a:gd name="T53" fmla="*/ 4 h 25"/>
              <a:gd name="T54" fmla="*/ 42 w 48"/>
              <a:gd name="T55" fmla="*/ 6 h 25"/>
              <a:gd name="T56" fmla="*/ 42 w 48"/>
              <a:gd name="T57" fmla="*/ 12 h 25"/>
              <a:gd name="T58" fmla="*/ 42 w 48"/>
              <a:gd name="T59" fmla="*/ 6 h 25"/>
              <a:gd name="T60" fmla="*/ 38 w 48"/>
              <a:gd name="T61" fmla="*/ 10 h 25"/>
              <a:gd name="T62" fmla="*/ 33 w 48"/>
              <a:gd name="T63" fmla="*/ 10 h 25"/>
              <a:gd name="T64" fmla="*/ 38 w 48"/>
              <a:gd name="T65" fmla="*/ 1 h 25"/>
              <a:gd name="T66" fmla="*/ 38 w 48"/>
              <a:gd name="T67" fmla="*/ 6 h 25"/>
              <a:gd name="T68" fmla="*/ 38 w 48"/>
              <a:gd name="T69" fmla="*/ 1 h 25"/>
              <a:gd name="T70" fmla="*/ 35 w 48"/>
              <a:gd name="T71" fmla="*/ 3 h 25"/>
              <a:gd name="T72" fmla="*/ 29 w 48"/>
              <a:gd name="T73" fmla="*/ 3 h 25"/>
              <a:gd name="T74" fmla="*/ 29 w 48"/>
              <a:gd name="T75" fmla="*/ 6 h 25"/>
              <a:gd name="T76" fmla="*/ 29 w 48"/>
              <a:gd name="T77" fmla="*/ 12 h 25"/>
              <a:gd name="T78" fmla="*/ 29 w 48"/>
              <a:gd name="T79" fmla="*/ 6 h 25"/>
              <a:gd name="T80" fmla="*/ 19 w 48"/>
              <a:gd name="T81" fmla="*/ 10 h 25"/>
              <a:gd name="T82" fmla="*/ 25 w 48"/>
              <a:gd name="T83" fmla="*/ 10 h 25"/>
              <a:gd name="T84" fmla="*/ 25 w 48"/>
              <a:gd name="T85" fmla="*/ 1 h 25"/>
              <a:gd name="T86" fmla="*/ 25 w 48"/>
              <a:gd name="T87" fmla="*/ 7 h 25"/>
              <a:gd name="T88" fmla="*/ 25 w 48"/>
              <a:gd name="T89" fmla="*/ 1 h 25"/>
              <a:gd name="T90" fmla="*/ 16 w 48"/>
              <a:gd name="T91" fmla="*/ 5 h 25"/>
              <a:gd name="T92" fmla="*/ 21 w 48"/>
              <a:gd name="T9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25">
                <a:moveTo>
                  <a:pt x="15" y="7"/>
                </a:moveTo>
                <a:cubicBezTo>
                  <a:pt x="16" y="7"/>
                  <a:pt x="18" y="9"/>
                  <a:pt x="18" y="10"/>
                </a:cubicBezTo>
                <a:cubicBezTo>
                  <a:pt x="18" y="12"/>
                  <a:pt x="16" y="13"/>
                  <a:pt x="15" y="13"/>
                </a:cubicBezTo>
                <a:cubicBezTo>
                  <a:pt x="13" y="13"/>
                  <a:pt x="12" y="12"/>
                  <a:pt x="12" y="10"/>
                </a:cubicBezTo>
                <a:cubicBezTo>
                  <a:pt x="12" y="9"/>
                  <a:pt x="13" y="7"/>
                  <a:pt x="15" y="7"/>
                </a:cubicBezTo>
                <a:close/>
                <a:moveTo>
                  <a:pt x="9" y="5"/>
                </a:moveTo>
                <a:cubicBezTo>
                  <a:pt x="10" y="5"/>
                  <a:pt x="11" y="6"/>
                  <a:pt x="11" y="8"/>
                </a:cubicBezTo>
                <a:cubicBezTo>
                  <a:pt x="11" y="9"/>
                  <a:pt x="10" y="11"/>
                  <a:pt x="9" y="11"/>
                </a:cubicBezTo>
                <a:cubicBezTo>
                  <a:pt x="7" y="11"/>
                  <a:pt x="6" y="9"/>
                  <a:pt x="6" y="8"/>
                </a:cubicBezTo>
                <a:cubicBezTo>
                  <a:pt x="6" y="6"/>
                  <a:pt x="7" y="5"/>
                  <a:pt x="9" y="5"/>
                </a:cubicBezTo>
                <a:close/>
                <a:moveTo>
                  <a:pt x="3" y="13"/>
                </a:moveTo>
                <a:cubicBezTo>
                  <a:pt x="4" y="13"/>
                  <a:pt x="5" y="14"/>
                  <a:pt x="5" y="16"/>
                </a:cubicBezTo>
                <a:cubicBezTo>
                  <a:pt x="5" y="17"/>
                  <a:pt x="4" y="18"/>
                  <a:pt x="3" y="18"/>
                </a:cubicBezTo>
                <a:cubicBezTo>
                  <a:pt x="1" y="18"/>
                  <a:pt x="0" y="17"/>
                  <a:pt x="0" y="16"/>
                </a:cubicBezTo>
                <a:cubicBezTo>
                  <a:pt x="0" y="14"/>
                  <a:pt x="1" y="13"/>
                  <a:pt x="3" y="13"/>
                </a:cubicBezTo>
                <a:close/>
                <a:moveTo>
                  <a:pt x="10" y="12"/>
                </a:moveTo>
                <a:cubicBezTo>
                  <a:pt x="8" y="12"/>
                  <a:pt x="7" y="13"/>
                  <a:pt x="7" y="15"/>
                </a:cubicBezTo>
                <a:cubicBezTo>
                  <a:pt x="7" y="16"/>
                  <a:pt x="8" y="17"/>
                  <a:pt x="10" y="17"/>
                </a:cubicBezTo>
                <a:cubicBezTo>
                  <a:pt x="11" y="17"/>
                  <a:pt x="12" y="16"/>
                  <a:pt x="12" y="15"/>
                </a:cubicBezTo>
                <a:cubicBezTo>
                  <a:pt x="12" y="13"/>
                  <a:pt x="11" y="12"/>
                  <a:pt x="10" y="12"/>
                </a:cubicBezTo>
                <a:close/>
                <a:moveTo>
                  <a:pt x="14" y="16"/>
                </a:moveTo>
                <a:cubicBezTo>
                  <a:pt x="15" y="16"/>
                  <a:pt x="17" y="17"/>
                  <a:pt x="17" y="19"/>
                </a:cubicBezTo>
                <a:cubicBezTo>
                  <a:pt x="17" y="20"/>
                  <a:pt x="15" y="22"/>
                  <a:pt x="14" y="22"/>
                </a:cubicBezTo>
                <a:cubicBezTo>
                  <a:pt x="12" y="22"/>
                  <a:pt x="11" y="20"/>
                  <a:pt x="11" y="19"/>
                </a:cubicBezTo>
                <a:cubicBezTo>
                  <a:pt x="11" y="17"/>
                  <a:pt x="12" y="16"/>
                  <a:pt x="14" y="16"/>
                </a:cubicBezTo>
                <a:close/>
                <a:moveTo>
                  <a:pt x="20" y="14"/>
                </a:moveTo>
                <a:cubicBezTo>
                  <a:pt x="21" y="14"/>
                  <a:pt x="23" y="15"/>
                  <a:pt x="23" y="16"/>
                </a:cubicBezTo>
                <a:cubicBezTo>
                  <a:pt x="23" y="18"/>
                  <a:pt x="21" y="19"/>
                  <a:pt x="20" y="19"/>
                </a:cubicBezTo>
                <a:cubicBezTo>
                  <a:pt x="18" y="19"/>
                  <a:pt x="17" y="18"/>
                  <a:pt x="17" y="16"/>
                </a:cubicBezTo>
                <a:cubicBezTo>
                  <a:pt x="17" y="15"/>
                  <a:pt x="18" y="14"/>
                  <a:pt x="20" y="14"/>
                </a:cubicBezTo>
                <a:close/>
                <a:moveTo>
                  <a:pt x="23" y="19"/>
                </a:moveTo>
                <a:cubicBezTo>
                  <a:pt x="24" y="19"/>
                  <a:pt x="25" y="21"/>
                  <a:pt x="25" y="22"/>
                </a:cubicBezTo>
                <a:cubicBezTo>
                  <a:pt x="25" y="24"/>
                  <a:pt x="24" y="25"/>
                  <a:pt x="23" y="25"/>
                </a:cubicBezTo>
                <a:cubicBezTo>
                  <a:pt x="21" y="25"/>
                  <a:pt x="20" y="24"/>
                  <a:pt x="20" y="22"/>
                </a:cubicBezTo>
                <a:cubicBezTo>
                  <a:pt x="20" y="21"/>
                  <a:pt x="21" y="19"/>
                  <a:pt x="23" y="19"/>
                </a:cubicBezTo>
                <a:close/>
                <a:moveTo>
                  <a:pt x="29" y="19"/>
                </a:moveTo>
                <a:cubicBezTo>
                  <a:pt x="30" y="19"/>
                  <a:pt x="32" y="20"/>
                  <a:pt x="32" y="22"/>
                </a:cubicBezTo>
                <a:cubicBezTo>
                  <a:pt x="32" y="23"/>
                  <a:pt x="30" y="25"/>
                  <a:pt x="29" y="25"/>
                </a:cubicBezTo>
                <a:cubicBezTo>
                  <a:pt x="27" y="25"/>
                  <a:pt x="26" y="23"/>
                  <a:pt x="26" y="22"/>
                </a:cubicBezTo>
                <a:cubicBezTo>
                  <a:pt x="26" y="20"/>
                  <a:pt x="27" y="19"/>
                  <a:pt x="29" y="19"/>
                </a:cubicBezTo>
                <a:close/>
                <a:moveTo>
                  <a:pt x="27" y="13"/>
                </a:moveTo>
                <a:cubicBezTo>
                  <a:pt x="29" y="13"/>
                  <a:pt x="30" y="14"/>
                  <a:pt x="30" y="16"/>
                </a:cubicBezTo>
                <a:cubicBezTo>
                  <a:pt x="30" y="17"/>
                  <a:pt x="29" y="18"/>
                  <a:pt x="27" y="18"/>
                </a:cubicBezTo>
                <a:cubicBezTo>
                  <a:pt x="26" y="18"/>
                  <a:pt x="24" y="17"/>
                  <a:pt x="24" y="16"/>
                </a:cubicBezTo>
                <a:cubicBezTo>
                  <a:pt x="24" y="14"/>
                  <a:pt x="26" y="13"/>
                  <a:pt x="27" y="13"/>
                </a:cubicBezTo>
                <a:close/>
                <a:moveTo>
                  <a:pt x="34" y="13"/>
                </a:moveTo>
                <a:cubicBezTo>
                  <a:pt x="35" y="13"/>
                  <a:pt x="36" y="14"/>
                  <a:pt x="36" y="16"/>
                </a:cubicBezTo>
                <a:cubicBezTo>
                  <a:pt x="36" y="18"/>
                  <a:pt x="35" y="19"/>
                  <a:pt x="34" y="19"/>
                </a:cubicBezTo>
                <a:cubicBezTo>
                  <a:pt x="32" y="19"/>
                  <a:pt x="31" y="18"/>
                  <a:pt x="31" y="16"/>
                </a:cubicBezTo>
                <a:cubicBezTo>
                  <a:pt x="31" y="14"/>
                  <a:pt x="32" y="13"/>
                  <a:pt x="34" y="13"/>
                </a:cubicBezTo>
                <a:close/>
                <a:moveTo>
                  <a:pt x="45" y="1"/>
                </a:moveTo>
                <a:cubicBezTo>
                  <a:pt x="47" y="1"/>
                  <a:pt x="48" y="2"/>
                  <a:pt x="48" y="4"/>
                </a:cubicBezTo>
                <a:cubicBezTo>
                  <a:pt x="48" y="5"/>
                  <a:pt x="47" y="6"/>
                  <a:pt x="45" y="6"/>
                </a:cubicBezTo>
                <a:cubicBezTo>
                  <a:pt x="44" y="6"/>
                  <a:pt x="43" y="5"/>
                  <a:pt x="43" y="4"/>
                </a:cubicBezTo>
                <a:cubicBezTo>
                  <a:pt x="43" y="2"/>
                  <a:pt x="44" y="1"/>
                  <a:pt x="45" y="1"/>
                </a:cubicBezTo>
                <a:close/>
                <a:moveTo>
                  <a:pt x="42" y="6"/>
                </a:moveTo>
                <a:cubicBezTo>
                  <a:pt x="44" y="6"/>
                  <a:pt x="45" y="8"/>
                  <a:pt x="45" y="9"/>
                </a:cubicBezTo>
                <a:cubicBezTo>
                  <a:pt x="45" y="11"/>
                  <a:pt x="44" y="12"/>
                  <a:pt x="42" y="12"/>
                </a:cubicBezTo>
                <a:cubicBezTo>
                  <a:pt x="40" y="12"/>
                  <a:pt x="39" y="11"/>
                  <a:pt x="39" y="9"/>
                </a:cubicBezTo>
                <a:cubicBezTo>
                  <a:pt x="39" y="8"/>
                  <a:pt x="40" y="6"/>
                  <a:pt x="42" y="6"/>
                </a:cubicBezTo>
                <a:close/>
                <a:moveTo>
                  <a:pt x="35" y="7"/>
                </a:moveTo>
                <a:cubicBezTo>
                  <a:pt x="37" y="7"/>
                  <a:pt x="38" y="8"/>
                  <a:pt x="38" y="10"/>
                </a:cubicBezTo>
                <a:cubicBezTo>
                  <a:pt x="38" y="11"/>
                  <a:pt x="37" y="12"/>
                  <a:pt x="35" y="12"/>
                </a:cubicBezTo>
                <a:cubicBezTo>
                  <a:pt x="34" y="12"/>
                  <a:pt x="33" y="11"/>
                  <a:pt x="33" y="10"/>
                </a:cubicBezTo>
                <a:cubicBezTo>
                  <a:pt x="33" y="8"/>
                  <a:pt x="34" y="7"/>
                  <a:pt x="35" y="7"/>
                </a:cubicBezTo>
                <a:close/>
                <a:moveTo>
                  <a:pt x="38" y="1"/>
                </a:moveTo>
                <a:cubicBezTo>
                  <a:pt x="37" y="1"/>
                  <a:pt x="35" y="2"/>
                  <a:pt x="35" y="4"/>
                </a:cubicBezTo>
                <a:cubicBezTo>
                  <a:pt x="35" y="5"/>
                  <a:pt x="37" y="6"/>
                  <a:pt x="38" y="6"/>
                </a:cubicBezTo>
                <a:cubicBezTo>
                  <a:pt x="40" y="6"/>
                  <a:pt x="41" y="5"/>
                  <a:pt x="41" y="4"/>
                </a:cubicBezTo>
                <a:cubicBezTo>
                  <a:pt x="41" y="2"/>
                  <a:pt x="40" y="1"/>
                  <a:pt x="38" y="1"/>
                </a:cubicBezTo>
                <a:close/>
                <a:moveTo>
                  <a:pt x="32" y="0"/>
                </a:moveTo>
                <a:cubicBezTo>
                  <a:pt x="33" y="0"/>
                  <a:pt x="35" y="1"/>
                  <a:pt x="35" y="3"/>
                </a:cubicBezTo>
                <a:cubicBezTo>
                  <a:pt x="35" y="4"/>
                  <a:pt x="33" y="5"/>
                  <a:pt x="32" y="5"/>
                </a:cubicBezTo>
                <a:cubicBezTo>
                  <a:pt x="30" y="5"/>
                  <a:pt x="29" y="4"/>
                  <a:pt x="29" y="3"/>
                </a:cubicBezTo>
                <a:cubicBezTo>
                  <a:pt x="29" y="1"/>
                  <a:pt x="30" y="0"/>
                  <a:pt x="32" y="0"/>
                </a:cubicBezTo>
                <a:close/>
                <a:moveTo>
                  <a:pt x="29" y="6"/>
                </a:moveTo>
                <a:cubicBezTo>
                  <a:pt x="30" y="6"/>
                  <a:pt x="32" y="8"/>
                  <a:pt x="32" y="9"/>
                </a:cubicBezTo>
                <a:cubicBezTo>
                  <a:pt x="32" y="11"/>
                  <a:pt x="30" y="12"/>
                  <a:pt x="29" y="12"/>
                </a:cubicBezTo>
                <a:cubicBezTo>
                  <a:pt x="27" y="12"/>
                  <a:pt x="26" y="11"/>
                  <a:pt x="26" y="9"/>
                </a:cubicBezTo>
                <a:cubicBezTo>
                  <a:pt x="26" y="8"/>
                  <a:pt x="27" y="6"/>
                  <a:pt x="29" y="6"/>
                </a:cubicBezTo>
                <a:close/>
                <a:moveTo>
                  <a:pt x="22" y="7"/>
                </a:moveTo>
                <a:cubicBezTo>
                  <a:pt x="21" y="7"/>
                  <a:pt x="19" y="9"/>
                  <a:pt x="19" y="10"/>
                </a:cubicBezTo>
                <a:cubicBezTo>
                  <a:pt x="19" y="12"/>
                  <a:pt x="21" y="13"/>
                  <a:pt x="22" y="13"/>
                </a:cubicBezTo>
                <a:cubicBezTo>
                  <a:pt x="24" y="13"/>
                  <a:pt x="25" y="12"/>
                  <a:pt x="25" y="10"/>
                </a:cubicBezTo>
                <a:cubicBezTo>
                  <a:pt x="25" y="9"/>
                  <a:pt x="24" y="7"/>
                  <a:pt x="22" y="7"/>
                </a:cubicBezTo>
                <a:close/>
                <a:moveTo>
                  <a:pt x="25" y="1"/>
                </a:moveTo>
                <a:cubicBezTo>
                  <a:pt x="24" y="1"/>
                  <a:pt x="22" y="2"/>
                  <a:pt x="22" y="4"/>
                </a:cubicBezTo>
                <a:cubicBezTo>
                  <a:pt x="22" y="6"/>
                  <a:pt x="24" y="7"/>
                  <a:pt x="25" y="7"/>
                </a:cubicBezTo>
                <a:cubicBezTo>
                  <a:pt x="27" y="7"/>
                  <a:pt x="28" y="6"/>
                  <a:pt x="28" y="4"/>
                </a:cubicBezTo>
                <a:cubicBezTo>
                  <a:pt x="28" y="2"/>
                  <a:pt x="27" y="1"/>
                  <a:pt x="25" y="1"/>
                </a:cubicBezTo>
                <a:close/>
                <a:moveTo>
                  <a:pt x="18" y="2"/>
                </a:moveTo>
                <a:cubicBezTo>
                  <a:pt x="17" y="2"/>
                  <a:pt x="16" y="3"/>
                  <a:pt x="16" y="5"/>
                </a:cubicBezTo>
                <a:cubicBezTo>
                  <a:pt x="16" y="6"/>
                  <a:pt x="17" y="8"/>
                  <a:pt x="18" y="8"/>
                </a:cubicBezTo>
                <a:cubicBezTo>
                  <a:pt x="20" y="8"/>
                  <a:pt x="21" y="6"/>
                  <a:pt x="21" y="5"/>
                </a:cubicBezTo>
                <a:cubicBezTo>
                  <a:pt x="21" y="3"/>
                  <a:pt x="20" y="2"/>
                  <a:pt x="18" y="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9" name="Freeform 135"/>
          <p:cNvSpPr/>
          <p:nvPr/>
        </p:nvSpPr>
        <p:spPr bwMode="auto">
          <a:xfrm>
            <a:off x="7317338" y="3565084"/>
            <a:ext cx="108153" cy="87050"/>
          </a:xfrm>
          <a:custGeom>
            <a:avLst/>
            <a:gdLst>
              <a:gd name="T0" fmla="*/ 24 w 52"/>
              <a:gd name="T1" fmla="*/ 42 h 42"/>
              <a:gd name="T2" fmla="*/ 52 w 52"/>
              <a:gd name="T3" fmla="*/ 17 h 42"/>
              <a:gd name="T4" fmla="*/ 0 w 52"/>
              <a:gd name="T5" fmla="*/ 18 h 42"/>
              <a:gd name="T6" fmla="*/ 11 w 52"/>
              <a:gd name="T7" fmla="*/ 22 h 42"/>
              <a:gd name="T8" fmla="*/ 37 w 52"/>
              <a:gd name="T9" fmla="*/ 16 h 42"/>
              <a:gd name="T10" fmla="*/ 16 w 52"/>
              <a:gd name="T11" fmla="*/ 26 h 42"/>
              <a:gd name="T12" fmla="*/ 24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4" y="42"/>
                </a:moveTo>
                <a:cubicBezTo>
                  <a:pt x="34" y="39"/>
                  <a:pt x="37" y="17"/>
                  <a:pt x="52" y="17"/>
                </a:cubicBezTo>
                <a:cubicBezTo>
                  <a:pt x="30" y="0"/>
                  <a:pt x="13" y="1"/>
                  <a:pt x="0" y="18"/>
                </a:cubicBezTo>
                <a:cubicBezTo>
                  <a:pt x="4" y="19"/>
                  <a:pt x="8" y="20"/>
                  <a:pt x="11" y="22"/>
                </a:cubicBezTo>
                <a:cubicBezTo>
                  <a:pt x="20" y="14"/>
                  <a:pt x="29" y="13"/>
                  <a:pt x="37" y="16"/>
                </a:cubicBezTo>
                <a:cubicBezTo>
                  <a:pt x="30" y="16"/>
                  <a:pt x="22" y="19"/>
                  <a:pt x="16" y="26"/>
                </a:cubicBezTo>
                <a:cubicBezTo>
                  <a:pt x="20" y="30"/>
                  <a:pt x="23" y="35"/>
                  <a:pt x="24" y="4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0" name="Freeform 136"/>
          <p:cNvSpPr/>
          <p:nvPr/>
        </p:nvSpPr>
        <p:spPr bwMode="auto">
          <a:xfrm>
            <a:off x="7218857" y="3507051"/>
            <a:ext cx="85291" cy="105515"/>
          </a:xfrm>
          <a:custGeom>
            <a:avLst/>
            <a:gdLst>
              <a:gd name="T0" fmla="*/ 39 w 41"/>
              <a:gd name="T1" fmla="*/ 45 h 51"/>
              <a:gd name="T2" fmla="*/ 24 w 41"/>
              <a:gd name="T3" fmla="*/ 46 h 51"/>
              <a:gd name="T4" fmla="*/ 13 w 41"/>
              <a:gd name="T5" fmla="*/ 13 h 51"/>
              <a:gd name="T6" fmla="*/ 18 w 41"/>
              <a:gd name="T7" fmla="*/ 46 h 51"/>
              <a:gd name="T8" fmla="*/ 3 w 41"/>
              <a:gd name="T9" fmla="*/ 51 h 51"/>
              <a:gd name="T10" fmla="*/ 11 w 41"/>
              <a:gd name="T11" fmla="*/ 0 h 51"/>
              <a:gd name="T12" fmla="*/ 39 w 41"/>
              <a:gd name="T13" fmla="*/ 45 h 51"/>
            </a:gdLst>
            <a:ahLst/>
            <a:cxnLst>
              <a:cxn ang="0">
                <a:pos x="T0" y="T1"/>
              </a:cxn>
              <a:cxn ang="0">
                <a:pos x="T2" y="T3"/>
              </a:cxn>
              <a:cxn ang="0">
                <a:pos x="T4" y="T5"/>
              </a:cxn>
              <a:cxn ang="0">
                <a:pos x="T6" y="T7"/>
              </a:cxn>
              <a:cxn ang="0">
                <a:pos x="T8" y="T9"/>
              </a:cxn>
              <a:cxn ang="0">
                <a:pos x="T10" y="T11"/>
              </a:cxn>
              <a:cxn ang="0">
                <a:pos x="T12" y="T13"/>
              </a:cxn>
            </a:cxnLst>
            <a:rect l="0" t="0" r="r" b="b"/>
            <a:pathLst>
              <a:path w="41" h="51">
                <a:moveTo>
                  <a:pt x="39" y="45"/>
                </a:moveTo>
                <a:cubicBezTo>
                  <a:pt x="34" y="44"/>
                  <a:pt x="29" y="44"/>
                  <a:pt x="24" y="46"/>
                </a:cubicBezTo>
                <a:cubicBezTo>
                  <a:pt x="23" y="29"/>
                  <a:pt x="19" y="18"/>
                  <a:pt x="13" y="13"/>
                </a:cubicBezTo>
                <a:cubicBezTo>
                  <a:pt x="17" y="25"/>
                  <a:pt x="18" y="36"/>
                  <a:pt x="18" y="46"/>
                </a:cubicBezTo>
                <a:cubicBezTo>
                  <a:pt x="13" y="46"/>
                  <a:pt x="8" y="49"/>
                  <a:pt x="3" y="51"/>
                </a:cubicBezTo>
                <a:cubicBezTo>
                  <a:pt x="0" y="36"/>
                  <a:pt x="3" y="13"/>
                  <a:pt x="11" y="0"/>
                </a:cubicBezTo>
                <a:cubicBezTo>
                  <a:pt x="19" y="11"/>
                  <a:pt x="41" y="25"/>
                  <a:pt x="39" y="4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1" name="Freeform 137"/>
          <p:cNvSpPr>
            <a:spLocks noEditPoints="1"/>
          </p:cNvSpPr>
          <p:nvPr/>
        </p:nvSpPr>
        <p:spPr bwMode="auto">
          <a:xfrm>
            <a:off x="6110069" y="3001458"/>
            <a:ext cx="201358" cy="249719"/>
          </a:xfrm>
          <a:custGeom>
            <a:avLst/>
            <a:gdLst>
              <a:gd name="T0" fmla="*/ 66 w 97"/>
              <a:gd name="T1" fmla="*/ 67 h 120"/>
              <a:gd name="T2" fmla="*/ 97 w 97"/>
              <a:gd name="T3" fmla="*/ 93 h 120"/>
              <a:gd name="T4" fmla="*/ 49 w 97"/>
              <a:gd name="T5" fmla="*/ 120 h 120"/>
              <a:gd name="T6" fmla="*/ 0 w 97"/>
              <a:gd name="T7" fmla="*/ 93 h 120"/>
              <a:gd name="T8" fmla="*/ 31 w 97"/>
              <a:gd name="T9" fmla="*/ 67 h 120"/>
              <a:gd name="T10" fmla="*/ 13 w 97"/>
              <a:gd name="T11" fmla="*/ 50 h 120"/>
              <a:gd name="T12" fmla="*/ 39 w 97"/>
              <a:gd name="T13" fmla="*/ 31 h 120"/>
              <a:gd name="T14" fmla="*/ 20 w 97"/>
              <a:gd name="T15" fmla="*/ 16 h 120"/>
              <a:gd name="T16" fmla="*/ 49 w 97"/>
              <a:gd name="T17" fmla="*/ 0 h 120"/>
              <a:gd name="T18" fmla="*/ 77 w 97"/>
              <a:gd name="T19" fmla="*/ 16 h 120"/>
              <a:gd name="T20" fmla="*/ 59 w 97"/>
              <a:gd name="T21" fmla="*/ 31 h 120"/>
              <a:gd name="T22" fmla="*/ 84 w 97"/>
              <a:gd name="T23" fmla="*/ 50 h 120"/>
              <a:gd name="T24" fmla="*/ 66 w 97"/>
              <a:gd name="T25" fmla="*/ 67 h 120"/>
              <a:gd name="T26" fmla="*/ 63 w 97"/>
              <a:gd name="T27" fmla="*/ 6 h 120"/>
              <a:gd name="T28" fmla="*/ 57 w 97"/>
              <a:gd name="T29" fmla="*/ 9 h 120"/>
              <a:gd name="T30" fmla="*/ 63 w 97"/>
              <a:gd name="T31" fmla="*/ 13 h 120"/>
              <a:gd name="T32" fmla="*/ 69 w 97"/>
              <a:gd name="T33" fmla="*/ 9 h 120"/>
              <a:gd name="T34" fmla="*/ 63 w 97"/>
              <a:gd name="T35" fmla="*/ 6 h 120"/>
              <a:gd name="T36" fmla="*/ 66 w 97"/>
              <a:gd name="T37" fmla="*/ 38 h 120"/>
              <a:gd name="T38" fmla="*/ 59 w 97"/>
              <a:gd name="T39" fmla="*/ 42 h 120"/>
              <a:gd name="T40" fmla="*/ 66 w 97"/>
              <a:gd name="T41" fmla="*/ 46 h 120"/>
              <a:gd name="T42" fmla="*/ 73 w 97"/>
              <a:gd name="T43" fmla="*/ 42 h 120"/>
              <a:gd name="T44" fmla="*/ 66 w 97"/>
              <a:gd name="T45" fmla="*/ 38 h 120"/>
              <a:gd name="T46" fmla="*/ 73 w 97"/>
              <a:gd name="T47" fmla="*/ 76 h 120"/>
              <a:gd name="T48" fmla="*/ 63 w 97"/>
              <a:gd name="T49" fmla="*/ 82 h 120"/>
              <a:gd name="T50" fmla="*/ 73 w 97"/>
              <a:gd name="T51" fmla="*/ 87 h 120"/>
              <a:gd name="T52" fmla="*/ 83 w 97"/>
              <a:gd name="T53" fmla="*/ 82 h 120"/>
              <a:gd name="T54" fmla="*/ 73 w 97"/>
              <a:gd name="T55"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20">
                <a:moveTo>
                  <a:pt x="66" y="67"/>
                </a:moveTo>
                <a:cubicBezTo>
                  <a:pt x="84" y="71"/>
                  <a:pt x="97" y="81"/>
                  <a:pt x="97" y="93"/>
                </a:cubicBezTo>
                <a:cubicBezTo>
                  <a:pt x="97" y="108"/>
                  <a:pt x="76" y="120"/>
                  <a:pt x="49" y="120"/>
                </a:cubicBezTo>
                <a:cubicBezTo>
                  <a:pt x="22" y="120"/>
                  <a:pt x="0" y="108"/>
                  <a:pt x="0" y="93"/>
                </a:cubicBezTo>
                <a:cubicBezTo>
                  <a:pt x="0" y="81"/>
                  <a:pt x="13" y="71"/>
                  <a:pt x="31" y="67"/>
                </a:cubicBezTo>
                <a:cubicBezTo>
                  <a:pt x="20" y="64"/>
                  <a:pt x="13" y="57"/>
                  <a:pt x="13" y="50"/>
                </a:cubicBezTo>
                <a:cubicBezTo>
                  <a:pt x="13" y="41"/>
                  <a:pt x="24" y="33"/>
                  <a:pt x="39" y="31"/>
                </a:cubicBezTo>
                <a:cubicBezTo>
                  <a:pt x="28" y="29"/>
                  <a:pt x="20" y="23"/>
                  <a:pt x="20" y="16"/>
                </a:cubicBezTo>
                <a:cubicBezTo>
                  <a:pt x="20" y="7"/>
                  <a:pt x="33" y="0"/>
                  <a:pt x="49" y="0"/>
                </a:cubicBezTo>
                <a:cubicBezTo>
                  <a:pt x="64" y="0"/>
                  <a:pt x="77" y="7"/>
                  <a:pt x="77" y="16"/>
                </a:cubicBezTo>
                <a:cubicBezTo>
                  <a:pt x="77" y="23"/>
                  <a:pt x="70" y="29"/>
                  <a:pt x="59" y="31"/>
                </a:cubicBezTo>
                <a:cubicBezTo>
                  <a:pt x="73" y="33"/>
                  <a:pt x="84" y="41"/>
                  <a:pt x="84" y="50"/>
                </a:cubicBezTo>
                <a:cubicBezTo>
                  <a:pt x="84" y="57"/>
                  <a:pt x="77" y="64"/>
                  <a:pt x="66" y="67"/>
                </a:cubicBezTo>
                <a:close/>
                <a:moveTo>
                  <a:pt x="63" y="6"/>
                </a:moveTo>
                <a:cubicBezTo>
                  <a:pt x="60" y="6"/>
                  <a:pt x="57" y="8"/>
                  <a:pt x="57" y="9"/>
                </a:cubicBezTo>
                <a:cubicBezTo>
                  <a:pt x="57" y="11"/>
                  <a:pt x="60" y="13"/>
                  <a:pt x="63" y="13"/>
                </a:cubicBezTo>
                <a:cubicBezTo>
                  <a:pt x="66" y="13"/>
                  <a:pt x="69" y="11"/>
                  <a:pt x="69" y="9"/>
                </a:cubicBezTo>
                <a:cubicBezTo>
                  <a:pt x="69" y="8"/>
                  <a:pt x="66" y="6"/>
                  <a:pt x="63" y="6"/>
                </a:cubicBezTo>
                <a:close/>
                <a:moveTo>
                  <a:pt x="66" y="38"/>
                </a:moveTo>
                <a:cubicBezTo>
                  <a:pt x="62" y="38"/>
                  <a:pt x="59" y="40"/>
                  <a:pt x="59" y="42"/>
                </a:cubicBezTo>
                <a:cubicBezTo>
                  <a:pt x="59" y="44"/>
                  <a:pt x="62" y="46"/>
                  <a:pt x="66" y="46"/>
                </a:cubicBezTo>
                <a:cubicBezTo>
                  <a:pt x="70" y="46"/>
                  <a:pt x="73" y="44"/>
                  <a:pt x="73" y="42"/>
                </a:cubicBezTo>
                <a:cubicBezTo>
                  <a:pt x="73" y="40"/>
                  <a:pt x="70" y="38"/>
                  <a:pt x="66" y="38"/>
                </a:cubicBezTo>
                <a:close/>
                <a:moveTo>
                  <a:pt x="73" y="76"/>
                </a:moveTo>
                <a:cubicBezTo>
                  <a:pt x="68" y="76"/>
                  <a:pt x="63" y="79"/>
                  <a:pt x="63" y="82"/>
                </a:cubicBezTo>
                <a:cubicBezTo>
                  <a:pt x="63" y="85"/>
                  <a:pt x="68" y="87"/>
                  <a:pt x="73" y="87"/>
                </a:cubicBezTo>
                <a:cubicBezTo>
                  <a:pt x="78" y="87"/>
                  <a:pt x="83" y="85"/>
                  <a:pt x="83" y="82"/>
                </a:cubicBezTo>
                <a:cubicBezTo>
                  <a:pt x="83" y="79"/>
                  <a:pt x="78" y="76"/>
                  <a:pt x="73" y="7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2" name="Freeform 138"/>
          <p:cNvSpPr/>
          <p:nvPr/>
        </p:nvSpPr>
        <p:spPr bwMode="auto">
          <a:xfrm>
            <a:off x="6245480" y="3284590"/>
            <a:ext cx="59792" cy="72102"/>
          </a:xfrm>
          <a:custGeom>
            <a:avLst/>
            <a:gdLst>
              <a:gd name="T0" fmla="*/ 0 w 29"/>
              <a:gd name="T1" fmla="*/ 7 h 35"/>
              <a:gd name="T2" fmla="*/ 29 w 29"/>
              <a:gd name="T3" fmla="*/ 0 h 35"/>
              <a:gd name="T4" fmla="*/ 29 w 29"/>
              <a:gd name="T5" fmla="*/ 35 h 35"/>
              <a:gd name="T6" fmla="*/ 1 w 29"/>
              <a:gd name="T7" fmla="*/ 29 h 35"/>
              <a:gd name="T8" fmla="*/ 0 w 29"/>
              <a:gd name="T9" fmla="*/ 7 h 35"/>
            </a:gdLst>
            <a:ahLst/>
            <a:cxnLst>
              <a:cxn ang="0">
                <a:pos x="T0" y="T1"/>
              </a:cxn>
              <a:cxn ang="0">
                <a:pos x="T2" y="T3"/>
              </a:cxn>
              <a:cxn ang="0">
                <a:pos x="T4" y="T5"/>
              </a:cxn>
              <a:cxn ang="0">
                <a:pos x="T6" y="T7"/>
              </a:cxn>
              <a:cxn ang="0">
                <a:pos x="T8" y="T9"/>
              </a:cxn>
            </a:cxnLst>
            <a:rect l="0" t="0" r="r" b="b"/>
            <a:pathLst>
              <a:path w="29" h="35">
                <a:moveTo>
                  <a:pt x="0" y="7"/>
                </a:moveTo>
                <a:cubicBezTo>
                  <a:pt x="10" y="6"/>
                  <a:pt x="19" y="4"/>
                  <a:pt x="29" y="0"/>
                </a:cubicBezTo>
                <a:cubicBezTo>
                  <a:pt x="29" y="35"/>
                  <a:pt x="29" y="35"/>
                  <a:pt x="29" y="35"/>
                </a:cubicBezTo>
                <a:cubicBezTo>
                  <a:pt x="20" y="32"/>
                  <a:pt x="10" y="30"/>
                  <a:pt x="1" y="29"/>
                </a:cubicBezTo>
                <a:lnTo>
                  <a:pt x="0" y="7"/>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3" name="Freeform 139"/>
          <p:cNvSpPr/>
          <p:nvPr/>
        </p:nvSpPr>
        <p:spPr bwMode="auto">
          <a:xfrm>
            <a:off x="6186567" y="3301297"/>
            <a:ext cx="36051" cy="43085"/>
          </a:xfrm>
          <a:custGeom>
            <a:avLst/>
            <a:gdLst>
              <a:gd name="T0" fmla="*/ 0 w 17"/>
              <a:gd name="T1" fmla="*/ 0 h 21"/>
              <a:gd name="T2" fmla="*/ 17 w 17"/>
              <a:gd name="T3" fmla="*/ 0 h 21"/>
              <a:gd name="T4" fmla="*/ 17 w 17"/>
              <a:gd name="T5" fmla="*/ 21 h 21"/>
              <a:gd name="T6" fmla="*/ 0 w 17"/>
              <a:gd name="T7" fmla="*/ 21 h 21"/>
              <a:gd name="T8" fmla="*/ 0 w 17"/>
              <a:gd name="T9" fmla="*/ 0 h 21"/>
            </a:gdLst>
            <a:ahLst/>
            <a:cxnLst>
              <a:cxn ang="0">
                <a:pos x="T0" y="T1"/>
              </a:cxn>
              <a:cxn ang="0">
                <a:pos x="T2" y="T3"/>
              </a:cxn>
              <a:cxn ang="0">
                <a:pos x="T4" y="T5"/>
              </a:cxn>
              <a:cxn ang="0">
                <a:pos x="T6" y="T7"/>
              </a:cxn>
              <a:cxn ang="0">
                <a:pos x="T8" y="T9"/>
              </a:cxn>
            </a:cxnLst>
            <a:rect l="0" t="0" r="r" b="b"/>
            <a:pathLst>
              <a:path w="17" h="21">
                <a:moveTo>
                  <a:pt x="0" y="0"/>
                </a:moveTo>
                <a:cubicBezTo>
                  <a:pt x="6" y="0"/>
                  <a:pt x="11" y="0"/>
                  <a:pt x="17" y="0"/>
                </a:cubicBezTo>
                <a:cubicBezTo>
                  <a:pt x="17" y="21"/>
                  <a:pt x="17" y="21"/>
                  <a:pt x="17" y="21"/>
                </a:cubicBezTo>
                <a:cubicBezTo>
                  <a:pt x="11" y="21"/>
                  <a:pt x="6" y="21"/>
                  <a:pt x="0" y="21"/>
                </a:cubicBezTo>
                <a:lnTo>
                  <a:pt x="0"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4" name="Freeform 140"/>
          <p:cNvSpPr/>
          <p:nvPr/>
        </p:nvSpPr>
        <p:spPr bwMode="auto">
          <a:xfrm>
            <a:off x="6097758" y="3284590"/>
            <a:ext cx="65947" cy="72102"/>
          </a:xfrm>
          <a:custGeom>
            <a:avLst/>
            <a:gdLst>
              <a:gd name="T0" fmla="*/ 0 w 32"/>
              <a:gd name="T1" fmla="*/ 0 h 35"/>
              <a:gd name="T2" fmla="*/ 32 w 32"/>
              <a:gd name="T3" fmla="*/ 8 h 35"/>
              <a:gd name="T4" fmla="*/ 31 w 32"/>
              <a:gd name="T5" fmla="*/ 29 h 35"/>
              <a:gd name="T6" fmla="*/ 0 w 32"/>
              <a:gd name="T7" fmla="*/ 35 h 35"/>
              <a:gd name="T8" fmla="*/ 0 w 32"/>
              <a:gd name="T9" fmla="*/ 0 h 35"/>
            </a:gdLst>
            <a:ahLst/>
            <a:cxnLst>
              <a:cxn ang="0">
                <a:pos x="T0" y="T1"/>
              </a:cxn>
              <a:cxn ang="0">
                <a:pos x="T2" y="T3"/>
              </a:cxn>
              <a:cxn ang="0">
                <a:pos x="T4" y="T5"/>
              </a:cxn>
              <a:cxn ang="0">
                <a:pos x="T6" y="T7"/>
              </a:cxn>
              <a:cxn ang="0">
                <a:pos x="T8" y="T9"/>
              </a:cxn>
            </a:cxnLst>
            <a:rect l="0" t="0" r="r" b="b"/>
            <a:pathLst>
              <a:path w="32" h="35">
                <a:moveTo>
                  <a:pt x="0" y="0"/>
                </a:moveTo>
                <a:cubicBezTo>
                  <a:pt x="11" y="4"/>
                  <a:pt x="22" y="7"/>
                  <a:pt x="32" y="8"/>
                </a:cubicBezTo>
                <a:cubicBezTo>
                  <a:pt x="31" y="29"/>
                  <a:pt x="31" y="29"/>
                  <a:pt x="31" y="29"/>
                </a:cubicBezTo>
                <a:cubicBezTo>
                  <a:pt x="21" y="30"/>
                  <a:pt x="11" y="32"/>
                  <a:pt x="0" y="35"/>
                </a:cubicBezTo>
                <a:lnTo>
                  <a:pt x="0"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5" name="Freeform 141"/>
          <p:cNvSpPr/>
          <p:nvPr/>
        </p:nvSpPr>
        <p:spPr bwMode="auto">
          <a:xfrm>
            <a:off x="6120620" y="3269642"/>
            <a:ext cx="62430" cy="1099995"/>
          </a:xfrm>
          <a:custGeom>
            <a:avLst/>
            <a:gdLst>
              <a:gd name="T0" fmla="*/ 71 w 71"/>
              <a:gd name="T1" fmla="*/ 0 h 1251"/>
              <a:gd name="T2" fmla="*/ 63 w 71"/>
              <a:gd name="T3" fmla="*/ 362 h 1251"/>
              <a:gd name="T4" fmla="*/ 45 w 71"/>
              <a:gd name="T5" fmla="*/ 1251 h 1251"/>
              <a:gd name="T6" fmla="*/ 21 w 71"/>
              <a:gd name="T7" fmla="*/ 1249 h 1251"/>
              <a:gd name="T8" fmla="*/ 0 w 71"/>
              <a:gd name="T9" fmla="*/ 1249 h 1251"/>
              <a:gd name="T10" fmla="*/ 40 w 71"/>
              <a:gd name="T11" fmla="*/ 362 h 1251"/>
              <a:gd name="T12" fmla="*/ 59 w 71"/>
              <a:gd name="T13" fmla="*/ 0 h 1251"/>
              <a:gd name="T14" fmla="*/ 71 w 71"/>
              <a:gd name="T15" fmla="*/ 0 h 1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51">
                <a:moveTo>
                  <a:pt x="71" y="0"/>
                </a:moveTo>
                <a:lnTo>
                  <a:pt x="63" y="362"/>
                </a:lnTo>
                <a:lnTo>
                  <a:pt x="45" y="1251"/>
                </a:lnTo>
                <a:lnTo>
                  <a:pt x="21" y="1249"/>
                </a:lnTo>
                <a:lnTo>
                  <a:pt x="0" y="1249"/>
                </a:lnTo>
                <a:lnTo>
                  <a:pt x="40" y="362"/>
                </a:lnTo>
                <a:lnTo>
                  <a:pt x="59" y="0"/>
                </a:lnTo>
                <a:lnTo>
                  <a:pt x="71"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6" name="Freeform 142"/>
          <p:cNvSpPr/>
          <p:nvPr/>
        </p:nvSpPr>
        <p:spPr bwMode="auto">
          <a:xfrm>
            <a:off x="6224377" y="3269642"/>
            <a:ext cx="64188" cy="1098237"/>
          </a:xfrm>
          <a:custGeom>
            <a:avLst/>
            <a:gdLst>
              <a:gd name="T0" fmla="*/ 14 w 73"/>
              <a:gd name="T1" fmla="*/ 0 h 1249"/>
              <a:gd name="T2" fmla="*/ 31 w 73"/>
              <a:gd name="T3" fmla="*/ 362 h 1249"/>
              <a:gd name="T4" fmla="*/ 73 w 73"/>
              <a:gd name="T5" fmla="*/ 1249 h 1249"/>
              <a:gd name="T6" fmla="*/ 52 w 73"/>
              <a:gd name="T7" fmla="*/ 1249 h 1249"/>
              <a:gd name="T8" fmla="*/ 28 w 73"/>
              <a:gd name="T9" fmla="*/ 1249 h 1249"/>
              <a:gd name="T10" fmla="*/ 9 w 73"/>
              <a:gd name="T11" fmla="*/ 362 h 1249"/>
              <a:gd name="T12" fmla="*/ 0 w 73"/>
              <a:gd name="T13" fmla="*/ 0 h 1249"/>
              <a:gd name="T14" fmla="*/ 14 w 73"/>
              <a:gd name="T15" fmla="*/ 0 h 1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49">
                <a:moveTo>
                  <a:pt x="14" y="0"/>
                </a:moveTo>
                <a:lnTo>
                  <a:pt x="31" y="362"/>
                </a:lnTo>
                <a:lnTo>
                  <a:pt x="73" y="1249"/>
                </a:lnTo>
                <a:lnTo>
                  <a:pt x="52" y="1249"/>
                </a:lnTo>
                <a:lnTo>
                  <a:pt x="28" y="1249"/>
                </a:lnTo>
                <a:lnTo>
                  <a:pt x="9" y="362"/>
                </a:lnTo>
                <a:lnTo>
                  <a:pt x="0" y="0"/>
                </a:lnTo>
                <a:lnTo>
                  <a:pt x="14"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7" name="Freeform 143"/>
          <p:cNvSpPr>
            <a:spLocks noEditPoints="1"/>
          </p:cNvSpPr>
          <p:nvPr/>
        </p:nvSpPr>
        <p:spPr bwMode="auto">
          <a:xfrm>
            <a:off x="7290080" y="3288107"/>
            <a:ext cx="254116" cy="252357"/>
          </a:xfrm>
          <a:custGeom>
            <a:avLst/>
            <a:gdLst>
              <a:gd name="T0" fmla="*/ 91 w 122"/>
              <a:gd name="T1" fmla="*/ 51 h 121"/>
              <a:gd name="T2" fmla="*/ 45 w 122"/>
              <a:gd name="T3" fmla="*/ 33 h 121"/>
              <a:gd name="T4" fmla="*/ 50 w 122"/>
              <a:gd name="T5" fmla="*/ 28 h 121"/>
              <a:gd name="T6" fmla="*/ 55 w 122"/>
              <a:gd name="T7" fmla="*/ 33 h 121"/>
              <a:gd name="T8" fmla="*/ 25 w 122"/>
              <a:gd name="T9" fmla="*/ 10 h 121"/>
              <a:gd name="T10" fmla="*/ 25 w 122"/>
              <a:gd name="T11" fmla="*/ 7 h 121"/>
              <a:gd name="T12" fmla="*/ 6 w 122"/>
              <a:gd name="T13" fmla="*/ 14 h 121"/>
              <a:gd name="T14" fmla="*/ 96 w 122"/>
              <a:gd name="T15" fmla="*/ 61 h 121"/>
              <a:gd name="T16" fmla="*/ 89 w 122"/>
              <a:gd name="T17" fmla="*/ 7 h 121"/>
              <a:gd name="T18" fmla="*/ 77 w 122"/>
              <a:gd name="T19" fmla="*/ 10 h 121"/>
              <a:gd name="T20" fmla="*/ 25 w 122"/>
              <a:gd name="T21" fmla="*/ 0 h 121"/>
              <a:gd name="T22" fmla="*/ 25 w 122"/>
              <a:gd name="T23" fmla="*/ 3 h 121"/>
              <a:gd name="T24" fmla="*/ 2 w 122"/>
              <a:gd name="T25" fmla="*/ 14 h 121"/>
              <a:gd name="T26" fmla="*/ 0 w 122"/>
              <a:gd name="T27" fmla="*/ 77 h 121"/>
              <a:gd name="T28" fmla="*/ 87 w 122"/>
              <a:gd name="T29" fmla="*/ 108 h 121"/>
              <a:gd name="T30" fmla="*/ 85 w 122"/>
              <a:gd name="T31" fmla="*/ 96 h 121"/>
              <a:gd name="T32" fmla="*/ 100 w 122"/>
              <a:gd name="T33" fmla="*/ 88 h 121"/>
              <a:gd name="T34" fmla="*/ 115 w 122"/>
              <a:gd name="T35" fmla="*/ 53 h 121"/>
              <a:gd name="T36" fmla="*/ 100 w 122"/>
              <a:gd name="T37" fmla="*/ 14 h 121"/>
              <a:gd name="T38" fmla="*/ 77 w 122"/>
              <a:gd name="T39" fmla="*/ 3 h 121"/>
              <a:gd name="T40" fmla="*/ 77 w 122"/>
              <a:gd name="T41" fmla="*/ 0 h 121"/>
              <a:gd name="T42" fmla="*/ 23 w 122"/>
              <a:gd name="T43" fmla="*/ 81 h 121"/>
              <a:gd name="T44" fmla="*/ 23 w 122"/>
              <a:gd name="T45" fmla="*/ 88 h 121"/>
              <a:gd name="T46" fmla="*/ 23 w 122"/>
              <a:gd name="T47" fmla="*/ 81 h 121"/>
              <a:gd name="T48" fmla="*/ 79 w 122"/>
              <a:gd name="T49" fmla="*/ 84 h 121"/>
              <a:gd name="T50" fmla="*/ 73 w 122"/>
              <a:gd name="T51" fmla="*/ 84 h 121"/>
              <a:gd name="T52" fmla="*/ 50 w 122"/>
              <a:gd name="T53" fmla="*/ 69 h 121"/>
              <a:gd name="T54" fmla="*/ 57 w 122"/>
              <a:gd name="T55" fmla="*/ 77 h 121"/>
              <a:gd name="T56" fmla="*/ 67 w 122"/>
              <a:gd name="T57" fmla="*/ 82 h 121"/>
              <a:gd name="T58" fmla="*/ 61 w 122"/>
              <a:gd name="T59" fmla="*/ 91 h 121"/>
              <a:gd name="T60" fmla="*/ 60 w 122"/>
              <a:gd name="T61" fmla="*/ 102 h 121"/>
              <a:gd name="T62" fmla="*/ 50 w 122"/>
              <a:gd name="T63" fmla="*/ 99 h 121"/>
              <a:gd name="T64" fmla="*/ 39 w 122"/>
              <a:gd name="T65" fmla="*/ 102 h 121"/>
              <a:gd name="T66" fmla="*/ 38 w 122"/>
              <a:gd name="T67" fmla="*/ 91 h 121"/>
              <a:gd name="T68" fmla="*/ 32 w 122"/>
              <a:gd name="T69" fmla="*/ 81 h 121"/>
              <a:gd name="T70" fmla="*/ 42 w 122"/>
              <a:gd name="T71" fmla="*/ 77 h 121"/>
              <a:gd name="T72" fmla="*/ 50 w 122"/>
              <a:gd name="T73" fmla="*/ 69 h 121"/>
              <a:gd name="T74" fmla="*/ 52 w 122"/>
              <a:gd name="T75" fmla="*/ 87 h 121"/>
              <a:gd name="T76" fmla="*/ 48 w 122"/>
              <a:gd name="T77" fmla="*/ 87 h 121"/>
              <a:gd name="T78" fmla="*/ 53 w 122"/>
              <a:gd name="T79" fmla="*/ 91 h 121"/>
              <a:gd name="T80" fmla="*/ 53 w 122"/>
              <a:gd name="T81" fmla="*/ 93 h 121"/>
              <a:gd name="T82" fmla="*/ 53 w 122"/>
              <a:gd name="T83" fmla="*/ 91 h 121"/>
              <a:gd name="T84" fmla="*/ 45 w 122"/>
              <a:gd name="T85" fmla="*/ 86 h 121"/>
              <a:gd name="T86" fmla="*/ 43 w 122"/>
              <a:gd name="T87" fmla="*/ 86 h 121"/>
              <a:gd name="T88" fmla="*/ 55 w 122"/>
              <a:gd name="T89" fmla="*/ 84 h 121"/>
              <a:gd name="T90" fmla="*/ 55 w 122"/>
              <a:gd name="T91" fmla="*/ 86 h 121"/>
              <a:gd name="T92" fmla="*/ 55 w 122"/>
              <a:gd name="T93" fmla="*/ 84 h 121"/>
              <a:gd name="T94" fmla="*/ 51 w 122"/>
              <a:gd name="T95" fmla="*/ 81 h 121"/>
              <a:gd name="T96" fmla="*/ 49 w 122"/>
              <a:gd name="T97" fmla="*/ 81 h 121"/>
              <a:gd name="T98" fmla="*/ 46 w 122"/>
              <a:gd name="T99" fmla="*/ 91 h 121"/>
              <a:gd name="T100" fmla="*/ 46 w 122"/>
              <a:gd name="T101" fmla="*/ 93 h 121"/>
              <a:gd name="T102" fmla="*/ 46 w 122"/>
              <a:gd name="T103" fmla="*/ 91 h 121"/>
              <a:gd name="T104" fmla="*/ 53 w 122"/>
              <a:gd name="T105" fmla="*/ 86 h 121"/>
              <a:gd name="T106" fmla="*/ 52 w 122"/>
              <a:gd name="T107" fmla="*/ 90 h 121"/>
              <a:gd name="T108" fmla="*/ 47 w 122"/>
              <a:gd name="T109" fmla="*/ 90 h 121"/>
              <a:gd name="T110" fmla="*/ 46 w 122"/>
              <a:gd name="T111" fmla="*/ 86 h 121"/>
              <a:gd name="T112" fmla="*/ 50 w 122"/>
              <a:gd name="T113"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 h="121">
                <a:moveTo>
                  <a:pt x="55" y="33"/>
                </a:moveTo>
                <a:cubicBezTo>
                  <a:pt x="70" y="34"/>
                  <a:pt x="83" y="41"/>
                  <a:pt x="91" y="51"/>
                </a:cubicBezTo>
                <a:cubicBezTo>
                  <a:pt x="10" y="51"/>
                  <a:pt x="10" y="51"/>
                  <a:pt x="10" y="51"/>
                </a:cubicBezTo>
                <a:cubicBezTo>
                  <a:pt x="18" y="41"/>
                  <a:pt x="31" y="34"/>
                  <a:pt x="45" y="33"/>
                </a:cubicBezTo>
                <a:cubicBezTo>
                  <a:pt x="45" y="33"/>
                  <a:pt x="45" y="33"/>
                  <a:pt x="45" y="33"/>
                </a:cubicBezTo>
                <a:cubicBezTo>
                  <a:pt x="45" y="30"/>
                  <a:pt x="48" y="28"/>
                  <a:pt x="50" y="28"/>
                </a:cubicBezTo>
                <a:cubicBezTo>
                  <a:pt x="53" y="28"/>
                  <a:pt x="55" y="30"/>
                  <a:pt x="55" y="33"/>
                </a:cubicBezTo>
                <a:cubicBezTo>
                  <a:pt x="55" y="33"/>
                  <a:pt x="55" y="33"/>
                  <a:pt x="55" y="33"/>
                </a:cubicBezTo>
                <a:close/>
                <a:moveTo>
                  <a:pt x="77" y="10"/>
                </a:moveTo>
                <a:cubicBezTo>
                  <a:pt x="25" y="10"/>
                  <a:pt x="25" y="10"/>
                  <a:pt x="25" y="10"/>
                </a:cubicBezTo>
                <a:cubicBezTo>
                  <a:pt x="25" y="10"/>
                  <a:pt x="25" y="10"/>
                  <a:pt x="25" y="10"/>
                </a:cubicBezTo>
                <a:cubicBezTo>
                  <a:pt x="25" y="7"/>
                  <a:pt x="25" y="7"/>
                  <a:pt x="25" y="7"/>
                </a:cubicBezTo>
                <a:cubicBezTo>
                  <a:pt x="13" y="7"/>
                  <a:pt x="13" y="7"/>
                  <a:pt x="13" y="7"/>
                </a:cubicBezTo>
                <a:cubicBezTo>
                  <a:pt x="9" y="7"/>
                  <a:pt x="6" y="10"/>
                  <a:pt x="6" y="14"/>
                </a:cubicBezTo>
                <a:cubicBezTo>
                  <a:pt x="6" y="61"/>
                  <a:pt x="6" y="61"/>
                  <a:pt x="6" y="61"/>
                </a:cubicBezTo>
                <a:cubicBezTo>
                  <a:pt x="96" y="61"/>
                  <a:pt x="96" y="61"/>
                  <a:pt x="96" y="61"/>
                </a:cubicBezTo>
                <a:cubicBezTo>
                  <a:pt x="96" y="14"/>
                  <a:pt x="96" y="14"/>
                  <a:pt x="96" y="14"/>
                </a:cubicBezTo>
                <a:cubicBezTo>
                  <a:pt x="96" y="10"/>
                  <a:pt x="93" y="7"/>
                  <a:pt x="89" y="7"/>
                </a:cubicBezTo>
                <a:cubicBezTo>
                  <a:pt x="77" y="7"/>
                  <a:pt x="77" y="7"/>
                  <a:pt x="77" y="7"/>
                </a:cubicBezTo>
                <a:cubicBezTo>
                  <a:pt x="77" y="10"/>
                  <a:pt x="77" y="10"/>
                  <a:pt x="77" y="10"/>
                </a:cubicBezTo>
                <a:cubicBezTo>
                  <a:pt x="77" y="10"/>
                  <a:pt x="77" y="10"/>
                  <a:pt x="77" y="10"/>
                </a:cubicBezTo>
                <a:close/>
                <a:moveTo>
                  <a:pt x="25" y="0"/>
                </a:moveTo>
                <a:cubicBezTo>
                  <a:pt x="25" y="0"/>
                  <a:pt x="25" y="0"/>
                  <a:pt x="25" y="0"/>
                </a:cubicBezTo>
                <a:cubicBezTo>
                  <a:pt x="25" y="3"/>
                  <a:pt x="25" y="3"/>
                  <a:pt x="25" y="3"/>
                </a:cubicBezTo>
                <a:cubicBezTo>
                  <a:pt x="13" y="3"/>
                  <a:pt x="13" y="3"/>
                  <a:pt x="13" y="3"/>
                </a:cubicBezTo>
                <a:cubicBezTo>
                  <a:pt x="7" y="3"/>
                  <a:pt x="2" y="8"/>
                  <a:pt x="2" y="14"/>
                </a:cubicBezTo>
                <a:cubicBezTo>
                  <a:pt x="2" y="68"/>
                  <a:pt x="2" y="68"/>
                  <a:pt x="2" y="68"/>
                </a:cubicBezTo>
                <a:cubicBezTo>
                  <a:pt x="1" y="71"/>
                  <a:pt x="0" y="74"/>
                  <a:pt x="0" y="77"/>
                </a:cubicBezTo>
                <a:cubicBezTo>
                  <a:pt x="0" y="102"/>
                  <a:pt x="23" y="121"/>
                  <a:pt x="51" y="121"/>
                </a:cubicBezTo>
                <a:cubicBezTo>
                  <a:pt x="65" y="121"/>
                  <a:pt x="78" y="116"/>
                  <a:pt x="87" y="108"/>
                </a:cubicBezTo>
                <a:cubicBezTo>
                  <a:pt x="86" y="105"/>
                  <a:pt x="85" y="103"/>
                  <a:pt x="85" y="100"/>
                </a:cubicBezTo>
                <a:cubicBezTo>
                  <a:pt x="85" y="98"/>
                  <a:pt x="85" y="97"/>
                  <a:pt x="85" y="96"/>
                </a:cubicBezTo>
                <a:cubicBezTo>
                  <a:pt x="96" y="96"/>
                  <a:pt x="96" y="96"/>
                  <a:pt x="96" y="96"/>
                </a:cubicBezTo>
                <a:cubicBezTo>
                  <a:pt x="98" y="93"/>
                  <a:pt x="99" y="90"/>
                  <a:pt x="100" y="88"/>
                </a:cubicBezTo>
                <a:cubicBezTo>
                  <a:pt x="122" y="58"/>
                  <a:pt x="122" y="58"/>
                  <a:pt x="122" y="58"/>
                </a:cubicBezTo>
                <a:cubicBezTo>
                  <a:pt x="115" y="53"/>
                  <a:pt x="115" y="53"/>
                  <a:pt x="115" y="53"/>
                </a:cubicBezTo>
                <a:cubicBezTo>
                  <a:pt x="100" y="59"/>
                  <a:pt x="100" y="59"/>
                  <a:pt x="100" y="59"/>
                </a:cubicBezTo>
                <a:cubicBezTo>
                  <a:pt x="100" y="14"/>
                  <a:pt x="100" y="14"/>
                  <a:pt x="100" y="14"/>
                </a:cubicBezTo>
                <a:cubicBezTo>
                  <a:pt x="100" y="8"/>
                  <a:pt x="95" y="3"/>
                  <a:pt x="89" y="3"/>
                </a:cubicBezTo>
                <a:cubicBezTo>
                  <a:pt x="77" y="3"/>
                  <a:pt x="77" y="3"/>
                  <a:pt x="77" y="3"/>
                </a:cubicBezTo>
                <a:cubicBezTo>
                  <a:pt x="77" y="0"/>
                  <a:pt x="77" y="0"/>
                  <a:pt x="77" y="0"/>
                </a:cubicBezTo>
                <a:cubicBezTo>
                  <a:pt x="77" y="0"/>
                  <a:pt x="77" y="0"/>
                  <a:pt x="77" y="0"/>
                </a:cubicBezTo>
                <a:cubicBezTo>
                  <a:pt x="25" y="0"/>
                  <a:pt x="25" y="0"/>
                  <a:pt x="25" y="0"/>
                </a:cubicBezTo>
                <a:close/>
                <a:moveTo>
                  <a:pt x="23" y="81"/>
                </a:moveTo>
                <a:cubicBezTo>
                  <a:pt x="25" y="81"/>
                  <a:pt x="26" y="83"/>
                  <a:pt x="26" y="84"/>
                </a:cubicBezTo>
                <a:cubicBezTo>
                  <a:pt x="26" y="86"/>
                  <a:pt x="25" y="88"/>
                  <a:pt x="23" y="88"/>
                </a:cubicBezTo>
                <a:cubicBezTo>
                  <a:pt x="21" y="88"/>
                  <a:pt x="20" y="86"/>
                  <a:pt x="20" y="84"/>
                </a:cubicBezTo>
                <a:cubicBezTo>
                  <a:pt x="20" y="83"/>
                  <a:pt x="21" y="81"/>
                  <a:pt x="23" y="81"/>
                </a:cubicBezTo>
                <a:close/>
                <a:moveTo>
                  <a:pt x="76" y="81"/>
                </a:moveTo>
                <a:cubicBezTo>
                  <a:pt x="78" y="81"/>
                  <a:pt x="79" y="83"/>
                  <a:pt x="79" y="84"/>
                </a:cubicBezTo>
                <a:cubicBezTo>
                  <a:pt x="79" y="86"/>
                  <a:pt x="78" y="88"/>
                  <a:pt x="76" y="88"/>
                </a:cubicBezTo>
                <a:cubicBezTo>
                  <a:pt x="74" y="88"/>
                  <a:pt x="73" y="86"/>
                  <a:pt x="73" y="84"/>
                </a:cubicBezTo>
                <a:cubicBezTo>
                  <a:pt x="73" y="83"/>
                  <a:pt x="74" y="81"/>
                  <a:pt x="76" y="81"/>
                </a:cubicBezTo>
                <a:close/>
                <a:moveTo>
                  <a:pt x="50" y="69"/>
                </a:moveTo>
                <a:cubicBezTo>
                  <a:pt x="54" y="69"/>
                  <a:pt x="57" y="72"/>
                  <a:pt x="57" y="76"/>
                </a:cubicBezTo>
                <a:cubicBezTo>
                  <a:pt x="57" y="77"/>
                  <a:pt x="57" y="77"/>
                  <a:pt x="57" y="77"/>
                </a:cubicBezTo>
                <a:cubicBezTo>
                  <a:pt x="57" y="77"/>
                  <a:pt x="57" y="77"/>
                  <a:pt x="58" y="77"/>
                </a:cubicBezTo>
                <a:cubicBezTo>
                  <a:pt x="61" y="76"/>
                  <a:pt x="66" y="78"/>
                  <a:pt x="67" y="82"/>
                </a:cubicBezTo>
                <a:cubicBezTo>
                  <a:pt x="68" y="85"/>
                  <a:pt x="66" y="89"/>
                  <a:pt x="62" y="91"/>
                </a:cubicBezTo>
                <a:cubicBezTo>
                  <a:pt x="62" y="91"/>
                  <a:pt x="62" y="91"/>
                  <a:pt x="61" y="91"/>
                </a:cubicBezTo>
                <a:cubicBezTo>
                  <a:pt x="61" y="91"/>
                  <a:pt x="62" y="91"/>
                  <a:pt x="62" y="92"/>
                </a:cubicBezTo>
                <a:cubicBezTo>
                  <a:pt x="64" y="95"/>
                  <a:pt x="63" y="99"/>
                  <a:pt x="60" y="102"/>
                </a:cubicBezTo>
                <a:cubicBezTo>
                  <a:pt x="57" y="104"/>
                  <a:pt x="52" y="104"/>
                  <a:pt x="50" y="100"/>
                </a:cubicBezTo>
                <a:cubicBezTo>
                  <a:pt x="50" y="100"/>
                  <a:pt x="50" y="100"/>
                  <a:pt x="50" y="99"/>
                </a:cubicBezTo>
                <a:cubicBezTo>
                  <a:pt x="49" y="100"/>
                  <a:pt x="49" y="100"/>
                  <a:pt x="49" y="100"/>
                </a:cubicBezTo>
                <a:cubicBezTo>
                  <a:pt x="47" y="103"/>
                  <a:pt x="42" y="104"/>
                  <a:pt x="39" y="102"/>
                </a:cubicBezTo>
                <a:cubicBezTo>
                  <a:pt x="36" y="99"/>
                  <a:pt x="35" y="95"/>
                  <a:pt x="37" y="92"/>
                </a:cubicBezTo>
                <a:cubicBezTo>
                  <a:pt x="37" y="91"/>
                  <a:pt x="38" y="91"/>
                  <a:pt x="38" y="91"/>
                </a:cubicBezTo>
                <a:cubicBezTo>
                  <a:pt x="38" y="91"/>
                  <a:pt x="37" y="91"/>
                  <a:pt x="37" y="91"/>
                </a:cubicBezTo>
                <a:cubicBezTo>
                  <a:pt x="33" y="89"/>
                  <a:pt x="31" y="85"/>
                  <a:pt x="32" y="81"/>
                </a:cubicBezTo>
                <a:cubicBezTo>
                  <a:pt x="34" y="78"/>
                  <a:pt x="38" y="76"/>
                  <a:pt x="42" y="77"/>
                </a:cubicBezTo>
                <a:cubicBezTo>
                  <a:pt x="42" y="77"/>
                  <a:pt x="42" y="77"/>
                  <a:pt x="42" y="77"/>
                </a:cubicBezTo>
                <a:cubicBezTo>
                  <a:pt x="42" y="77"/>
                  <a:pt x="42" y="77"/>
                  <a:pt x="42" y="76"/>
                </a:cubicBezTo>
                <a:cubicBezTo>
                  <a:pt x="42" y="72"/>
                  <a:pt x="46" y="69"/>
                  <a:pt x="50" y="69"/>
                </a:cubicBezTo>
                <a:close/>
                <a:moveTo>
                  <a:pt x="50" y="85"/>
                </a:moveTo>
                <a:cubicBezTo>
                  <a:pt x="51" y="85"/>
                  <a:pt x="52" y="86"/>
                  <a:pt x="52" y="87"/>
                </a:cubicBezTo>
                <a:cubicBezTo>
                  <a:pt x="52" y="88"/>
                  <a:pt x="51" y="89"/>
                  <a:pt x="50" y="89"/>
                </a:cubicBezTo>
                <a:cubicBezTo>
                  <a:pt x="48" y="89"/>
                  <a:pt x="48" y="88"/>
                  <a:pt x="48" y="87"/>
                </a:cubicBezTo>
                <a:cubicBezTo>
                  <a:pt x="48" y="86"/>
                  <a:pt x="48" y="85"/>
                  <a:pt x="50" y="85"/>
                </a:cubicBezTo>
                <a:close/>
                <a:moveTo>
                  <a:pt x="53" y="91"/>
                </a:moveTo>
                <a:cubicBezTo>
                  <a:pt x="53" y="91"/>
                  <a:pt x="54" y="91"/>
                  <a:pt x="54" y="92"/>
                </a:cubicBezTo>
                <a:cubicBezTo>
                  <a:pt x="54" y="93"/>
                  <a:pt x="53" y="93"/>
                  <a:pt x="53" y="93"/>
                </a:cubicBezTo>
                <a:cubicBezTo>
                  <a:pt x="52" y="93"/>
                  <a:pt x="52" y="93"/>
                  <a:pt x="52" y="92"/>
                </a:cubicBezTo>
                <a:cubicBezTo>
                  <a:pt x="52" y="91"/>
                  <a:pt x="52" y="91"/>
                  <a:pt x="53" y="91"/>
                </a:cubicBezTo>
                <a:close/>
                <a:moveTo>
                  <a:pt x="44" y="85"/>
                </a:moveTo>
                <a:cubicBezTo>
                  <a:pt x="45" y="85"/>
                  <a:pt x="45" y="85"/>
                  <a:pt x="45" y="86"/>
                </a:cubicBezTo>
                <a:cubicBezTo>
                  <a:pt x="45" y="86"/>
                  <a:pt x="45" y="87"/>
                  <a:pt x="44" y="87"/>
                </a:cubicBezTo>
                <a:cubicBezTo>
                  <a:pt x="44" y="87"/>
                  <a:pt x="43" y="86"/>
                  <a:pt x="43" y="86"/>
                </a:cubicBezTo>
                <a:cubicBezTo>
                  <a:pt x="43" y="85"/>
                  <a:pt x="44" y="85"/>
                  <a:pt x="44" y="85"/>
                </a:cubicBezTo>
                <a:close/>
                <a:moveTo>
                  <a:pt x="55" y="84"/>
                </a:moveTo>
                <a:cubicBezTo>
                  <a:pt x="55" y="84"/>
                  <a:pt x="56" y="85"/>
                  <a:pt x="56" y="85"/>
                </a:cubicBezTo>
                <a:cubicBezTo>
                  <a:pt x="56" y="86"/>
                  <a:pt x="55" y="86"/>
                  <a:pt x="55" y="86"/>
                </a:cubicBezTo>
                <a:cubicBezTo>
                  <a:pt x="54" y="86"/>
                  <a:pt x="54" y="86"/>
                  <a:pt x="54" y="85"/>
                </a:cubicBezTo>
                <a:cubicBezTo>
                  <a:pt x="54" y="85"/>
                  <a:pt x="54" y="84"/>
                  <a:pt x="55" y="84"/>
                </a:cubicBezTo>
                <a:close/>
                <a:moveTo>
                  <a:pt x="50" y="80"/>
                </a:moveTo>
                <a:cubicBezTo>
                  <a:pt x="50" y="80"/>
                  <a:pt x="51" y="81"/>
                  <a:pt x="51" y="81"/>
                </a:cubicBezTo>
                <a:cubicBezTo>
                  <a:pt x="51" y="82"/>
                  <a:pt x="50" y="82"/>
                  <a:pt x="50" y="82"/>
                </a:cubicBezTo>
                <a:cubicBezTo>
                  <a:pt x="49" y="82"/>
                  <a:pt x="49" y="82"/>
                  <a:pt x="49" y="81"/>
                </a:cubicBezTo>
                <a:cubicBezTo>
                  <a:pt x="49" y="81"/>
                  <a:pt x="49" y="80"/>
                  <a:pt x="50" y="80"/>
                </a:cubicBezTo>
                <a:close/>
                <a:moveTo>
                  <a:pt x="46" y="91"/>
                </a:moveTo>
                <a:cubicBezTo>
                  <a:pt x="47" y="91"/>
                  <a:pt x="47" y="91"/>
                  <a:pt x="47" y="92"/>
                </a:cubicBezTo>
                <a:cubicBezTo>
                  <a:pt x="47" y="92"/>
                  <a:pt x="47" y="93"/>
                  <a:pt x="46" y="93"/>
                </a:cubicBezTo>
                <a:cubicBezTo>
                  <a:pt x="45" y="93"/>
                  <a:pt x="45" y="92"/>
                  <a:pt x="45" y="92"/>
                </a:cubicBezTo>
                <a:cubicBezTo>
                  <a:pt x="45" y="91"/>
                  <a:pt x="45" y="91"/>
                  <a:pt x="46" y="91"/>
                </a:cubicBezTo>
                <a:close/>
                <a:moveTo>
                  <a:pt x="53" y="83"/>
                </a:moveTo>
                <a:cubicBezTo>
                  <a:pt x="53" y="84"/>
                  <a:pt x="53" y="85"/>
                  <a:pt x="53" y="86"/>
                </a:cubicBezTo>
                <a:cubicBezTo>
                  <a:pt x="53" y="87"/>
                  <a:pt x="54" y="88"/>
                  <a:pt x="54" y="89"/>
                </a:cubicBezTo>
                <a:cubicBezTo>
                  <a:pt x="53" y="89"/>
                  <a:pt x="52" y="89"/>
                  <a:pt x="52" y="90"/>
                </a:cubicBezTo>
                <a:cubicBezTo>
                  <a:pt x="51" y="91"/>
                  <a:pt x="50" y="91"/>
                  <a:pt x="50" y="92"/>
                </a:cubicBezTo>
                <a:cubicBezTo>
                  <a:pt x="49" y="91"/>
                  <a:pt x="48" y="91"/>
                  <a:pt x="47" y="90"/>
                </a:cubicBezTo>
                <a:cubicBezTo>
                  <a:pt x="47" y="89"/>
                  <a:pt x="46" y="89"/>
                  <a:pt x="45" y="89"/>
                </a:cubicBezTo>
                <a:cubicBezTo>
                  <a:pt x="45" y="88"/>
                  <a:pt x="46" y="87"/>
                  <a:pt x="46" y="86"/>
                </a:cubicBezTo>
                <a:cubicBezTo>
                  <a:pt x="47" y="85"/>
                  <a:pt x="47" y="84"/>
                  <a:pt x="47" y="83"/>
                </a:cubicBezTo>
                <a:cubicBezTo>
                  <a:pt x="48" y="83"/>
                  <a:pt x="49" y="84"/>
                  <a:pt x="50" y="84"/>
                </a:cubicBezTo>
                <a:cubicBezTo>
                  <a:pt x="51" y="84"/>
                  <a:pt x="52" y="83"/>
                  <a:pt x="53" y="8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8" name="Freeform 144"/>
          <p:cNvSpPr/>
          <p:nvPr/>
        </p:nvSpPr>
        <p:spPr bwMode="auto">
          <a:xfrm>
            <a:off x="7471214" y="3492103"/>
            <a:ext cx="85291" cy="41327"/>
          </a:xfrm>
          <a:custGeom>
            <a:avLst/>
            <a:gdLst>
              <a:gd name="T0" fmla="*/ 41 w 41"/>
              <a:gd name="T1" fmla="*/ 0 h 20"/>
              <a:gd name="T2" fmla="*/ 0 w 41"/>
              <a:gd name="T3" fmla="*/ 0 h 20"/>
              <a:gd name="T4" fmla="*/ 0 w 41"/>
              <a:gd name="T5" fmla="*/ 2 h 20"/>
              <a:gd name="T6" fmla="*/ 21 w 41"/>
              <a:gd name="T7" fmla="*/ 20 h 20"/>
              <a:gd name="T8" fmla="*/ 41 w 41"/>
              <a:gd name="T9" fmla="*/ 2 h 20"/>
              <a:gd name="T10" fmla="*/ 41 w 41"/>
              <a:gd name="T11" fmla="*/ 0 h 20"/>
            </a:gdLst>
            <a:ahLst/>
            <a:cxnLst>
              <a:cxn ang="0">
                <a:pos x="T0" y="T1"/>
              </a:cxn>
              <a:cxn ang="0">
                <a:pos x="T2" y="T3"/>
              </a:cxn>
              <a:cxn ang="0">
                <a:pos x="T4" y="T5"/>
              </a:cxn>
              <a:cxn ang="0">
                <a:pos x="T6" y="T7"/>
              </a:cxn>
              <a:cxn ang="0">
                <a:pos x="T8" y="T9"/>
              </a:cxn>
              <a:cxn ang="0">
                <a:pos x="T10" y="T11"/>
              </a:cxn>
            </a:cxnLst>
            <a:rect l="0" t="0" r="r" b="b"/>
            <a:pathLst>
              <a:path w="41" h="20">
                <a:moveTo>
                  <a:pt x="41" y="0"/>
                </a:moveTo>
                <a:cubicBezTo>
                  <a:pt x="0" y="0"/>
                  <a:pt x="0" y="0"/>
                  <a:pt x="0" y="0"/>
                </a:cubicBezTo>
                <a:cubicBezTo>
                  <a:pt x="0" y="1"/>
                  <a:pt x="0" y="1"/>
                  <a:pt x="0" y="2"/>
                </a:cubicBezTo>
                <a:cubicBezTo>
                  <a:pt x="0" y="13"/>
                  <a:pt x="10" y="20"/>
                  <a:pt x="21" y="20"/>
                </a:cubicBezTo>
                <a:cubicBezTo>
                  <a:pt x="31" y="20"/>
                  <a:pt x="41" y="13"/>
                  <a:pt x="41" y="2"/>
                </a:cubicBezTo>
                <a:cubicBezTo>
                  <a:pt x="41" y="1"/>
                  <a:pt x="41" y="1"/>
                  <a:pt x="4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9" name="Freeform 145"/>
          <p:cNvSpPr>
            <a:spLocks noEditPoints="1"/>
          </p:cNvSpPr>
          <p:nvPr/>
        </p:nvSpPr>
        <p:spPr bwMode="auto">
          <a:xfrm>
            <a:off x="6299117" y="2861650"/>
            <a:ext cx="276977" cy="281374"/>
          </a:xfrm>
          <a:custGeom>
            <a:avLst/>
            <a:gdLst>
              <a:gd name="T0" fmla="*/ 66 w 133"/>
              <a:gd name="T1" fmla="*/ 8 h 135"/>
              <a:gd name="T2" fmla="*/ 56 w 133"/>
              <a:gd name="T3" fmla="*/ 15 h 135"/>
              <a:gd name="T4" fmla="*/ 44 w 133"/>
              <a:gd name="T5" fmla="*/ 13 h 135"/>
              <a:gd name="T6" fmla="*/ 13 w 133"/>
              <a:gd name="T7" fmla="*/ 23 h 135"/>
              <a:gd name="T8" fmla="*/ 29 w 133"/>
              <a:gd name="T9" fmla="*/ 28 h 135"/>
              <a:gd name="T10" fmla="*/ 22 w 133"/>
              <a:gd name="T11" fmla="*/ 36 h 135"/>
              <a:gd name="T12" fmla="*/ 13 w 133"/>
              <a:gd name="T13" fmla="*/ 23 h 135"/>
              <a:gd name="T14" fmla="*/ 7 w 133"/>
              <a:gd name="T15" fmla="*/ 51 h 135"/>
              <a:gd name="T16" fmla="*/ 14 w 133"/>
              <a:gd name="T17" fmla="*/ 61 h 135"/>
              <a:gd name="T18" fmla="*/ 14 w 133"/>
              <a:gd name="T19" fmla="*/ 66 h 135"/>
              <a:gd name="T20" fmla="*/ 0 w 133"/>
              <a:gd name="T21" fmla="*/ 61 h 135"/>
              <a:gd name="T22" fmla="*/ 10 w 133"/>
              <a:gd name="T23" fmla="*/ 85 h 135"/>
              <a:gd name="T24" fmla="*/ 20 w 133"/>
              <a:gd name="T25" fmla="*/ 95 h 135"/>
              <a:gd name="T26" fmla="*/ 21 w 133"/>
              <a:gd name="T27" fmla="*/ 106 h 135"/>
              <a:gd name="T28" fmla="*/ 36 w 133"/>
              <a:gd name="T29" fmla="*/ 128 h 135"/>
              <a:gd name="T30" fmla="*/ 41 w 133"/>
              <a:gd name="T31" fmla="*/ 115 h 135"/>
              <a:gd name="T32" fmla="*/ 46 w 133"/>
              <a:gd name="T33" fmla="*/ 116 h 135"/>
              <a:gd name="T34" fmla="*/ 36 w 133"/>
              <a:gd name="T35" fmla="*/ 128 h 135"/>
              <a:gd name="T36" fmla="*/ 65 w 133"/>
              <a:gd name="T37" fmla="*/ 126 h 135"/>
              <a:gd name="T38" fmla="*/ 77 w 133"/>
              <a:gd name="T39" fmla="*/ 120 h 135"/>
              <a:gd name="T40" fmla="*/ 88 w 133"/>
              <a:gd name="T41" fmla="*/ 122 h 135"/>
              <a:gd name="T42" fmla="*/ 119 w 133"/>
              <a:gd name="T43" fmla="*/ 110 h 135"/>
              <a:gd name="T44" fmla="*/ 102 w 133"/>
              <a:gd name="T45" fmla="*/ 106 h 135"/>
              <a:gd name="T46" fmla="*/ 109 w 133"/>
              <a:gd name="T47" fmla="*/ 98 h 135"/>
              <a:gd name="T48" fmla="*/ 119 w 133"/>
              <a:gd name="T49" fmla="*/ 110 h 135"/>
              <a:gd name="T50" fmla="*/ 124 w 133"/>
              <a:gd name="T51" fmla="*/ 84 h 135"/>
              <a:gd name="T52" fmla="*/ 119 w 133"/>
              <a:gd name="T53" fmla="*/ 71 h 135"/>
              <a:gd name="T54" fmla="*/ 124 w 133"/>
              <a:gd name="T55" fmla="*/ 61 h 135"/>
              <a:gd name="T56" fmla="*/ 125 w 133"/>
              <a:gd name="T57" fmla="*/ 34 h 135"/>
              <a:gd name="T58" fmla="*/ 113 w 133"/>
              <a:gd name="T59" fmla="*/ 43 h 135"/>
              <a:gd name="T60" fmla="*/ 110 w 133"/>
              <a:gd name="T61" fmla="*/ 38 h 135"/>
              <a:gd name="T62" fmla="*/ 125 w 133"/>
              <a:gd name="T63" fmla="*/ 34 h 135"/>
              <a:gd name="T64" fmla="*/ 103 w 133"/>
              <a:gd name="T65" fmla="*/ 20 h 135"/>
              <a:gd name="T66" fmla="*/ 89 w 133"/>
              <a:gd name="T67" fmla="*/ 19 h 135"/>
              <a:gd name="T68" fmla="*/ 81 w 133"/>
              <a:gd name="T6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35">
                <a:moveTo>
                  <a:pt x="53" y="1"/>
                </a:moveTo>
                <a:cubicBezTo>
                  <a:pt x="59" y="0"/>
                  <a:pt x="64" y="3"/>
                  <a:pt x="66" y="8"/>
                </a:cubicBezTo>
                <a:cubicBezTo>
                  <a:pt x="64" y="9"/>
                  <a:pt x="61" y="12"/>
                  <a:pt x="60" y="15"/>
                </a:cubicBezTo>
                <a:cubicBezTo>
                  <a:pt x="59" y="15"/>
                  <a:pt x="57" y="15"/>
                  <a:pt x="56" y="15"/>
                </a:cubicBezTo>
                <a:cubicBezTo>
                  <a:pt x="54" y="15"/>
                  <a:pt x="53" y="16"/>
                  <a:pt x="52" y="17"/>
                </a:cubicBezTo>
                <a:cubicBezTo>
                  <a:pt x="49" y="15"/>
                  <a:pt x="47" y="14"/>
                  <a:pt x="44" y="13"/>
                </a:cubicBezTo>
                <a:cubicBezTo>
                  <a:pt x="44" y="7"/>
                  <a:pt x="48" y="3"/>
                  <a:pt x="53" y="1"/>
                </a:cubicBezTo>
                <a:close/>
                <a:moveTo>
                  <a:pt x="13" y="23"/>
                </a:moveTo>
                <a:cubicBezTo>
                  <a:pt x="16" y="18"/>
                  <a:pt x="24" y="17"/>
                  <a:pt x="30" y="20"/>
                </a:cubicBezTo>
                <a:cubicBezTo>
                  <a:pt x="29" y="23"/>
                  <a:pt x="29" y="26"/>
                  <a:pt x="29" y="28"/>
                </a:cubicBezTo>
                <a:cubicBezTo>
                  <a:pt x="27" y="29"/>
                  <a:pt x="25" y="31"/>
                  <a:pt x="24" y="33"/>
                </a:cubicBezTo>
                <a:cubicBezTo>
                  <a:pt x="23" y="34"/>
                  <a:pt x="22" y="35"/>
                  <a:pt x="22" y="36"/>
                </a:cubicBezTo>
                <a:cubicBezTo>
                  <a:pt x="19" y="36"/>
                  <a:pt x="16" y="36"/>
                  <a:pt x="14" y="38"/>
                </a:cubicBezTo>
                <a:cubicBezTo>
                  <a:pt x="10" y="33"/>
                  <a:pt x="10" y="28"/>
                  <a:pt x="13" y="23"/>
                </a:cubicBezTo>
                <a:close/>
                <a:moveTo>
                  <a:pt x="0" y="61"/>
                </a:moveTo>
                <a:cubicBezTo>
                  <a:pt x="1" y="56"/>
                  <a:pt x="3" y="53"/>
                  <a:pt x="7" y="51"/>
                </a:cubicBezTo>
                <a:cubicBezTo>
                  <a:pt x="7" y="51"/>
                  <a:pt x="7" y="51"/>
                  <a:pt x="7" y="51"/>
                </a:cubicBezTo>
                <a:cubicBezTo>
                  <a:pt x="8" y="55"/>
                  <a:pt x="10" y="59"/>
                  <a:pt x="14" y="61"/>
                </a:cubicBezTo>
                <a:cubicBezTo>
                  <a:pt x="14" y="61"/>
                  <a:pt x="14" y="62"/>
                  <a:pt x="14" y="62"/>
                </a:cubicBezTo>
                <a:cubicBezTo>
                  <a:pt x="14" y="63"/>
                  <a:pt x="14" y="65"/>
                  <a:pt x="14" y="66"/>
                </a:cubicBezTo>
                <a:cubicBezTo>
                  <a:pt x="12" y="67"/>
                  <a:pt x="10" y="70"/>
                  <a:pt x="9" y="72"/>
                </a:cubicBezTo>
                <a:cubicBezTo>
                  <a:pt x="4" y="70"/>
                  <a:pt x="0" y="66"/>
                  <a:pt x="0" y="61"/>
                </a:cubicBezTo>
                <a:close/>
                <a:moveTo>
                  <a:pt x="7" y="102"/>
                </a:moveTo>
                <a:cubicBezTo>
                  <a:pt x="4" y="97"/>
                  <a:pt x="5" y="90"/>
                  <a:pt x="10" y="85"/>
                </a:cubicBezTo>
                <a:cubicBezTo>
                  <a:pt x="12" y="88"/>
                  <a:pt x="15" y="89"/>
                  <a:pt x="18" y="90"/>
                </a:cubicBezTo>
                <a:cubicBezTo>
                  <a:pt x="18" y="92"/>
                  <a:pt x="18" y="94"/>
                  <a:pt x="20" y="95"/>
                </a:cubicBezTo>
                <a:cubicBezTo>
                  <a:pt x="20" y="96"/>
                  <a:pt x="21" y="97"/>
                  <a:pt x="22" y="98"/>
                </a:cubicBezTo>
                <a:cubicBezTo>
                  <a:pt x="21" y="101"/>
                  <a:pt x="21" y="104"/>
                  <a:pt x="21" y="106"/>
                </a:cubicBezTo>
                <a:cubicBezTo>
                  <a:pt x="16" y="108"/>
                  <a:pt x="10" y="107"/>
                  <a:pt x="7" y="102"/>
                </a:cubicBezTo>
                <a:close/>
                <a:moveTo>
                  <a:pt x="36" y="128"/>
                </a:moveTo>
                <a:cubicBezTo>
                  <a:pt x="31" y="126"/>
                  <a:pt x="29" y="121"/>
                  <a:pt x="29" y="116"/>
                </a:cubicBezTo>
                <a:cubicBezTo>
                  <a:pt x="33" y="118"/>
                  <a:pt x="38" y="117"/>
                  <a:pt x="41" y="115"/>
                </a:cubicBezTo>
                <a:cubicBezTo>
                  <a:pt x="42" y="115"/>
                  <a:pt x="42" y="115"/>
                  <a:pt x="42" y="115"/>
                </a:cubicBezTo>
                <a:cubicBezTo>
                  <a:pt x="43" y="116"/>
                  <a:pt x="45" y="116"/>
                  <a:pt x="46" y="116"/>
                </a:cubicBezTo>
                <a:cubicBezTo>
                  <a:pt x="47" y="119"/>
                  <a:pt x="48" y="122"/>
                  <a:pt x="50" y="124"/>
                </a:cubicBezTo>
                <a:cubicBezTo>
                  <a:pt x="46" y="128"/>
                  <a:pt x="41" y="130"/>
                  <a:pt x="36" y="128"/>
                </a:cubicBezTo>
                <a:close/>
                <a:moveTo>
                  <a:pt x="79" y="133"/>
                </a:moveTo>
                <a:cubicBezTo>
                  <a:pt x="74" y="135"/>
                  <a:pt x="68" y="132"/>
                  <a:pt x="65" y="126"/>
                </a:cubicBezTo>
                <a:cubicBezTo>
                  <a:pt x="68" y="125"/>
                  <a:pt x="70" y="122"/>
                  <a:pt x="71" y="120"/>
                </a:cubicBezTo>
                <a:cubicBezTo>
                  <a:pt x="73" y="120"/>
                  <a:pt x="75" y="120"/>
                  <a:pt x="77" y="120"/>
                </a:cubicBezTo>
                <a:cubicBezTo>
                  <a:pt x="78" y="119"/>
                  <a:pt x="79" y="119"/>
                  <a:pt x="80" y="118"/>
                </a:cubicBezTo>
                <a:cubicBezTo>
                  <a:pt x="82" y="120"/>
                  <a:pt x="85" y="121"/>
                  <a:pt x="88" y="122"/>
                </a:cubicBezTo>
                <a:cubicBezTo>
                  <a:pt x="88" y="127"/>
                  <a:pt x="84" y="132"/>
                  <a:pt x="79" y="133"/>
                </a:cubicBezTo>
                <a:close/>
                <a:moveTo>
                  <a:pt x="119" y="110"/>
                </a:moveTo>
                <a:cubicBezTo>
                  <a:pt x="115" y="116"/>
                  <a:pt x="108" y="117"/>
                  <a:pt x="101" y="114"/>
                </a:cubicBezTo>
                <a:cubicBezTo>
                  <a:pt x="103" y="111"/>
                  <a:pt x="103" y="109"/>
                  <a:pt x="102" y="106"/>
                </a:cubicBezTo>
                <a:cubicBezTo>
                  <a:pt x="105" y="105"/>
                  <a:pt x="107" y="103"/>
                  <a:pt x="108" y="101"/>
                </a:cubicBezTo>
                <a:cubicBezTo>
                  <a:pt x="108" y="100"/>
                  <a:pt x="109" y="99"/>
                  <a:pt x="109" y="98"/>
                </a:cubicBezTo>
                <a:cubicBezTo>
                  <a:pt x="112" y="98"/>
                  <a:pt x="115" y="98"/>
                  <a:pt x="117" y="96"/>
                </a:cubicBezTo>
                <a:cubicBezTo>
                  <a:pt x="121" y="100"/>
                  <a:pt x="121" y="106"/>
                  <a:pt x="119" y="110"/>
                </a:cubicBezTo>
                <a:close/>
                <a:moveTo>
                  <a:pt x="133" y="72"/>
                </a:moveTo>
                <a:cubicBezTo>
                  <a:pt x="133" y="77"/>
                  <a:pt x="129" y="82"/>
                  <a:pt x="124" y="84"/>
                </a:cubicBezTo>
                <a:cubicBezTo>
                  <a:pt x="124" y="80"/>
                  <a:pt x="121" y="77"/>
                  <a:pt x="119" y="75"/>
                </a:cubicBezTo>
                <a:cubicBezTo>
                  <a:pt x="119" y="73"/>
                  <a:pt x="119" y="72"/>
                  <a:pt x="119" y="71"/>
                </a:cubicBezTo>
                <a:cubicBezTo>
                  <a:pt x="119" y="70"/>
                  <a:pt x="119" y="68"/>
                  <a:pt x="118" y="67"/>
                </a:cubicBezTo>
                <a:cubicBezTo>
                  <a:pt x="121" y="66"/>
                  <a:pt x="123" y="64"/>
                  <a:pt x="124" y="61"/>
                </a:cubicBezTo>
                <a:cubicBezTo>
                  <a:pt x="129" y="63"/>
                  <a:pt x="133" y="67"/>
                  <a:pt x="133" y="72"/>
                </a:cubicBezTo>
                <a:close/>
                <a:moveTo>
                  <a:pt x="125" y="34"/>
                </a:moveTo>
                <a:cubicBezTo>
                  <a:pt x="128" y="38"/>
                  <a:pt x="127" y="45"/>
                  <a:pt x="123" y="49"/>
                </a:cubicBezTo>
                <a:cubicBezTo>
                  <a:pt x="121" y="46"/>
                  <a:pt x="117" y="44"/>
                  <a:pt x="113" y="43"/>
                </a:cubicBezTo>
                <a:cubicBezTo>
                  <a:pt x="113" y="42"/>
                  <a:pt x="113" y="41"/>
                  <a:pt x="112" y="41"/>
                </a:cubicBezTo>
                <a:cubicBezTo>
                  <a:pt x="111" y="40"/>
                  <a:pt x="111" y="39"/>
                  <a:pt x="110" y="38"/>
                </a:cubicBezTo>
                <a:cubicBezTo>
                  <a:pt x="111" y="35"/>
                  <a:pt x="111" y="32"/>
                  <a:pt x="111" y="30"/>
                </a:cubicBezTo>
                <a:cubicBezTo>
                  <a:pt x="116" y="28"/>
                  <a:pt x="122" y="30"/>
                  <a:pt x="125" y="34"/>
                </a:cubicBezTo>
                <a:close/>
                <a:moveTo>
                  <a:pt x="95" y="6"/>
                </a:moveTo>
                <a:cubicBezTo>
                  <a:pt x="100" y="8"/>
                  <a:pt x="103" y="14"/>
                  <a:pt x="103" y="20"/>
                </a:cubicBezTo>
                <a:cubicBezTo>
                  <a:pt x="99" y="18"/>
                  <a:pt x="95" y="19"/>
                  <a:pt x="92" y="21"/>
                </a:cubicBezTo>
                <a:cubicBezTo>
                  <a:pt x="91" y="20"/>
                  <a:pt x="90" y="19"/>
                  <a:pt x="89" y="19"/>
                </a:cubicBezTo>
                <a:cubicBezTo>
                  <a:pt x="88" y="19"/>
                  <a:pt x="86" y="18"/>
                  <a:pt x="85" y="18"/>
                </a:cubicBezTo>
                <a:cubicBezTo>
                  <a:pt x="84" y="15"/>
                  <a:pt x="83" y="13"/>
                  <a:pt x="81" y="11"/>
                </a:cubicBezTo>
                <a:cubicBezTo>
                  <a:pt x="85" y="7"/>
                  <a:pt x="90" y="5"/>
                  <a:pt x="95" y="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0" name="Freeform 146"/>
          <p:cNvSpPr>
            <a:spLocks noEditPoints="1"/>
          </p:cNvSpPr>
          <p:nvPr/>
        </p:nvSpPr>
        <p:spPr bwMode="auto">
          <a:xfrm>
            <a:off x="6317582" y="2882753"/>
            <a:ext cx="237409" cy="239168"/>
          </a:xfrm>
          <a:custGeom>
            <a:avLst/>
            <a:gdLst>
              <a:gd name="T0" fmla="*/ 40 w 114"/>
              <a:gd name="T1" fmla="*/ 9 h 115"/>
              <a:gd name="T2" fmla="*/ 38 w 114"/>
              <a:gd name="T3" fmla="*/ 21 h 115"/>
              <a:gd name="T4" fmla="*/ 35 w 114"/>
              <a:gd name="T5" fmla="*/ 22 h 115"/>
              <a:gd name="T6" fmla="*/ 23 w 114"/>
              <a:gd name="T7" fmla="*/ 18 h 115"/>
              <a:gd name="T8" fmla="*/ 1 w 114"/>
              <a:gd name="T9" fmla="*/ 37 h 115"/>
              <a:gd name="T10" fmla="*/ 18 w 114"/>
              <a:gd name="T11" fmla="*/ 40 h 115"/>
              <a:gd name="T12" fmla="*/ 6 w 114"/>
              <a:gd name="T13" fmla="*/ 48 h 115"/>
              <a:gd name="T14" fmla="*/ 2 w 114"/>
              <a:gd name="T15" fmla="*/ 70 h 115"/>
              <a:gd name="T16" fmla="*/ 17 w 114"/>
              <a:gd name="T17" fmla="*/ 65 h 115"/>
              <a:gd name="T18" fmla="*/ 14 w 114"/>
              <a:gd name="T19" fmla="*/ 68 h 115"/>
              <a:gd name="T20" fmla="*/ 2 w 114"/>
              <a:gd name="T21" fmla="*/ 70 h 115"/>
              <a:gd name="T22" fmla="*/ 16 w 114"/>
              <a:gd name="T23" fmla="*/ 89 h 115"/>
              <a:gd name="T24" fmla="*/ 30 w 114"/>
              <a:gd name="T25" fmla="*/ 103 h 115"/>
              <a:gd name="T26" fmla="*/ 49 w 114"/>
              <a:gd name="T27" fmla="*/ 115 h 115"/>
              <a:gd name="T28" fmla="*/ 49 w 114"/>
              <a:gd name="T29" fmla="*/ 99 h 115"/>
              <a:gd name="T30" fmla="*/ 52 w 114"/>
              <a:gd name="T31" fmla="*/ 99 h 115"/>
              <a:gd name="T32" fmla="*/ 59 w 114"/>
              <a:gd name="T33" fmla="*/ 109 h 115"/>
              <a:gd name="T34" fmla="*/ 86 w 114"/>
              <a:gd name="T35" fmla="*/ 107 h 115"/>
              <a:gd name="T36" fmla="*/ 76 w 114"/>
              <a:gd name="T37" fmla="*/ 94 h 115"/>
              <a:gd name="T38" fmla="*/ 79 w 114"/>
              <a:gd name="T39" fmla="*/ 93 h 115"/>
              <a:gd name="T40" fmla="*/ 90 w 114"/>
              <a:gd name="T41" fmla="*/ 96 h 115"/>
              <a:gd name="T42" fmla="*/ 112 w 114"/>
              <a:gd name="T43" fmla="*/ 77 h 115"/>
              <a:gd name="T44" fmla="*/ 95 w 114"/>
              <a:gd name="T45" fmla="*/ 75 h 115"/>
              <a:gd name="T46" fmla="*/ 97 w 114"/>
              <a:gd name="T47" fmla="*/ 73 h 115"/>
              <a:gd name="T48" fmla="*/ 112 w 114"/>
              <a:gd name="T49" fmla="*/ 77 h 115"/>
              <a:gd name="T50" fmla="*/ 108 w 114"/>
              <a:gd name="T51" fmla="*/ 55 h 115"/>
              <a:gd name="T52" fmla="*/ 99 w 114"/>
              <a:gd name="T53" fmla="*/ 48 h 115"/>
              <a:gd name="T54" fmla="*/ 112 w 114"/>
              <a:gd name="T55" fmla="*/ 42 h 115"/>
              <a:gd name="T56" fmla="*/ 98 w 114"/>
              <a:gd name="T57" fmla="*/ 27 h 115"/>
              <a:gd name="T58" fmla="*/ 86 w 114"/>
              <a:gd name="T59" fmla="*/ 27 h 115"/>
              <a:gd name="T60" fmla="*/ 85 w 114"/>
              <a:gd name="T61" fmla="*/ 13 h 115"/>
              <a:gd name="T62" fmla="*/ 63 w 114"/>
              <a:gd name="T63" fmla="*/ 0 h 115"/>
              <a:gd name="T64" fmla="*/ 64 w 114"/>
              <a:gd name="T65" fmla="*/ 16 h 115"/>
              <a:gd name="T66" fmla="*/ 62 w 114"/>
              <a:gd name="T67" fmla="*/ 16 h 115"/>
              <a:gd name="T68" fmla="*/ 54 w 114"/>
              <a:gd name="T6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15">
                <a:moveTo>
                  <a:pt x="28" y="7"/>
                </a:moveTo>
                <a:cubicBezTo>
                  <a:pt x="32" y="5"/>
                  <a:pt x="37" y="6"/>
                  <a:pt x="40" y="9"/>
                </a:cubicBezTo>
                <a:cubicBezTo>
                  <a:pt x="38" y="12"/>
                  <a:pt x="37" y="17"/>
                  <a:pt x="38" y="21"/>
                </a:cubicBezTo>
                <a:cubicBezTo>
                  <a:pt x="38" y="21"/>
                  <a:pt x="38" y="21"/>
                  <a:pt x="38" y="21"/>
                </a:cubicBezTo>
                <a:cubicBezTo>
                  <a:pt x="37" y="21"/>
                  <a:pt x="37" y="21"/>
                  <a:pt x="36" y="21"/>
                </a:cubicBezTo>
                <a:cubicBezTo>
                  <a:pt x="36" y="22"/>
                  <a:pt x="36" y="22"/>
                  <a:pt x="35" y="22"/>
                </a:cubicBezTo>
                <a:cubicBezTo>
                  <a:pt x="34" y="21"/>
                  <a:pt x="33" y="21"/>
                  <a:pt x="33" y="20"/>
                </a:cubicBezTo>
                <a:cubicBezTo>
                  <a:pt x="30" y="18"/>
                  <a:pt x="26" y="17"/>
                  <a:pt x="23" y="18"/>
                </a:cubicBezTo>
                <a:cubicBezTo>
                  <a:pt x="23" y="13"/>
                  <a:pt x="24" y="9"/>
                  <a:pt x="28" y="7"/>
                </a:cubicBezTo>
                <a:close/>
                <a:moveTo>
                  <a:pt x="1" y="37"/>
                </a:moveTo>
                <a:cubicBezTo>
                  <a:pt x="2" y="32"/>
                  <a:pt x="7" y="29"/>
                  <a:pt x="13" y="29"/>
                </a:cubicBezTo>
                <a:cubicBezTo>
                  <a:pt x="13" y="33"/>
                  <a:pt x="15" y="37"/>
                  <a:pt x="18" y="40"/>
                </a:cubicBezTo>
                <a:cubicBezTo>
                  <a:pt x="18" y="40"/>
                  <a:pt x="18" y="40"/>
                  <a:pt x="18" y="41"/>
                </a:cubicBezTo>
                <a:cubicBezTo>
                  <a:pt x="13" y="41"/>
                  <a:pt x="8" y="44"/>
                  <a:pt x="6" y="48"/>
                </a:cubicBezTo>
                <a:cubicBezTo>
                  <a:pt x="2" y="45"/>
                  <a:pt x="0" y="41"/>
                  <a:pt x="1" y="37"/>
                </a:cubicBezTo>
                <a:close/>
                <a:moveTo>
                  <a:pt x="2" y="70"/>
                </a:moveTo>
                <a:cubicBezTo>
                  <a:pt x="0" y="66"/>
                  <a:pt x="3" y="61"/>
                  <a:pt x="7" y="59"/>
                </a:cubicBezTo>
                <a:cubicBezTo>
                  <a:pt x="9" y="62"/>
                  <a:pt x="13" y="64"/>
                  <a:pt x="17" y="65"/>
                </a:cubicBezTo>
                <a:cubicBezTo>
                  <a:pt x="17" y="65"/>
                  <a:pt x="17" y="65"/>
                  <a:pt x="17" y="66"/>
                </a:cubicBezTo>
                <a:cubicBezTo>
                  <a:pt x="16" y="66"/>
                  <a:pt x="15" y="67"/>
                  <a:pt x="14" y="68"/>
                </a:cubicBezTo>
                <a:cubicBezTo>
                  <a:pt x="11" y="70"/>
                  <a:pt x="9" y="73"/>
                  <a:pt x="9" y="77"/>
                </a:cubicBezTo>
                <a:cubicBezTo>
                  <a:pt x="5" y="76"/>
                  <a:pt x="3" y="74"/>
                  <a:pt x="2" y="70"/>
                </a:cubicBezTo>
                <a:close/>
                <a:moveTo>
                  <a:pt x="19" y="102"/>
                </a:moveTo>
                <a:cubicBezTo>
                  <a:pt x="15" y="100"/>
                  <a:pt x="14" y="94"/>
                  <a:pt x="16" y="89"/>
                </a:cubicBezTo>
                <a:cubicBezTo>
                  <a:pt x="19" y="91"/>
                  <a:pt x="24" y="90"/>
                  <a:pt x="27" y="88"/>
                </a:cubicBezTo>
                <a:cubicBezTo>
                  <a:pt x="25" y="93"/>
                  <a:pt x="26" y="99"/>
                  <a:pt x="30" y="103"/>
                </a:cubicBezTo>
                <a:cubicBezTo>
                  <a:pt x="26" y="105"/>
                  <a:pt x="22" y="105"/>
                  <a:pt x="19" y="102"/>
                </a:cubicBezTo>
                <a:close/>
                <a:moveTo>
                  <a:pt x="49" y="115"/>
                </a:moveTo>
                <a:cubicBezTo>
                  <a:pt x="45" y="114"/>
                  <a:pt x="41" y="111"/>
                  <a:pt x="40" y="106"/>
                </a:cubicBezTo>
                <a:cubicBezTo>
                  <a:pt x="44" y="105"/>
                  <a:pt x="47" y="102"/>
                  <a:pt x="49" y="99"/>
                </a:cubicBezTo>
                <a:cubicBezTo>
                  <a:pt x="50" y="99"/>
                  <a:pt x="51" y="99"/>
                  <a:pt x="51" y="99"/>
                </a:cubicBezTo>
                <a:cubicBezTo>
                  <a:pt x="52" y="99"/>
                  <a:pt x="52" y="99"/>
                  <a:pt x="52" y="99"/>
                </a:cubicBezTo>
                <a:cubicBezTo>
                  <a:pt x="52" y="99"/>
                  <a:pt x="52" y="100"/>
                  <a:pt x="52" y="100"/>
                </a:cubicBezTo>
                <a:cubicBezTo>
                  <a:pt x="53" y="104"/>
                  <a:pt x="56" y="107"/>
                  <a:pt x="59" y="109"/>
                </a:cubicBezTo>
                <a:cubicBezTo>
                  <a:pt x="57" y="113"/>
                  <a:pt x="54" y="115"/>
                  <a:pt x="49" y="115"/>
                </a:cubicBezTo>
                <a:close/>
                <a:moveTo>
                  <a:pt x="86" y="107"/>
                </a:moveTo>
                <a:cubicBezTo>
                  <a:pt x="83" y="110"/>
                  <a:pt x="77" y="109"/>
                  <a:pt x="73" y="106"/>
                </a:cubicBezTo>
                <a:cubicBezTo>
                  <a:pt x="76" y="103"/>
                  <a:pt x="77" y="98"/>
                  <a:pt x="76" y="94"/>
                </a:cubicBezTo>
                <a:cubicBezTo>
                  <a:pt x="77" y="94"/>
                  <a:pt x="77" y="94"/>
                  <a:pt x="78" y="93"/>
                </a:cubicBezTo>
                <a:cubicBezTo>
                  <a:pt x="78" y="93"/>
                  <a:pt x="78" y="93"/>
                  <a:pt x="79" y="93"/>
                </a:cubicBezTo>
                <a:cubicBezTo>
                  <a:pt x="80" y="93"/>
                  <a:pt x="80" y="94"/>
                  <a:pt x="81" y="94"/>
                </a:cubicBezTo>
                <a:cubicBezTo>
                  <a:pt x="84" y="96"/>
                  <a:pt x="87" y="97"/>
                  <a:pt x="90" y="96"/>
                </a:cubicBezTo>
                <a:cubicBezTo>
                  <a:pt x="91" y="101"/>
                  <a:pt x="90" y="105"/>
                  <a:pt x="86" y="107"/>
                </a:cubicBezTo>
                <a:close/>
                <a:moveTo>
                  <a:pt x="112" y="77"/>
                </a:moveTo>
                <a:cubicBezTo>
                  <a:pt x="111" y="82"/>
                  <a:pt x="106" y="85"/>
                  <a:pt x="101" y="85"/>
                </a:cubicBezTo>
                <a:cubicBezTo>
                  <a:pt x="101" y="81"/>
                  <a:pt x="99" y="77"/>
                  <a:pt x="95" y="75"/>
                </a:cubicBezTo>
                <a:cubicBezTo>
                  <a:pt x="95" y="74"/>
                  <a:pt x="96" y="74"/>
                  <a:pt x="96" y="74"/>
                </a:cubicBezTo>
                <a:cubicBezTo>
                  <a:pt x="96" y="74"/>
                  <a:pt x="97" y="73"/>
                  <a:pt x="97" y="73"/>
                </a:cubicBezTo>
                <a:cubicBezTo>
                  <a:pt x="102" y="73"/>
                  <a:pt x="106" y="71"/>
                  <a:pt x="108" y="67"/>
                </a:cubicBezTo>
                <a:cubicBezTo>
                  <a:pt x="111" y="70"/>
                  <a:pt x="112" y="73"/>
                  <a:pt x="112" y="77"/>
                </a:cubicBezTo>
                <a:close/>
                <a:moveTo>
                  <a:pt x="112" y="42"/>
                </a:moveTo>
                <a:cubicBezTo>
                  <a:pt x="114" y="47"/>
                  <a:pt x="112" y="52"/>
                  <a:pt x="108" y="55"/>
                </a:cubicBezTo>
                <a:cubicBezTo>
                  <a:pt x="106" y="52"/>
                  <a:pt x="102" y="50"/>
                  <a:pt x="98" y="49"/>
                </a:cubicBezTo>
                <a:cubicBezTo>
                  <a:pt x="98" y="49"/>
                  <a:pt x="99" y="49"/>
                  <a:pt x="99" y="48"/>
                </a:cubicBezTo>
                <a:cubicBezTo>
                  <a:pt x="103" y="46"/>
                  <a:pt x="106" y="41"/>
                  <a:pt x="105" y="36"/>
                </a:cubicBezTo>
                <a:cubicBezTo>
                  <a:pt x="108" y="37"/>
                  <a:pt x="111" y="39"/>
                  <a:pt x="112" y="42"/>
                </a:cubicBezTo>
                <a:close/>
                <a:moveTo>
                  <a:pt x="95" y="14"/>
                </a:moveTo>
                <a:cubicBezTo>
                  <a:pt x="99" y="16"/>
                  <a:pt x="100" y="22"/>
                  <a:pt x="98" y="27"/>
                </a:cubicBezTo>
                <a:cubicBezTo>
                  <a:pt x="94" y="25"/>
                  <a:pt x="90" y="26"/>
                  <a:pt x="86" y="28"/>
                </a:cubicBezTo>
                <a:cubicBezTo>
                  <a:pt x="86" y="28"/>
                  <a:pt x="86" y="28"/>
                  <a:pt x="86" y="27"/>
                </a:cubicBezTo>
                <a:cubicBezTo>
                  <a:pt x="86" y="27"/>
                  <a:pt x="86" y="26"/>
                  <a:pt x="86" y="26"/>
                </a:cubicBezTo>
                <a:cubicBezTo>
                  <a:pt x="88" y="22"/>
                  <a:pt x="88" y="16"/>
                  <a:pt x="85" y="13"/>
                </a:cubicBezTo>
                <a:cubicBezTo>
                  <a:pt x="88" y="11"/>
                  <a:pt x="92" y="12"/>
                  <a:pt x="95" y="14"/>
                </a:cubicBezTo>
                <a:close/>
                <a:moveTo>
                  <a:pt x="63" y="0"/>
                </a:moveTo>
                <a:cubicBezTo>
                  <a:pt x="68" y="0"/>
                  <a:pt x="72" y="4"/>
                  <a:pt x="73" y="9"/>
                </a:cubicBezTo>
                <a:cubicBezTo>
                  <a:pt x="69" y="10"/>
                  <a:pt x="66" y="13"/>
                  <a:pt x="64" y="16"/>
                </a:cubicBezTo>
                <a:cubicBezTo>
                  <a:pt x="63" y="16"/>
                  <a:pt x="63" y="16"/>
                  <a:pt x="62" y="16"/>
                </a:cubicBezTo>
                <a:cubicBezTo>
                  <a:pt x="62" y="16"/>
                  <a:pt x="62" y="16"/>
                  <a:pt x="62" y="16"/>
                </a:cubicBezTo>
                <a:cubicBezTo>
                  <a:pt x="62" y="16"/>
                  <a:pt x="62" y="16"/>
                  <a:pt x="62" y="16"/>
                </a:cubicBezTo>
                <a:cubicBezTo>
                  <a:pt x="61" y="12"/>
                  <a:pt x="58" y="8"/>
                  <a:pt x="54" y="6"/>
                </a:cubicBezTo>
                <a:cubicBezTo>
                  <a:pt x="56" y="2"/>
                  <a:pt x="59" y="0"/>
                  <a:pt x="6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1" name="Freeform 147"/>
          <p:cNvSpPr>
            <a:spLocks noEditPoints="1"/>
          </p:cNvSpPr>
          <p:nvPr/>
        </p:nvSpPr>
        <p:spPr bwMode="auto">
          <a:xfrm>
            <a:off x="6334288" y="2897701"/>
            <a:ext cx="206634" cy="210151"/>
          </a:xfrm>
          <a:custGeom>
            <a:avLst/>
            <a:gdLst>
              <a:gd name="T0" fmla="*/ 51 w 99"/>
              <a:gd name="T1" fmla="*/ 9 h 101"/>
              <a:gd name="T2" fmla="*/ 43 w 99"/>
              <a:gd name="T3" fmla="*/ 20 h 101"/>
              <a:gd name="T4" fmla="*/ 33 w 99"/>
              <a:gd name="T5" fmla="*/ 13 h 101"/>
              <a:gd name="T6" fmla="*/ 9 w 99"/>
              <a:gd name="T7" fmla="*/ 17 h 101"/>
              <a:gd name="T8" fmla="*/ 25 w 99"/>
              <a:gd name="T9" fmla="*/ 17 h 101"/>
              <a:gd name="T10" fmla="*/ 26 w 99"/>
              <a:gd name="T11" fmla="*/ 30 h 101"/>
              <a:gd name="T12" fmla="*/ 12 w 99"/>
              <a:gd name="T13" fmla="*/ 31 h 101"/>
              <a:gd name="T14" fmla="*/ 0 w 99"/>
              <a:gd name="T15" fmla="*/ 45 h 101"/>
              <a:gd name="T16" fmla="*/ 15 w 99"/>
              <a:gd name="T17" fmla="*/ 48 h 101"/>
              <a:gd name="T18" fmla="*/ 0 w 99"/>
              <a:gd name="T19" fmla="*/ 45 h 101"/>
              <a:gd name="T20" fmla="*/ 8 w 99"/>
              <a:gd name="T21" fmla="*/ 63 h 101"/>
              <a:gd name="T22" fmla="*/ 21 w 99"/>
              <a:gd name="T23" fmla="*/ 67 h 101"/>
              <a:gd name="T24" fmla="*/ 18 w 99"/>
              <a:gd name="T25" fmla="*/ 78 h 101"/>
              <a:gd name="T26" fmla="*/ 26 w 99"/>
              <a:gd name="T27" fmla="*/ 95 h 101"/>
              <a:gd name="T28" fmla="*/ 34 w 99"/>
              <a:gd name="T29" fmla="*/ 82 h 101"/>
              <a:gd name="T30" fmla="*/ 26 w 99"/>
              <a:gd name="T31" fmla="*/ 95 h 101"/>
              <a:gd name="T32" fmla="*/ 47 w 99"/>
              <a:gd name="T33" fmla="*/ 92 h 101"/>
              <a:gd name="T34" fmla="*/ 54 w 99"/>
              <a:gd name="T35" fmla="*/ 82 h 101"/>
              <a:gd name="T36" fmla="*/ 55 w 99"/>
              <a:gd name="T37" fmla="*/ 83 h 101"/>
              <a:gd name="T38" fmla="*/ 59 w 99"/>
              <a:gd name="T39" fmla="*/ 100 h 101"/>
              <a:gd name="T40" fmla="*/ 75 w 99"/>
              <a:gd name="T41" fmla="*/ 85 h 101"/>
              <a:gd name="T42" fmla="*/ 72 w 99"/>
              <a:gd name="T43" fmla="*/ 72 h 101"/>
              <a:gd name="T44" fmla="*/ 75 w 99"/>
              <a:gd name="T45" fmla="*/ 72 h 101"/>
              <a:gd name="T46" fmla="*/ 88 w 99"/>
              <a:gd name="T47" fmla="*/ 82 h 101"/>
              <a:gd name="T48" fmla="*/ 89 w 99"/>
              <a:gd name="T49" fmla="*/ 63 h 101"/>
              <a:gd name="T50" fmla="*/ 82 w 99"/>
              <a:gd name="T51" fmla="*/ 53 h 101"/>
              <a:gd name="T52" fmla="*/ 89 w 99"/>
              <a:gd name="T53" fmla="*/ 45 h 101"/>
              <a:gd name="T54" fmla="*/ 93 w 99"/>
              <a:gd name="T55" fmla="*/ 25 h 101"/>
              <a:gd name="T56" fmla="*/ 89 w 99"/>
              <a:gd name="T57" fmla="*/ 39 h 101"/>
              <a:gd name="T58" fmla="*/ 80 w 99"/>
              <a:gd name="T59" fmla="*/ 23 h 101"/>
              <a:gd name="T60" fmla="*/ 71 w 99"/>
              <a:gd name="T61" fmla="*/ 5 h 101"/>
              <a:gd name="T62" fmla="*/ 75 w 99"/>
              <a:gd name="T63" fmla="*/ 19 h 101"/>
              <a:gd name="T64" fmla="*/ 59 w 99"/>
              <a:gd name="T65"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01">
                <a:moveTo>
                  <a:pt x="40" y="1"/>
                </a:moveTo>
                <a:cubicBezTo>
                  <a:pt x="45" y="0"/>
                  <a:pt x="49" y="4"/>
                  <a:pt x="51" y="9"/>
                </a:cubicBezTo>
                <a:cubicBezTo>
                  <a:pt x="46" y="11"/>
                  <a:pt x="43" y="15"/>
                  <a:pt x="43" y="20"/>
                </a:cubicBezTo>
                <a:cubicBezTo>
                  <a:pt x="43" y="20"/>
                  <a:pt x="43" y="20"/>
                  <a:pt x="43" y="20"/>
                </a:cubicBezTo>
                <a:cubicBezTo>
                  <a:pt x="43" y="20"/>
                  <a:pt x="43" y="19"/>
                  <a:pt x="43" y="19"/>
                </a:cubicBezTo>
                <a:cubicBezTo>
                  <a:pt x="41" y="15"/>
                  <a:pt x="37" y="13"/>
                  <a:pt x="33" y="13"/>
                </a:cubicBezTo>
                <a:cubicBezTo>
                  <a:pt x="31" y="7"/>
                  <a:pt x="35" y="2"/>
                  <a:pt x="40" y="1"/>
                </a:cubicBezTo>
                <a:close/>
                <a:moveTo>
                  <a:pt x="9" y="17"/>
                </a:moveTo>
                <a:cubicBezTo>
                  <a:pt x="12" y="13"/>
                  <a:pt x="18" y="12"/>
                  <a:pt x="23" y="16"/>
                </a:cubicBezTo>
                <a:cubicBezTo>
                  <a:pt x="24" y="16"/>
                  <a:pt x="24" y="17"/>
                  <a:pt x="25" y="17"/>
                </a:cubicBezTo>
                <a:cubicBezTo>
                  <a:pt x="23" y="21"/>
                  <a:pt x="23" y="25"/>
                  <a:pt x="25" y="29"/>
                </a:cubicBezTo>
                <a:cubicBezTo>
                  <a:pt x="25" y="29"/>
                  <a:pt x="26" y="30"/>
                  <a:pt x="26" y="30"/>
                </a:cubicBezTo>
                <a:cubicBezTo>
                  <a:pt x="25" y="29"/>
                  <a:pt x="23" y="29"/>
                  <a:pt x="22" y="29"/>
                </a:cubicBezTo>
                <a:cubicBezTo>
                  <a:pt x="19" y="28"/>
                  <a:pt x="15" y="28"/>
                  <a:pt x="12" y="31"/>
                </a:cubicBezTo>
                <a:cubicBezTo>
                  <a:pt x="8" y="27"/>
                  <a:pt x="6" y="21"/>
                  <a:pt x="9" y="17"/>
                </a:cubicBezTo>
                <a:close/>
                <a:moveTo>
                  <a:pt x="0" y="45"/>
                </a:moveTo>
                <a:cubicBezTo>
                  <a:pt x="0" y="41"/>
                  <a:pt x="4" y="37"/>
                  <a:pt x="9" y="37"/>
                </a:cubicBezTo>
                <a:cubicBezTo>
                  <a:pt x="8" y="41"/>
                  <a:pt x="11" y="46"/>
                  <a:pt x="15" y="48"/>
                </a:cubicBezTo>
                <a:cubicBezTo>
                  <a:pt x="12" y="49"/>
                  <a:pt x="10" y="52"/>
                  <a:pt x="9" y="55"/>
                </a:cubicBezTo>
                <a:cubicBezTo>
                  <a:pt x="4" y="54"/>
                  <a:pt x="0" y="50"/>
                  <a:pt x="0" y="45"/>
                </a:cubicBezTo>
                <a:close/>
                <a:moveTo>
                  <a:pt x="5" y="77"/>
                </a:moveTo>
                <a:cubicBezTo>
                  <a:pt x="2" y="73"/>
                  <a:pt x="3" y="66"/>
                  <a:pt x="8" y="63"/>
                </a:cubicBezTo>
                <a:cubicBezTo>
                  <a:pt x="8" y="63"/>
                  <a:pt x="9" y="62"/>
                  <a:pt x="10" y="62"/>
                </a:cubicBezTo>
                <a:cubicBezTo>
                  <a:pt x="12" y="65"/>
                  <a:pt x="16" y="67"/>
                  <a:pt x="21" y="67"/>
                </a:cubicBezTo>
                <a:cubicBezTo>
                  <a:pt x="20" y="67"/>
                  <a:pt x="20" y="68"/>
                  <a:pt x="20" y="68"/>
                </a:cubicBezTo>
                <a:cubicBezTo>
                  <a:pt x="18" y="71"/>
                  <a:pt x="17" y="75"/>
                  <a:pt x="18" y="78"/>
                </a:cubicBezTo>
                <a:cubicBezTo>
                  <a:pt x="14" y="81"/>
                  <a:pt x="8" y="81"/>
                  <a:pt x="5" y="77"/>
                </a:cubicBezTo>
                <a:close/>
                <a:moveTo>
                  <a:pt x="26" y="95"/>
                </a:moveTo>
                <a:cubicBezTo>
                  <a:pt x="22" y="94"/>
                  <a:pt x="20" y="88"/>
                  <a:pt x="22" y="83"/>
                </a:cubicBezTo>
                <a:cubicBezTo>
                  <a:pt x="26" y="86"/>
                  <a:pt x="31" y="85"/>
                  <a:pt x="34" y="82"/>
                </a:cubicBezTo>
                <a:cubicBezTo>
                  <a:pt x="34" y="85"/>
                  <a:pt x="36" y="88"/>
                  <a:pt x="39" y="90"/>
                </a:cubicBezTo>
                <a:cubicBezTo>
                  <a:pt x="36" y="95"/>
                  <a:pt x="31" y="97"/>
                  <a:pt x="26" y="95"/>
                </a:cubicBezTo>
                <a:close/>
                <a:moveTo>
                  <a:pt x="59" y="100"/>
                </a:moveTo>
                <a:cubicBezTo>
                  <a:pt x="54" y="101"/>
                  <a:pt x="49" y="98"/>
                  <a:pt x="47" y="92"/>
                </a:cubicBezTo>
                <a:cubicBezTo>
                  <a:pt x="47" y="92"/>
                  <a:pt x="47" y="92"/>
                  <a:pt x="47" y="91"/>
                </a:cubicBezTo>
                <a:cubicBezTo>
                  <a:pt x="51" y="90"/>
                  <a:pt x="54" y="86"/>
                  <a:pt x="54" y="82"/>
                </a:cubicBezTo>
                <a:cubicBezTo>
                  <a:pt x="54" y="82"/>
                  <a:pt x="54" y="81"/>
                  <a:pt x="54" y="81"/>
                </a:cubicBezTo>
                <a:cubicBezTo>
                  <a:pt x="55" y="82"/>
                  <a:pt x="55" y="82"/>
                  <a:pt x="55" y="83"/>
                </a:cubicBezTo>
                <a:cubicBezTo>
                  <a:pt x="58" y="86"/>
                  <a:pt x="61" y="88"/>
                  <a:pt x="65" y="88"/>
                </a:cubicBezTo>
                <a:cubicBezTo>
                  <a:pt x="66" y="93"/>
                  <a:pt x="64" y="98"/>
                  <a:pt x="59" y="100"/>
                </a:cubicBezTo>
                <a:close/>
                <a:moveTo>
                  <a:pt x="88" y="82"/>
                </a:moveTo>
                <a:cubicBezTo>
                  <a:pt x="86" y="87"/>
                  <a:pt x="80" y="88"/>
                  <a:pt x="75" y="85"/>
                </a:cubicBezTo>
                <a:cubicBezTo>
                  <a:pt x="74" y="85"/>
                  <a:pt x="73" y="84"/>
                  <a:pt x="73" y="84"/>
                </a:cubicBezTo>
                <a:cubicBezTo>
                  <a:pt x="75" y="80"/>
                  <a:pt x="74" y="75"/>
                  <a:pt x="72" y="72"/>
                </a:cubicBezTo>
                <a:cubicBezTo>
                  <a:pt x="72" y="71"/>
                  <a:pt x="72" y="71"/>
                  <a:pt x="72" y="71"/>
                </a:cubicBezTo>
                <a:cubicBezTo>
                  <a:pt x="73" y="72"/>
                  <a:pt x="74" y="72"/>
                  <a:pt x="75" y="72"/>
                </a:cubicBezTo>
                <a:cubicBezTo>
                  <a:pt x="79" y="73"/>
                  <a:pt x="83" y="72"/>
                  <a:pt x="85" y="70"/>
                </a:cubicBezTo>
                <a:cubicBezTo>
                  <a:pt x="89" y="73"/>
                  <a:pt x="91" y="78"/>
                  <a:pt x="88" y="82"/>
                </a:cubicBezTo>
                <a:close/>
                <a:moveTo>
                  <a:pt x="99" y="54"/>
                </a:moveTo>
                <a:cubicBezTo>
                  <a:pt x="99" y="59"/>
                  <a:pt x="95" y="63"/>
                  <a:pt x="89" y="63"/>
                </a:cubicBezTo>
                <a:cubicBezTo>
                  <a:pt x="89" y="64"/>
                  <a:pt x="89" y="64"/>
                  <a:pt x="89" y="64"/>
                </a:cubicBezTo>
                <a:cubicBezTo>
                  <a:pt x="89" y="59"/>
                  <a:pt x="86" y="55"/>
                  <a:pt x="82" y="53"/>
                </a:cubicBezTo>
                <a:cubicBezTo>
                  <a:pt x="82" y="53"/>
                  <a:pt x="82" y="53"/>
                  <a:pt x="82" y="53"/>
                </a:cubicBezTo>
                <a:cubicBezTo>
                  <a:pt x="86" y="52"/>
                  <a:pt x="89" y="49"/>
                  <a:pt x="89" y="45"/>
                </a:cubicBezTo>
                <a:cubicBezTo>
                  <a:pt x="95" y="45"/>
                  <a:pt x="99" y="49"/>
                  <a:pt x="99" y="54"/>
                </a:cubicBezTo>
                <a:close/>
                <a:moveTo>
                  <a:pt x="93" y="25"/>
                </a:moveTo>
                <a:cubicBezTo>
                  <a:pt x="96" y="30"/>
                  <a:pt x="94" y="36"/>
                  <a:pt x="89" y="39"/>
                </a:cubicBezTo>
                <a:cubicBezTo>
                  <a:pt x="89" y="39"/>
                  <a:pt x="89" y="39"/>
                  <a:pt x="89" y="39"/>
                </a:cubicBezTo>
                <a:cubicBezTo>
                  <a:pt x="87" y="35"/>
                  <a:pt x="83" y="33"/>
                  <a:pt x="78" y="34"/>
                </a:cubicBezTo>
                <a:cubicBezTo>
                  <a:pt x="80" y="30"/>
                  <a:pt x="81" y="27"/>
                  <a:pt x="80" y="23"/>
                </a:cubicBezTo>
                <a:cubicBezTo>
                  <a:pt x="84" y="21"/>
                  <a:pt x="90" y="21"/>
                  <a:pt x="93" y="25"/>
                </a:cubicBezTo>
                <a:close/>
                <a:moveTo>
                  <a:pt x="71" y="5"/>
                </a:moveTo>
                <a:cubicBezTo>
                  <a:pt x="76" y="7"/>
                  <a:pt x="78" y="12"/>
                  <a:pt x="76" y="18"/>
                </a:cubicBezTo>
                <a:cubicBezTo>
                  <a:pt x="76" y="18"/>
                  <a:pt x="75" y="18"/>
                  <a:pt x="75" y="19"/>
                </a:cubicBezTo>
                <a:cubicBezTo>
                  <a:pt x="71" y="16"/>
                  <a:pt x="67" y="17"/>
                  <a:pt x="63" y="20"/>
                </a:cubicBezTo>
                <a:cubicBezTo>
                  <a:pt x="63" y="17"/>
                  <a:pt x="62" y="13"/>
                  <a:pt x="59" y="11"/>
                </a:cubicBezTo>
                <a:cubicBezTo>
                  <a:pt x="61" y="6"/>
                  <a:pt x="66" y="3"/>
                  <a:pt x="71" y="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2" name="Freeform 148"/>
          <p:cNvSpPr>
            <a:spLocks noEditPoints="1"/>
          </p:cNvSpPr>
          <p:nvPr/>
        </p:nvSpPr>
        <p:spPr bwMode="auto">
          <a:xfrm>
            <a:off x="6357150" y="2922321"/>
            <a:ext cx="160911" cy="160031"/>
          </a:xfrm>
          <a:custGeom>
            <a:avLst/>
            <a:gdLst>
              <a:gd name="T0" fmla="*/ 19 w 77"/>
              <a:gd name="T1" fmla="*/ 5 h 77"/>
              <a:gd name="T2" fmla="*/ 29 w 77"/>
              <a:gd name="T3" fmla="*/ 8 h 77"/>
              <a:gd name="T4" fmla="*/ 33 w 77"/>
              <a:gd name="T5" fmla="*/ 18 h 77"/>
              <a:gd name="T6" fmla="*/ 33 w 77"/>
              <a:gd name="T7" fmla="*/ 18 h 77"/>
              <a:gd name="T8" fmla="*/ 23 w 77"/>
              <a:gd name="T9" fmla="*/ 23 h 77"/>
              <a:gd name="T10" fmla="*/ 17 w 77"/>
              <a:gd name="T11" fmla="*/ 15 h 77"/>
              <a:gd name="T12" fmla="*/ 19 w 77"/>
              <a:gd name="T13" fmla="*/ 5 h 77"/>
              <a:gd name="T14" fmla="*/ 1 w 77"/>
              <a:gd name="T15" fmla="*/ 24 h 77"/>
              <a:gd name="T16" fmla="*/ 7 w 77"/>
              <a:gd name="T17" fmla="*/ 33 h 77"/>
              <a:gd name="T18" fmla="*/ 16 w 77"/>
              <a:gd name="T19" fmla="*/ 35 h 77"/>
              <a:gd name="T20" fmla="*/ 21 w 77"/>
              <a:gd name="T21" fmla="*/ 24 h 77"/>
              <a:gd name="T22" fmla="*/ 10 w 77"/>
              <a:gd name="T23" fmla="*/ 20 h 77"/>
              <a:gd name="T24" fmla="*/ 1 w 77"/>
              <a:gd name="T25" fmla="*/ 24 h 77"/>
              <a:gd name="T26" fmla="*/ 1 w 77"/>
              <a:gd name="T27" fmla="*/ 47 h 77"/>
              <a:gd name="T28" fmla="*/ 7 w 77"/>
              <a:gd name="T29" fmla="*/ 38 h 77"/>
              <a:gd name="T30" fmla="*/ 16 w 77"/>
              <a:gd name="T31" fmla="*/ 36 h 77"/>
              <a:gd name="T32" fmla="*/ 16 w 77"/>
              <a:gd name="T33" fmla="*/ 44 h 77"/>
              <a:gd name="T34" fmla="*/ 18 w 77"/>
              <a:gd name="T35" fmla="*/ 49 h 77"/>
              <a:gd name="T36" fmla="*/ 11 w 77"/>
              <a:gd name="T37" fmla="*/ 51 h 77"/>
              <a:gd name="T38" fmla="*/ 1 w 77"/>
              <a:gd name="T39" fmla="*/ 47 h 77"/>
              <a:gd name="T40" fmla="*/ 12 w 77"/>
              <a:gd name="T41" fmla="*/ 68 h 77"/>
              <a:gd name="T42" fmla="*/ 23 w 77"/>
              <a:gd name="T43" fmla="*/ 66 h 77"/>
              <a:gd name="T44" fmla="*/ 27 w 77"/>
              <a:gd name="T45" fmla="*/ 58 h 77"/>
              <a:gd name="T46" fmla="*/ 18 w 77"/>
              <a:gd name="T47" fmla="*/ 50 h 77"/>
              <a:gd name="T48" fmla="*/ 11 w 77"/>
              <a:gd name="T49" fmla="*/ 58 h 77"/>
              <a:gd name="T50" fmla="*/ 12 w 77"/>
              <a:gd name="T51" fmla="*/ 68 h 77"/>
              <a:gd name="T52" fmla="*/ 32 w 77"/>
              <a:gd name="T53" fmla="*/ 77 h 77"/>
              <a:gd name="T54" fmla="*/ 26 w 77"/>
              <a:gd name="T55" fmla="*/ 68 h 77"/>
              <a:gd name="T56" fmla="*/ 28 w 77"/>
              <a:gd name="T57" fmla="*/ 59 h 77"/>
              <a:gd name="T58" fmla="*/ 40 w 77"/>
              <a:gd name="T59" fmla="*/ 61 h 77"/>
              <a:gd name="T60" fmla="*/ 40 w 77"/>
              <a:gd name="T61" fmla="*/ 69 h 77"/>
              <a:gd name="T62" fmla="*/ 32 w 77"/>
              <a:gd name="T63" fmla="*/ 77 h 77"/>
              <a:gd name="T64" fmla="*/ 57 w 77"/>
              <a:gd name="T65" fmla="*/ 72 h 77"/>
              <a:gd name="T66" fmla="*/ 47 w 77"/>
              <a:gd name="T67" fmla="*/ 69 h 77"/>
              <a:gd name="T68" fmla="*/ 42 w 77"/>
              <a:gd name="T69" fmla="*/ 60 h 77"/>
              <a:gd name="T70" fmla="*/ 53 w 77"/>
              <a:gd name="T71" fmla="*/ 54 h 77"/>
              <a:gd name="T72" fmla="*/ 59 w 77"/>
              <a:gd name="T73" fmla="*/ 61 h 77"/>
              <a:gd name="T74" fmla="*/ 57 w 77"/>
              <a:gd name="T75" fmla="*/ 72 h 77"/>
              <a:gd name="T76" fmla="*/ 74 w 77"/>
              <a:gd name="T77" fmla="*/ 52 h 77"/>
              <a:gd name="T78" fmla="*/ 68 w 77"/>
              <a:gd name="T79" fmla="*/ 44 h 77"/>
              <a:gd name="T80" fmla="*/ 59 w 77"/>
              <a:gd name="T81" fmla="*/ 43 h 77"/>
              <a:gd name="T82" fmla="*/ 54 w 77"/>
              <a:gd name="T83" fmla="*/ 53 h 77"/>
              <a:gd name="T84" fmla="*/ 65 w 77"/>
              <a:gd name="T85" fmla="*/ 57 h 77"/>
              <a:gd name="T86" fmla="*/ 74 w 77"/>
              <a:gd name="T87" fmla="*/ 52 h 77"/>
              <a:gd name="T88" fmla="*/ 75 w 77"/>
              <a:gd name="T89" fmla="*/ 29 h 77"/>
              <a:gd name="T90" fmla="*/ 70 w 77"/>
              <a:gd name="T91" fmla="*/ 38 h 77"/>
              <a:gd name="T92" fmla="*/ 59 w 77"/>
              <a:gd name="T93" fmla="*/ 41 h 77"/>
              <a:gd name="T94" fmla="*/ 58 w 77"/>
              <a:gd name="T95" fmla="*/ 35 h 77"/>
              <a:gd name="T96" fmla="*/ 57 w 77"/>
              <a:gd name="T97" fmla="*/ 30 h 77"/>
              <a:gd name="T98" fmla="*/ 65 w 77"/>
              <a:gd name="T99" fmla="*/ 25 h 77"/>
              <a:gd name="T100" fmla="*/ 75 w 77"/>
              <a:gd name="T101" fmla="*/ 29 h 77"/>
              <a:gd name="T102" fmla="*/ 64 w 77"/>
              <a:gd name="T103" fmla="*/ 10 h 77"/>
              <a:gd name="T104" fmla="*/ 53 w 77"/>
              <a:gd name="T105" fmla="*/ 12 h 77"/>
              <a:gd name="T106" fmla="*/ 48 w 77"/>
              <a:gd name="T107" fmla="*/ 21 h 77"/>
              <a:gd name="T108" fmla="*/ 56 w 77"/>
              <a:gd name="T109" fmla="*/ 29 h 77"/>
              <a:gd name="T110" fmla="*/ 65 w 77"/>
              <a:gd name="T111" fmla="*/ 20 h 77"/>
              <a:gd name="T112" fmla="*/ 64 w 77"/>
              <a:gd name="T113" fmla="*/ 10 h 77"/>
              <a:gd name="T114" fmla="*/ 43 w 77"/>
              <a:gd name="T115" fmla="*/ 0 h 77"/>
              <a:gd name="T116" fmla="*/ 49 w 77"/>
              <a:gd name="T117" fmla="*/ 8 h 77"/>
              <a:gd name="T118" fmla="*/ 47 w 77"/>
              <a:gd name="T119" fmla="*/ 20 h 77"/>
              <a:gd name="T120" fmla="*/ 36 w 77"/>
              <a:gd name="T121" fmla="*/ 18 h 77"/>
              <a:gd name="T122" fmla="*/ 35 w 77"/>
              <a:gd name="T123" fmla="*/ 8 h 77"/>
              <a:gd name="T124" fmla="*/ 43 w 77"/>
              <a:gd name="T1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19" y="5"/>
                </a:moveTo>
                <a:cubicBezTo>
                  <a:pt x="22" y="3"/>
                  <a:pt x="27" y="5"/>
                  <a:pt x="29" y="8"/>
                </a:cubicBezTo>
                <a:cubicBezTo>
                  <a:pt x="30" y="10"/>
                  <a:pt x="32" y="14"/>
                  <a:pt x="33" y="18"/>
                </a:cubicBezTo>
                <a:cubicBezTo>
                  <a:pt x="33" y="18"/>
                  <a:pt x="33" y="18"/>
                  <a:pt x="33" y="18"/>
                </a:cubicBezTo>
                <a:cubicBezTo>
                  <a:pt x="29" y="19"/>
                  <a:pt x="25" y="21"/>
                  <a:pt x="23" y="23"/>
                </a:cubicBezTo>
                <a:cubicBezTo>
                  <a:pt x="20" y="21"/>
                  <a:pt x="18" y="17"/>
                  <a:pt x="17" y="15"/>
                </a:cubicBezTo>
                <a:cubicBezTo>
                  <a:pt x="15" y="12"/>
                  <a:pt x="16" y="7"/>
                  <a:pt x="19" y="5"/>
                </a:cubicBezTo>
                <a:close/>
                <a:moveTo>
                  <a:pt x="1" y="24"/>
                </a:moveTo>
                <a:cubicBezTo>
                  <a:pt x="0" y="28"/>
                  <a:pt x="2" y="32"/>
                  <a:pt x="7" y="33"/>
                </a:cubicBezTo>
                <a:cubicBezTo>
                  <a:pt x="9" y="34"/>
                  <a:pt x="12" y="34"/>
                  <a:pt x="16" y="35"/>
                </a:cubicBezTo>
                <a:cubicBezTo>
                  <a:pt x="17" y="31"/>
                  <a:pt x="19" y="27"/>
                  <a:pt x="21" y="24"/>
                </a:cubicBezTo>
                <a:cubicBezTo>
                  <a:pt x="18" y="22"/>
                  <a:pt x="13" y="20"/>
                  <a:pt x="10" y="20"/>
                </a:cubicBezTo>
                <a:cubicBezTo>
                  <a:pt x="6" y="18"/>
                  <a:pt x="2" y="20"/>
                  <a:pt x="1" y="24"/>
                </a:cubicBezTo>
                <a:close/>
                <a:moveTo>
                  <a:pt x="1" y="47"/>
                </a:moveTo>
                <a:cubicBezTo>
                  <a:pt x="0" y="43"/>
                  <a:pt x="2" y="39"/>
                  <a:pt x="7" y="38"/>
                </a:cubicBezTo>
                <a:cubicBezTo>
                  <a:pt x="9" y="37"/>
                  <a:pt x="12" y="37"/>
                  <a:pt x="16" y="36"/>
                </a:cubicBezTo>
                <a:cubicBezTo>
                  <a:pt x="15" y="39"/>
                  <a:pt x="16" y="41"/>
                  <a:pt x="16" y="44"/>
                </a:cubicBezTo>
                <a:cubicBezTo>
                  <a:pt x="16" y="46"/>
                  <a:pt x="17" y="47"/>
                  <a:pt x="18" y="49"/>
                </a:cubicBezTo>
                <a:cubicBezTo>
                  <a:pt x="15" y="50"/>
                  <a:pt x="12" y="51"/>
                  <a:pt x="11" y="51"/>
                </a:cubicBezTo>
                <a:cubicBezTo>
                  <a:pt x="6" y="53"/>
                  <a:pt x="2" y="51"/>
                  <a:pt x="1" y="47"/>
                </a:cubicBezTo>
                <a:close/>
                <a:moveTo>
                  <a:pt x="12" y="68"/>
                </a:moveTo>
                <a:cubicBezTo>
                  <a:pt x="16" y="71"/>
                  <a:pt x="20" y="69"/>
                  <a:pt x="23" y="66"/>
                </a:cubicBezTo>
                <a:cubicBezTo>
                  <a:pt x="24" y="64"/>
                  <a:pt x="26" y="61"/>
                  <a:pt x="27" y="58"/>
                </a:cubicBezTo>
                <a:cubicBezTo>
                  <a:pt x="23" y="56"/>
                  <a:pt x="20" y="53"/>
                  <a:pt x="18" y="50"/>
                </a:cubicBezTo>
                <a:cubicBezTo>
                  <a:pt x="15" y="52"/>
                  <a:pt x="12" y="56"/>
                  <a:pt x="11" y="58"/>
                </a:cubicBezTo>
                <a:cubicBezTo>
                  <a:pt x="9" y="61"/>
                  <a:pt x="9" y="66"/>
                  <a:pt x="12" y="68"/>
                </a:cubicBezTo>
                <a:close/>
                <a:moveTo>
                  <a:pt x="32" y="77"/>
                </a:moveTo>
                <a:cubicBezTo>
                  <a:pt x="29" y="77"/>
                  <a:pt x="26" y="73"/>
                  <a:pt x="26" y="68"/>
                </a:cubicBezTo>
                <a:cubicBezTo>
                  <a:pt x="26" y="66"/>
                  <a:pt x="27" y="62"/>
                  <a:pt x="28" y="59"/>
                </a:cubicBezTo>
                <a:cubicBezTo>
                  <a:pt x="32" y="61"/>
                  <a:pt x="36" y="61"/>
                  <a:pt x="40" y="61"/>
                </a:cubicBezTo>
                <a:cubicBezTo>
                  <a:pt x="40" y="64"/>
                  <a:pt x="40" y="68"/>
                  <a:pt x="40" y="69"/>
                </a:cubicBezTo>
                <a:cubicBezTo>
                  <a:pt x="40" y="74"/>
                  <a:pt x="36" y="77"/>
                  <a:pt x="32" y="77"/>
                </a:cubicBezTo>
                <a:close/>
                <a:moveTo>
                  <a:pt x="57" y="72"/>
                </a:moveTo>
                <a:cubicBezTo>
                  <a:pt x="54" y="74"/>
                  <a:pt x="49" y="73"/>
                  <a:pt x="47" y="69"/>
                </a:cubicBezTo>
                <a:cubicBezTo>
                  <a:pt x="46" y="68"/>
                  <a:pt x="44" y="64"/>
                  <a:pt x="42" y="60"/>
                </a:cubicBezTo>
                <a:cubicBezTo>
                  <a:pt x="46" y="59"/>
                  <a:pt x="50" y="57"/>
                  <a:pt x="53" y="54"/>
                </a:cubicBezTo>
                <a:cubicBezTo>
                  <a:pt x="55" y="57"/>
                  <a:pt x="57" y="60"/>
                  <a:pt x="59" y="61"/>
                </a:cubicBezTo>
                <a:cubicBezTo>
                  <a:pt x="61" y="65"/>
                  <a:pt x="61" y="70"/>
                  <a:pt x="57" y="72"/>
                </a:cubicBezTo>
                <a:close/>
                <a:moveTo>
                  <a:pt x="74" y="52"/>
                </a:moveTo>
                <a:cubicBezTo>
                  <a:pt x="75" y="48"/>
                  <a:pt x="72" y="44"/>
                  <a:pt x="68" y="44"/>
                </a:cubicBezTo>
                <a:cubicBezTo>
                  <a:pt x="66" y="43"/>
                  <a:pt x="62" y="43"/>
                  <a:pt x="59" y="43"/>
                </a:cubicBezTo>
                <a:cubicBezTo>
                  <a:pt x="58" y="46"/>
                  <a:pt x="56" y="50"/>
                  <a:pt x="54" y="53"/>
                </a:cubicBezTo>
                <a:cubicBezTo>
                  <a:pt x="58" y="55"/>
                  <a:pt x="63" y="57"/>
                  <a:pt x="65" y="57"/>
                </a:cubicBezTo>
                <a:cubicBezTo>
                  <a:pt x="69" y="58"/>
                  <a:pt x="74" y="56"/>
                  <a:pt x="74" y="52"/>
                </a:cubicBezTo>
                <a:close/>
                <a:moveTo>
                  <a:pt x="75" y="29"/>
                </a:moveTo>
                <a:cubicBezTo>
                  <a:pt x="77" y="32"/>
                  <a:pt x="74" y="37"/>
                  <a:pt x="70" y="38"/>
                </a:cubicBezTo>
                <a:cubicBezTo>
                  <a:pt x="68" y="39"/>
                  <a:pt x="63" y="41"/>
                  <a:pt x="59" y="41"/>
                </a:cubicBezTo>
                <a:cubicBezTo>
                  <a:pt x="59" y="39"/>
                  <a:pt x="59" y="37"/>
                  <a:pt x="58" y="35"/>
                </a:cubicBezTo>
                <a:cubicBezTo>
                  <a:pt x="58" y="33"/>
                  <a:pt x="57" y="31"/>
                  <a:pt x="57" y="30"/>
                </a:cubicBezTo>
                <a:cubicBezTo>
                  <a:pt x="60" y="27"/>
                  <a:pt x="63" y="26"/>
                  <a:pt x="65" y="25"/>
                </a:cubicBezTo>
                <a:cubicBezTo>
                  <a:pt x="69" y="23"/>
                  <a:pt x="74" y="25"/>
                  <a:pt x="75" y="29"/>
                </a:cubicBezTo>
                <a:close/>
                <a:moveTo>
                  <a:pt x="64" y="10"/>
                </a:moveTo>
                <a:cubicBezTo>
                  <a:pt x="60" y="7"/>
                  <a:pt x="56" y="8"/>
                  <a:pt x="53" y="12"/>
                </a:cubicBezTo>
                <a:cubicBezTo>
                  <a:pt x="52" y="14"/>
                  <a:pt x="50" y="17"/>
                  <a:pt x="48" y="21"/>
                </a:cubicBezTo>
                <a:cubicBezTo>
                  <a:pt x="52" y="23"/>
                  <a:pt x="54" y="25"/>
                  <a:pt x="56" y="29"/>
                </a:cubicBezTo>
                <a:cubicBezTo>
                  <a:pt x="60" y="26"/>
                  <a:pt x="63" y="22"/>
                  <a:pt x="65" y="20"/>
                </a:cubicBezTo>
                <a:cubicBezTo>
                  <a:pt x="67" y="17"/>
                  <a:pt x="67" y="12"/>
                  <a:pt x="64" y="10"/>
                </a:cubicBezTo>
                <a:close/>
                <a:moveTo>
                  <a:pt x="43" y="0"/>
                </a:moveTo>
                <a:cubicBezTo>
                  <a:pt x="47" y="0"/>
                  <a:pt x="50" y="4"/>
                  <a:pt x="49" y="8"/>
                </a:cubicBezTo>
                <a:cubicBezTo>
                  <a:pt x="49" y="11"/>
                  <a:pt x="49" y="16"/>
                  <a:pt x="47" y="20"/>
                </a:cubicBezTo>
                <a:cubicBezTo>
                  <a:pt x="44" y="18"/>
                  <a:pt x="40" y="18"/>
                  <a:pt x="36" y="18"/>
                </a:cubicBezTo>
                <a:cubicBezTo>
                  <a:pt x="35" y="14"/>
                  <a:pt x="35" y="10"/>
                  <a:pt x="35" y="8"/>
                </a:cubicBezTo>
                <a:cubicBezTo>
                  <a:pt x="35" y="3"/>
                  <a:pt x="39" y="0"/>
                  <a:pt x="4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3" name="Freeform 149"/>
          <p:cNvSpPr/>
          <p:nvPr/>
        </p:nvSpPr>
        <p:spPr bwMode="auto">
          <a:xfrm>
            <a:off x="6419580" y="2968045"/>
            <a:ext cx="13189" cy="12310"/>
          </a:xfrm>
          <a:custGeom>
            <a:avLst/>
            <a:gdLst>
              <a:gd name="T0" fmla="*/ 3 w 6"/>
              <a:gd name="T1" fmla="*/ 0 h 6"/>
              <a:gd name="T2" fmla="*/ 6 w 6"/>
              <a:gd name="T3" fmla="*/ 2 h 6"/>
              <a:gd name="T4" fmla="*/ 4 w 6"/>
              <a:gd name="T5" fmla="*/ 5 h 6"/>
              <a:gd name="T6" fmla="*/ 1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4" y="0"/>
                  <a:pt x="5" y="1"/>
                  <a:pt x="6" y="2"/>
                </a:cubicBezTo>
                <a:cubicBezTo>
                  <a:pt x="6" y="4"/>
                  <a:pt x="5" y="5"/>
                  <a:pt x="4" y="5"/>
                </a:cubicBezTo>
                <a:cubicBezTo>
                  <a:pt x="2" y="6"/>
                  <a:pt x="1" y="5"/>
                  <a:pt x="1" y="3"/>
                </a:cubicBezTo>
                <a:cubicBezTo>
                  <a:pt x="0" y="2"/>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4" name="Freeform 150"/>
          <p:cNvSpPr/>
          <p:nvPr/>
        </p:nvSpPr>
        <p:spPr bwMode="auto">
          <a:xfrm>
            <a:off x="6432769" y="3026078"/>
            <a:ext cx="12310" cy="12310"/>
          </a:xfrm>
          <a:custGeom>
            <a:avLst/>
            <a:gdLst>
              <a:gd name="T0" fmla="*/ 3 w 6"/>
              <a:gd name="T1" fmla="*/ 1 h 6"/>
              <a:gd name="T2" fmla="*/ 6 w 6"/>
              <a:gd name="T3" fmla="*/ 3 h 6"/>
              <a:gd name="T4" fmla="*/ 4 w 6"/>
              <a:gd name="T5" fmla="*/ 6 h 6"/>
              <a:gd name="T6" fmla="*/ 1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4" y="0"/>
                  <a:pt x="5" y="1"/>
                  <a:pt x="6" y="3"/>
                </a:cubicBezTo>
                <a:cubicBezTo>
                  <a:pt x="6" y="4"/>
                  <a:pt x="5" y="5"/>
                  <a:pt x="4" y="6"/>
                </a:cubicBezTo>
                <a:cubicBezTo>
                  <a:pt x="2" y="6"/>
                  <a:pt x="1" y="5"/>
                  <a:pt x="1" y="4"/>
                </a:cubicBezTo>
                <a:cubicBezTo>
                  <a:pt x="0" y="2"/>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5" name="Freeform 151"/>
          <p:cNvSpPr/>
          <p:nvPr/>
        </p:nvSpPr>
        <p:spPr bwMode="auto">
          <a:xfrm>
            <a:off x="6402873" y="2982993"/>
            <a:ext cx="13189" cy="9672"/>
          </a:xfrm>
          <a:custGeom>
            <a:avLst/>
            <a:gdLst>
              <a:gd name="T0" fmla="*/ 2 w 6"/>
              <a:gd name="T1" fmla="*/ 0 h 5"/>
              <a:gd name="T2" fmla="*/ 5 w 6"/>
              <a:gd name="T3" fmla="*/ 2 h 5"/>
              <a:gd name="T4" fmla="*/ 3 w 6"/>
              <a:gd name="T5" fmla="*/ 5 h 5"/>
              <a:gd name="T6" fmla="*/ 0 w 6"/>
              <a:gd name="T7" fmla="*/ 3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4" y="0"/>
                  <a:pt x="5" y="1"/>
                  <a:pt x="5" y="2"/>
                </a:cubicBezTo>
                <a:cubicBezTo>
                  <a:pt x="6" y="3"/>
                  <a:pt x="5" y="5"/>
                  <a:pt x="3" y="5"/>
                </a:cubicBezTo>
                <a:cubicBezTo>
                  <a:pt x="2" y="5"/>
                  <a:pt x="1" y="5"/>
                  <a:pt x="0" y="3"/>
                </a:cubicBezTo>
                <a:cubicBezTo>
                  <a:pt x="0" y="2"/>
                  <a:pt x="1"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6" name="Freeform 152"/>
          <p:cNvSpPr/>
          <p:nvPr/>
        </p:nvSpPr>
        <p:spPr bwMode="auto">
          <a:xfrm>
            <a:off x="6396718" y="3003216"/>
            <a:ext cx="13189" cy="10552"/>
          </a:xfrm>
          <a:custGeom>
            <a:avLst/>
            <a:gdLst>
              <a:gd name="T0" fmla="*/ 3 w 6"/>
              <a:gd name="T1" fmla="*/ 0 h 5"/>
              <a:gd name="T2" fmla="*/ 6 w 6"/>
              <a:gd name="T3" fmla="*/ 2 h 5"/>
              <a:gd name="T4" fmla="*/ 4 w 6"/>
              <a:gd name="T5" fmla="*/ 5 h 5"/>
              <a:gd name="T6" fmla="*/ 1 w 6"/>
              <a:gd name="T7" fmla="*/ 3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4" y="0"/>
                  <a:pt x="5" y="1"/>
                  <a:pt x="6" y="2"/>
                </a:cubicBezTo>
                <a:cubicBezTo>
                  <a:pt x="6" y="4"/>
                  <a:pt x="5" y="5"/>
                  <a:pt x="4" y="5"/>
                </a:cubicBezTo>
                <a:cubicBezTo>
                  <a:pt x="2" y="5"/>
                  <a:pt x="1" y="5"/>
                  <a:pt x="1" y="3"/>
                </a:cubicBezTo>
                <a:cubicBezTo>
                  <a:pt x="0" y="2"/>
                  <a:pt x="1"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7" name="Freeform 153"/>
          <p:cNvSpPr/>
          <p:nvPr/>
        </p:nvSpPr>
        <p:spPr bwMode="auto">
          <a:xfrm>
            <a:off x="6411666" y="3022561"/>
            <a:ext cx="12310" cy="12310"/>
          </a:xfrm>
          <a:custGeom>
            <a:avLst/>
            <a:gdLst>
              <a:gd name="T0" fmla="*/ 2 w 6"/>
              <a:gd name="T1" fmla="*/ 0 h 6"/>
              <a:gd name="T2" fmla="*/ 5 w 6"/>
              <a:gd name="T3" fmla="*/ 2 h 6"/>
              <a:gd name="T4" fmla="*/ 3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5" y="2"/>
                </a:cubicBezTo>
                <a:cubicBezTo>
                  <a:pt x="6" y="4"/>
                  <a:pt x="5" y="5"/>
                  <a:pt x="3" y="5"/>
                </a:cubicBezTo>
                <a:cubicBezTo>
                  <a:pt x="2" y="6"/>
                  <a:pt x="1" y="5"/>
                  <a:pt x="0" y="3"/>
                </a:cubicBezTo>
                <a:cubicBezTo>
                  <a:pt x="0" y="2"/>
                  <a:pt x="1" y="1"/>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8" name="Freeform 154"/>
          <p:cNvSpPr/>
          <p:nvPr/>
        </p:nvSpPr>
        <p:spPr bwMode="auto">
          <a:xfrm>
            <a:off x="6442441" y="2974200"/>
            <a:ext cx="13189" cy="10552"/>
          </a:xfrm>
          <a:custGeom>
            <a:avLst/>
            <a:gdLst>
              <a:gd name="T0" fmla="*/ 3 w 6"/>
              <a:gd name="T1" fmla="*/ 0 h 5"/>
              <a:gd name="T2" fmla="*/ 1 w 6"/>
              <a:gd name="T3" fmla="*/ 3 h 5"/>
              <a:gd name="T4" fmla="*/ 4 w 6"/>
              <a:gd name="T5" fmla="*/ 5 h 5"/>
              <a:gd name="T6" fmla="*/ 6 w 6"/>
              <a:gd name="T7" fmla="*/ 2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1" y="0"/>
                  <a:pt x="0" y="2"/>
                  <a:pt x="1" y="3"/>
                </a:cubicBezTo>
                <a:cubicBezTo>
                  <a:pt x="1" y="4"/>
                  <a:pt x="2" y="5"/>
                  <a:pt x="4" y="5"/>
                </a:cubicBezTo>
                <a:cubicBezTo>
                  <a:pt x="5" y="5"/>
                  <a:pt x="6" y="3"/>
                  <a:pt x="6" y="2"/>
                </a:cubicBezTo>
                <a:cubicBezTo>
                  <a:pt x="5" y="1"/>
                  <a:pt x="4"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9" name="Freeform 155"/>
          <p:cNvSpPr/>
          <p:nvPr/>
        </p:nvSpPr>
        <p:spPr bwMode="auto">
          <a:xfrm>
            <a:off x="6457389" y="2990906"/>
            <a:ext cx="12310" cy="10552"/>
          </a:xfrm>
          <a:custGeom>
            <a:avLst/>
            <a:gdLst>
              <a:gd name="T0" fmla="*/ 2 w 6"/>
              <a:gd name="T1" fmla="*/ 0 h 5"/>
              <a:gd name="T2" fmla="*/ 0 w 6"/>
              <a:gd name="T3" fmla="*/ 3 h 5"/>
              <a:gd name="T4" fmla="*/ 3 w 6"/>
              <a:gd name="T5" fmla="*/ 5 h 5"/>
              <a:gd name="T6" fmla="*/ 5 w 6"/>
              <a:gd name="T7" fmla="*/ 2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1" y="0"/>
                  <a:pt x="0" y="2"/>
                  <a:pt x="0" y="3"/>
                </a:cubicBezTo>
                <a:cubicBezTo>
                  <a:pt x="1" y="4"/>
                  <a:pt x="2" y="5"/>
                  <a:pt x="3" y="5"/>
                </a:cubicBezTo>
                <a:cubicBezTo>
                  <a:pt x="5" y="5"/>
                  <a:pt x="6" y="3"/>
                  <a:pt x="5" y="2"/>
                </a:cubicBezTo>
                <a:cubicBezTo>
                  <a:pt x="5" y="1"/>
                  <a:pt x="4"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0" name="Freeform 156"/>
          <p:cNvSpPr/>
          <p:nvPr/>
        </p:nvSpPr>
        <p:spPr bwMode="auto">
          <a:xfrm>
            <a:off x="6452993" y="3013768"/>
            <a:ext cx="10552" cy="10552"/>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1"/>
                  <a:pt x="3"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1" name="Freeform 157"/>
          <p:cNvSpPr/>
          <p:nvPr/>
        </p:nvSpPr>
        <p:spPr bwMode="auto">
          <a:xfrm>
            <a:off x="6419580" y="2989148"/>
            <a:ext cx="25499" cy="24620"/>
          </a:xfrm>
          <a:custGeom>
            <a:avLst/>
            <a:gdLst>
              <a:gd name="T0" fmla="*/ 5 w 12"/>
              <a:gd name="T1" fmla="*/ 1 h 12"/>
              <a:gd name="T2" fmla="*/ 11 w 12"/>
              <a:gd name="T3" fmla="*/ 5 h 12"/>
              <a:gd name="T4" fmla="*/ 7 w 12"/>
              <a:gd name="T5" fmla="*/ 12 h 12"/>
              <a:gd name="T6" fmla="*/ 1 w 12"/>
              <a:gd name="T7" fmla="*/ 7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8" y="0"/>
                  <a:pt x="11" y="2"/>
                  <a:pt x="11" y="5"/>
                </a:cubicBezTo>
                <a:cubicBezTo>
                  <a:pt x="12" y="8"/>
                  <a:pt x="10" y="11"/>
                  <a:pt x="7" y="12"/>
                </a:cubicBezTo>
                <a:cubicBezTo>
                  <a:pt x="4" y="12"/>
                  <a:pt x="1" y="10"/>
                  <a:pt x="1" y="7"/>
                </a:cubicBezTo>
                <a:cubicBezTo>
                  <a:pt x="0" y="5"/>
                  <a:pt x="2" y="2"/>
                  <a:pt x="5"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2" name="Freeform 158"/>
          <p:cNvSpPr/>
          <p:nvPr/>
        </p:nvSpPr>
        <p:spPr bwMode="auto">
          <a:xfrm>
            <a:off x="6640282" y="2605776"/>
            <a:ext cx="27258" cy="33413"/>
          </a:xfrm>
          <a:custGeom>
            <a:avLst/>
            <a:gdLst>
              <a:gd name="T0" fmla="*/ 0 w 13"/>
              <a:gd name="T1" fmla="*/ 3 h 16"/>
              <a:gd name="T2" fmla="*/ 13 w 13"/>
              <a:gd name="T3" fmla="*/ 0 h 16"/>
              <a:gd name="T4" fmla="*/ 13 w 13"/>
              <a:gd name="T5" fmla="*/ 16 h 16"/>
              <a:gd name="T6" fmla="*/ 1 w 13"/>
              <a:gd name="T7" fmla="*/ 13 h 16"/>
              <a:gd name="T8" fmla="*/ 0 w 13"/>
              <a:gd name="T9" fmla="*/ 3 h 16"/>
            </a:gdLst>
            <a:ahLst/>
            <a:cxnLst>
              <a:cxn ang="0">
                <a:pos x="T0" y="T1"/>
              </a:cxn>
              <a:cxn ang="0">
                <a:pos x="T2" y="T3"/>
              </a:cxn>
              <a:cxn ang="0">
                <a:pos x="T4" y="T5"/>
              </a:cxn>
              <a:cxn ang="0">
                <a:pos x="T6" y="T7"/>
              </a:cxn>
              <a:cxn ang="0">
                <a:pos x="T8" y="T9"/>
              </a:cxn>
            </a:cxnLst>
            <a:rect l="0" t="0" r="r" b="b"/>
            <a:pathLst>
              <a:path w="13" h="16">
                <a:moveTo>
                  <a:pt x="0" y="3"/>
                </a:moveTo>
                <a:cubicBezTo>
                  <a:pt x="5" y="3"/>
                  <a:pt x="9" y="2"/>
                  <a:pt x="13" y="0"/>
                </a:cubicBezTo>
                <a:cubicBezTo>
                  <a:pt x="13" y="16"/>
                  <a:pt x="13" y="16"/>
                  <a:pt x="13" y="16"/>
                </a:cubicBezTo>
                <a:cubicBezTo>
                  <a:pt x="9" y="14"/>
                  <a:pt x="5" y="14"/>
                  <a:pt x="1" y="13"/>
                </a:cubicBezTo>
                <a:lnTo>
                  <a:pt x="0" y="3"/>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3" name="Freeform 159"/>
          <p:cNvSpPr/>
          <p:nvPr/>
        </p:nvSpPr>
        <p:spPr bwMode="auto">
          <a:xfrm>
            <a:off x="6615662" y="2612810"/>
            <a:ext cx="14948" cy="20224"/>
          </a:xfrm>
          <a:custGeom>
            <a:avLst/>
            <a:gdLst>
              <a:gd name="T0" fmla="*/ 0 w 7"/>
              <a:gd name="T1" fmla="*/ 1 h 10"/>
              <a:gd name="T2" fmla="*/ 7 w 7"/>
              <a:gd name="T3" fmla="*/ 0 h 10"/>
              <a:gd name="T4" fmla="*/ 7 w 7"/>
              <a:gd name="T5" fmla="*/ 10 h 10"/>
              <a:gd name="T6" fmla="*/ 0 w 7"/>
              <a:gd name="T7" fmla="*/ 10 h 10"/>
              <a:gd name="T8" fmla="*/ 0 w 7"/>
              <a:gd name="T9" fmla="*/ 1 h 10"/>
            </a:gdLst>
            <a:ahLst/>
            <a:cxnLst>
              <a:cxn ang="0">
                <a:pos x="T0" y="T1"/>
              </a:cxn>
              <a:cxn ang="0">
                <a:pos x="T2" y="T3"/>
              </a:cxn>
              <a:cxn ang="0">
                <a:pos x="T4" y="T5"/>
              </a:cxn>
              <a:cxn ang="0">
                <a:pos x="T6" y="T7"/>
              </a:cxn>
              <a:cxn ang="0">
                <a:pos x="T8" y="T9"/>
              </a:cxn>
            </a:cxnLst>
            <a:rect l="0" t="0" r="r" b="b"/>
            <a:pathLst>
              <a:path w="7" h="10">
                <a:moveTo>
                  <a:pt x="0" y="1"/>
                </a:moveTo>
                <a:cubicBezTo>
                  <a:pt x="2" y="1"/>
                  <a:pt x="5" y="1"/>
                  <a:pt x="7" y="0"/>
                </a:cubicBezTo>
                <a:cubicBezTo>
                  <a:pt x="7" y="10"/>
                  <a:pt x="7" y="10"/>
                  <a:pt x="7" y="10"/>
                </a:cubicBezTo>
                <a:cubicBezTo>
                  <a:pt x="5" y="10"/>
                  <a:pt x="2" y="10"/>
                  <a:pt x="0" y="10"/>
                </a:cubicBezTo>
                <a:lnTo>
                  <a:pt x="0" y="1"/>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4" name="Freeform 160"/>
          <p:cNvSpPr/>
          <p:nvPr/>
        </p:nvSpPr>
        <p:spPr bwMode="auto">
          <a:xfrm>
            <a:off x="6576094" y="2605776"/>
            <a:ext cx="29017" cy="33413"/>
          </a:xfrm>
          <a:custGeom>
            <a:avLst/>
            <a:gdLst>
              <a:gd name="T0" fmla="*/ 0 w 14"/>
              <a:gd name="T1" fmla="*/ 0 h 16"/>
              <a:gd name="T2" fmla="*/ 14 w 14"/>
              <a:gd name="T3" fmla="*/ 3 h 16"/>
              <a:gd name="T4" fmla="*/ 14 w 14"/>
              <a:gd name="T5" fmla="*/ 13 h 16"/>
              <a:gd name="T6" fmla="*/ 0 w 14"/>
              <a:gd name="T7" fmla="*/ 16 h 16"/>
              <a:gd name="T8" fmla="*/ 0 w 14"/>
              <a:gd name="T9" fmla="*/ 0 h 16"/>
            </a:gdLst>
            <a:ahLst/>
            <a:cxnLst>
              <a:cxn ang="0">
                <a:pos x="T0" y="T1"/>
              </a:cxn>
              <a:cxn ang="0">
                <a:pos x="T2" y="T3"/>
              </a:cxn>
              <a:cxn ang="0">
                <a:pos x="T4" y="T5"/>
              </a:cxn>
              <a:cxn ang="0">
                <a:pos x="T6" y="T7"/>
              </a:cxn>
              <a:cxn ang="0">
                <a:pos x="T8" y="T9"/>
              </a:cxn>
            </a:cxnLst>
            <a:rect l="0" t="0" r="r" b="b"/>
            <a:pathLst>
              <a:path w="14" h="16">
                <a:moveTo>
                  <a:pt x="0" y="0"/>
                </a:moveTo>
                <a:cubicBezTo>
                  <a:pt x="5" y="2"/>
                  <a:pt x="9" y="3"/>
                  <a:pt x="14" y="3"/>
                </a:cubicBezTo>
                <a:cubicBezTo>
                  <a:pt x="14" y="13"/>
                  <a:pt x="14" y="13"/>
                  <a:pt x="14" y="13"/>
                </a:cubicBezTo>
                <a:cubicBezTo>
                  <a:pt x="9" y="13"/>
                  <a:pt x="4" y="14"/>
                  <a:pt x="0" y="16"/>
                </a:cubicBezTo>
                <a:lnTo>
                  <a:pt x="0"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5" name="Freeform 161"/>
          <p:cNvSpPr/>
          <p:nvPr/>
        </p:nvSpPr>
        <p:spPr bwMode="auto">
          <a:xfrm>
            <a:off x="6584007" y="2599621"/>
            <a:ext cx="29896" cy="488887"/>
          </a:xfrm>
          <a:custGeom>
            <a:avLst/>
            <a:gdLst>
              <a:gd name="T0" fmla="*/ 34 w 34"/>
              <a:gd name="T1" fmla="*/ 0 h 556"/>
              <a:gd name="T2" fmla="*/ 31 w 34"/>
              <a:gd name="T3" fmla="*/ 161 h 556"/>
              <a:gd name="T4" fmla="*/ 22 w 34"/>
              <a:gd name="T5" fmla="*/ 556 h 556"/>
              <a:gd name="T6" fmla="*/ 12 w 34"/>
              <a:gd name="T7" fmla="*/ 556 h 556"/>
              <a:gd name="T8" fmla="*/ 0 w 34"/>
              <a:gd name="T9" fmla="*/ 556 h 556"/>
              <a:gd name="T10" fmla="*/ 19 w 34"/>
              <a:gd name="T11" fmla="*/ 161 h 556"/>
              <a:gd name="T12" fmla="*/ 29 w 34"/>
              <a:gd name="T13" fmla="*/ 0 h 556"/>
              <a:gd name="T14" fmla="*/ 34 w 34"/>
              <a:gd name="T15" fmla="*/ 0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56">
                <a:moveTo>
                  <a:pt x="34" y="0"/>
                </a:moveTo>
                <a:lnTo>
                  <a:pt x="31" y="161"/>
                </a:lnTo>
                <a:lnTo>
                  <a:pt x="22" y="556"/>
                </a:lnTo>
                <a:lnTo>
                  <a:pt x="12" y="556"/>
                </a:lnTo>
                <a:lnTo>
                  <a:pt x="0" y="556"/>
                </a:lnTo>
                <a:lnTo>
                  <a:pt x="19" y="161"/>
                </a:lnTo>
                <a:lnTo>
                  <a:pt x="29" y="0"/>
                </a:lnTo>
                <a:lnTo>
                  <a:pt x="34"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6" name="Freeform 162"/>
          <p:cNvSpPr/>
          <p:nvPr/>
        </p:nvSpPr>
        <p:spPr bwMode="auto">
          <a:xfrm>
            <a:off x="6632369" y="2599621"/>
            <a:ext cx="29017" cy="488887"/>
          </a:xfrm>
          <a:custGeom>
            <a:avLst/>
            <a:gdLst>
              <a:gd name="T0" fmla="*/ 7 w 33"/>
              <a:gd name="T1" fmla="*/ 0 h 556"/>
              <a:gd name="T2" fmla="*/ 14 w 33"/>
              <a:gd name="T3" fmla="*/ 161 h 556"/>
              <a:gd name="T4" fmla="*/ 33 w 33"/>
              <a:gd name="T5" fmla="*/ 556 h 556"/>
              <a:gd name="T6" fmla="*/ 21 w 33"/>
              <a:gd name="T7" fmla="*/ 556 h 556"/>
              <a:gd name="T8" fmla="*/ 12 w 33"/>
              <a:gd name="T9" fmla="*/ 556 h 556"/>
              <a:gd name="T10" fmla="*/ 5 w 33"/>
              <a:gd name="T11" fmla="*/ 161 h 556"/>
              <a:gd name="T12" fmla="*/ 0 w 33"/>
              <a:gd name="T13" fmla="*/ 0 h 556"/>
              <a:gd name="T14" fmla="*/ 7 w 33"/>
              <a:gd name="T15" fmla="*/ 0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56">
                <a:moveTo>
                  <a:pt x="7" y="0"/>
                </a:moveTo>
                <a:lnTo>
                  <a:pt x="14" y="161"/>
                </a:lnTo>
                <a:lnTo>
                  <a:pt x="33" y="556"/>
                </a:lnTo>
                <a:lnTo>
                  <a:pt x="21" y="556"/>
                </a:lnTo>
                <a:lnTo>
                  <a:pt x="12" y="556"/>
                </a:lnTo>
                <a:lnTo>
                  <a:pt x="5" y="161"/>
                </a:lnTo>
                <a:lnTo>
                  <a:pt x="0" y="0"/>
                </a:lnTo>
                <a:lnTo>
                  <a:pt x="7" y="0"/>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7" name="Freeform 163"/>
          <p:cNvSpPr>
            <a:spLocks noEditPoints="1"/>
          </p:cNvSpPr>
          <p:nvPr/>
        </p:nvSpPr>
        <p:spPr bwMode="auto">
          <a:xfrm>
            <a:off x="6661385" y="2724481"/>
            <a:ext cx="474818" cy="451956"/>
          </a:xfrm>
          <a:custGeom>
            <a:avLst/>
            <a:gdLst>
              <a:gd name="T0" fmla="*/ 114 w 228"/>
              <a:gd name="T1" fmla="*/ 0 h 217"/>
              <a:gd name="T2" fmla="*/ 160 w 228"/>
              <a:gd name="T3" fmla="*/ 45 h 217"/>
              <a:gd name="T4" fmla="*/ 159 w 228"/>
              <a:gd name="T5" fmla="*/ 50 h 217"/>
              <a:gd name="T6" fmla="*/ 162 w 228"/>
              <a:gd name="T7" fmla="*/ 49 h 217"/>
              <a:gd name="T8" fmla="*/ 220 w 228"/>
              <a:gd name="T9" fmla="*/ 77 h 217"/>
              <a:gd name="T10" fmla="*/ 191 w 228"/>
              <a:gd name="T11" fmla="*/ 134 h 217"/>
              <a:gd name="T12" fmla="*/ 186 w 228"/>
              <a:gd name="T13" fmla="*/ 136 h 217"/>
              <a:gd name="T14" fmla="*/ 189 w 228"/>
              <a:gd name="T15" fmla="*/ 139 h 217"/>
              <a:gd name="T16" fmla="*/ 179 w 228"/>
              <a:gd name="T17" fmla="*/ 202 h 217"/>
              <a:gd name="T18" fmla="*/ 116 w 228"/>
              <a:gd name="T19" fmla="*/ 193 h 217"/>
              <a:gd name="T20" fmla="*/ 113 w 228"/>
              <a:gd name="T21" fmla="*/ 188 h 217"/>
              <a:gd name="T22" fmla="*/ 111 w 228"/>
              <a:gd name="T23" fmla="*/ 192 h 217"/>
              <a:gd name="T24" fmla="*/ 47 w 228"/>
              <a:gd name="T25" fmla="*/ 202 h 217"/>
              <a:gd name="T26" fmla="*/ 37 w 228"/>
              <a:gd name="T27" fmla="*/ 139 h 217"/>
              <a:gd name="T28" fmla="*/ 41 w 228"/>
              <a:gd name="T29" fmla="*/ 135 h 217"/>
              <a:gd name="T30" fmla="*/ 36 w 228"/>
              <a:gd name="T31" fmla="*/ 134 h 217"/>
              <a:gd name="T32" fmla="*/ 7 w 228"/>
              <a:gd name="T33" fmla="*/ 77 h 217"/>
              <a:gd name="T34" fmla="*/ 64 w 228"/>
              <a:gd name="T35" fmla="*/ 48 h 217"/>
              <a:gd name="T36" fmla="*/ 69 w 228"/>
              <a:gd name="T37" fmla="*/ 50 h 217"/>
              <a:gd name="T38" fmla="*/ 69 w 228"/>
              <a:gd name="T39" fmla="*/ 45 h 217"/>
              <a:gd name="T40" fmla="*/ 114 w 228"/>
              <a:gd name="T41" fmla="*/ 0 h 217"/>
              <a:gd name="T42" fmla="*/ 113 w 228"/>
              <a:gd name="T43" fmla="*/ 99 h 217"/>
              <a:gd name="T44" fmla="*/ 101 w 228"/>
              <a:gd name="T45" fmla="*/ 111 h 217"/>
              <a:gd name="T46" fmla="*/ 113 w 228"/>
              <a:gd name="T47" fmla="*/ 124 h 217"/>
              <a:gd name="T48" fmla="*/ 125 w 228"/>
              <a:gd name="T49" fmla="*/ 111 h 217"/>
              <a:gd name="T50" fmla="*/ 113 w 228"/>
              <a:gd name="T51" fmla="*/ 99 h 217"/>
              <a:gd name="T52" fmla="*/ 134 w 228"/>
              <a:gd name="T53" fmla="*/ 135 h 217"/>
              <a:gd name="T54" fmla="*/ 127 w 228"/>
              <a:gd name="T55" fmla="*/ 142 h 217"/>
              <a:gd name="T56" fmla="*/ 134 w 228"/>
              <a:gd name="T57" fmla="*/ 148 h 217"/>
              <a:gd name="T58" fmla="*/ 140 w 228"/>
              <a:gd name="T59" fmla="*/ 142 h 217"/>
              <a:gd name="T60" fmla="*/ 134 w 228"/>
              <a:gd name="T61" fmla="*/ 135 h 217"/>
              <a:gd name="T62" fmla="*/ 80 w 228"/>
              <a:gd name="T63" fmla="*/ 96 h 217"/>
              <a:gd name="T64" fmla="*/ 74 w 228"/>
              <a:gd name="T65" fmla="*/ 102 h 217"/>
              <a:gd name="T66" fmla="*/ 80 w 228"/>
              <a:gd name="T67" fmla="*/ 108 h 217"/>
              <a:gd name="T68" fmla="*/ 86 w 228"/>
              <a:gd name="T69" fmla="*/ 102 h 217"/>
              <a:gd name="T70" fmla="*/ 80 w 228"/>
              <a:gd name="T71" fmla="*/ 96 h 217"/>
              <a:gd name="T72" fmla="*/ 146 w 228"/>
              <a:gd name="T73" fmla="*/ 94 h 217"/>
              <a:gd name="T74" fmla="*/ 140 w 228"/>
              <a:gd name="T75" fmla="*/ 101 h 217"/>
              <a:gd name="T76" fmla="*/ 146 w 228"/>
              <a:gd name="T77" fmla="*/ 107 h 217"/>
              <a:gd name="T78" fmla="*/ 153 w 228"/>
              <a:gd name="T79" fmla="*/ 101 h 217"/>
              <a:gd name="T80" fmla="*/ 146 w 228"/>
              <a:gd name="T81" fmla="*/ 94 h 217"/>
              <a:gd name="T82" fmla="*/ 113 w 228"/>
              <a:gd name="T83" fmla="*/ 68 h 217"/>
              <a:gd name="T84" fmla="*/ 107 w 228"/>
              <a:gd name="T85" fmla="*/ 74 h 217"/>
              <a:gd name="T86" fmla="*/ 113 w 228"/>
              <a:gd name="T87" fmla="*/ 80 h 217"/>
              <a:gd name="T88" fmla="*/ 119 w 228"/>
              <a:gd name="T89" fmla="*/ 74 h 217"/>
              <a:gd name="T90" fmla="*/ 113 w 228"/>
              <a:gd name="T91" fmla="*/ 68 h 217"/>
              <a:gd name="T92" fmla="*/ 91 w 228"/>
              <a:gd name="T93" fmla="*/ 133 h 217"/>
              <a:gd name="T94" fmla="*/ 85 w 228"/>
              <a:gd name="T95" fmla="*/ 139 h 217"/>
              <a:gd name="T96" fmla="*/ 91 w 228"/>
              <a:gd name="T97" fmla="*/ 146 h 217"/>
              <a:gd name="T98" fmla="*/ 98 w 228"/>
              <a:gd name="T99" fmla="*/ 139 h 217"/>
              <a:gd name="T100" fmla="*/ 91 w 228"/>
              <a:gd name="T101" fmla="*/ 133 h 217"/>
              <a:gd name="T102" fmla="*/ 132 w 228"/>
              <a:gd name="T103" fmla="*/ 87 h 217"/>
              <a:gd name="T104" fmla="*/ 114 w 228"/>
              <a:gd name="T105" fmla="*/ 90 h 217"/>
              <a:gd name="T106" fmla="*/ 95 w 228"/>
              <a:gd name="T107" fmla="*/ 86 h 217"/>
              <a:gd name="T108" fmla="*/ 93 w 228"/>
              <a:gd name="T109" fmla="*/ 104 h 217"/>
              <a:gd name="T110" fmla="*/ 83 w 228"/>
              <a:gd name="T111" fmla="*/ 121 h 217"/>
              <a:gd name="T112" fmla="*/ 100 w 228"/>
              <a:gd name="T113" fmla="*/ 129 h 217"/>
              <a:gd name="T114" fmla="*/ 113 w 228"/>
              <a:gd name="T115" fmla="*/ 143 h 217"/>
              <a:gd name="T116" fmla="*/ 126 w 228"/>
              <a:gd name="T117" fmla="*/ 130 h 217"/>
              <a:gd name="T118" fmla="*/ 143 w 228"/>
              <a:gd name="T119" fmla="*/ 122 h 217"/>
              <a:gd name="T120" fmla="*/ 134 w 228"/>
              <a:gd name="T121" fmla="*/ 106 h 217"/>
              <a:gd name="T122" fmla="*/ 132 w 228"/>
              <a:gd name="T123" fmla="*/ 8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217">
                <a:moveTo>
                  <a:pt x="114" y="0"/>
                </a:moveTo>
                <a:cubicBezTo>
                  <a:pt x="139" y="0"/>
                  <a:pt x="160" y="20"/>
                  <a:pt x="160" y="45"/>
                </a:cubicBezTo>
                <a:cubicBezTo>
                  <a:pt x="160" y="47"/>
                  <a:pt x="159" y="48"/>
                  <a:pt x="159" y="50"/>
                </a:cubicBezTo>
                <a:cubicBezTo>
                  <a:pt x="160" y="49"/>
                  <a:pt x="161" y="49"/>
                  <a:pt x="162" y="49"/>
                </a:cubicBezTo>
                <a:cubicBezTo>
                  <a:pt x="186" y="41"/>
                  <a:pt x="212" y="53"/>
                  <a:pt x="220" y="77"/>
                </a:cubicBezTo>
                <a:cubicBezTo>
                  <a:pt x="228" y="101"/>
                  <a:pt x="215" y="126"/>
                  <a:pt x="191" y="134"/>
                </a:cubicBezTo>
                <a:cubicBezTo>
                  <a:pt x="190" y="135"/>
                  <a:pt x="188" y="135"/>
                  <a:pt x="186" y="136"/>
                </a:cubicBezTo>
                <a:cubicBezTo>
                  <a:pt x="187" y="137"/>
                  <a:pt x="188" y="138"/>
                  <a:pt x="189" y="139"/>
                </a:cubicBezTo>
                <a:cubicBezTo>
                  <a:pt x="204" y="159"/>
                  <a:pt x="199" y="187"/>
                  <a:pt x="179" y="202"/>
                </a:cubicBezTo>
                <a:cubicBezTo>
                  <a:pt x="159" y="217"/>
                  <a:pt x="131" y="213"/>
                  <a:pt x="116" y="193"/>
                </a:cubicBezTo>
                <a:cubicBezTo>
                  <a:pt x="115" y="191"/>
                  <a:pt x="114" y="190"/>
                  <a:pt x="113" y="188"/>
                </a:cubicBezTo>
                <a:cubicBezTo>
                  <a:pt x="112" y="189"/>
                  <a:pt x="111" y="191"/>
                  <a:pt x="111" y="192"/>
                </a:cubicBezTo>
                <a:cubicBezTo>
                  <a:pt x="96" y="212"/>
                  <a:pt x="68" y="217"/>
                  <a:pt x="47" y="202"/>
                </a:cubicBezTo>
                <a:cubicBezTo>
                  <a:pt x="27" y="188"/>
                  <a:pt x="23" y="159"/>
                  <a:pt x="37" y="139"/>
                </a:cubicBezTo>
                <a:cubicBezTo>
                  <a:pt x="38" y="138"/>
                  <a:pt x="39" y="136"/>
                  <a:pt x="41" y="135"/>
                </a:cubicBezTo>
                <a:cubicBezTo>
                  <a:pt x="39" y="134"/>
                  <a:pt x="38" y="134"/>
                  <a:pt x="36" y="134"/>
                </a:cubicBezTo>
                <a:cubicBezTo>
                  <a:pt x="13" y="126"/>
                  <a:pt x="0" y="100"/>
                  <a:pt x="7" y="77"/>
                </a:cubicBezTo>
                <a:cubicBezTo>
                  <a:pt x="15" y="53"/>
                  <a:pt x="40" y="40"/>
                  <a:pt x="64" y="48"/>
                </a:cubicBezTo>
                <a:cubicBezTo>
                  <a:pt x="66" y="48"/>
                  <a:pt x="68" y="49"/>
                  <a:pt x="69" y="50"/>
                </a:cubicBezTo>
                <a:cubicBezTo>
                  <a:pt x="69" y="48"/>
                  <a:pt x="69" y="47"/>
                  <a:pt x="69" y="45"/>
                </a:cubicBezTo>
                <a:cubicBezTo>
                  <a:pt x="69" y="20"/>
                  <a:pt x="89" y="0"/>
                  <a:pt x="114" y="0"/>
                </a:cubicBezTo>
                <a:close/>
                <a:moveTo>
                  <a:pt x="113" y="99"/>
                </a:moveTo>
                <a:cubicBezTo>
                  <a:pt x="106" y="99"/>
                  <a:pt x="101" y="105"/>
                  <a:pt x="101" y="111"/>
                </a:cubicBezTo>
                <a:cubicBezTo>
                  <a:pt x="101" y="118"/>
                  <a:pt x="106" y="124"/>
                  <a:pt x="113" y="124"/>
                </a:cubicBezTo>
                <a:cubicBezTo>
                  <a:pt x="120" y="124"/>
                  <a:pt x="125" y="118"/>
                  <a:pt x="125" y="111"/>
                </a:cubicBezTo>
                <a:cubicBezTo>
                  <a:pt x="125" y="105"/>
                  <a:pt x="120" y="99"/>
                  <a:pt x="113" y="99"/>
                </a:cubicBezTo>
                <a:close/>
                <a:moveTo>
                  <a:pt x="134" y="135"/>
                </a:moveTo>
                <a:cubicBezTo>
                  <a:pt x="130" y="135"/>
                  <a:pt x="127" y="138"/>
                  <a:pt x="127" y="142"/>
                </a:cubicBezTo>
                <a:cubicBezTo>
                  <a:pt x="127" y="145"/>
                  <a:pt x="130" y="148"/>
                  <a:pt x="134" y="148"/>
                </a:cubicBezTo>
                <a:cubicBezTo>
                  <a:pt x="137" y="148"/>
                  <a:pt x="140" y="145"/>
                  <a:pt x="140" y="142"/>
                </a:cubicBezTo>
                <a:cubicBezTo>
                  <a:pt x="140" y="138"/>
                  <a:pt x="137" y="135"/>
                  <a:pt x="134" y="135"/>
                </a:cubicBezTo>
                <a:close/>
                <a:moveTo>
                  <a:pt x="80" y="96"/>
                </a:moveTo>
                <a:cubicBezTo>
                  <a:pt x="76" y="96"/>
                  <a:pt x="74" y="98"/>
                  <a:pt x="74" y="102"/>
                </a:cubicBezTo>
                <a:cubicBezTo>
                  <a:pt x="74" y="105"/>
                  <a:pt x="76" y="108"/>
                  <a:pt x="80" y="108"/>
                </a:cubicBezTo>
                <a:cubicBezTo>
                  <a:pt x="83" y="108"/>
                  <a:pt x="86" y="105"/>
                  <a:pt x="86" y="102"/>
                </a:cubicBezTo>
                <a:cubicBezTo>
                  <a:pt x="86" y="98"/>
                  <a:pt x="83" y="96"/>
                  <a:pt x="80" y="96"/>
                </a:cubicBezTo>
                <a:close/>
                <a:moveTo>
                  <a:pt x="146" y="94"/>
                </a:moveTo>
                <a:cubicBezTo>
                  <a:pt x="143" y="94"/>
                  <a:pt x="140" y="97"/>
                  <a:pt x="140" y="101"/>
                </a:cubicBezTo>
                <a:cubicBezTo>
                  <a:pt x="140" y="104"/>
                  <a:pt x="143" y="107"/>
                  <a:pt x="146" y="107"/>
                </a:cubicBezTo>
                <a:cubicBezTo>
                  <a:pt x="150" y="107"/>
                  <a:pt x="153" y="104"/>
                  <a:pt x="153" y="101"/>
                </a:cubicBezTo>
                <a:cubicBezTo>
                  <a:pt x="153" y="97"/>
                  <a:pt x="150" y="94"/>
                  <a:pt x="146" y="94"/>
                </a:cubicBezTo>
                <a:close/>
                <a:moveTo>
                  <a:pt x="113" y="68"/>
                </a:moveTo>
                <a:cubicBezTo>
                  <a:pt x="110" y="68"/>
                  <a:pt x="107" y="71"/>
                  <a:pt x="107" y="74"/>
                </a:cubicBezTo>
                <a:cubicBezTo>
                  <a:pt x="107" y="78"/>
                  <a:pt x="110" y="80"/>
                  <a:pt x="113" y="80"/>
                </a:cubicBezTo>
                <a:cubicBezTo>
                  <a:pt x="117" y="80"/>
                  <a:pt x="119" y="78"/>
                  <a:pt x="119" y="74"/>
                </a:cubicBezTo>
                <a:cubicBezTo>
                  <a:pt x="119" y="71"/>
                  <a:pt x="117" y="68"/>
                  <a:pt x="113" y="68"/>
                </a:cubicBezTo>
                <a:close/>
                <a:moveTo>
                  <a:pt x="91" y="133"/>
                </a:moveTo>
                <a:cubicBezTo>
                  <a:pt x="88" y="133"/>
                  <a:pt x="85" y="136"/>
                  <a:pt x="85" y="139"/>
                </a:cubicBezTo>
                <a:cubicBezTo>
                  <a:pt x="85" y="143"/>
                  <a:pt x="88" y="146"/>
                  <a:pt x="91" y="146"/>
                </a:cubicBezTo>
                <a:cubicBezTo>
                  <a:pt x="95" y="146"/>
                  <a:pt x="98" y="143"/>
                  <a:pt x="98" y="139"/>
                </a:cubicBezTo>
                <a:cubicBezTo>
                  <a:pt x="98" y="136"/>
                  <a:pt x="95" y="133"/>
                  <a:pt x="91" y="133"/>
                </a:cubicBezTo>
                <a:close/>
                <a:moveTo>
                  <a:pt x="132" y="87"/>
                </a:moveTo>
                <a:cubicBezTo>
                  <a:pt x="127" y="89"/>
                  <a:pt x="121" y="90"/>
                  <a:pt x="114" y="90"/>
                </a:cubicBezTo>
                <a:cubicBezTo>
                  <a:pt x="108" y="90"/>
                  <a:pt x="101" y="89"/>
                  <a:pt x="95" y="86"/>
                </a:cubicBezTo>
                <a:cubicBezTo>
                  <a:pt x="96" y="92"/>
                  <a:pt x="95" y="98"/>
                  <a:pt x="93" y="104"/>
                </a:cubicBezTo>
                <a:cubicBezTo>
                  <a:pt x="91" y="111"/>
                  <a:pt x="88" y="117"/>
                  <a:pt x="83" y="121"/>
                </a:cubicBezTo>
                <a:cubicBezTo>
                  <a:pt x="89" y="123"/>
                  <a:pt x="95" y="125"/>
                  <a:pt x="100" y="129"/>
                </a:cubicBezTo>
                <a:cubicBezTo>
                  <a:pt x="106" y="133"/>
                  <a:pt x="110" y="138"/>
                  <a:pt x="113" y="143"/>
                </a:cubicBezTo>
                <a:cubicBezTo>
                  <a:pt x="116" y="138"/>
                  <a:pt x="120" y="133"/>
                  <a:pt x="126" y="130"/>
                </a:cubicBezTo>
                <a:cubicBezTo>
                  <a:pt x="131" y="126"/>
                  <a:pt x="137" y="123"/>
                  <a:pt x="143" y="122"/>
                </a:cubicBezTo>
                <a:cubicBezTo>
                  <a:pt x="139" y="117"/>
                  <a:pt x="136" y="112"/>
                  <a:pt x="134" y="106"/>
                </a:cubicBezTo>
                <a:cubicBezTo>
                  <a:pt x="132" y="99"/>
                  <a:pt x="131" y="93"/>
                  <a:pt x="132" y="8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8" name="Freeform 164"/>
          <p:cNvSpPr>
            <a:spLocks noEditPoints="1"/>
          </p:cNvSpPr>
          <p:nvPr/>
        </p:nvSpPr>
        <p:spPr bwMode="auto">
          <a:xfrm>
            <a:off x="6436286" y="3115766"/>
            <a:ext cx="214548" cy="203996"/>
          </a:xfrm>
          <a:custGeom>
            <a:avLst/>
            <a:gdLst>
              <a:gd name="T0" fmla="*/ 52 w 103"/>
              <a:gd name="T1" fmla="*/ 0 h 98"/>
              <a:gd name="T2" fmla="*/ 72 w 103"/>
              <a:gd name="T3" fmla="*/ 20 h 98"/>
              <a:gd name="T4" fmla="*/ 72 w 103"/>
              <a:gd name="T5" fmla="*/ 23 h 98"/>
              <a:gd name="T6" fmla="*/ 73 w 103"/>
              <a:gd name="T7" fmla="*/ 22 h 98"/>
              <a:gd name="T8" fmla="*/ 99 w 103"/>
              <a:gd name="T9" fmla="*/ 35 h 98"/>
              <a:gd name="T10" fmla="*/ 86 w 103"/>
              <a:gd name="T11" fmla="*/ 61 h 98"/>
              <a:gd name="T12" fmla="*/ 84 w 103"/>
              <a:gd name="T13" fmla="*/ 61 h 98"/>
              <a:gd name="T14" fmla="*/ 85 w 103"/>
              <a:gd name="T15" fmla="*/ 63 h 98"/>
              <a:gd name="T16" fmla="*/ 81 w 103"/>
              <a:gd name="T17" fmla="*/ 92 h 98"/>
              <a:gd name="T18" fmla="*/ 52 w 103"/>
              <a:gd name="T19" fmla="*/ 87 h 98"/>
              <a:gd name="T20" fmla="*/ 51 w 103"/>
              <a:gd name="T21" fmla="*/ 85 h 98"/>
              <a:gd name="T22" fmla="*/ 50 w 103"/>
              <a:gd name="T23" fmla="*/ 87 h 98"/>
              <a:gd name="T24" fmla="*/ 21 w 103"/>
              <a:gd name="T25" fmla="*/ 91 h 98"/>
              <a:gd name="T26" fmla="*/ 17 w 103"/>
              <a:gd name="T27" fmla="*/ 63 h 98"/>
              <a:gd name="T28" fmla="*/ 18 w 103"/>
              <a:gd name="T29" fmla="*/ 61 h 98"/>
              <a:gd name="T30" fmla="*/ 16 w 103"/>
              <a:gd name="T31" fmla="*/ 60 h 98"/>
              <a:gd name="T32" fmla="*/ 3 w 103"/>
              <a:gd name="T33" fmla="*/ 35 h 98"/>
              <a:gd name="T34" fmla="*/ 29 w 103"/>
              <a:gd name="T35" fmla="*/ 22 h 98"/>
              <a:gd name="T36" fmla="*/ 31 w 103"/>
              <a:gd name="T37" fmla="*/ 22 h 98"/>
              <a:gd name="T38" fmla="*/ 31 w 103"/>
              <a:gd name="T39" fmla="*/ 20 h 98"/>
              <a:gd name="T40" fmla="*/ 52 w 103"/>
              <a:gd name="T41" fmla="*/ 0 h 98"/>
              <a:gd name="T42" fmla="*/ 51 w 103"/>
              <a:gd name="T43" fmla="*/ 45 h 98"/>
              <a:gd name="T44" fmla="*/ 45 w 103"/>
              <a:gd name="T45" fmla="*/ 50 h 98"/>
              <a:gd name="T46" fmla="*/ 51 w 103"/>
              <a:gd name="T47" fmla="*/ 56 h 98"/>
              <a:gd name="T48" fmla="*/ 57 w 103"/>
              <a:gd name="T49" fmla="*/ 50 h 98"/>
              <a:gd name="T50" fmla="*/ 51 w 103"/>
              <a:gd name="T51" fmla="*/ 45 h 98"/>
              <a:gd name="T52" fmla="*/ 60 w 103"/>
              <a:gd name="T53" fmla="*/ 61 h 98"/>
              <a:gd name="T54" fmla="*/ 58 w 103"/>
              <a:gd name="T55" fmla="*/ 64 h 98"/>
              <a:gd name="T56" fmla="*/ 60 w 103"/>
              <a:gd name="T57" fmla="*/ 67 h 98"/>
              <a:gd name="T58" fmla="*/ 63 w 103"/>
              <a:gd name="T59" fmla="*/ 64 h 98"/>
              <a:gd name="T60" fmla="*/ 60 w 103"/>
              <a:gd name="T61" fmla="*/ 61 h 98"/>
              <a:gd name="T62" fmla="*/ 36 w 103"/>
              <a:gd name="T63" fmla="*/ 43 h 98"/>
              <a:gd name="T64" fmla="*/ 33 w 103"/>
              <a:gd name="T65" fmla="*/ 46 h 98"/>
              <a:gd name="T66" fmla="*/ 36 w 103"/>
              <a:gd name="T67" fmla="*/ 49 h 98"/>
              <a:gd name="T68" fmla="*/ 39 w 103"/>
              <a:gd name="T69" fmla="*/ 46 h 98"/>
              <a:gd name="T70" fmla="*/ 36 w 103"/>
              <a:gd name="T71" fmla="*/ 43 h 98"/>
              <a:gd name="T72" fmla="*/ 66 w 103"/>
              <a:gd name="T73" fmla="*/ 43 h 98"/>
              <a:gd name="T74" fmla="*/ 63 w 103"/>
              <a:gd name="T75" fmla="*/ 46 h 98"/>
              <a:gd name="T76" fmla="*/ 66 w 103"/>
              <a:gd name="T77" fmla="*/ 48 h 98"/>
              <a:gd name="T78" fmla="*/ 69 w 103"/>
              <a:gd name="T79" fmla="*/ 46 h 98"/>
              <a:gd name="T80" fmla="*/ 66 w 103"/>
              <a:gd name="T81" fmla="*/ 43 h 98"/>
              <a:gd name="T82" fmla="*/ 51 w 103"/>
              <a:gd name="T83" fmla="*/ 31 h 98"/>
              <a:gd name="T84" fmla="*/ 48 w 103"/>
              <a:gd name="T85" fmla="*/ 34 h 98"/>
              <a:gd name="T86" fmla="*/ 51 w 103"/>
              <a:gd name="T87" fmla="*/ 36 h 98"/>
              <a:gd name="T88" fmla="*/ 54 w 103"/>
              <a:gd name="T89" fmla="*/ 34 h 98"/>
              <a:gd name="T90" fmla="*/ 51 w 103"/>
              <a:gd name="T91" fmla="*/ 31 h 98"/>
              <a:gd name="T92" fmla="*/ 41 w 103"/>
              <a:gd name="T93" fmla="*/ 60 h 98"/>
              <a:gd name="T94" fmla="*/ 38 w 103"/>
              <a:gd name="T95" fmla="*/ 63 h 98"/>
              <a:gd name="T96" fmla="*/ 41 w 103"/>
              <a:gd name="T97" fmla="*/ 66 h 98"/>
              <a:gd name="T98" fmla="*/ 44 w 103"/>
              <a:gd name="T99" fmla="*/ 63 h 98"/>
              <a:gd name="T100" fmla="*/ 41 w 103"/>
              <a:gd name="T101" fmla="*/ 60 h 98"/>
              <a:gd name="T102" fmla="*/ 60 w 103"/>
              <a:gd name="T103" fmla="*/ 39 h 98"/>
              <a:gd name="T104" fmla="*/ 52 w 103"/>
              <a:gd name="T105" fmla="*/ 41 h 98"/>
              <a:gd name="T106" fmla="*/ 43 w 103"/>
              <a:gd name="T107" fmla="*/ 39 h 98"/>
              <a:gd name="T108" fmla="*/ 42 w 103"/>
              <a:gd name="T109" fmla="*/ 47 h 98"/>
              <a:gd name="T110" fmla="*/ 38 w 103"/>
              <a:gd name="T111" fmla="*/ 55 h 98"/>
              <a:gd name="T112" fmla="*/ 45 w 103"/>
              <a:gd name="T113" fmla="*/ 58 h 98"/>
              <a:gd name="T114" fmla="*/ 51 w 103"/>
              <a:gd name="T115" fmla="*/ 65 h 98"/>
              <a:gd name="T116" fmla="*/ 57 w 103"/>
              <a:gd name="T117" fmla="*/ 59 h 98"/>
              <a:gd name="T118" fmla="*/ 65 w 103"/>
              <a:gd name="T119" fmla="*/ 55 h 98"/>
              <a:gd name="T120" fmla="*/ 61 w 103"/>
              <a:gd name="T121" fmla="*/ 48 h 98"/>
              <a:gd name="T122" fmla="*/ 60 w 103"/>
              <a:gd name="T1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98">
                <a:moveTo>
                  <a:pt x="52" y="0"/>
                </a:moveTo>
                <a:cubicBezTo>
                  <a:pt x="63" y="0"/>
                  <a:pt x="72" y="9"/>
                  <a:pt x="72" y="20"/>
                </a:cubicBezTo>
                <a:cubicBezTo>
                  <a:pt x="72" y="21"/>
                  <a:pt x="72" y="22"/>
                  <a:pt x="72" y="23"/>
                </a:cubicBezTo>
                <a:cubicBezTo>
                  <a:pt x="72" y="22"/>
                  <a:pt x="73" y="22"/>
                  <a:pt x="73" y="22"/>
                </a:cubicBezTo>
                <a:cubicBezTo>
                  <a:pt x="84" y="18"/>
                  <a:pt x="96" y="24"/>
                  <a:pt x="99" y="35"/>
                </a:cubicBezTo>
                <a:cubicBezTo>
                  <a:pt x="103" y="46"/>
                  <a:pt x="97" y="57"/>
                  <a:pt x="86" y="61"/>
                </a:cubicBezTo>
                <a:cubicBezTo>
                  <a:pt x="86" y="61"/>
                  <a:pt x="85" y="61"/>
                  <a:pt x="84" y="61"/>
                </a:cubicBezTo>
                <a:cubicBezTo>
                  <a:pt x="84" y="62"/>
                  <a:pt x="85" y="62"/>
                  <a:pt x="85" y="63"/>
                </a:cubicBezTo>
                <a:cubicBezTo>
                  <a:pt x="92" y="72"/>
                  <a:pt x="90" y="85"/>
                  <a:pt x="81" y="92"/>
                </a:cubicBezTo>
                <a:cubicBezTo>
                  <a:pt x="72" y="98"/>
                  <a:pt x="59" y="96"/>
                  <a:pt x="52" y="87"/>
                </a:cubicBezTo>
                <a:cubicBezTo>
                  <a:pt x="52" y="87"/>
                  <a:pt x="51" y="86"/>
                  <a:pt x="51" y="85"/>
                </a:cubicBezTo>
                <a:cubicBezTo>
                  <a:pt x="51" y="86"/>
                  <a:pt x="50" y="86"/>
                  <a:pt x="50" y="87"/>
                </a:cubicBezTo>
                <a:cubicBezTo>
                  <a:pt x="43" y="96"/>
                  <a:pt x="31" y="98"/>
                  <a:pt x="21" y="91"/>
                </a:cubicBezTo>
                <a:cubicBezTo>
                  <a:pt x="12" y="85"/>
                  <a:pt x="10" y="72"/>
                  <a:pt x="17" y="63"/>
                </a:cubicBezTo>
                <a:cubicBezTo>
                  <a:pt x="17" y="62"/>
                  <a:pt x="18" y="62"/>
                  <a:pt x="18" y="61"/>
                </a:cubicBezTo>
                <a:cubicBezTo>
                  <a:pt x="18" y="61"/>
                  <a:pt x="17" y="61"/>
                  <a:pt x="16" y="60"/>
                </a:cubicBezTo>
                <a:cubicBezTo>
                  <a:pt x="6" y="57"/>
                  <a:pt x="0" y="45"/>
                  <a:pt x="3" y="35"/>
                </a:cubicBezTo>
                <a:cubicBezTo>
                  <a:pt x="7" y="24"/>
                  <a:pt x="18" y="18"/>
                  <a:pt x="29" y="22"/>
                </a:cubicBezTo>
                <a:cubicBezTo>
                  <a:pt x="30" y="22"/>
                  <a:pt x="31" y="22"/>
                  <a:pt x="31" y="22"/>
                </a:cubicBezTo>
                <a:cubicBezTo>
                  <a:pt x="31" y="22"/>
                  <a:pt x="31" y="21"/>
                  <a:pt x="31" y="20"/>
                </a:cubicBezTo>
                <a:cubicBezTo>
                  <a:pt x="31" y="9"/>
                  <a:pt x="40" y="0"/>
                  <a:pt x="52" y="0"/>
                </a:cubicBezTo>
                <a:close/>
                <a:moveTo>
                  <a:pt x="51" y="45"/>
                </a:moveTo>
                <a:cubicBezTo>
                  <a:pt x="48" y="45"/>
                  <a:pt x="45" y="47"/>
                  <a:pt x="45" y="50"/>
                </a:cubicBezTo>
                <a:cubicBezTo>
                  <a:pt x="45" y="54"/>
                  <a:pt x="48" y="56"/>
                  <a:pt x="51" y="56"/>
                </a:cubicBezTo>
                <a:cubicBezTo>
                  <a:pt x="54" y="56"/>
                  <a:pt x="57" y="54"/>
                  <a:pt x="57" y="50"/>
                </a:cubicBezTo>
                <a:cubicBezTo>
                  <a:pt x="57" y="47"/>
                  <a:pt x="54" y="45"/>
                  <a:pt x="51" y="45"/>
                </a:cubicBezTo>
                <a:close/>
                <a:moveTo>
                  <a:pt x="60" y="61"/>
                </a:moveTo>
                <a:cubicBezTo>
                  <a:pt x="59" y="61"/>
                  <a:pt x="58" y="63"/>
                  <a:pt x="58" y="64"/>
                </a:cubicBezTo>
                <a:cubicBezTo>
                  <a:pt x="58" y="66"/>
                  <a:pt x="59" y="67"/>
                  <a:pt x="60" y="67"/>
                </a:cubicBezTo>
                <a:cubicBezTo>
                  <a:pt x="62" y="67"/>
                  <a:pt x="63" y="66"/>
                  <a:pt x="63" y="64"/>
                </a:cubicBezTo>
                <a:cubicBezTo>
                  <a:pt x="63" y="63"/>
                  <a:pt x="62" y="61"/>
                  <a:pt x="60" y="61"/>
                </a:cubicBezTo>
                <a:close/>
                <a:moveTo>
                  <a:pt x="36" y="43"/>
                </a:moveTo>
                <a:cubicBezTo>
                  <a:pt x="34" y="43"/>
                  <a:pt x="33" y="45"/>
                  <a:pt x="33" y="46"/>
                </a:cubicBezTo>
                <a:cubicBezTo>
                  <a:pt x="33" y="48"/>
                  <a:pt x="34" y="49"/>
                  <a:pt x="36" y="49"/>
                </a:cubicBezTo>
                <a:cubicBezTo>
                  <a:pt x="38" y="49"/>
                  <a:pt x="39" y="48"/>
                  <a:pt x="39" y="46"/>
                </a:cubicBezTo>
                <a:cubicBezTo>
                  <a:pt x="39" y="45"/>
                  <a:pt x="38" y="43"/>
                  <a:pt x="36" y="43"/>
                </a:cubicBezTo>
                <a:close/>
                <a:moveTo>
                  <a:pt x="66" y="43"/>
                </a:moveTo>
                <a:cubicBezTo>
                  <a:pt x="64" y="43"/>
                  <a:pt x="63" y="44"/>
                  <a:pt x="63" y="46"/>
                </a:cubicBezTo>
                <a:cubicBezTo>
                  <a:pt x="63" y="47"/>
                  <a:pt x="64" y="48"/>
                  <a:pt x="66" y="48"/>
                </a:cubicBezTo>
                <a:cubicBezTo>
                  <a:pt x="68" y="48"/>
                  <a:pt x="69" y="47"/>
                  <a:pt x="69" y="46"/>
                </a:cubicBezTo>
                <a:cubicBezTo>
                  <a:pt x="69" y="44"/>
                  <a:pt x="68" y="43"/>
                  <a:pt x="66" y="43"/>
                </a:cubicBezTo>
                <a:close/>
                <a:moveTo>
                  <a:pt x="51" y="31"/>
                </a:moveTo>
                <a:cubicBezTo>
                  <a:pt x="49" y="31"/>
                  <a:pt x="48" y="32"/>
                  <a:pt x="48" y="34"/>
                </a:cubicBezTo>
                <a:cubicBezTo>
                  <a:pt x="48" y="35"/>
                  <a:pt x="49" y="36"/>
                  <a:pt x="51" y="36"/>
                </a:cubicBezTo>
                <a:cubicBezTo>
                  <a:pt x="53" y="36"/>
                  <a:pt x="54" y="35"/>
                  <a:pt x="54" y="34"/>
                </a:cubicBezTo>
                <a:cubicBezTo>
                  <a:pt x="54" y="32"/>
                  <a:pt x="53" y="31"/>
                  <a:pt x="51" y="31"/>
                </a:cubicBezTo>
                <a:close/>
                <a:moveTo>
                  <a:pt x="41" y="60"/>
                </a:moveTo>
                <a:cubicBezTo>
                  <a:pt x="40" y="60"/>
                  <a:pt x="38" y="62"/>
                  <a:pt x="38" y="63"/>
                </a:cubicBezTo>
                <a:cubicBezTo>
                  <a:pt x="38" y="65"/>
                  <a:pt x="40" y="66"/>
                  <a:pt x="41" y="66"/>
                </a:cubicBezTo>
                <a:cubicBezTo>
                  <a:pt x="43" y="66"/>
                  <a:pt x="44" y="65"/>
                  <a:pt x="44" y="63"/>
                </a:cubicBezTo>
                <a:cubicBezTo>
                  <a:pt x="44" y="62"/>
                  <a:pt x="43" y="60"/>
                  <a:pt x="41" y="60"/>
                </a:cubicBezTo>
                <a:close/>
                <a:moveTo>
                  <a:pt x="60" y="39"/>
                </a:moveTo>
                <a:cubicBezTo>
                  <a:pt x="57" y="40"/>
                  <a:pt x="54" y="41"/>
                  <a:pt x="52" y="41"/>
                </a:cubicBezTo>
                <a:cubicBezTo>
                  <a:pt x="49" y="41"/>
                  <a:pt x="46" y="40"/>
                  <a:pt x="43" y="39"/>
                </a:cubicBezTo>
                <a:cubicBezTo>
                  <a:pt x="43" y="42"/>
                  <a:pt x="43" y="44"/>
                  <a:pt x="42" y="47"/>
                </a:cubicBezTo>
                <a:cubicBezTo>
                  <a:pt x="41" y="50"/>
                  <a:pt x="40" y="53"/>
                  <a:pt x="38" y="55"/>
                </a:cubicBezTo>
                <a:cubicBezTo>
                  <a:pt x="40" y="55"/>
                  <a:pt x="43" y="57"/>
                  <a:pt x="45" y="58"/>
                </a:cubicBezTo>
                <a:cubicBezTo>
                  <a:pt x="48" y="60"/>
                  <a:pt x="50" y="62"/>
                  <a:pt x="51" y="65"/>
                </a:cubicBezTo>
                <a:cubicBezTo>
                  <a:pt x="52" y="63"/>
                  <a:pt x="54" y="60"/>
                  <a:pt x="57" y="59"/>
                </a:cubicBezTo>
                <a:cubicBezTo>
                  <a:pt x="59" y="57"/>
                  <a:pt x="62" y="56"/>
                  <a:pt x="65" y="55"/>
                </a:cubicBezTo>
                <a:cubicBezTo>
                  <a:pt x="63" y="53"/>
                  <a:pt x="61" y="51"/>
                  <a:pt x="61" y="48"/>
                </a:cubicBezTo>
                <a:cubicBezTo>
                  <a:pt x="60" y="45"/>
                  <a:pt x="59" y="42"/>
                  <a:pt x="60" y="3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9" name="Freeform 165"/>
          <p:cNvSpPr>
            <a:spLocks noEditPoints="1"/>
          </p:cNvSpPr>
          <p:nvPr/>
        </p:nvSpPr>
        <p:spPr bwMode="auto">
          <a:xfrm>
            <a:off x="5743403" y="2531036"/>
            <a:ext cx="197841" cy="189927"/>
          </a:xfrm>
          <a:custGeom>
            <a:avLst/>
            <a:gdLst>
              <a:gd name="T0" fmla="*/ 48 w 95"/>
              <a:gd name="T1" fmla="*/ 0 h 91"/>
              <a:gd name="T2" fmla="*/ 67 w 95"/>
              <a:gd name="T3" fmla="*/ 19 h 91"/>
              <a:gd name="T4" fmla="*/ 67 w 95"/>
              <a:gd name="T5" fmla="*/ 21 h 91"/>
              <a:gd name="T6" fmla="*/ 68 w 95"/>
              <a:gd name="T7" fmla="*/ 20 h 91"/>
              <a:gd name="T8" fmla="*/ 92 w 95"/>
              <a:gd name="T9" fmla="*/ 32 h 91"/>
              <a:gd name="T10" fmla="*/ 80 w 95"/>
              <a:gd name="T11" fmla="*/ 56 h 91"/>
              <a:gd name="T12" fmla="*/ 78 w 95"/>
              <a:gd name="T13" fmla="*/ 57 h 91"/>
              <a:gd name="T14" fmla="*/ 79 w 95"/>
              <a:gd name="T15" fmla="*/ 58 h 91"/>
              <a:gd name="T16" fmla="*/ 75 w 95"/>
              <a:gd name="T17" fmla="*/ 84 h 91"/>
              <a:gd name="T18" fmla="*/ 49 w 95"/>
              <a:gd name="T19" fmla="*/ 81 h 91"/>
              <a:gd name="T20" fmla="*/ 48 w 95"/>
              <a:gd name="T21" fmla="*/ 79 h 91"/>
              <a:gd name="T22" fmla="*/ 47 w 95"/>
              <a:gd name="T23" fmla="*/ 80 h 91"/>
              <a:gd name="T24" fmla="*/ 20 w 95"/>
              <a:gd name="T25" fmla="*/ 84 h 91"/>
              <a:gd name="T26" fmla="*/ 16 w 95"/>
              <a:gd name="T27" fmla="*/ 58 h 91"/>
              <a:gd name="T28" fmla="*/ 17 w 95"/>
              <a:gd name="T29" fmla="*/ 56 h 91"/>
              <a:gd name="T30" fmla="*/ 16 w 95"/>
              <a:gd name="T31" fmla="*/ 56 h 91"/>
              <a:gd name="T32" fmla="*/ 3 w 95"/>
              <a:gd name="T33" fmla="*/ 32 h 91"/>
              <a:gd name="T34" fmla="*/ 27 w 95"/>
              <a:gd name="T35" fmla="*/ 20 h 91"/>
              <a:gd name="T36" fmla="*/ 29 w 95"/>
              <a:gd name="T37" fmla="*/ 21 h 91"/>
              <a:gd name="T38" fmla="*/ 29 w 95"/>
              <a:gd name="T39" fmla="*/ 19 h 91"/>
              <a:gd name="T40" fmla="*/ 48 w 95"/>
              <a:gd name="T41" fmla="*/ 0 h 91"/>
              <a:gd name="T42" fmla="*/ 48 w 95"/>
              <a:gd name="T43" fmla="*/ 41 h 91"/>
              <a:gd name="T44" fmla="*/ 42 w 95"/>
              <a:gd name="T45" fmla="*/ 47 h 91"/>
              <a:gd name="T46" fmla="*/ 48 w 95"/>
              <a:gd name="T47" fmla="*/ 52 h 91"/>
              <a:gd name="T48" fmla="*/ 53 w 95"/>
              <a:gd name="T49" fmla="*/ 47 h 91"/>
              <a:gd name="T50" fmla="*/ 48 w 95"/>
              <a:gd name="T51" fmla="*/ 41 h 91"/>
              <a:gd name="T52" fmla="*/ 56 w 95"/>
              <a:gd name="T53" fmla="*/ 57 h 91"/>
              <a:gd name="T54" fmla="*/ 54 w 95"/>
              <a:gd name="T55" fmla="*/ 59 h 91"/>
              <a:gd name="T56" fmla="*/ 56 w 95"/>
              <a:gd name="T57" fmla="*/ 62 h 91"/>
              <a:gd name="T58" fmla="*/ 59 w 95"/>
              <a:gd name="T59" fmla="*/ 59 h 91"/>
              <a:gd name="T60" fmla="*/ 56 w 95"/>
              <a:gd name="T61" fmla="*/ 57 h 91"/>
              <a:gd name="T62" fmla="*/ 34 w 95"/>
              <a:gd name="T63" fmla="*/ 40 h 91"/>
              <a:gd name="T64" fmla="*/ 31 w 95"/>
              <a:gd name="T65" fmla="*/ 42 h 91"/>
              <a:gd name="T66" fmla="*/ 34 w 95"/>
              <a:gd name="T67" fmla="*/ 45 h 91"/>
              <a:gd name="T68" fmla="*/ 36 w 95"/>
              <a:gd name="T69" fmla="*/ 42 h 91"/>
              <a:gd name="T70" fmla="*/ 34 w 95"/>
              <a:gd name="T71" fmla="*/ 40 h 91"/>
              <a:gd name="T72" fmla="*/ 61 w 95"/>
              <a:gd name="T73" fmla="*/ 39 h 91"/>
              <a:gd name="T74" fmla="*/ 59 w 95"/>
              <a:gd name="T75" fmla="*/ 42 h 91"/>
              <a:gd name="T76" fmla="*/ 61 w 95"/>
              <a:gd name="T77" fmla="*/ 45 h 91"/>
              <a:gd name="T78" fmla="*/ 64 w 95"/>
              <a:gd name="T79" fmla="*/ 42 h 91"/>
              <a:gd name="T80" fmla="*/ 61 w 95"/>
              <a:gd name="T81" fmla="*/ 39 h 91"/>
              <a:gd name="T82" fmla="*/ 48 w 95"/>
              <a:gd name="T83" fmla="*/ 28 h 91"/>
              <a:gd name="T84" fmla="*/ 45 w 95"/>
              <a:gd name="T85" fmla="*/ 31 h 91"/>
              <a:gd name="T86" fmla="*/ 48 w 95"/>
              <a:gd name="T87" fmla="*/ 34 h 91"/>
              <a:gd name="T88" fmla="*/ 50 w 95"/>
              <a:gd name="T89" fmla="*/ 31 h 91"/>
              <a:gd name="T90" fmla="*/ 48 w 95"/>
              <a:gd name="T91" fmla="*/ 28 h 91"/>
              <a:gd name="T92" fmla="*/ 38 w 95"/>
              <a:gd name="T93" fmla="*/ 56 h 91"/>
              <a:gd name="T94" fmla="*/ 36 w 95"/>
              <a:gd name="T95" fmla="*/ 58 h 91"/>
              <a:gd name="T96" fmla="*/ 38 w 95"/>
              <a:gd name="T97" fmla="*/ 61 h 91"/>
              <a:gd name="T98" fmla="*/ 41 w 95"/>
              <a:gd name="T99" fmla="*/ 58 h 91"/>
              <a:gd name="T100" fmla="*/ 38 w 95"/>
              <a:gd name="T101" fmla="*/ 56 h 91"/>
              <a:gd name="T102" fmla="*/ 55 w 95"/>
              <a:gd name="T103" fmla="*/ 36 h 91"/>
              <a:gd name="T104" fmla="*/ 48 w 95"/>
              <a:gd name="T105" fmla="*/ 38 h 91"/>
              <a:gd name="T106" fmla="*/ 40 w 95"/>
              <a:gd name="T107" fmla="*/ 36 h 91"/>
              <a:gd name="T108" fmla="*/ 39 w 95"/>
              <a:gd name="T109" fmla="*/ 44 h 91"/>
              <a:gd name="T110" fmla="*/ 35 w 95"/>
              <a:gd name="T111" fmla="*/ 51 h 91"/>
              <a:gd name="T112" fmla="*/ 42 w 95"/>
              <a:gd name="T113" fmla="*/ 54 h 91"/>
              <a:gd name="T114" fmla="*/ 48 w 95"/>
              <a:gd name="T115" fmla="*/ 60 h 91"/>
              <a:gd name="T116" fmla="*/ 53 w 95"/>
              <a:gd name="T117" fmla="*/ 54 h 91"/>
              <a:gd name="T118" fmla="*/ 60 w 95"/>
              <a:gd name="T119" fmla="*/ 51 h 91"/>
              <a:gd name="T120" fmla="*/ 56 w 95"/>
              <a:gd name="T121" fmla="*/ 44 h 91"/>
              <a:gd name="T122" fmla="*/ 55 w 95"/>
              <a:gd name="T12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1">
                <a:moveTo>
                  <a:pt x="48" y="0"/>
                </a:moveTo>
                <a:cubicBezTo>
                  <a:pt x="59" y="0"/>
                  <a:pt x="67" y="8"/>
                  <a:pt x="67" y="19"/>
                </a:cubicBezTo>
                <a:cubicBezTo>
                  <a:pt x="67" y="19"/>
                  <a:pt x="67" y="20"/>
                  <a:pt x="67" y="21"/>
                </a:cubicBezTo>
                <a:cubicBezTo>
                  <a:pt x="67" y="21"/>
                  <a:pt x="68" y="20"/>
                  <a:pt x="68" y="20"/>
                </a:cubicBezTo>
                <a:cubicBezTo>
                  <a:pt x="78" y="17"/>
                  <a:pt x="89" y="22"/>
                  <a:pt x="92" y="32"/>
                </a:cubicBezTo>
                <a:cubicBezTo>
                  <a:pt x="95" y="42"/>
                  <a:pt x="90" y="53"/>
                  <a:pt x="80" y="56"/>
                </a:cubicBezTo>
                <a:cubicBezTo>
                  <a:pt x="80" y="56"/>
                  <a:pt x="79" y="56"/>
                  <a:pt x="78" y="57"/>
                </a:cubicBezTo>
                <a:cubicBezTo>
                  <a:pt x="78" y="57"/>
                  <a:pt x="79" y="58"/>
                  <a:pt x="79" y="58"/>
                </a:cubicBezTo>
                <a:cubicBezTo>
                  <a:pt x="85" y="66"/>
                  <a:pt x="84" y="78"/>
                  <a:pt x="75" y="84"/>
                </a:cubicBezTo>
                <a:cubicBezTo>
                  <a:pt x="67" y="91"/>
                  <a:pt x="55" y="89"/>
                  <a:pt x="49" y="81"/>
                </a:cubicBezTo>
                <a:cubicBezTo>
                  <a:pt x="48" y="80"/>
                  <a:pt x="48" y="79"/>
                  <a:pt x="48" y="79"/>
                </a:cubicBezTo>
                <a:cubicBezTo>
                  <a:pt x="47" y="79"/>
                  <a:pt x="47" y="80"/>
                  <a:pt x="47" y="80"/>
                </a:cubicBezTo>
                <a:cubicBezTo>
                  <a:pt x="40" y="89"/>
                  <a:pt x="29" y="91"/>
                  <a:pt x="20" y="84"/>
                </a:cubicBezTo>
                <a:cubicBezTo>
                  <a:pt x="12" y="78"/>
                  <a:pt x="10" y="67"/>
                  <a:pt x="16" y="58"/>
                </a:cubicBezTo>
                <a:cubicBezTo>
                  <a:pt x="16" y="57"/>
                  <a:pt x="17" y="57"/>
                  <a:pt x="17" y="56"/>
                </a:cubicBezTo>
                <a:cubicBezTo>
                  <a:pt x="17" y="56"/>
                  <a:pt x="16" y="56"/>
                  <a:pt x="16" y="56"/>
                </a:cubicBezTo>
                <a:cubicBezTo>
                  <a:pt x="6" y="53"/>
                  <a:pt x="0" y="42"/>
                  <a:pt x="3" y="32"/>
                </a:cubicBezTo>
                <a:cubicBezTo>
                  <a:pt x="7" y="22"/>
                  <a:pt x="17" y="17"/>
                  <a:pt x="27" y="20"/>
                </a:cubicBezTo>
                <a:cubicBezTo>
                  <a:pt x="28" y="20"/>
                  <a:pt x="29" y="20"/>
                  <a:pt x="29" y="21"/>
                </a:cubicBezTo>
                <a:cubicBezTo>
                  <a:pt x="29" y="20"/>
                  <a:pt x="29" y="19"/>
                  <a:pt x="29" y="19"/>
                </a:cubicBezTo>
                <a:cubicBezTo>
                  <a:pt x="29" y="8"/>
                  <a:pt x="38" y="0"/>
                  <a:pt x="48" y="0"/>
                </a:cubicBezTo>
                <a:close/>
                <a:moveTo>
                  <a:pt x="48" y="41"/>
                </a:moveTo>
                <a:cubicBezTo>
                  <a:pt x="45" y="41"/>
                  <a:pt x="42" y="44"/>
                  <a:pt x="42" y="47"/>
                </a:cubicBezTo>
                <a:cubicBezTo>
                  <a:pt x="42" y="49"/>
                  <a:pt x="45" y="52"/>
                  <a:pt x="48" y="52"/>
                </a:cubicBezTo>
                <a:cubicBezTo>
                  <a:pt x="50" y="52"/>
                  <a:pt x="53" y="49"/>
                  <a:pt x="53" y="47"/>
                </a:cubicBezTo>
                <a:cubicBezTo>
                  <a:pt x="53" y="44"/>
                  <a:pt x="50" y="41"/>
                  <a:pt x="48" y="41"/>
                </a:cubicBezTo>
                <a:close/>
                <a:moveTo>
                  <a:pt x="56" y="57"/>
                </a:moveTo>
                <a:cubicBezTo>
                  <a:pt x="55" y="57"/>
                  <a:pt x="54" y="58"/>
                  <a:pt x="54" y="59"/>
                </a:cubicBezTo>
                <a:cubicBezTo>
                  <a:pt x="54" y="61"/>
                  <a:pt x="55" y="62"/>
                  <a:pt x="56" y="62"/>
                </a:cubicBezTo>
                <a:cubicBezTo>
                  <a:pt x="58" y="62"/>
                  <a:pt x="59" y="61"/>
                  <a:pt x="59" y="59"/>
                </a:cubicBezTo>
                <a:cubicBezTo>
                  <a:pt x="59" y="58"/>
                  <a:pt x="58" y="57"/>
                  <a:pt x="56" y="57"/>
                </a:cubicBezTo>
                <a:close/>
                <a:moveTo>
                  <a:pt x="34" y="40"/>
                </a:moveTo>
                <a:cubicBezTo>
                  <a:pt x="32" y="40"/>
                  <a:pt x="31" y="41"/>
                  <a:pt x="31" y="42"/>
                </a:cubicBezTo>
                <a:cubicBezTo>
                  <a:pt x="31" y="44"/>
                  <a:pt x="32" y="45"/>
                  <a:pt x="34" y="45"/>
                </a:cubicBezTo>
                <a:cubicBezTo>
                  <a:pt x="35" y="45"/>
                  <a:pt x="36" y="44"/>
                  <a:pt x="36" y="42"/>
                </a:cubicBezTo>
                <a:cubicBezTo>
                  <a:pt x="36" y="41"/>
                  <a:pt x="35" y="40"/>
                  <a:pt x="34" y="40"/>
                </a:cubicBezTo>
                <a:close/>
                <a:moveTo>
                  <a:pt x="61" y="39"/>
                </a:moveTo>
                <a:cubicBezTo>
                  <a:pt x="60" y="39"/>
                  <a:pt x="59" y="41"/>
                  <a:pt x="59" y="42"/>
                </a:cubicBezTo>
                <a:cubicBezTo>
                  <a:pt x="59" y="43"/>
                  <a:pt x="60" y="45"/>
                  <a:pt x="61" y="45"/>
                </a:cubicBezTo>
                <a:cubicBezTo>
                  <a:pt x="63" y="45"/>
                  <a:pt x="64" y="43"/>
                  <a:pt x="64" y="42"/>
                </a:cubicBezTo>
                <a:cubicBezTo>
                  <a:pt x="64" y="41"/>
                  <a:pt x="63" y="39"/>
                  <a:pt x="61" y="39"/>
                </a:cubicBezTo>
                <a:close/>
                <a:moveTo>
                  <a:pt x="48" y="28"/>
                </a:moveTo>
                <a:cubicBezTo>
                  <a:pt x="46" y="28"/>
                  <a:pt x="45" y="29"/>
                  <a:pt x="45" y="31"/>
                </a:cubicBezTo>
                <a:cubicBezTo>
                  <a:pt x="45" y="32"/>
                  <a:pt x="46" y="34"/>
                  <a:pt x="48" y="34"/>
                </a:cubicBezTo>
                <a:cubicBezTo>
                  <a:pt x="49" y="34"/>
                  <a:pt x="50" y="32"/>
                  <a:pt x="50" y="31"/>
                </a:cubicBezTo>
                <a:cubicBezTo>
                  <a:pt x="50" y="29"/>
                  <a:pt x="49" y="28"/>
                  <a:pt x="48" y="28"/>
                </a:cubicBezTo>
                <a:close/>
                <a:moveTo>
                  <a:pt x="38" y="56"/>
                </a:moveTo>
                <a:cubicBezTo>
                  <a:pt x="37" y="56"/>
                  <a:pt x="36" y="57"/>
                  <a:pt x="36" y="58"/>
                </a:cubicBezTo>
                <a:cubicBezTo>
                  <a:pt x="36" y="60"/>
                  <a:pt x="37" y="61"/>
                  <a:pt x="38" y="61"/>
                </a:cubicBezTo>
                <a:cubicBezTo>
                  <a:pt x="40" y="61"/>
                  <a:pt x="41" y="60"/>
                  <a:pt x="41" y="58"/>
                </a:cubicBezTo>
                <a:cubicBezTo>
                  <a:pt x="41" y="57"/>
                  <a:pt x="40" y="56"/>
                  <a:pt x="38" y="56"/>
                </a:cubicBezTo>
                <a:close/>
                <a:moveTo>
                  <a:pt x="55" y="36"/>
                </a:moveTo>
                <a:cubicBezTo>
                  <a:pt x="53" y="37"/>
                  <a:pt x="51" y="38"/>
                  <a:pt x="48" y="38"/>
                </a:cubicBezTo>
                <a:cubicBezTo>
                  <a:pt x="45" y="38"/>
                  <a:pt x="43" y="37"/>
                  <a:pt x="40" y="36"/>
                </a:cubicBezTo>
                <a:cubicBezTo>
                  <a:pt x="40" y="38"/>
                  <a:pt x="40" y="41"/>
                  <a:pt x="39" y="44"/>
                </a:cubicBezTo>
                <a:cubicBezTo>
                  <a:pt x="38" y="46"/>
                  <a:pt x="37" y="49"/>
                  <a:pt x="35" y="51"/>
                </a:cubicBezTo>
                <a:cubicBezTo>
                  <a:pt x="38" y="51"/>
                  <a:pt x="40" y="52"/>
                  <a:pt x="42" y="54"/>
                </a:cubicBezTo>
                <a:cubicBezTo>
                  <a:pt x="45" y="55"/>
                  <a:pt x="46" y="58"/>
                  <a:pt x="48" y="60"/>
                </a:cubicBezTo>
                <a:cubicBezTo>
                  <a:pt x="49" y="58"/>
                  <a:pt x="51" y="56"/>
                  <a:pt x="53" y="54"/>
                </a:cubicBezTo>
                <a:cubicBezTo>
                  <a:pt x="55" y="52"/>
                  <a:pt x="58" y="51"/>
                  <a:pt x="60" y="51"/>
                </a:cubicBezTo>
                <a:cubicBezTo>
                  <a:pt x="59" y="49"/>
                  <a:pt x="57" y="47"/>
                  <a:pt x="56" y="44"/>
                </a:cubicBezTo>
                <a:cubicBezTo>
                  <a:pt x="55" y="42"/>
                  <a:pt x="55" y="39"/>
                  <a:pt x="55" y="3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0" name="Freeform 166"/>
          <p:cNvSpPr>
            <a:spLocks noEditPoints="1"/>
          </p:cNvSpPr>
          <p:nvPr/>
        </p:nvSpPr>
        <p:spPr bwMode="auto">
          <a:xfrm>
            <a:off x="6349236" y="2562691"/>
            <a:ext cx="234771" cy="289287"/>
          </a:xfrm>
          <a:custGeom>
            <a:avLst/>
            <a:gdLst>
              <a:gd name="T0" fmla="*/ 77 w 113"/>
              <a:gd name="T1" fmla="*/ 78 h 139"/>
              <a:gd name="T2" fmla="*/ 113 w 113"/>
              <a:gd name="T3" fmla="*/ 107 h 139"/>
              <a:gd name="T4" fmla="*/ 56 w 113"/>
              <a:gd name="T5" fmla="*/ 139 h 139"/>
              <a:gd name="T6" fmla="*/ 0 w 113"/>
              <a:gd name="T7" fmla="*/ 107 h 139"/>
              <a:gd name="T8" fmla="*/ 36 w 113"/>
              <a:gd name="T9" fmla="*/ 78 h 139"/>
              <a:gd name="T10" fmla="*/ 15 w 113"/>
              <a:gd name="T11" fmla="*/ 58 h 139"/>
              <a:gd name="T12" fmla="*/ 45 w 113"/>
              <a:gd name="T13" fmla="*/ 36 h 139"/>
              <a:gd name="T14" fmla="*/ 23 w 113"/>
              <a:gd name="T15" fmla="*/ 18 h 139"/>
              <a:gd name="T16" fmla="*/ 56 w 113"/>
              <a:gd name="T17" fmla="*/ 0 h 139"/>
              <a:gd name="T18" fmla="*/ 89 w 113"/>
              <a:gd name="T19" fmla="*/ 18 h 139"/>
              <a:gd name="T20" fmla="*/ 68 w 113"/>
              <a:gd name="T21" fmla="*/ 36 h 139"/>
              <a:gd name="T22" fmla="*/ 97 w 113"/>
              <a:gd name="T23" fmla="*/ 58 h 139"/>
              <a:gd name="T24" fmla="*/ 77 w 113"/>
              <a:gd name="T25" fmla="*/ 78 h 139"/>
              <a:gd name="T26" fmla="*/ 73 w 113"/>
              <a:gd name="T27" fmla="*/ 7 h 139"/>
              <a:gd name="T28" fmla="*/ 66 w 113"/>
              <a:gd name="T29" fmla="*/ 11 h 139"/>
              <a:gd name="T30" fmla="*/ 73 w 113"/>
              <a:gd name="T31" fmla="*/ 15 h 139"/>
              <a:gd name="T32" fmla="*/ 79 w 113"/>
              <a:gd name="T33" fmla="*/ 11 h 139"/>
              <a:gd name="T34" fmla="*/ 73 w 113"/>
              <a:gd name="T35" fmla="*/ 7 h 139"/>
              <a:gd name="T36" fmla="*/ 77 w 113"/>
              <a:gd name="T37" fmla="*/ 44 h 139"/>
              <a:gd name="T38" fmla="*/ 68 w 113"/>
              <a:gd name="T39" fmla="*/ 49 h 139"/>
              <a:gd name="T40" fmla="*/ 77 w 113"/>
              <a:gd name="T41" fmla="*/ 53 h 139"/>
              <a:gd name="T42" fmla="*/ 85 w 113"/>
              <a:gd name="T43" fmla="*/ 49 h 139"/>
              <a:gd name="T44" fmla="*/ 77 w 113"/>
              <a:gd name="T45" fmla="*/ 44 h 139"/>
              <a:gd name="T46" fmla="*/ 84 w 113"/>
              <a:gd name="T47" fmla="*/ 88 h 139"/>
              <a:gd name="T48" fmla="*/ 73 w 113"/>
              <a:gd name="T49" fmla="*/ 95 h 139"/>
              <a:gd name="T50" fmla="*/ 84 w 113"/>
              <a:gd name="T51" fmla="*/ 101 h 139"/>
              <a:gd name="T52" fmla="*/ 95 w 113"/>
              <a:gd name="T53" fmla="*/ 95 h 139"/>
              <a:gd name="T54" fmla="*/ 84 w 113"/>
              <a:gd name="T55"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39">
                <a:moveTo>
                  <a:pt x="77" y="78"/>
                </a:moveTo>
                <a:cubicBezTo>
                  <a:pt x="98" y="83"/>
                  <a:pt x="113" y="94"/>
                  <a:pt x="113" y="107"/>
                </a:cubicBezTo>
                <a:cubicBezTo>
                  <a:pt x="113" y="125"/>
                  <a:pt x="87" y="139"/>
                  <a:pt x="56" y="139"/>
                </a:cubicBezTo>
                <a:cubicBezTo>
                  <a:pt x="25" y="139"/>
                  <a:pt x="0" y="125"/>
                  <a:pt x="0" y="107"/>
                </a:cubicBezTo>
                <a:cubicBezTo>
                  <a:pt x="0" y="94"/>
                  <a:pt x="15" y="83"/>
                  <a:pt x="36" y="78"/>
                </a:cubicBezTo>
                <a:cubicBezTo>
                  <a:pt x="23" y="74"/>
                  <a:pt x="15" y="66"/>
                  <a:pt x="15" y="58"/>
                </a:cubicBezTo>
                <a:cubicBezTo>
                  <a:pt x="15" y="47"/>
                  <a:pt x="28" y="39"/>
                  <a:pt x="45" y="36"/>
                </a:cubicBezTo>
                <a:cubicBezTo>
                  <a:pt x="32" y="33"/>
                  <a:pt x="23" y="26"/>
                  <a:pt x="23" y="18"/>
                </a:cubicBezTo>
                <a:cubicBezTo>
                  <a:pt x="23" y="8"/>
                  <a:pt x="38" y="0"/>
                  <a:pt x="56" y="0"/>
                </a:cubicBezTo>
                <a:cubicBezTo>
                  <a:pt x="74" y="0"/>
                  <a:pt x="89" y="8"/>
                  <a:pt x="89" y="18"/>
                </a:cubicBezTo>
                <a:cubicBezTo>
                  <a:pt x="89" y="26"/>
                  <a:pt x="80" y="33"/>
                  <a:pt x="68" y="36"/>
                </a:cubicBezTo>
                <a:cubicBezTo>
                  <a:pt x="85" y="39"/>
                  <a:pt x="97" y="47"/>
                  <a:pt x="97" y="58"/>
                </a:cubicBezTo>
                <a:cubicBezTo>
                  <a:pt x="97" y="66"/>
                  <a:pt x="89" y="74"/>
                  <a:pt x="77" y="78"/>
                </a:cubicBezTo>
                <a:close/>
                <a:moveTo>
                  <a:pt x="73" y="7"/>
                </a:moveTo>
                <a:cubicBezTo>
                  <a:pt x="69" y="7"/>
                  <a:pt x="66" y="9"/>
                  <a:pt x="66" y="11"/>
                </a:cubicBezTo>
                <a:cubicBezTo>
                  <a:pt x="66" y="13"/>
                  <a:pt x="69" y="15"/>
                  <a:pt x="73" y="15"/>
                </a:cubicBezTo>
                <a:cubicBezTo>
                  <a:pt x="76" y="15"/>
                  <a:pt x="79" y="13"/>
                  <a:pt x="79" y="11"/>
                </a:cubicBezTo>
                <a:cubicBezTo>
                  <a:pt x="79" y="9"/>
                  <a:pt x="76" y="7"/>
                  <a:pt x="73" y="7"/>
                </a:cubicBezTo>
                <a:close/>
                <a:moveTo>
                  <a:pt x="77" y="44"/>
                </a:moveTo>
                <a:cubicBezTo>
                  <a:pt x="72" y="44"/>
                  <a:pt x="68" y="46"/>
                  <a:pt x="68" y="49"/>
                </a:cubicBezTo>
                <a:cubicBezTo>
                  <a:pt x="68" y="51"/>
                  <a:pt x="72" y="53"/>
                  <a:pt x="77" y="53"/>
                </a:cubicBezTo>
                <a:cubicBezTo>
                  <a:pt x="81" y="53"/>
                  <a:pt x="85" y="51"/>
                  <a:pt x="85" y="49"/>
                </a:cubicBezTo>
                <a:cubicBezTo>
                  <a:pt x="85" y="46"/>
                  <a:pt x="81" y="44"/>
                  <a:pt x="77" y="44"/>
                </a:cubicBezTo>
                <a:close/>
                <a:moveTo>
                  <a:pt x="84" y="88"/>
                </a:moveTo>
                <a:cubicBezTo>
                  <a:pt x="78" y="88"/>
                  <a:pt x="73" y="91"/>
                  <a:pt x="73" y="95"/>
                </a:cubicBezTo>
                <a:cubicBezTo>
                  <a:pt x="73" y="98"/>
                  <a:pt x="78" y="101"/>
                  <a:pt x="84" y="101"/>
                </a:cubicBezTo>
                <a:cubicBezTo>
                  <a:pt x="90" y="101"/>
                  <a:pt x="95" y="98"/>
                  <a:pt x="95" y="95"/>
                </a:cubicBezTo>
                <a:cubicBezTo>
                  <a:pt x="95" y="91"/>
                  <a:pt x="90" y="88"/>
                  <a:pt x="84" y="8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1" name="Freeform 167"/>
          <p:cNvSpPr/>
          <p:nvPr/>
        </p:nvSpPr>
        <p:spPr bwMode="auto">
          <a:xfrm>
            <a:off x="7017499" y="3228315"/>
            <a:ext cx="286650" cy="105515"/>
          </a:xfrm>
          <a:custGeom>
            <a:avLst/>
            <a:gdLst>
              <a:gd name="T0" fmla="*/ 84 w 138"/>
              <a:gd name="T1" fmla="*/ 11 h 51"/>
              <a:gd name="T2" fmla="*/ 84 w 138"/>
              <a:gd name="T3" fmla="*/ 19 h 51"/>
              <a:gd name="T4" fmla="*/ 111 w 138"/>
              <a:gd name="T5" fmla="*/ 0 h 51"/>
              <a:gd name="T6" fmla="*/ 138 w 138"/>
              <a:gd name="T7" fmla="*/ 2 h 51"/>
              <a:gd name="T8" fmla="*/ 105 w 138"/>
              <a:gd name="T9" fmla="*/ 43 h 51"/>
              <a:gd name="T10" fmla="*/ 43 w 138"/>
              <a:gd name="T11" fmla="*/ 50 h 51"/>
              <a:gd name="T12" fmla="*/ 3 w 138"/>
              <a:gd name="T13" fmla="*/ 13 h 51"/>
              <a:gd name="T14" fmla="*/ 78 w 138"/>
              <a:gd name="T15" fmla="*/ 21 h 51"/>
              <a:gd name="T16" fmla="*/ 78 w 138"/>
              <a:gd name="T17" fmla="*/ 10 h 51"/>
              <a:gd name="T18" fmla="*/ 84 w 138"/>
              <a:gd name="T19"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51">
                <a:moveTo>
                  <a:pt x="84" y="11"/>
                </a:moveTo>
                <a:cubicBezTo>
                  <a:pt x="84" y="19"/>
                  <a:pt x="84" y="19"/>
                  <a:pt x="84" y="19"/>
                </a:cubicBezTo>
                <a:cubicBezTo>
                  <a:pt x="96" y="15"/>
                  <a:pt x="105" y="9"/>
                  <a:pt x="111" y="0"/>
                </a:cubicBezTo>
                <a:cubicBezTo>
                  <a:pt x="138" y="2"/>
                  <a:pt x="138" y="2"/>
                  <a:pt x="138" y="2"/>
                </a:cubicBezTo>
                <a:cubicBezTo>
                  <a:pt x="132" y="22"/>
                  <a:pt x="121" y="40"/>
                  <a:pt x="105" y="43"/>
                </a:cubicBezTo>
                <a:cubicBezTo>
                  <a:pt x="85" y="48"/>
                  <a:pt x="62" y="49"/>
                  <a:pt x="43" y="50"/>
                </a:cubicBezTo>
                <a:cubicBezTo>
                  <a:pt x="18" y="51"/>
                  <a:pt x="0" y="30"/>
                  <a:pt x="3" y="13"/>
                </a:cubicBezTo>
                <a:cubicBezTo>
                  <a:pt x="30" y="23"/>
                  <a:pt x="57" y="26"/>
                  <a:pt x="78" y="21"/>
                </a:cubicBezTo>
                <a:cubicBezTo>
                  <a:pt x="78" y="10"/>
                  <a:pt x="78" y="10"/>
                  <a:pt x="78" y="10"/>
                </a:cubicBezTo>
                <a:lnTo>
                  <a:pt x="84" y="11"/>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2" name="Freeform 168"/>
          <p:cNvSpPr>
            <a:spLocks noEditPoints="1"/>
          </p:cNvSpPr>
          <p:nvPr/>
        </p:nvSpPr>
        <p:spPr bwMode="auto">
          <a:xfrm>
            <a:off x="7136204" y="2932873"/>
            <a:ext cx="184652" cy="292804"/>
          </a:xfrm>
          <a:custGeom>
            <a:avLst/>
            <a:gdLst>
              <a:gd name="T0" fmla="*/ 4 w 89"/>
              <a:gd name="T1" fmla="*/ 48 h 141"/>
              <a:gd name="T2" fmla="*/ 41 w 89"/>
              <a:gd name="T3" fmla="*/ 0 h 141"/>
              <a:gd name="T4" fmla="*/ 69 w 89"/>
              <a:gd name="T5" fmla="*/ 20 h 141"/>
              <a:gd name="T6" fmla="*/ 15 w 89"/>
              <a:gd name="T7" fmla="*/ 68 h 141"/>
              <a:gd name="T8" fmla="*/ 3 w 89"/>
              <a:gd name="T9" fmla="*/ 60 h 141"/>
              <a:gd name="T10" fmla="*/ 4 w 89"/>
              <a:gd name="T11" fmla="*/ 48 h 141"/>
              <a:gd name="T12" fmla="*/ 72 w 89"/>
              <a:gd name="T13" fmla="*/ 22 h 141"/>
              <a:gd name="T14" fmla="*/ 19 w 89"/>
              <a:gd name="T15" fmla="*/ 68 h 141"/>
              <a:gd name="T16" fmla="*/ 27 w 89"/>
              <a:gd name="T17" fmla="*/ 88 h 141"/>
              <a:gd name="T18" fmla="*/ 83 w 89"/>
              <a:gd name="T19" fmla="*/ 55 h 141"/>
              <a:gd name="T20" fmla="*/ 72 w 89"/>
              <a:gd name="T21" fmla="*/ 22 h 141"/>
              <a:gd name="T22" fmla="*/ 83 w 89"/>
              <a:gd name="T23" fmla="*/ 59 h 141"/>
              <a:gd name="T24" fmla="*/ 29 w 89"/>
              <a:gd name="T25" fmla="*/ 91 h 141"/>
              <a:gd name="T26" fmla="*/ 29 w 89"/>
              <a:gd name="T27" fmla="*/ 107 h 141"/>
              <a:gd name="T28" fmla="*/ 89 w 89"/>
              <a:gd name="T29" fmla="*/ 87 h 141"/>
              <a:gd name="T30" fmla="*/ 83 w 89"/>
              <a:gd name="T31" fmla="*/ 59 h 141"/>
              <a:gd name="T32" fmla="*/ 88 w 89"/>
              <a:gd name="T33" fmla="*/ 90 h 141"/>
              <a:gd name="T34" fmla="*/ 86 w 89"/>
              <a:gd name="T35" fmla="*/ 111 h 141"/>
              <a:gd name="T36" fmla="*/ 31 w 89"/>
              <a:gd name="T37" fmla="*/ 121 h 141"/>
              <a:gd name="T38" fmla="*/ 30 w 89"/>
              <a:gd name="T39" fmla="*/ 109 h 141"/>
              <a:gd name="T40" fmla="*/ 88 w 89"/>
              <a:gd name="T41" fmla="*/ 90 h 141"/>
              <a:gd name="T42" fmla="*/ 85 w 89"/>
              <a:gd name="T43" fmla="*/ 114 h 141"/>
              <a:gd name="T44" fmla="*/ 31 w 89"/>
              <a:gd name="T45" fmla="*/ 124 h 141"/>
              <a:gd name="T46" fmla="*/ 29 w 89"/>
              <a:gd name="T47" fmla="*/ 138 h 141"/>
              <a:gd name="T48" fmla="*/ 86 w 89"/>
              <a:gd name="T49" fmla="*/ 141 h 141"/>
              <a:gd name="T50" fmla="*/ 85 w 89"/>
              <a:gd name="T51" fmla="*/ 11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41">
                <a:moveTo>
                  <a:pt x="4" y="48"/>
                </a:moveTo>
                <a:cubicBezTo>
                  <a:pt x="41" y="0"/>
                  <a:pt x="41" y="0"/>
                  <a:pt x="41" y="0"/>
                </a:cubicBezTo>
                <a:cubicBezTo>
                  <a:pt x="44" y="15"/>
                  <a:pt x="53" y="22"/>
                  <a:pt x="69" y="20"/>
                </a:cubicBezTo>
                <a:cubicBezTo>
                  <a:pt x="15" y="68"/>
                  <a:pt x="15" y="68"/>
                  <a:pt x="15" y="68"/>
                </a:cubicBezTo>
                <a:cubicBezTo>
                  <a:pt x="9" y="67"/>
                  <a:pt x="5" y="65"/>
                  <a:pt x="3" y="60"/>
                </a:cubicBezTo>
                <a:cubicBezTo>
                  <a:pt x="0" y="57"/>
                  <a:pt x="0" y="53"/>
                  <a:pt x="4" y="48"/>
                </a:cubicBezTo>
                <a:close/>
                <a:moveTo>
                  <a:pt x="72" y="22"/>
                </a:moveTo>
                <a:cubicBezTo>
                  <a:pt x="19" y="68"/>
                  <a:pt x="19" y="68"/>
                  <a:pt x="19" y="68"/>
                </a:cubicBezTo>
                <a:cubicBezTo>
                  <a:pt x="25" y="70"/>
                  <a:pt x="28" y="83"/>
                  <a:pt x="27" y="88"/>
                </a:cubicBezTo>
                <a:cubicBezTo>
                  <a:pt x="83" y="55"/>
                  <a:pt x="83" y="55"/>
                  <a:pt x="83" y="55"/>
                </a:cubicBezTo>
                <a:cubicBezTo>
                  <a:pt x="75" y="47"/>
                  <a:pt x="72" y="35"/>
                  <a:pt x="72" y="22"/>
                </a:cubicBezTo>
                <a:close/>
                <a:moveTo>
                  <a:pt x="83" y="59"/>
                </a:moveTo>
                <a:cubicBezTo>
                  <a:pt x="29" y="91"/>
                  <a:pt x="29" y="91"/>
                  <a:pt x="29" y="91"/>
                </a:cubicBezTo>
                <a:cubicBezTo>
                  <a:pt x="31" y="97"/>
                  <a:pt x="30" y="101"/>
                  <a:pt x="29" y="107"/>
                </a:cubicBezTo>
                <a:cubicBezTo>
                  <a:pt x="89" y="87"/>
                  <a:pt x="89" y="87"/>
                  <a:pt x="89" y="87"/>
                </a:cubicBezTo>
                <a:cubicBezTo>
                  <a:pt x="81" y="80"/>
                  <a:pt x="80" y="70"/>
                  <a:pt x="83" y="59"/>
                </a:cubicBezTo>
                <a:close/>
                <a:moveTo>
                  <a:pt x="88" y="90"/>
                </a:moveTo>
                <a:cubicBezTo>
                  <a:pt x="84" y="97"/>
                  <a:pt x="82" y="104"/>
                  <a:pt x="86" y="111"/>
                </a:cubicBezTo>
                <a:cubicBezTo>
                  <a:pt x="31" y="121"/>
                  <a:pt x="31" y="121"/>
                  <a:pt x="31" y="121"/>
                </a:cubicBezTo>
                <a:cubicBezTo>
                  <a:pt x="33" y="118"/>
                  <a:pt x="32" y="113"/>
                  <a:pt x="30" y="109"/>
                </a:cubicBezTo>
                <a:cubicBezTo>
                  <a:pt x="88" y="90"/>
                  <a:pt x="88" y="90"/>
                  <a:pt x="88" y="90"/>
                </a:cubicBezTo>
                <a:close/>
                <a:moveTo>
                  <a:pt x="85" y="114"/>
                </a:moveTo>
                <a:cubicBezTo>
                  <a:pt x="31" y="124"/>
                  <a:pt x="31" y="124"/>
                  <a:pt x="31" y="124"/>
                </a:cubicBezTo>
                <a:cubicBezTo>
                  <a:pt x="32" y="129"/>
                  <a:pt x="32" y="135"/>
                  <a:pt x="29" y="138"/>
                </a:cubicBezTo>
                <a:cubicBezTo>
                  <a:pt x="86" y="141"/>
                  <a:pt x="86" y="141"/>
                  <a:pt x="86" y="141"/>
                </a:cubicBezTo>
                <a:cubicBezTo>
                  <a:pt x="79" y="132"/>
                  <a:pt x="80" y="123"/>
                  <a:pt x="85" y="11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3" name="Freeform 169"/>
          <p:cNvSpPr>
            <a:spLocks noEditPoints="1"/>
          </p:cNvSpPr>
          <p:nvPr/>
        </p:nvSpPr>
        <p:spPr bwMode="auto">
          <a:xfrm>
            <a:off x="7079929" y="3055095"/>
            <a:ext cx="116067" cy="189927"/>
          </a:xfrm>
          <a:custGeom>
            <a:avLst/>
            <a:gdLst>
              <a:gd name="T0" fmla="*/ 0 w 56"/>
              <a:gd name="T1" fmla="*/ 60 h 91"/>
              <a:gd name="T2" fmla="*/ 40 w 56"/>
              <a:gd name="T3" fmla="*/ 11 h 91"/>
              <a:gd name="T4" fmla="*/ 26 w 56"/>
              <a:gd name="T5" fmla="*/ 0 h 91"/>
              <a:gd name="T6" fmla="*/ 0 w 56"/>
              <a:gd name="T7" fmla="*/ 60 h 91"/>
              <a:gd name="T8" fmla="*/ 44 w 56"/>
              <a:gd name="T9" fmla="*/ 13 h 91"/>
              <a:gd name="T10" fmla="*/ 53 w 56"/>
              <a:gd name="T11" fmla="*/ 33 h 91"/>
              <a:gd name="T12" fmla="*/ 0 w 56"/>
              <a:gd name="T13" fmla="*/ 68 h 91"/>
              <a:gd name="T14" fmla="*/ 44 w 56"/>
              <a:gd name="T15" fmla="*/ 13 h 91"/>
              <a:gd name="T16" fmla="*/ 53 w 56"/>
              <a:gd name="T17" fmla="*/ 37 h 91"/>
              <a:gd name="T18" fmla="*/ 56 w 56"/>
              <a:gd name="T19" fmla="*/ 55 h 91"/>
              <a:gd name="T20" fmla="*/ 0 w 56"/>
              <a:gd name="T21" fmla="*/ 75 h 91"/>
              <a:gd name="T22" fmla="*/ 53 w 56"/>
              <a:gd name="T23" fmla="*/ 37 h 91"/>
              <a:gd name="T24" fmla="*/ 56 w 56"/>
              <a:gd name="T25" fmla="*/ 59 h 91"/>
              <a:gd name="T26" fmla="*/ 55 w 56"/>
              <a:gd name="T27" fmla="*/ 73 h 91"/>
              <a:gd name="T28" fmla="*/ 0 w 56"/>
              <a:gd name="T29" fmla="*/ 81 h 91"/>
              <a:gd name="T30" fmla="*/ 56 w 56"/>
              <a:gd name="T31" fmla="*/ 59 h 91"/>
              <a:gd name="T32" fmla="*/ 54 w 56"/>
              <a:gd name="T33" fmla="*/ 76 h 91"/>
              <a:gd name="T34" fmla="*/ 0 w 56"/>
              <a:gd name="T35" fmla="*/ 88 h 91"/>
              <a:gd name="T36" fmla="*/ 54 w 56"/>
              <a:gd name="T37" fmla="*/ 91 h 91"/>
              <a:gd name="T38" fmla="*/ 54 w 56"/>
              <a:gd name="T3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91">
                <a:moveTo>
                  <a:pt x="0" y="60"/>
                </a:moveTo>
                <a:cubicBezTo>
                  <a:pt x="40" y="11"/>
                  <a:pt x="40" y="11"/>
                  <a:pt x="40" y="11"/>
                </a:cubicBezTo>
                <a:cubicBezTo>
                  <a:pt x="34" y="10"/>
                  <a:pt x="29" y="7"/>
                  <a:pt x="26" y="0"/>
                </a:cubicBezTo>
                <a:cubicBezTo>
                  <a:pt x="0" y="60"/>
                  <a:pt x="0" y="60"/>
                  <a:pt x="0" y="60"/>
                </a:cubicBezTo>
                <a:close/>
                <a:moveTo>
                  <a:pt x="44" y="13"/>
                </a:moveTo>
                <a:cubicBezTo>
                  <a:pt x="44" y="19"/>
                  <a:pt x="49" y="28"/>
                  <a:pt x="53" y="33"/>
                </a:cubicBezTo>
                <a:cubicBezTo>
                  <a:pt x="0" y="68"/>
                  <a:pt x="0" y="68"/>
                  <a:pt x="0" y="68"/>
                </a:cubicBezTo>
                <a:cubicBezTo>
                  <a:pt x="44" y="13"/>
                  <a:pt x="44" y="13"/>
                  <a:pt x="44" y="13"/>
                </a:cubicBezTo>
                <a:close/>
                <a:moveTo>
                  <a:pt x="53" y="37"/>
                </a:moveTo>
                <a:cubicBezTo>
                  <a:pt x="53" y="42"/>
                  <a:pt x="54" y="51"/>
                  <a:pt x="56" y="55"/>
                </a:cubicBezTo>
                <a:cubicBezTo>
                  <a:pt x="0" y="75"/>
                  <a:pt x="0" y="75"/>
                  <a:pt x="0" y="75"/>
                </a:cubicBezTo>
                <a:cubicBezTo>
                  <a:pt x="53" y="37"/>
                  <a:pt x="53" y="37"/>
                  <a:pt x="53" y="37"/>
                </a:cubicBezTo>
                <a:close/>
                <a:moveTo>
                  <a:pt x="56" y="59"/>
                </a:moveTo>
                <a:cubicBezTo>
                  <a:pt x="55" y="62"/>
                  <a:pt x="54" y="70"/>
                  <a:pt x="55" y="73"/>
                </a:cubicBezTo>
                <a:cubicBezTo>
                  <a:pt x="0" y="81"/>
                  <a:pt x="0" y="81"/>
                  <a:pt x="0" y="81"/>
                </a:cubicBezTo>
                <a:cubicBezTo>
                  <a:pt x="56" y="59"/>
                  <a:pt x="56" y="59"/>
                  <a:pt x="56" y="59"/>
                </a:cubicBezTo>
                <a:close/>
                <a:moveTo>
                  <a:pt x="54" y="76"/>
                </a:moveTo>
                <a:cubicBezTo>
                  <a:pt x="0" y="88"/>
                  <a:pt x="0" y="88"/>
                  <a:pt x="0" y="88"/>
                </a:cubicBezTo>
                <a:cubicBezTo>
                  <a:pt x="54" y="91"/>
                  <a:pt x="54" y="91"/>
                  <a:pt x="54" y="91"/>
                </a:cubicBezTo>
                <a:cubicBezTo>
                  <a:pt x="53" y="87"/>
                  <a:pt x="53" y="81"/>
                  <a:pt x="54" y="7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4" name="Freeform 170"/>
          <p:cNvSpPr/>
          <p:nvPr/>
        </p:nvSpPr>
        <p:spPr bwMode="auto">
          <a:xfrm>
            <a:off x="5641405" y="3042784"/>
            <a:ext cx="74740" cy="80895"/>
          </a:xfrm>
          <a:custGeom>
            <a:avLst/>
            <a:gdLst>
              <a:gd name="T0" fmla="*/ 0 w 36"/>
              <a:gd name="T1" fmla="*/ 9 h 39"/>
              <a:gd name="T2" fmla="*/ 5 w 36"/>
              <a:gd name="T3" fmla="*/ 9 h 39"/>
              <a:gd name="T4" fmla="*/ 17 w 36"/>
              <a:gd name="T5" fmla="*/ 39 h 39"/>
              <a:gd name="T6" fmla="*/ 36 w 36"/>
              <a:gd name="T7" fmla="*/ 19 h 39"/>
              <a:gd name="T8" fmla="*/ 17 w 36"/>
              <a:gd name="T9" fmla="*/ 0 h 39"/>
              <a:gd name="T10" fmla="*/ 0 w 36"/>
              <a:gd name="T11" fmla="*/ 9 h 39"/>
            </a:gdLst>
            <a:ahLst/>
            <a:cxnLst>
              <a:cxn ang="0">
                <a:pos x="T0" y="T1"/>
              </a:cxn>
              <a:cxn ang="0">
                <a:pos x="T2" y="T3"/>
              </a:cxn>
              <a:cxn ang="0">
                <a:pos x="T4" y="T5"/>
              </a:cxn>
              <a:cxn ang="0">
                <a:pos x="T6" y="T7"/>
              </a:cxn>
              <a:cxn ang="0">
                <a:pos x="T8" y="T9"/>
              </a:cxn>
              <a:cxn ang="0">
                <a:pos x="T10" y="T11"/>
              </a:cxn>
            </a:cxnLst>
            <a:rect l="0" t="0" r="r" b="b"/>
            <a:pathLst>
              <a:path w="36" h="39">
                <a:moveTo>
                  <a:pt x="0" y="9"/>
                </a:moveTo>
                <a:cubicBezTo>
                  <a:pt x="5" y="9"/>
                  <a:pt x="5" y="9"/>
                  <a:pt x="5" y="9"/>
                </a:cubicBezTo>
                <a:cubicBezTo>
                  <a:pt x="17" y="39"/>
                  <a:pt x="17" y="39"/>
                  <a:pt x="17" y="39"/>
                </a:cubicBezTo>
                <a:cubicBezTo>
                  <a:pt x="28" y="38"/>
                  <a:pt x="36" y="30"/>
                  <a:pt x="36" y="19"/>
                </a:cubicBezTo>
                <a:cubicBezTo>
                  <a:pt x="36" y="8"/>
                  <a:pt x="27" y="0"/>
                  <a:pt x="17" y="0"/>
                </a:cubicBezTo>
                <a:cubicBezTo>
                  <a:pt x="10" y="0"/>
                  <a:pt x="4" y="3"/>
                  <a:pt x="0" y="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5" name="Freeform 171"/>
          <p:cNvSpPr/>
          <p:nvPr/>
        </p:nvSpPr>
        <p:spPr bwMode="auto">
          <a:xfrm>
            <a:off x="5566665" y="3092904"/>
            <a:ext cx="129256" cy="91446"/>
          </a:xfrm>
          <a:custGeom>
            <a:avLst/>
            <a:gdLst>
              <a:gd name="T0" fmla="*/ 48 w 62"/>
              <a:gd name="T1" fmla="*/ 8 h 44"/>
              <a:gd name="T2" fmla="*/ 48 w 62"/>
              <a:gd name="T3" fmla="*/ 22 h 44"/>
              <a:gd name="T4" fmla="*/ 38 w 62"/>
              <a:gd name="T5" fmla="*/ 2 h 44"/>
              <a:gd name="T6" fmla="*/ 34 w 62"/>
              <a:gd name="T7" fmla="*/ 13 h 44"/>
              <a:gd name="T8" fmla="*/ 29 w 62"/>
              <a:gd name="T9" fmla="*/ 0 h 44"/>
              <a:gd name="T10" fmla="*/ 25 w 62"/>
              <a:gd name="T11" fmla="*/ 22 h 44"/>
              <a:gd name="T12" fmla="*/ 20 w 62"/>
              <a:gd name="T13" fmla="*/ 5 h 44"/>
              <a:gd name="T14" fmla="*/ 11 w 62"/>
              <a:gd name="T15" fmla="*/ 14 h 44"/>
              <a:gd name="T16" fmla="*/ 0 w 62"/>
              <a:gd name="T17" fmla="*/ 41 h 44"/>
              <a:gd name="T18" fmla="*/ 23 w 62"/>
              <a:gd name="T19" fmla="*/ 40 h 44"/>
              <a:gd name="T20" fmla="*/ 44 w 62"/>
              <a:gd name="T21" fmla="*/ 43 h 44"/>
              <a:gd name="T22" fmla="*/ 62 w 62"/>
              <a:gd name="T23" fmla="*/ 42 h 44"/>
              <a:gd name="T24" fmla="*/ 48 w 62"/>
              <a:gd name="T25"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4">
                <a:moveTo>
                  <a:pt x="48" y="8"/>
                </a:moveTo>
                <a:cubicBezTo>
                  <a:pt x="48" y="22"/>
                  <a:pt x="48" y="22"/>
                  <a:pt x="48" y="22"/>
                </a:cubicBezTo>
                <a:cubicBezTo>
                  <a:pt x="38" y="2"/>
                  <a:pt x="38" y="2"/>
                  <a:pt x="38" y="2"/>
                </a:cubicBezTo>
                <a:cubicBezTo>
                  <a:pt x="34" y="13"/>
                  <a:pt x="34" y="13"/>
                  <a:pt x="34" y="13"/>
                </a:cubicBezTo>
                <a:cubicBezTo>
                  <a:pt x="29" y="0"/>
                  <a:pt x="29" y="0"/>
                  <a:pt x="29" y="0"/>
                </a:cubicBezTo>
                <a:cubicBezTo>
                  <a:pt x="25" y="22"/>
                  <a:pt x="25" y="22"/>
                  <a:pt x="25" y="22"/>
                </a:cubicBezTo>
                <a:cubicBezTo>
                  <a:pt x="20" y="5"/>
                  <a:pt x="20" y="5"/>
                  <a:pt x="20" y="5"/>
                </a:cubicBezTo>
                <a:cubicBezTo>
                  <a:pt x="11" y="14"/>
                  <a:pt x="11" y="14"/>
                  <a:pt x="11" y="14"/>
                </a:cubicBezTo>
                <a:cubicBezTo>
                  <a:pt x="0" y="41"/>
                  <a:pt x="0" y="41"/>
                  <a:pt x="0" y="41"/>
                </a:cubicBezTo>
                <a:cubicBezTo>
                  <a:pt x="8" y="39"/>
                  <a:pt x="15" y="39"/>
                  <a:pt x="23" y="40"/>
                </a:cubicBezTo>
                <a:cubicBezTo>
                  <a:pt x="30" y="41"/>
                  <a:pt x="37" y="42"/>
                  <a:pt x="44" y="43"/>
                </a:cubicBezTo>
                <a:cubicBezTo>
                  <a:pt x="50" y="44"/>
                  <a:pt x="56" y="44"/>
                  <a:pt x="62" y="42"/>
                </a:cubicBezTo>
                <a:lnTo>
                  <a:pt x="48" y="8"/>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6" name="Freeform 172"/>
          <p:cNvSpPr/>
          <p:nvPr/>
        </p:nvSpPr>
        <p:spPr bwMode="auto">
          <a:xfrm>
            <a:off x="5587768" y="3063888"/>
            <a:ext cx="76498" cy="64188"/>
          </a:xfrm>
          <a:custGeom>
            <a:avLst/>
            <a:gdLst>
              <a:gd name="T0" fmla="*/ 0 w 87"/>
              <a:gd name="T1" fmla="*/ 66 h 73"/>
              <a:gd name="T2" fmla="*/ 26 w 87"/>
              <a:gd name="T3" fmla="*/ 40 h 73"/>
              <a:gd name="T4" fmla="*/ 33 w 87"/>
              <a:gd name="T5" fmla="*/ 73 h 73"/>
              <a:gd name="T6" fmla="*/ 42 w 87"/>
              <a:gd name="T7" fmla="*/ 24 h 73"/>
              <a:gd name="T8" fmla="*/ 56 w 87"/>
              <a:gd name="T9" fmla="*/ 57 h 73"/>
              <a:gd name="T10" fmla="*/ 66 w 87"/>
              <a:gd name="T11" fmla="*/ 33 h 73"/>
              <a:gd name="T12" fmla="*/ 87 w 87"/>
              <a:gd name="T13" fmla="*/ 73 h 73"/>
              <a:gd name="T14" fmla="*/ 87 w 87"/>
              <a:gd name="T15" fmla="*/ 40 h 73"/>
              <a:gd name="T16" fmla="*/ 71 w 87"/>
              <a:gd name="T17" fmla="*/ 0 h 73"/>
              <a:gd name="T18" fmla="*/ 26 w 87"/>
              <a:gd name="T19" fmla="*/ 0 h 73"/>
              <a:gd name="T20" fmla="*/ 0 w 87"/>
              <a:gd name="T2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73">
                <a:moveTo>
                  <a:pt x="0" y="66"/>
                </a:moveTo>
                <a:lnTo>
                  <a:pt x="26" y="40"/>
                </a:lnTo>
                <a:lnTo>
                  <a:pt x="33" y="73"/>
                </a:lnTo>
                <a:lnTo>
                  <a:pt x="42" y="24"/>
                </a:lnTo>
                <a:lnTo>
                  <a:pt x="56" y="57"/>
                </a:lnTo>
                <a:lnTo>
                  <a:pt x="66" y="33"/>
                </a:lnTo>
                <a:lnTo>
                  <a:pt x="87" y="73"/>
                </a:lnTo>
                <a:lnTo>
                  <a:pt x="87" y="40"/>
                </a:lnTo>
                <a:lnTo>
                  <a:pt x="71" y="0"/>
                </a:lnTo>
                <a:lnTo>
                  <a:pt x="26" y="0"/>
                </a:lnTo>
                <a:lnTo>
                  <a:pt x="0" y="66"/>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7" name="Freeform 173"/>
          <p:cNvSpPr>
            <a:spLocks noEditPoints="1"/>
          </p:cNvSpPr>
          <p:nvPr/>
        </p:nvSpPr>
        <p:spPr bwMode="auto">
          <a:xfrm>
            <a:off x="5729335" y="2905615"/>
            <a:ext cx="370182" cy="374579"/>
          </a:xfrm>
          <a:custGeom>
            <a:avLst/>
            <a:gdLst>
              <a:gd name="T0" fmla="*/ 89 w 178"/>
              <a:gd name="T1" fmla="*/ 10 h 180"/>
              <a:gd name="T2" fmla="*/ 75 w 178"/>
              <a:gd name="T3" fmla="*/ 20 h 180"/>
              <a:gd name="T4" fmla="*/ 58 w 178"/>
              <a:gd name="T5" fmla="*/ 17 h 180"/>
              <a:gd name="T6" fmla="*/ 17 w 178"/>
              <a:gd name="T7" fmla="*/ 31 h 180"/>
              <a:gd name="T8" fmla="*/ 39 w 178"/>
              <a:gd name="T9" fmla="*/ 38 h 180"/>
              <a:gd name="T10" fmla="*/ 29 w 178"/>
              <a:gd name="T11" fmla="*/ 48 h 180"/>
              <a:gd name="T12" fmla="*/ 17 w 178"/>
              <a:gd name="T13" fmla="*/ 31 h 180"/>
              <a:gd name="T14" fmla="*/ 9 w 178"/>
              <a:gd name="T15" fmla="*/ 68 h 180"/>
              <a:gd name="T16" fmla="*/ 18 w 178"/>
              <a:gd name="T17" fmla="*/ 81 h 180"/>
              <a:gd name="T18" fmla="*/ 19 w 178"/>
              <a:gd name="T19" fmla="*/ 88 h 180"/>
              <a:gd name="T20" fmla="*/ 0 w 178"/>
              <a:gd name="T21" fmla="*/ 81 h 180"/>
              <a:gd name="T22" fmla="*/ 13 w 178"/>
              <a:gd name="T23" fmla="*/ 114 h 180"/>
              <a:gd name="T24" fmla="*/ 26 w 178"/>
              <a:gd name="T25" fmla="*/ 128 h 180"/>
              <a:gd name="T26" fmla="*/ 28 w 178"/>
              <a:gd name="T27" fmla="*/ 142 h 180"/>
              <a:gd name="T28" fmla="*/ 48 w 178"/>
              <a:gd name="T29" fmla="*/ 171 h 180"/>
              <a:gd name="T30" fmla="*/ 55 w 178"/>
              <a:gd name="T31" fmla="*/ 154 h 180"/>
              <a:gd name="T32" fmla="*/ 61 w 178"/>
              <a:gd name="T33" fmla="*/ 155 h 180"/>
              <a:gd name="T34" fmla="*/ 48 w 178"/>
              <a:gd name="T35" fmla="*/ 171 h 180"/>
              <a:gd name="T36" fmla="*/ 87 w 178"/>
              <a:gd name="T37" fmla="*/ 169 h 180"/>
              <a:gd name="T38" fmla="*/ 103 w 178"/>
              <a:gd name="T39" fmla="*/ 160 h 180"/>
              <a:gd name="T40" fmla="*/ 118 w 178"/>
              <a:gd name="T41" fmla="*/ 163 h 180"/>
              <a:gd name="T42" fmla="*/ 159 w 178"/>
              <a:gd name="T43" fmla="*/ 147 h 180"/>
              <a:gd name="T44" fmla="*/ 137 w 178"/>
              <a:gd name="T45" fmla="*/ 141 h 180"/>
              <a:gd name="T46" fmla="*/ 146 w 178"/>
              <a:gd name="T47" fmla="*/ 131 h 180"/>
              <a:gd name="T48" fmla="*/ 159 w 178"/>
              <a:gd name="T49" fmla="*/ 147 h 180"/>
              <a:gd name="T50" fmla="*/ 166 w 178"/>
              <a:gd name="T51" fmla="*/ 112 h 180"/>
              <a:gd name="T52" fmla="*/ 159 w 178"/>
              <a:gd name="T53" fmla="*/ 95 h 180"/>
              <a:gd name="T54" fmla="*/ 166 w 178"/>
              <a:gd name="T55" fmla="*/ 82 h 180"/>
              <a:gd name="T56" fmla="*/ 167 w 178"/>
              <a:gd name="T57" fmla="*/ 45 h 180"/>
              <a:gd name="T58" fmla="*/ 152 w 178"/>
              <a:gd name="T59" fmla="*/ 57 h 180"/>
              <a:gd name="T60" fmla="*/ 147 w 178"/>
              <a:gd name="T61" fmla="*/ 51 h 180"/>
              <a:gd name="T62" fmla="*/ 167 w 178"/>
              <a:gd name="T63" fmla="*/ 45 h 180"/>
              <a:gd name="T64" fmla="*/ 137 w 178"/>
              <a:gd name="T65" fmla="*/ 26 h 180"/>
              <a:gd name="T66" fmla="*/ 119 w 178"/>
              <a:gd name="T67" fmla="*/ 25 h 180"/>
              <a:gd name="T68" fmla="*/ 109 w 178"/>
              <a:gd name="T6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80">
                <a:moveTo>
                  <a:pt x="71" y="2"/>
                </a:moveTo>
                <a:cubicBezTo>
                  <a:pt x="78" y="0"/>
                  <a:pt x="85" y="4"/>
                  <a:pt x="89" y="10"/>
                </a:cubicBezTo>
                <a:cubicBezTo>
                  <a:pt x="85" y="12"/>
                  <a:pt x="82" y="16"/>
                  <a:pt x="80" y="20"/>
                </a:cubicBezTo>
                <a:cubicBezTo>
                  <a:pt x="78" y="19"/>
                  <a:pt x="76" y="20"/>
                  <a:pt x="75" y="20"/>
                </a:cubicBezTo>
                <a:cubicBezTo>
                  <a:pt x="72" y="20"/>
                  <a:pt x="70" y="21"/>
                  <a:pt x="69" y="22"/>
                </a:cubicBezTo>
                <a:cubicBezTo>
                  <a:pt x="66" y="20"/>
                  <a:pt x="62" y="18"/>
                  <a:pt x="58" y="17"/>
                </a:cubicBezTo>
                <a:cubicBezTo>
                  <a:pt x="59" y="10"/>
                  <a:pt x="64" y="3"/>
                  <a:pt x="71" y="2"/>
                </a:cubicBezTo>
                <a:close/>
                <a:moveTo>
                  <a:pt x="17" y="31"/>
                </a:moveTo>
                <a:cubicBezTo>
                  <a:pt x="22" y="24"/>
                  <a:pt x="32" y="22"/>
                  <a:pt x="40" y="27"/>
                </a:cubicBezTo>
                <a:cubicBezTo>
                  <a:pt x="39" y="30"/>
                  <a:pt x="38" y="34"/>
                  <a:pt x="39" y="38"/>
                </a:cubicBezTo>
                <a:cubicBezTo>
                  <a:pt x="36" y="39"/>
                  <a:pt x="33" y="41"/>
                  <a:pt x="31" y="43"/>
                </a:cubicBezTo>
                <a:cubicBezTo>
                  <a:pt x="30" y="45"/>
                  <a:pt x="30" y="46"/>
                  <a:pt x="29" y="48"/>
                </a:cubicBezTo>
                <a:cubicBezTo>
                  <a:pt x="25" y="48"/>
                  <a:pt x="21" y="49"/>
                  <a:pt x="18" y="50"/>
                </a:cubicBezTo>
                <a:cubicBezTo>
                  <a:pt x="14" y="44"/>
                  <a:pt x="13" y="37"/>
                  <a:pt x="17" y="31"/>
                </a:cubicBezTo>
                <a:close/>
                <a:moveTo>
                  <a:pt x="0" y="81"/>
                </a:moveTo>
                <a:cubicBezTo>
                  <a:pt x="0" y="75"/>
                  <a:pt x="4" y="71"/>
                  <a:pt x="9" y="68"/>
                </a:cubicBezTo>
                <a:cubicBezTo>
                  <a:pt x="9" y="68"/>
                  <a:pt x="9" y="68"/>
                  <a:pt x="9" y="68"/>
                </a:cubicBezTo>
                <a:cubicBezTo>
                  <a:pt x="10" y="74"/>
                  <a:pt x="14" y="78"/>
                  <a:pt x="18" y="81"/>
                </a:cubicBezTo>
                <a:cubicBezTo>
                  <a:pt x="18" y="82"/>
                  <a:pt x="18" y="83"/>
                  <a:pt x="18" y="83"/>
                </a:cubicBezTo>
                <a:cubicBezTo>
                  <a:pt x="18" y="85"/>
                  <a:pt x="18" y="86"/>
                  <a:pt x="19" y="88"/>
                </a:cubicBezTo>
                <a:cubicBezTo>
                  <a:pt x="15" y="90"/>
                  <a:pt x="13" y="93"/>
                  <a:pt x="11" y="97"/>
                </a:cubicBezTo>
                <a:cubicBezTo>
                  <a:pt x="4" y="94"/>
                  <a:pt x="0" y="88"/>
                  <a:pt x="0" y="81"/>
                </a:cubicBezTo>
                <a:close/>
                <a:moveTo>
                  <a:pt x="9" y="137"/>
                </a:moveTo>
                <a:cubicBezTo>
                  <a:pt x="4" y="130"/>
                  <a:pt x="6" y="120"/>
                  <a:pt x="13" y="114"/>
                </a:cubicBezTo>
                <a:cubicBezTo>
                  <a:pt x="15" y="117"/>
                  <a:pt x="19" y="120"/>
                  <a:pt x="23" y="121"/>
                </a:cubicBezTo>
                <a:cubicBezTo>
                  <a:pt x="23" y="123"/>
                  <a:pt x="24" y="126"/>
                  <a:pt x="26" y="128"/>
                </a:cubicBezTo>
                <a:cubicBezTo>
                  <a:pt x="27" y="129"/>
                  <a:pt x="28" y="130"/>
                  <a:pt x="29" y="131"/>
                </a:cubicBezTo>
                <a:cubicBezTo>
                  <a:pt x="28" y="135"/>
                  <a:pt x="27" y="139"/>
                  <a:pt x="28" y="142"/>
                </a:cubicBezTo>
                <a:cubicBezTo>
                  <a:pt x="21" y="144"/>
                  <a:pt x="14" y="143"/>
                  <a:pt x="9" y="137"/>
                </a:cubicBezTo>
                <a:close/>
                <a:moveTo>
                  <a:pt x="48" y="171"/>
                </a:moveTo>
                <a:cubicBezTo>
                  <a:pt x="42" y="168"/>
                  <a:pt x="38" y="162"/>
                  <a:pt x="38" y="155"/>
                </a:cubicBezTo>
                <a:cubicBezTo>
                  <a:pt x="44" y="158"/>
                  <a:pt x="50" y="157"/>
                  <a:pt x="55" y="154"/>
                </a:cubicBezTo>
                <a:cubicBezTo>
                  <a:pt x="55" y="154"/>
                  <a:pt x="56" y="154"/>
                  <a:pt x="56" y="154"/>
                </a:cubicBezTo>
                <a:cubicBezTo>
                  <a:pt x="58" y="155"/>
                  <a:pt x="60" y="155"/>
                  <a:pt x="61" y="155"/>
                </a:cubicBezTo>
                <a:cubicBezTo>
                  <a:pt x="62" y="159"/>
                  <a:pt x="64" y="163"/>
                  <a:pt x="67" y="166"/>
                </a:cubicBezTo>
                <a:cubicBezTo>
                  <a:pt x="62" y="171"/>
                  <a:pt x="54" y="174"/>
                  <a:pt x="48" y="171"/>
                </a:cubicBezTo>
                <a:close/>
                <a:moveTo>
                  <a:pt x="106" y="178"/>
                </a:moveTo>
                <a:cubicBezTo>
                  <a:pt x="99" y="180"/>
                  <a:pt x="91" y="176"/>
                  <a:pt x="87" y="169"/>
                </a:cubicBezTo>
                <a:cubicBezTo>
                  <a:pt x="91" y="167"/>
                  <a:pt x="93" y="164"/>
                  <a:pt x="95" y="160"/>
                </a:cubicBezTo>
                <a:cubicBezTo>
                  <a:pt x="98" y="161"/>
                  <a:pt x="100" y="161"/>
                  <a:pt x="103" y="160"/>
                </a:cubicBezTo>
                <a:cubicBezTo>
                  <a:pt x="104" y="160"/>
                  <a:pt x="106" y="159"/>
                  <a:pt x="107" y="158"/>
                </a:cubicBezTo>
                <a:cubicBezTo>
                  <a:pt x="110" y="160"/>
                  <a:pt x="114" y="162"/>
                  <a:pt x="118" y="163"/>
                </a:cubicBezTo>
                <a:cubicBezTo>
                  <a:pt x="117" y="170"/>
                  <a:pt x="113" y="176"/>
                  <a:pt x="106" y="178"/>
                </a:cubicBezTo>
                <a:close/>
                <a:moveTo>
                  <a:pt x="159" y="147"/>
                </a:moveTo>
                <a:cubicBezTo>
                  <a:pt x="154" y="155"/>
                  <a:pt x="144" y="157"/>
                  <a:pt x="136" y="153"/>
                </a:cubicBezTo>
                <a:cubicBezTo>
                  <a:pt x="137" y="149"/>
                  <a:pt x="137" y="145"/>
                  <a:pt x="137" y="141"/>
                </a:cubicBezTo>
                <a:cubicBezTo>
                  <a:pt x="140" y="140"/>
                  <a:pt x="143" y="138"/>
                  <a:pt x="144" y="135"/>
                </a:cubicBezTo>
                <a:cubicBezTo>
                  <a:pt x="145" y="134"/>
                  <a:pt x="146" y="133"/>
                  <a:pt x="146" y="131"/>
                </a:cubicBezTo>
                <a:cubicBezTo>
                  <a:pt x="150" y="131"/>
                  <a:pt x="154" y="131"/>
                  <a:pt x="157" y="129"/>
                </a:cubicBezTo>
                <a:cubicBezTo>
                  <a:pt x="161" y="134"/>
                  <a:pt x="162" y="142"/>
                  <a:pt x="159" y="147"/>
                </a:cubicBezTo>
                <a:close/>
                <a:moveTo>
                  <a:pt x="178" y="96"/>
                </a:moveTo>
                <a:cubicBezTo>
                  <a:pt x="178" y="103"/>
                  <a:pt x="173" y="110"/>
                  <a:pt x="166" y="112"/>
                </a:cubicBezTo>
                <a:cubicBezTo>
                  <a:pt x="165" y="107"/>
                  <a:pt x="163" y="103"/>
                  <a:pt x="159" y="100"/>
                </a:cubicBezTo>
                <a:cubicBezTo>
                  <a:pt x="159" y="98"/>
                  <a:pt x="159" y="96"/>
                  <a:pt x="159" y="95"/>
                </a:cubicBezTo>
                <a:cubicBezTo>
                  <a:pt x="159" y="93"/>
                  <a:pt x="159" y="91"/>
                  <a:pt x="158" y="90"/>
                </a:cubicBezTo>
                <a:cubicBezTo>
                  <a:pt x="162" y="88"/>
                  <a:pt x="164" y="85"/>
                  <a:pt x="166" y="82"/>
                </a:cubicBezTo>
                <a:cubicBezTo>
                  <a:pt x="173" y="84"/>
                  <a:pt x="178" y="89"/>
                  <a:pt x="178" y="96"/>
                </a:cubicBezTo>
                <a:close/>
                <a:moveTo>
                  <a:pt x="167" y="45"/>
                </a:moveTo>
                <a:cubicBezTo>
                  <a:pt x="171" y="51"/>
                  <a:pt x="170" y="59"/>
                  <a:pt x="165" y="66"/>
                </a:cubicBezTo>
                <a:cubicBezTo>
                  <a:pt x="162" y="61"/>
                  <a:pt x="157" y="58"/>
                  <a:pt x="152" y="57"/>
                </a:cubicBezTo>
                <a:cubicBezTo>
                  <a:pt x="151" y="56"/>
                  <a:pt x="151" y="55"/>
                  <a:pt x="150" y="54"/>
                </a:cubicBezTo>
                <a:cubicBezTo>
                  <a:pt x="149" y="53"/>
                  <a:pt x="148" y="52"/>
                  <a:pt x="147" y="51"/>
                </a:cubicBezTo>
                <a:cubicBezTo>
                  <a:pt x="148" y="47"/>
                  <a:pt x="149" y="43"/>
                  <a:pt x="148" y="39"/>
                </a:cubicBezTo>
                <a:cubicBezTo>
                  <a:pt x="155" y="37"/>
                  <a:pt x="163" y="39"/>
                  <a:pt x="167" y="45"/>
                </a:cubicBezTo>
                <a:close/>
                <a:moveTo>
                  <a:pt x="127" y="8"/>
                </a:moveTo>
                <a:cubicBezTo>
                  <a:pt x="134" y="11"/>
                  <a:pt x="138" y="18"/>
                  <a:pt x="137" y="26"/>
                </a:cubicBezTo>
                <a:cubicBezTo>
                  <a:pt x="132" y="24"/>
                  <a:pt x="127" y="25"/>
                  <a:pt x="122" y="27"/>
                </a:cubicBezTo>
                <a:cubicBezTo>
                  <a:pt x="121" y="26"/>
                  <a:pt x="120" y="26"/>
                  <a:pt x="119" y="25"/>
                </a:cubicBezTo>
                <a:cubicBezTo>
                  <a:pt x="117" y="24"/>
                  <a:pt x="115" y="24"/>
                  <a:pt x="114" y="24"/>
                </a:cubicBezTo>
                <a:cubicBezTo>
                  <a:pt x="113" y="20"/>
                  <a:pt x="111" y="17"/>
                  <a:pt x="109" y="14"/>
                </a:cubicBezTo>
                <a:cubicBezTo>
                  <a:pt x="113" y="8"/>
                  <a:pt x="121" y="6"/>
                  <a:pt x="127" y="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8" name="Freeform 174"/>
          <p:cNvSpPr>
            <a:spLocks noEditPoints="1"/>
          </p:cNvSpPr>
          <p:nvPr/>
        </p:nvSpPr>
        <p:spPr bwMode="auto">
          <a:xfrm>
            <a:off x="5753955" y="2930235"/>
            <a:ext cx="318304" cy="322700"/>
          </a:xfrm>
          <a:custGeom>
            <a:avLst/>
            <a:gdLst>
              <a:gd name="T0" fmla="*/ 54 w 153"/>
              <a:gd name="T1" fmla="*/ 13 h 155"/>
              <a:gd name="T2" fmla="*/ 50 w 153"/>
              <a:gd name="T3" fmla="*/ 29 h 155"/>
              <a:gd name="T4" fmla="*/ 47 w 153"/>
              <a:gd name="T5" fmla="*/ 31 h 155"/>
              <a:gd name="T6" fmla="*/ 31 w 153"/>
              <a:gd name="T7" fmla="*/ 25 h 155"/>
              <a:gd name="T8" fmla="*/ 1 w 153"/>
              <a:gd name="T9" fmla="*/ 50 h 155"/>
              <a:gd name="T10" fmla="*/ 24 w 153"/>
              <a:gd name="T11" fmla="*/ 54 h 155"/>
              <a:gd name="T12" fmla="*/ 8 w 153"/>
              <a:gd name="T13" fmla="*/ 65 h 155"/>
              <a:gd name="T14" fmla="*/ 2 w 153"/>
              <a:gd name="T15" fmla="*/ 96 h 155"/>
              <a:gd name="T16" fmla="*/ 22 w 153"/>
              <a:gd name="T17" fmla="*/ 88 h 155"/>
              <a:gd name="T18" fmla="*/ 19 w 153"/>
              <a:gd name="T19" fmla="*/ 92 h 155"/>
              <a:gd name="T20" fmla="*/ 2 w 153"/>
              <a:gd name="T21" fmla="*/ 96 h 155"/>
              <a:gd name="T22" fmla="*/ 21 w 153"/>
              <a:gd name="T23" fmla="*/ 121 h 155"/>
              <a:gd name="T24" fmla="*/ 39 w 153"/>
              <a:gd name="T25" fmla="*/ 139 h 155"/>
              <a:gd name="T26" fmla="*/ 66 w 153"/>
              <a:gd name="T27" fmla="*/ 155 h 155"/>
              <a:gd name="T28" fmla="*/ 66 w 153"/>
              <a:gd name="T29" fmla="*/ 133 h 155"/>
              <a:gd name="T30" fmla="*/ 70 w 153"/>
              <a:gd name="T31" fmla="*/ 134 h 155"/>
              <a:gd name="T32" fmla="*/ 79 w 153"/>
              <a:gd name="T33" fmla="*/ 147 h 155"/>
              <a:gd name="T34" fmla="*/ 116 w 153"/>
              <a:gd name="T35" fmla="*/ 145 h 155"/>
              <a:gd name="T36" fmla="*/ 102 w 153"/>
              <a:gd name="T37" fmla="*/ 128 h 155"/>
              <a:gd name="T38" fmla="*/ 105 w 153"/>
              <a:gd name="T39" fmla="*/ 126 h 155"/>
              <a:gd name="T40" fmla="*/ 121 w 153"/>
              <a:gd name="T41" fmla="*/ 130 h 155"/>
              <a:gd name="T42" fmla="*/ 150 w 153"/>
              <a:gd name="T43" fmla="*/ 104 h 155"/>
              <a:gd name="T44" fmla="*/ 127 w 153"/>
              <a:gd name="T45" fmla="*/ 101 h 155"/>
              <a:gd name="T46" fmla="*/ 130 w 153"/>
              <a:gd name="T47" fmla="*/ 100 h 155"/>
              <a:gd name="T48" fmla="*/ 150 w 153"/>
              <a:gd name="T49" fmla="*/ 104 h 155"/>
              <a:gd name="T50" fmla="*/ 145 w 153"/>
              <a:gd name="T51" fmla="*/ 75 h 155"/>
              <a:gd name="T52" fmla="*/ 133 w 153"/>
              <a:gd name="T53" fmla="*/ 66 h 155"/>
              <a:gd name="T54" fmla="*/ 151 w 153"/>
              <a:gd name="T55" fmla="*/ 58 h 155"/>
              <a:gd name="T56" fmla="*/ 131 w 153"/>
              <a:gd name="T57" fmla="*/ 37 h 155"/>
              <a:gd name="T58" fmla="*/ 115 w 153"/>
              <a:gd name="T59" fmla="*/ 38 h 155"/>
              <a:gd name="T60" fmla="*/ 113 w 153"/>
              <a:gd name="T61" fmla="*/ 18 h 155"/>
              <a:gd name="T62" fmla="*/ 84 w 153"/>
              <a:gd name="T63" fmla="*/ 1 h 155"/>
              <a:gd name="T64" fmla="*/ 86 w 153"/>
              <a:gd name="T65" fmla="*/ 23 h 155"/>
              <a:gd name="T66" fmla="*/ 82 w 153"/>
              <a:gd name="T67" fmla="*/ 22 h 155"/>
              <a:gd name="T68" fmla="*/ 72 w 153"/>
              <a:gd name="T6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5">
                <a:moveTo>
                  <a:pt x="37" y="11"/>
                </a:moveTo>
                <a:cubicBezTo>
                  <a:pt x="42" y="8"/>
                  <a:pt x="49" y="9"/>
                  <a:pt x="54" y="13"/>
                </a:cubicBezTo>
                <a:cubicBezTo>
                  <a:pt x="50" y="17"/>
                  <a:pt x="49" y="23"/>
                  <a:pt x="50" y="29"/>
                </a:cubicBezTo>
                <a:cubicBezTo>
                  <a:pt x="50" y="29"/>
                  <a:pt x="50" y="29"/>
                  <a:pt x="50" y="29"/>
                </a:cubicBezTo>
                <a:cubicBezTo>
                  <a:pt x="50" y="29"/>
                  <a:pt x="49" y="29"/>
                  <a:pt x="49" y="30"/>
                </a:cubicBezTo>
                <a:cubicBezTo>
                  <a:pt x="48" y="30"/>
                  <a:pt x="48" y="30"/>
                  <a:pt x="47" y="31"/>
                </a:cubicBezTo>
                <a:cubicBezTo>
                  <a:pt x="46" y="30"/>
                  <a:pt x="45" y="29"/>
                  <a:pt x="43" y="28"/>
                </a:cubicBezTo>
                <a:cubicBezTo>
                  <a:pt x="40" y="25"/>
                  <a:pt x="35" y="24"/>
                  <a:pt x="31" y="25"/>
                </a:cubicBezTo>
                <a:cubicBezTo>
                  <a:pt x="30" y="19"/>
                  <a:pt x="32" y="14"/>
                  <a:pt x="37" y="11"/>
                </a:cubicBezTo>
                <a:close/>
                <a:moveTo>
                  <a:pt x="1" y="50"/>
                </a:moveTo>
                <a:cubicBezTo>
                  <a:pt x="3" y="44"/>
                  <a:pt x="9" y="40"/>
                  <a:pt x="17" y="40"/>
                </a:cubicBezTo>
                <a:cubicBezTo>
                  <a:pt x="17" y="45"/>
                  <a:pt x="20" y="51"/>
                  <a:pt x="24" y="54"/>
                </a:cubicBezTo>
                <a:cubicBezTo>
                  <a:pt x="24" y="55"/>
                  <a:pt x="23" y="55"/>
                  <a:pt x="23" y="56"/>
                </a:cubicBezTo>
                <a:cubicBezTo>
                  <a:pt x="17" y="56"/>
                  <a:pt x="10" y="60"/>
                  <a:pt x="8" y="65"/>
                </a:cubicBezTo>
                <a:cubicBezTo>
                  <a:pt x="2" y="62"/>
                  <a:pt x="0" y="56"/>
                  <a:pt x="1" y="50"/>
                </a:cubicBezTo>
                <a:close/>
                <a:moveTo>
                  <a:pt x="2" y="96"/>
                </a:moveTo>
                <a:cubicBezTo>
                  <a:pt x="0" y="90"/>
                  <a:pt x="3" y="83"/>
                  <a:pt x="8" y="80"/>
                </a:cubicBezTo>
                <a:cubicBezTo>
                  <a:pt x="11" y="84"/>
                  <a:pt x="17" y="87"/>
                  <a:pt x="22" y="88"/>
                </a:cubicBezTo>
                <a:cubicBezTo>
                  <a:pt x="22" y="88"/>
                  <a:pt x="22" y="89"/>
                  <a:pt x="22" y="89"/>
                </a:cubicBezTo>
                <a:cubicBezTo>
                  <a:pt x="21" y="90"/>
                  <a:pt x="20" y="91"/>
                  <a:pt x="19" y="92"/>
                </a:cubicBezTo>
                <a:cubicBezTo>
                  <a:pt x="15" y="95"/>
                  <a:pt x="12" y="100"/>
                  <a:pt x="11" y="104"/>
                </a:cubicBezTo>
                <a:cubicBezTo>
                  <a:pt x="7" y="103"/>
                  <a:pt x="3" y="100"/>
                  <a:pt x="2" y="96"/>
                </a:cubicBezTo>
                <a:close/>
                <a:moveTo>
                  <a:pt x="25" y="139"/>
                </a:moveTo>
                <a:cubicBezTo>
                  <a:pt x="20" y="135"/>
                  <a:pt x="18" y="128"/>
                  <a:pt x="21" y="121"/>
                </a:cubicBezTo>
                <a:cubicBezTo>
                  <a:pt x="26" y="123"/>
                  <a:pt x="32" y="122"/>
                  <a:pt x="36" y="119"/>
                </a:cubicBezTo>
                <a:cubicBezTo>
                  <a:pt x="33" y="126"/>
                  <a:pt x="34" y="134"/>
                  <a:pt x="39" y="139"/>
                </a:cubicBezTo>
                <a:cubicBezTo>
                  <a:pt x="35" y="141"/>
                  <a:pt x="30" y="141"/>
                  <a:pt x="25" y="139"/>
                </a:cubicBezTo>
                <a:close/>
                <a:moveTo>
                  <a:pt x="66" y="155"/>
                </a:moveTo>
                <a:cubicBezTo>
                  <a:pt x="60" y="155"/>
                  <a:pt x="55" y="150"/>
                  <a:pt x="53" y="143"/>
                </a:cubicBezTo>
                <a:cubicBezTo>
                  <a:pt x="59" y="142"/>
                  <a:pt x="63" y="138"/>
                  <a:pt x="66" y="133"/>
                </a:cubicBezTo>
                <a:cubicBezTo>
                  <a:pt x="67" y="133"/>
                  <a:pt x="67" y="134"/>
                  <a:pt x="68" y="134"/>
                </a:cubicBezTo>
                <a:cubicBezTo>
                  <a:pt x="69" y="134"/>
                  <a:pt x="69" y="134"/>
                  <a:pt x="70" y="134"/>
                </a:cubicBezTo>
                <a:cubicBezTo>
                  <a:pt x="70" y="134"/>
                  <a:pt x="70" y="135"/>
                  <a:pt x="70" y="135"/>
                </a:cubicBezTo>
                <a:cubicBezTo>
                  <a:pt x="71" y="140"/>
                  <a:pt x="75" y="145"/>
                  <a:pt x="79" y="147"/>
                </a:cubicBezTo>
                <a:cubicBezTo>
                  <a:pt x="77" y="152"/>
                  <a:pt x="72" y="155"/>
                  <a:pt x="66" y="155"/>
                </a:cubicBezTo>
                <a:close/>
                <a:moveTo>
                  <a:pt x="116" y="145"/>
                </a:moveTo>
                <a:cubicBezTo>
                  <a:pt x="110" y="148"/>
                  <a:pt x="103" y="147"/>
                  <a:pt x="98" y="143"/>
                </a:cubicBezTo>
                <a:cubicBezTo>
                  <a:pt x="102" y="139"/>
                  <a:pt x="103" y="133"/>
                  <a:pt x="102" y="128"/>
                </a:cubicBezTo>
                <a:cubicBezTo>
                  <a:pt x="103" y="127"/>
                  <a:pt x="103" y="127"/>
                  <a:pt x="104" y="126"/>
                </a:cubicBezTo>
                <a:cubicBezTo>
                  <a:pt x="105" y="126"/>
                  <a:pt x="105" y="126"/>
                  <a:pt x="105" y="126"/>
                </a:cubicBezTo>
                <a:cubicBezTo>
                  <a:pt x="106" y="126"/>
                  <a:pt x="107" y="127"/>
                  <a:pt x="108" y="128"/>
                </a:cubicBezTo>
                <a:cubicBezTo>
                  <a:pt x="112" y="130"/>
                  <a:pt x="117" y="131"/>
                  <a:pt x="121" y="130"/>
                </a:cubicBezTo>
                <a:cubicBezTo>
                  <a:pt x="122" y="136"/>
                  <a:pt x="120" y="141"/>
                  <a:pt x="116" y="145"/>
                </a:cubicBezTo>
                <a:close/>
                <a:moveTo>
                  <a:pt x="150" y="104"/>
                </a:moveTo>
                <a:cubicBezTo>
                  <a:pt x="148" y="111"/>
                  <a:pt x="142" y="115"/>
                  <a:pt x="135" y="115"/>
                </a:cubicBezTo>
                <a:cubicBezTo>
                  <a:pt x="135" y="110"/>
                  <a:pt x="132" y="105"/>
                  <a:pt x="127" y="101"/>
                </a:cubicBezTo>
                <a:cubicBezTo>
                  <a:pt x="128" y="101"/>
                  <a:pt x="128" y="100"/>
                  <a:pt x="128" y="100"/>
                </a:cubicBezTo>
                <a:cubicBezTo>
                  <a:pt x="129" y="100"/>
                  <a:pt x="129" y="100"/>
                  <a:pt x="130" y="100"/>
                </a:cubicBezTo>
                <a:cubicBezTo>
                  <a:pt x="136" y="99"/>
                  <a:pt x="142" y="96"/>
                  <a:pt x="145" y="91"/>
                </a:cubicBezTo>
                <a:cubicBezTo>
                  <a:pt x="149" y="95"/>
                  <a:pt x="151" y="100"/>
                  <a:pt x="150" y="104"/>
                </a:cubicBezTo>
                <a:close/>
                <a:moveTo>
                  <a:pt x="151" y="58"/>
                </a:moveTo>
                <a:cubicBezTo>
                  <a:pt x="153" y="64"/>
                  <a:pt x="150" y="70"/>
                  <a:pt x="145" y="75"/>
                </a:cubicBezTo>
                <a:cubicBezTo>
                  <a:pt x="142" y="70"/>
                  <a:pt x="137" y="68"/>
                  <a:pt x="131" y="67"/>
                </a:cubicBezTo>
                <a:cubicBezTo>
                  <a:pt x="132" y="67"/>
                  <a:pt x="132" y="66"/>
                  <a:pt x="133" y="66"/>
                </a:cubicBezTo>
                <a:cubicBezTo>
                  <a:pt x="138" y="62"/>
                  <a:pt x="141" y="56"/>
                  <a:pt x="141" y="50"/>
                </a:cubicBezTo>
                <a:cubicBezTo>
                  <a:pt x="145" y="51"/>
                  <a:pt x="149" y="53"/>
                  <a:pt x="151" y="58"/>
                </a:cubicBezTo>
                <a:close/>
                <a:moveTo>
                  <a:pt x="127" y="19"/>
                </a:moveTo>
                <a:cubicBezTo>
                  <a:pt x="132" y="23"/>
                  <a:pt x="134" y="30"/>
                  <a:pt x="131" y="37"/>
                </a:cubicBezTo>
                <a:cubicBezTo>
                  <a:pt x="126" y="35"/>
                  <a:pt x="120" y="35"/>
                  <a:pt x="115" y="38"/>
                </a:cubicBezTo>
                <a:cubicBezTo>
                  <a:pt x="115" y="38"/>
                  <a:pt x="115" y="38"/>
                  <a:pt x="115" y="38"/>
                </a:cubicBezTo>
                <a:cubicBezTo>
                  <a:pt x="115" y="37"/>
                  <a:pt x="115" y="37"/>
                  <a:pt x="116" y="36"/>
                </a:cubicBezTo>
                <a:cubicBezTo>
                  <a:pt x="118" y="30"/>
                  <a:pt x="117" y="23"/>
                  <a:pt x="113" y="18"/>
                </a:cubicBezTo>
                <a:cubicBezTo>
                  <a:pt x="118" y="16"/>
                  <a:pt x="123" y="17"/>
                  <a:pt x="127" y="19"/>
                </a:cubicBezTo>
                <a:close/>
                <a:moveTo>
                  <a:pt x="84" y="1"/>
                </a:moveTo>
                <a:cubicBezTo>
                  <a:pt x="91" y="1"/>
                  <a:pt x="96" y="6"/>
                  <a:pt x="98" y="13"/>
                </a:cubicBezTo>
                <a:cubicBezTo>
                  <a:pt x="92" y="14"/>
                  <a:pt x="88" y="18"/>
                  <a:pt x="86" y="23"/>
                </a:cubicBezTo>
                <a:cubicBezTo>
                  <a:pt x="85" y="23"/>
                  <a:pt x="84" y="23"/>
                  <a:pt x="82" y="23"/>
                </a:cubicBezTo>
                <a:cubicBezTo>
                  <a:pt x="82" y="22"/>
                  <a:pt x="82" y="22"/>
                  <a:pt x="82" y="22"/>
                </a:cubicBezTo>
                <a:cubicBezTo>
                  <a:pt x="82" y="22"/>
                  <a:pt x="82" y="22"/>
                  <a:pt x="82" y="22"/>
                </a:cubicBezTo>
                <a:cubicBezTo>
                  <a:pt x="81" y="16"/>
                  <a:pt x="77" y="11"/>
                  <a:pt x="72" y="9"/>
                </a:cubicBezTo>
                <a:cubicBezTo>
                  <a:pt x="74" y="4"/>
                  <a:pt x="79" y="0"/>
                  <a:pt x="84"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9" name="Freeform 175"/>
          <p:cNvSpPr>
            <a:spLocks noEditPoints="1"/>
          </p:cNvSpPr>
          <p:nvPr/>
        </p:nvSpPr>
        <p:spPr bwMode="auto">
          <a:xfrm>
            <a:off x="5775058" y="2951338"/>
            <a:ext cx="278736" cy="283132"/>
          </a:xfrm>
          <a:custGeom>
            <a:avLst/>
            <a:gdLst>
              <a:gd name="T0" fmla="*/ 68 w 134"/>
              <a:gd name="T1" fmla="*/ 13 h 136"/>
              <a:gd name="T2" fmla="*/ 58 w 134"/>
              <a:gd name="T3" fmla="*/ 27 h 136"/>
              <a:gd name="T4" fmla="*/ 44 w 134"/>
              <a:gd name="T5" fmla="*/ 18 h 136"/>
              <a:gd name="T6" fmla="*/ 13 w 134"/>
              <a:gd name="T7" fmla="*/ 24 h 136"/>
              <a:gd name="T8" fmla="*/ 34 w 134"/>
              <a:gd name="T9" fmla="*/ 24 h 136"/>
              <a:gd name="T10" fmla="*/ 35 w 134"/>
              <a:gd name="T11" fmla="*/ 40 h 136"/>
              <a:gd name="T12" fmla="*/ 17 w 134"/>
              <a:gd name="T13" fmla="*/ 41 h 136"/>
              <a:gd name="T14" fmla="*/ 0 w 134"/>
              <a:gd name="T15" fmla="*/ 61 h 136"/>
              <a:gd name="T16" fmla="*/ 21 w 134"/>
              <a:gd name="T17" fmla="*/ 64 h 136"/>
              <a:gd name="T18" fmla="*/ 0 w 134"/>
              <a:gd name="T19" fmla="*/ 61 h 136"/>
              <a:gd name="T20" fmla="*/ 11 w 134"/>
              <a:gd name="T21" fmla="*/ 85 h 136"/>
              <a:gd name="T22" fmla="*/ 28 w 134"/>
              <a:gd name="T23" fmla="*/ 90 h 136"/>
              <a:gd name="T24" fmla="*/ 25 w 134"/>
              <a:gd name="T25" fmla="*/ 105 h 136"/>
              <a:gd name="T26" fmla="*/ 36 w 134"/>
              <a:gd name="T27" fmla="*/ 129 h 136"/>
              <a:gd name="T28" fmla="*/ 46 w 134"/>
              <a:gd name="T29" fmla="*/ 110 h 136"/>
              <a:gd name="T30" fmla="*/ 36 w 134"/>
              <a:gd name="T31" fmla="*/ 129 h 136"/>
              <a:gd name="T32" fmla="*/ 64 w 134"/>
              <a:gd name="T33" fmla="*/ 124 h 136"/>
              <a:gd name="T34" fmla="*/ 73 w 134"/>
              <a:gd name="T35" fmla="*/ 110 h 136"/>
              <a:gd name="T36" fmla="*/ 75 w 134"/>
              <a:gd name="T37" fmla="*/ 112 h 136"/>
              <a:gd name="T38" fmla="*/ 80 w 134"/>
              <a:gd name="T39" fmla="*/ 134 h 136"/>
              <a:gd name="T40" fmla="*/ 101 w 134"/>
              <a:gd name="T41" fmla="*/ 114 h 136"/>
              <a:gd name="T42" fmla="*/ 97 w 134"/>
              <a:gd name="T43" fmla="*/ 96 h 136"/>
              <a:gd name="T44" fmla="*/ 102 w 134"/>
              <a:gd name="T45" fmla="*/ 97 h 136"/>
              <a:gd name="T46" fmla="*/ 119 w 134"/>
              <a:gd name="T47" fmla="*/ 111 h 136"/>
              <a:gd name="T48" fmla="*/ 120 w 134"/>
              <a:gd name="T49" fmla="*/ 86 h 136"/>
              <a:gd name="T50" fmla="*/ 110 w 134"/>
              <a:gd name="T51" fmla="*/ 72 h 136"/>
              <a:gd name="T52" fmla="*/ 120 w 134"/>
              <a:gd name="T53" fmla="*/ 61 h 136"/>
              <a:gd name="T54" fmla="*/ 125 w 134"/>
              <a:gd name="T55" fmla="*/ 34 h 136"/>
              <a:gd name="T56" fmla="*/ 120 w 134"/>
              <a:gd name="T57" fmla="*/ 53 h 136"/>
              <a:gd name="T58" fmla="*/ 107 w 134"/>
              <a:gd name="T59" fmla="*/ 32 h 136"/>
              <a:gd name="T60" fmla="*/ 95 w 134"/>
              <a:gd name="T61" fmla="*/ 7 h 136"/>
              <a:gd name="T62" fmla="*/ 102 w 134"/>
              <a:gd name="T63" fmla="*/ 25 h 136"/>
              <a:gd name="T64" fmla="*/ 79 w 134"/>
              <a:gd name="T65"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36">
                <a:moveTo>
                  <a:pt x="53" y="2"/>
                </a:moveTo>
                <a:cubicBezTo>
                  <a:pt x="60" y="0"/>
                  <a:pt x="67" y="6"/>
                  <a:pt x="68" y="13"/>
                </a:cubicBezTo>
                <a:cubicBezTo>
                  <a:pt x="63" y="15"/>
                  <a:pt x="59" y="21"/>
                  <a:pt x="58" y="27"/>
                </a:cubicBezTo>
                <a:cubicBezTo>
                  <a:pt x="58" y="27"/>
                  <a:pt x="58" y="27"/>
                  <a:pt x="58" y="27"/>
                </a:cubicBezTo>
                <a:cubicBezTo>
                  <a:pt x="58" y="27"/>
                  <a:pt x="58" y="26"/>
                  <a:pt x="58" y="26"/>
                </a:cubicBezTo>
                <a:cubicBezTo>
                  <a:pt x="55" y="21"/>
                  <a:pt x="49" y="18"/>
                  <a:pt x="44" y="18"/>
                </a:cubicBezTo>
                <a:cubicBezTo>
                  <a:pt x="43" y="10"/>
                  <a:pt x="47" y="3"/>
                  <a:pt x="53" y="2"/>
                </a:cubicBezTo>
                <a:close/>
                <a:moveTo>
                  <a:pt x="13" y="24"/>
                </a:moveTo>
                <a:cubicBezTo>
                  <a:pt x="16" y="18"/>
                  <a:pt x="25" y="17"/>
                  <a:pt x="31" y="21"/>
                </a:cubicBezTo>
                <a:cubicBezTo>
                  <a:pt x="32" y="22"/>
                  <a:pt x="33" y="23"/>
                  <a:pt x="34" y="24"/>
                </a:cubicBezTo>
                <a:cubicBezTo>
                  <a:pt x="31" y="28"/>
                  <a:pt x="31" y="34"/>
                  <a:pt x="34" y="39"/>
                </a:cubicBezTo>
                <a:cubicBezTo>
                  <a:pt x="34" y="40"/>
                  <a:pt x="35" y="40"/>
                  <a:pt x="35" y="40"/>
                </a:cubicBezTo>
                <a:cubicBezTo>
                  <a:pt x="33" y="40"/>
                  <a:pt x="32" y="39"/>
                  <a:pt x="30" y="39"/>
                </a:cubicBezTo>
                <a:cubicBezTo>
                  <a:pt x="26" y="38"/>
                  <a:pt x="20" y="39"/>
                  <a:pt x="17" y="41"/>
                </a:cubicBezTo>
                <a:cubicBezTo>
                  <a:pt x="11" y="37"/>
                  <a:pt x="9" y="29"/>
                  <a:pt x="13" y="24"/>
                </a:cubicBezTo>
                <a:close/>
                <a:moveTo>
                  <a:pt x="0" y="61"/>
                </a:moveTo>
                <a:cubicBezTo>
                  <a:pt x="0" y="55"/>
                  <a:pt x="6" y="51"/>
                  <a:pt x="12" y="50"/>
                </a:cubicBezTo>
                <a:cubicBezTo>
                  <a:pt x="11" y="56"/>
                  <a:pt x="15" y="62"/>
                  <a:pt x="21" y="64"/>
                </a:cubicBezTo>
                <a:cubicBezTo>
                  <a:pt x="17" y="66"/>
                  <a:pt x="13" y="70"/>
                  <a:pt x="12" y="74"/>
                </a:cubicBezTo>
                <a:cubicBezTo>
                  <a:pt x="5" y="73"/>
                  <a:pt x="0" y="68"/>
                  <a:pt x="0" y="61"/>
                </a:cubicBezTo>
                <a:close/>
                <a:moveTo>
                  <a:pt x="7" y="103"/>
                </a:moveTo>
                <a:cubicBezTo>
                  <a:pt x="3" y="98"/>
                  <a:pt x="5" y="90"/>
                  <a:pt x="11" y="85"/>
                </a:cubicBezTo>
                <a:cubicBezTo>
                  <a:pt x="12" y="84"/>
                  <a:pt x="13" y="84"/>
                  <a:pt x="14" y="83"/>
                </a:cubicBezTo>
                <a:cubicBezTo>
                  <a:pt x="16" y="88"/>
                  <a:pt x="22" y="91"/>
                  <a:pt x="28" y="90"/>
                </a:cubicBezTo>
                <a:cubicBezTo>
                  <a:pt x="28" y="91"/>
                  <a:pt x="27" y="91"/>
                  <a:pt x="27" y="92"/>
                </a:cubicBezTo>
                <a:cubicBezTo>
                  <a:pt x="24" y="96"/>
                  <a:pt x="23" y="101"/>
                  <a:pt x="25" y="105"/>
                </a:cubicBezTo>
                <a:cubicBezTo>
                  <a:pt x="19" y="109"/>
                  <a:pt x="11" y="108"/>
                  <a:pt x="7" y="103"/>
                </a:cubicBezTo>
                <a:close/>
                <a:moveTo>
                  <a:pt x="36" y="129"/>
                </a:moveTo>
                <a:cubicBezTo>
                  <a:pt x="30" y="126"/>
                  <a:pt x="27" y="119"/>
                  <a:pt x="30" y="112"/>
                </a:cubicBezTo>
                <a:cubicBezTo>
                  <a:pt x="35" y="115"/>
                  <a:pt x="42" y="114"/>
                  <a:pt x="46" y="110"/>
                </a:cubicBezTo>
                <a:cubicBezTo>
                  <a:pt x="46" y="115"/>
                  <a:pt x="49" y="119"/>
                  <a:pt x="52" y="121"/>
                </a:cubicBezTo>
                <a:cubicBezTo>
                  <a:pt x="49" y="128"/>
                  <a:pt x="42" y="131"/>
                  <a:pt x="36" y="129"/>
                </a:cubicBezTo>
                <a:close/>
                <a:moveTo>
                  <a:pt x="80" y="134"/>
                </a:moveTo>
                <a:cubicBezTo>
                  <a:pt x="73" y="136"/>
                  <a:pt x="66" y="132"/>
                  <a:pt x="64" y="124"/>
                </a:cubicBezTo>
                <a:cubicBezTo>
                  <a:pt x="64" y="124"/>
                  <a:pt x="64" y="123"/>
                  <a:pt x="64" y="123"/>
                </a:cubicBezTo>
                <a:cubicBezTo>
                  <a:pt x="69" y="121"/>
                  <a:pt x="73" y="116"/>
                  <a:pt x="73" y="110"/>
                </a:cubicBezTo>
                <a:cubicBezTo>
                  <a:pt x="73" y="110"/>
                  <a:pt x="73" y="110"/>
                  <a:pt x="73" y="109"/>
                </a:cubicBezTo>
                <a:cubicBezTo>
                  <a:pt x="74" y="110"/>
                  <a:pt x="74" y="111"/>
                  <a:pt x="75" y="112"/>
                </a:cubicBezTo>
                <a:cubicBezTo>
                  <a:pt x="78" y="116"/>
                  <a:pt x="83" y="119"/>
                  <a:pt x="88" y="119"/>
                </a:cubicBezTo>
                <a:cubicBezTo>
                  <a:pt x="89" y="126"/>
                  <a:pt x="86" y="132"/>
                  <a:pt x="80" y="134"/>
                </a:cubicBezTo>
                <a:close/>
                <a:moveTo>
                  <a:pt x="119" y="111"/>
                </a:moveTo>
                <a:cubicBezTo>
                  <a:pt x="116" y="117"/>
                  <a:pt x="107" y="118"/>
                  <a:pt x="101" y="114"/>
                </a:cubicBezTo>
                <a:cubicBezTo>
                  <a:pt x="100" y="114"/>
                  <a:pt x="99" y="113"/>
                  <a:pt x="98" y="113"/>
                </a:cubicBezTo>
                <a:cubicBezTo>
                  <a:pt x="101" y="108"/>
                  <a:pt x="100" y="101"/>
                  <a:pt x="97" y="96"/>
                </a:cubicBezTo>
                <a:cubicBezTo>
                  <a:pt x="97" y="96"/>
                  <a:pt x="97" y="96"/>
                  <a:pt x="97" y="96"/>
                </a:cubicBezTo>
                <a:cubicBezTo>
                  <a:pt x="98" y="97"/>
                  <a:pt x="100" y="97"/>
                  <a:pt x="102" y="97"/>
                </a:cubicBezTo>
                <a:cubicBezTo>
                  <a:pt x="106" y="98"/>
                  <a:pt x="111" y="97"/>
                  <a:pt x="115" y="94"/>
                </a:cubicBezTo>
                <a:cubicBezTo>
                  <a:pt x="120" y="98"/>
                  <a:pt x="122" y="106"/>
                  <a:pt x="119" y="111"/>
                </a:cubicBezTo>
                <a:close/>
                <a:moveTo>
                  <a:pt x="133" y="73"/>
                </a:moveTo>
                <a:cubicBezTo>
                  <a:pt x="134" y="79"/>
                  <a:pt x="127" y="85"/>
                  <a:pt x="120" y="86"/>
                </a:cubicBezTo>
                <a:cubicBezTo>
                  <a:pt x="119" y="86"/>
                  <a:pt x="119" y="86"/>
                  <a:pt x="119" y="86"/>
                </a:cubicBezTo>
                <a:cubicBezTo>
                  <a:pt x="120" y="80"/>
                  <a:pt x="116" y="74"/>
                  <a:pt x="110" y="72"/>
                </a:cubicBezTo>
                <a:cubicBezTo>
                  <a:pt x="110" y="72"/>
                  <a:pt x="111" y="72"/>
                  <a:pt x="111" y="72"/>
                </a:cubicBezTo>
                <a:cubicBezTo>
                  <a:pt x="116" y="70"/>
                  <a:pt x="119" y="66"/>
                  <a:pt x="120" y="61"/>
                </a:cubicBezTo>
                <a:cubicBezTo>
                  <a:pt x="127" y="61"/>
                  <a:pt x="133" y="66"/>
                  <a:pt x="133" y="73"/>
                </a:cubicBezTo>
                <a:close/>
                <a:moveTo>
                  <a:pt x="125" y="34"/>
                </a:moveTo>
                <a:cubicBezTo>
                  <a:pt x="129" y="40"/>
                  <a:pt x="127" y="48"/>
                  <a:pt x="120" y="53"/>
                </a:cubicBezTo>
                <a:cubicBezTo>
                  <a:pt x="120" y="53"/>
                  <a:pt x="120" y="53"/>
                  <a:pt x="120" y="53"/>
                </a:cubicBezTo>
                <a:cubicBezTo>
                  <a:pt x="117" y="48"/>
                  <a:pt x="111" y="45"/>
                  <a:pt x="106" y="45"/>
                </a:cubicBezTo>
                <a:cubicBezTo>
                  <a:pt x="108" y="41"/>
                  <a:pt x="109" y="36"/>
                  <a:pt x="107" y="32"/>
                </a:cubicBezTo>
                <a:cubicBezTo>
                  <a:pt x="113" y="28"/>
                  <a:pt x="121" y="29"/>
                  <a:pt x="125" y="34"/>
                </a:cubicBezTo>
                <a:close/>
                <a:moveTo>
                  <a:pt x="95" y="7"/>
                </a:moveTo>
                <a:cubicBezTo>
                  <a:pt x="102" y="9"/>
                  <a:pt x="105" y="17"/>
                  <a:pt x="102" y="24"/>
                </a:cubicBezTo>
                <a:cubicBezTo>
                  <a:pt x="102" y="25"/>
                  <a:pt x="102" y="25"/>
                  <a:pt x="102" y="25"/>
                </a:cubicBezTo>
                <a:cubicBezTo>
                  <a:pt x="96" y="22"/>
                  <a:pt x="90" y="24"/>
                  <a:pt x="85" y="28"/>
                </a:cubicBezTo>
                <a:cubicBezTo>
                  <a:pt x="86" y="23"/>
                  <a:pt x="83" y="18"/>
                  <a:pt x="79" y="15"/>
                </a:cubicBezTo>
                <a:cubicBezTo>
                  <a:pt x="82" y="8"/>
                  <a:pt x="89" y="5"/>
                  <a:pt x="95" y="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0" name="Freeform 176"/>
          <p:cNvSpPr>
            <a:spLocks noEditPoints="1"/>
          </p:cNvSpPr>
          <p:nvPr/>
        </p:nvSpPr>
        <p:spPr bwMode="auto">
          <a:xfrm>
            <a:off x="5805833" y="2984751"/>
            <a:ext cx="214548" cy="216306"/>
          </a:xfrm>
          <a:custGeom>
            <a:avLst/>
            <a:gdLst>
              <a:gd name="T0" fmla="*/ 26 w 103"/>
              <a:gd name="T1" fmla="*/ 7 h 104"/>
              <a:gd name="T2" fmla="*/ 39 w 103"/>
              <a:gd name="T3" fmla="*/ 12 h 104"/>
              <a:gd name="T4" fmla="*/ 45 w 103"/>
              <a:gd name="T5" fmla="*/ 25 h 104"/>
              <a:gd name="T6" fmla="*/ 44 w 103"/>
              <a:gd name="T7" fmla="*/ 25 h 104"/>
              <a:gd name="T8" fmla="*/ 31 w 103"/>
              <a:gd name="T9" fmla="*/ 32 h 104"/>
              <a:gd name="T10" fmla="*/ 23 w 103"/>
              <a:gd name="T11" fmla="*/ 21 h 104"/>
              <a:gd name="T12" fmla="*/ 26 w 103"/>
              <a:gd name="T13" fmla="*/ 7 h 104"/>
              <a:gd name="T14" fmla="*/ 1 w 103"/>
              <a:gd name="T15" fmla="*/ 33 h 104"/>
              <a:gd name="T16" fmla="*/ 9 w 103"/>
              <a:gd name="T17" fmla="*/ 45 h 104"/>
              <a:gd name="T18" fmla="*/ 22 w 103"/>
              <a:gd name="T19" fmla="*/ 47 h 104"/>
              <a:gd name="T20" fmla="*/ 29 w 103"/>
              <a:gd name="T21" fmla="*/ 33 h 104"/>
              <a:gd name="T22" fmla="*/ 14 w 103"/>
              <a:gd name="T23" fmla="*/ 27 h 104"/>
              <a:gd name="T24" fmla="*/ 1 w 103"/>
              <a:gd name="T25" fmla="*/ 33 h 104"/>
              <a:gd name="T26" fmla="*/ 1 w 103"/>
              <a:gd name="T27" fmla="*/ 63 h 104"/>
              <a:gd name="T28" fmla="*/ 9 w 103"/>
              <a:gd name="T29" fmla="*/ 51 h 104"/>
              <a:gd name="T30" fmla="*/ 21 w 103"/>
              <a:gd name="T31" fmla="*/ 49 h 104"/>
              <a:gd name="T32" fmla="*/ 22 w 103"/>
              <a:gd name="T33" fmla="*/ 59 h 104"/>
              <a:gd name="T34" fmla="*/ 24 w 103"/>
              <a:gd name="T35" fmla="*/ 66 h 104"/>
              <a:gd name="T36" fmla="*/ 14 w 103"/>
              <a:gd name="T37" fmla="*/ 70 h 104"/>
              <a:gd name="T38" fmla="*/ 1 w 103"/>
              <a:gd name="T39" fmla="*/ 63 h 104"/>
              <a:gd name="T40" fmla="*/ 17 w 103"/>
              <a:gd name="T41" fmla="*/ 92 h 104"/>
              <a:gd name="T42" fmla="*/ 31 w 103"/>
              <a:gd name="T43" fmla="*/ 89 h 104"/>
              <a:gd name="T44" fmla="*/ 36 w 103"/>
              <a:gd name="T45" fmla="*/ 79 h 104"/>
              <a:gd name="T46" fmla="*/ 25 w 103"/>
              <a:gd name="T47" fmla="*/ 67 h 104"/>
              <a:gd name="T48" fmla="*/ 15 w 103"/>
              <a:gd name="T49" fmla="*/ 78 h 104"/>
              <a:gd name="T50" fmla="*/ 17 w 103"/>
              <a:gd name="T51" fmla="*/ 92 h 104"/>
              <a:gd name="T52" fmla="*/ 44 w 103"/>
              <a:gd name="T53" fmla="*/ 104 h 104"/>
              <a:gd name="T54" fmla="*/ 35 w 103"/>
              <a:gd name="T55" fmla="*/ 92 h 104"/>
              <a:gd name="T56" fmla="*/ 38 w 103"/>
              <a:gd name="T57" fmla="*/ 80 h 104"/>
              <a:gd name="T58" fmla="*/ 54 w 103"/>
              <a:gd name="T59" fmla="*/ 82 h 104"/>
              <a:gd name="T60" fmla="*/ 54 w 103"/>
              <a:gd name="T61" fmla="*/ 94 h 104"/>
              <a:gd name="T62" fmla="*/ 44 w 103"/>
              <a:gd name="T63" fmla="*/ 104 h 104"/>
              <a:gd name="T64" fmla="*/ 77 w 103"/>
              <a:gd name="T65" fmla="*/ 97 h 104"/>
              <a:gd name="T66" fmla="*/ 63 w 103"/>
              <a:gd name="T67" fmla="*/ 94 h 104"/>
              <a:gd name="T68" fmla="*/ 57 w 103"/>
              <a:gd name="T69" fmla="*/ 82 h 104"/>
              <a:gd name="T70" fmla="*/ 71 w 103"/>
              <a:gd name="T71" fmla="*/ 74 h 104"/>
              <a:gd name="T72" fmla="*/ 79 w 103"/>
              <a:gd name="T73" fmla="*/ 83 h 104"/>
              <a:gd name="T74" fmla="*/ 77 w 103"/>
              <a:gd name="T75" fmla="*/ 97 h 104"/>
              <a:gd name="T76" fmla="*/ 100 w 103"/>
              <a:gd name="T77" fmla="*/ 70 h 104"/>
              <a:gd name="T78" fmla="*/ 91 w 103"/>
              <a:gd name="T79" fmla="*/ 59 h 104"/>
              <a:gd name="T80" fmla="*/ 79 w 103"/>
              <a:gd name="T81" fmla="*/ 58 h 104"/>
              <a:gd name="T82" fmla="*/ 72 w 103"/>
              <a:gd name="T83" fmla="*/ 72 h 104"/>
              <a:gd name="T84" fmla="*/ 87 w 103"/>
              <a:gd name="T85" fmla="*/ 77 h 104"/>
              <a:gd name="T86" fmla="*/ 100 w 103"/>
              <a:gd name="T87" fmla="*/ 70 h 104"/>
              <a:gd name="T88" fmla="*/ 101 w 103"/>
              <a:gd name="T89" fmla="*/ 39 h 104"/>
              <a:gd name="T90" fmla="*/ 94 w 103"/>
              <a:gd name="T91" fmla="*/ 52 h 104"/>
              <a:gd name="T92" fmla="*/ 79 w 103"/>
              <a:gd name="T93" fmla="*/ 55 h 104"/>
              <a:gd name="T94" fmla="*/ 78 w 103"/>
              <a:gd name="T95" fmla="*/ 47 h 104"/>
              <a:gd name="T96" fmla="*/ 76 w 103"/>
              <a:gd name="T97" fmla="*/ 40 h 104"/>
              <a:gd name="T98" fmla="*/ 88 w 103"/>
              <a:gd name="T99" fmla="*/ 34 h 104"/>
              <a:gd name="T100" fmla="*/ 101 w 103"/>
              <a:gd name="T101" fmla="*/ 39 h 104"/>
              <a:gd name="T102" fmla="*/ 86 w 103"/>
              <a:gd name="T103" fmla="*/ 13 h 104"/>
              <a:gd name="T104" fmla="*/ 71 w 103"/>
              <a:gd name="T105" fmla="*/ 17 h 104"/>
              <a:gd name="T106" fmla="*/ 65 w 103"/>
              <a:gd name="T107" fmla="*/ 28 h 104"/>
              <a:gd name="T108" fmla="*/ 75 w 103"/>
              <a:gd name="T109" fmla="*/ 39 h 104"/>
              <a:gd name="T110" fmla="*/ 87 w 103"/>
              <a:gd name="T111" fmla="*/ 28 h 104"/>
              <a:gd name="T112" fmla="*/ 86 w 103"/>
              <a:gd name="T113" fmla="*/ 13 h 104"/>
              <a:gd name="T114" fmla="*/ 57 w 103"/>
              <a:gd name="T115" fmla="*/ 1 h 104"/>
              <a:gd name="T116" fmla="*/ 66 w 103"/>
              <a:gd name="T117" fmla="*/ 12 h 104"/>
              <a:gd name="T118" fmla="*/ 63 w 103"/>
              <a:gd name="T119" fmla="*/ 28 h 104"/>
              <a:gd name="T120" fmla="*/ 49 w 103"/>
              <a:gd name="T121" fmla="*/ 24 h 104"/>
              <a:gd name="T122" fmla="*/ 47 w 103"/>
              <a:gd name="T123" fmla="*/ 11 h 104"/>
              <a:gd name="T124" fmla="*/ 57 w 103"/>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104">
                <a:moveTo>
                  <a:pt x="26" y="7"/>
                </a:moveTo>
                <a:cubicBezTo>
                  <a:pt x="30" y="4"/>
                  <a:pt x="36" y="7"/>
                  <a:pt x="39" y="12"/>
                </a:cubicBezTo>
                <a:cubicBezTo>
                  <a:pt x="41" y="14"/>
                  <a:pt x="43" y="20"/>
                  <a:pt x="45" y="25"/>
                </a:cubicBezTo>
                <a:cubicBezTo>
                  <a:pt x="44" y="25"/>
                  <a:pt x="44" y="25"/>
                  <a:pt x="44" y="25"/>
                </a:cubicBezTo>
                <a:cubicBezTo>
                  <a:pt x="39" y="26"/>
                  <a:pt x="34" y="28"/>
                  <a:pt x="31" y="32"/>
                </a:cubicBezTo>
                <a:cubicBezTo>
                  <a:pt x="27" y="28"/>
                  <a:pt x="24" y="24"/>
                  <a:pt x="23" y="21"/>
                </a:cubicBezTo>
                <a:cubicBezTo>
                  <a:pt x="20" y="16"/>
                  <a:pt x="21" y="10"/>
                  <a:pt x="26" y="7"/>
                </a:cubicBezTo>
                <a:close/>
                <a:moveTo>
                  <a:pt x="1" y="33"/>
                </a:moveTo>
                <a:cubicBezTo>
                  <a:pt x="0" y="38"/>
                  <a:pt x="3" y="43"/>
                  <a:pt x="9" y="45"/>
                </a:cubicBezTo>
                <a:cubicBezTo>
                  <a:pt x="12" y="46"/>
                  <a:pt x="17" y="47"/>
                  <a:pt x="22" y="47"/>
                </a:cubicBezTo>
                <a:cubicBezTo>
                  <a:pt x="23" y="42"/>
                  <a:pt x="25" y="37"/>
                  <a:pt x="29" y="33"/>
                </a:cubicBezTo>
                <a:cubicBezTo>
                  <a:pt x="24" y="30"/>
                  <a:pt x="17" y="28"/>
                  <a:pt x="14" y="27"/>
                </a:cubicBezTo>
                <a:cubicBezTo>
                  <a:pt x="8" y="25"/>
                  <a:pt x="3" y="28"/>
                  <a:pt x="1" y="33"/>
                </a:cubicBezTo>
                <a:close/>
                <a:moveTo>
                  <a:pt x="1" y="63"/>
                </a:moveTo>
                <a:cubicBezTo>
                  <a:pt x="0" y="58"/>
                  <a:pt x="3" y="53"/>
                  <a:pt x="9" y="51"/>
                </a:cubicBezTo>
                <a:cubicBezTo>
                  <a:pt x="12" y="51"/>
                  <a:pt x="16" y="50"/>
                  <a:pt x="21" y="49"/>
                </a:cubicBezTo>
                <a:cubicBezTo>
                  <a:pt x="21" y="53"/>
                  <a:pt x="21" y="56"/>
                  <a:pt x="22" y="59"/>
                </a:cubicBezTo>
                <a:cubicBezTo>
                  <a:pt x="22" y="62"/>
                  <a:pt x="23" y="64"/>
                  <a:pt x="24" y="66"/>
                </a:cubicBezTo>
                <a:cubicBezTo>
                  <a:pt x="20" y="68"/>
                  <a:pt x="17" y="69"/>
                  <a:pt x="14" y="70"/>
                </a:cubicBezTo>
                <a:cubicBezTo>
                  <a:pt x="9" y="71"/>
                  <a:pt x="3" y="68"/>
                  <a:pt x="1" y="63"/>
                </a:cubicBezTo>
                <a:close/>
                <a:moveTo>
                  <a:pt x="17" y="92"/>
                </a:moveTo>
                <a:cubicBezTo>
                  <a:pt x="21" y="95"/>
                  <a:pt x="27" y="94"/>
                  <a:pt x="31" y="89"/>
                </a:cubicBezTo>
                <a:cubicBezTo>
                  <a:pt x="32" y="87"/>
                  <a:pt x="34" y="83"/>
                  <a:pt x="36" y="79"/>
                </a:cubicBezTo>
                <a:cubicBezTo>
                  <a:pt x="31" y="76"/>
                  <a:pt x="27" y="72"/>
                  <a:pt x="25" y="67"/>
                </a:cubicBezTo>
                <a:cubicBezTo>
                  <a:pt x="21" y="71"/>
                  <a:pt x="17" y="76"/>
                  <a:pt x="15" y="78"/>
                </a:cubicBezTo>
                <a:cubicBezTo>
                  <a:pt x="12" y="83"/>
                  <a:pt x="12" y="89"/>
                  <a:pt x="17" y="92"/>
                </a:cubicBezTo>
                <a:close/>
                <a:moveTo>
                  <a:pt x="44" y="104"/>
                </a:moveTo>
                <a:cubicBezTo>
                  <a:pt x="38" y="103"/>
                  <a:pt x="35" y="98"/>
                  <a:pt x="35" y="92"/>
                </a:cubicBezTo>
                <a:cubicBezTo>
                  <a:pt x="35" y="89"/>
                  <a:pt x="36" y="84"/>
                  <a:pt x="38" y="80"/>
                </a:cubicBezTo>
                <a:cubicBezTo>
                  <a:pt x="43" y="82"/>
                  <a:pt x="48" y="83"/>
                  <a:pt x="54" y="82"/>
                </a:cubicBezTo>
                <a:cubicBezTo>
                  <a:pt x="54" y="87"/>
                  <a:pt x="54" y="91"/>
                  <a:pt x="54" y="94"/>
                </a:cubicBezTo>
                <a:cubicBezTo>
                  <a:pt x="54" y="100"/>
                  <a:pt x="49" y="104"/>
                  <a:pt x="44" y="104"/>
                </a:cubicBezTo>
                <a:close/>
                <a:moveTo>
                  <a:pt x="77" y="97"/>
                </a:moveTo>
                <a:cubicBezTo>
                  <a:pt x="73" y="100"/>
                  <a:pt x="66" y="98"/>
                  <a:pt x="63" y="94"/>
                </a:cubicBezTo>
                <a:cubicBezTo>
                  <a:pt x="61" y="91"/>
                  <a:pt x="59" y="86"/>
                  <a:pt x="57" y="82"/>
                </a:cubicBezTo>
                <a:cubicBezTo>
                  <a:pt x="62" y="80"/>
                  <a:pt x="67" y="77"/>
                  <a:pt x="71" y="74"/>
                </a:cubicBezTo>
                <a:cubicBezTo>
                  <a:pt x="74" y="77"/>
                  <a:pt x="77" y="81"/>
                  <a:pt x="79" y="83"/>
                </a:cubicBezTo>
                <a:cubicBezTo>
                  <a:pt x="82" y="88"/>
                  <a:pt x="81" y="94"/>
                  <a:pt x="77" y="97"/>
                </a:cubicBezTo>
                <a:close/>
                <a:moveTo>
                  <a:pt x="100" y="70"/>
                </a:moveTo>
                <a:cubicBezTo>
                  <a:pt x="101" y="65"/>
                  <a:pt x="97" y="60"/>
                  <a:pt x="91" y="59"/>
                </a:cubicBezTo>
                <a:cubicBezTo>
                  <a:pt x="89" y="58"/>
                  <a:pt x="84" y="58"/>
                  <a:pt x="79" y="58"/>
                </a:cubicBezTo>
                <a:cubicBezTo>
                  <a:pt x="78" y="63"/>
                  <a:pt x="76" y="68"/>
                  <a:pt x="72" y="72"/>
                </a:cubicBezTo>
                <a:cubicBezTo>
                  <a:pt x="78" y="75"/>
                  <a:pt x="84" y="77"/>
                  <a:pt x="87" y="77"/>
                </a:cubicBezTo>
                <a:cubicBezTo>
                  <a:pt x="93" y="79"/>
                  <a:pt x="99" y="76"/>
                  <a:pt x="100" y="70"/>
                </a:cubicBezTo>
                <a:close/>
                <a:moveTo>
                  <a:pt x="101" y="39"/>
                </a:moveTo>
                <a:cubicBezTo>
                  <a:pt x="103" y="44"/>
                  <a:pt x="100" y="50"/>
                  <a:pt x="94" y="52"/>
                </a:cubicBezTo>
                <a:cubicBezTo>
                  <a:pt x="91" y="53"/>
                  <a:pt x="85" y="55"/>
                  <a:pt x="79" y="55"/>
                </a:cubicBezTo>
                <a:cubicBezTo>
                  <a:pt x="79" y="53"/>
                  <a:pt x="79" y="50"/>
                  <a:pt x="78" y="47"/>
                </a:cubicBezTo>
                <a:cubicBezTo>
                  <a:pt x="78" y="45"/>
                  <a:pt x="77" y="42"/>
                  <a:pt x="76" y="40"/>
                </a:cubicBezTo>
                <a:cubicBezTo>
                  <a:pt x="80" y="37"/>
                  <a:pt x="85" y="35"/>
                  <a:pt x="88" y="34"/>
                </a:cubicBezTo>
                <a:cubicBezTo>
                  <a:pt x="93" y="32"/>
                  <a:pt x="99" y="34"/>
                  <a:pt x="101" y="39"/>
                </a:cubicBezTo>
                <a:close/>
                <a:moveTo>
                  <a:pt x="86" y="13"/>
                </a:moveTo>
                <a:cubicBezTo>
                  <a:pt x="81" y="10"/>
                  <a:pt x="75" y="12"/>
                  <a:pt x="71" y="17"/>
                </a:cubicBezTo>
                <a:cubicBezTo>
                  <a:pt x="70" y="19"/>
                  <a:pt x="67" y="24"/>
                  <a:pt x="65" y="28"/>
                </a:cubicBezTo>
                <a:cubicBezTo>
                  <a:pt x="69" y="31"/>
                  <a:pt x="73" y="35"/>
                  <a:pt x="75" y="39"/>
                </a:cubicBezTo>
                <a:cubicBezTo>
                  <a:pt x="80" y="36"/>
                  <a:pt x="85" y="30"/>
                  <a:pt x="87" y="28"/>
                </a:cubicBezTo>
                <a:cubicBezTo>
                  <a:pt x="90" y="23"/>
                  <a:pt x="90" y="16"/>
                  <a:pt x="86" y="13"/>
                </a:cubicBezTo>
                <a:close/>
                <a:moveTo>
                  <a:pt x="57" y="1"/>
                </a:moveTo>
                <a:cubicBezTo>
                  <a:pt x="63" y="1"/>
                  <a:pt x="67" y="6"/>
                  <a:pt x="66" y="12"/>
                </a:cubicBezTo>
                <a:cubicBezTo>
                  <a:pt x="66" y="15"/>
                  <a:pt x="65" y="22"/>
                  <a:pt x="63" y="28"/>
                </a:cubicBezTo>
                <a:cubicBezTo>
                  <a:pt x="59" y="25"/>
                  <a:pt x="54" y="24"/>
                  <a:pt x="49" y="24"/>
                </a:cubicBezTo>
                <a:cubicBezTo>
                  <a:pt x="48" y="19"/>
                  <a:pt x="47" y="14"/>
                  <a:pt x="47" y="11"/>
                </a:cubicBezTo>
                <a:cubicBezTo>
                  <a:pt x="48" y="5"/>
                  <a:pt x="52" y="0"/>
                  <a:pt x="57"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1" name="Freeform 177"/>
          <p:cNvSpPr/>
          <p:nvPr/>
        </p:nvSpPr>
        <p:spPr bwMode="auto">
          <a:xfrm>
            <a:off x="5891125" y="3047181"/>
            <a:ext cx="14948"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6" y="1"/>
                  <a:pt x="7" y="3"/>
                </a:cubicBezTo>
                <a:cubicBezTo>
                  <a:pt x="7" y="5"/>
                  <a:pt x="6" y="7"/>
                  <a:pt x="4" y="7"/>
                </a:cubicBezTo>
                <a:cubicBezTo>
                  <a:pt x="2" y="8"/>
                  <a:pt x="1" y="6"/>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2" name="Freeform 178"/>
          <p:cNvSpPr/>
          <p:nvPr/>
        </p:nvSpPr>
        <p:spPr bwMode="auto">
          <a:xfrm>
            <a:off x="5907831" y="3126317"/>
            <a:ext cx="14948"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7" y="1"/>
                  <a:pt x="7" y="3"/>
                </a:cubicBezTo>
                <a:cubicBezTo>
                  <a:pt x="7" y="5"/>
                  <a:pt x="6" y="7"/>
                  <a:pt x="4" y="7"/>
                </a:cubicBezTo>
                <a:cubicBezTo>
                  <a:pt x="3" y="8"/>
                  <a:pt x="1" y="7"/>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3" name="Freeform 179"/>
          <p:cNvSpPr/>
          <p:nvPr/>
        </p:nvSpPr>
        <p:spPr bwMode="auto">
          <a:xfrm>
            <a:off x="5868263" y="3065646"/>
            <a:ext cx="14948" cy="16707"/>
          </a:xfrm>
          <a:custGeom>
            <a:avLst/>
            <a:gdLst>
              <a:gd name="T0" fmla="*/ 3 w 7"/>
              <a:gd name="T1" fmla="*/ 1 h 8"/>
              <a:gd name="T2" fmla="*/ 7 w 7"/>
              <a:gd name="T3" fmla="*/ 3 h 8"/>
              <a:gd name="T4" fmla="*/ 4 w 7"/>
              <a:gd name="T5" fmla="*/ 7 h 8"/>
              <a:gd name="T6" fmla="*/ 0 w 7"/>
              <a:gd name="T7" fmla="*/ 5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5" y="0"/>
                  <a:pt x="7" y="1"/>
                  <a:pt x="7" y="3"/>
                </a:cubicBezTo>
                <a:cubicBezTo>
                  <a:pt x="7" y="5"/>
                  <a:pt x="6" y="7"/>
                  <a:pt x="4" y="7"/>
                </a:cubicBezTo>
                <a:cubicBezTo>
                  <a:pt x="2" y="8"/>
                  <a:pt x="1" y="7"/>
                  <a:pt x="0" y="5"/>
                </a:cubicBezTo>
                <a:cubicBezTo>
                  <a:pt x="0" y="3"/>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4" name="Freeform 180"/>
          <p:cNvSpPr/>
          <p:nvPr/>
        </p:nvSpPr>
        <p:spPr bwMode="auto">
          <a:xfrm>
            <a:off x="5860349" y="3094663"/>
            <a:ext cx="14069" cy="14948"/>
          </a:xfrm>
          <a:custGeom>
            <a:avLst/>
            <a:gdLst>
              <a:gd name="T0" fmla="*/ 3 w 7"/>
              <a:gd name="T1" fmla="*/ 0 h 7"/>
              <a:gd name="T2" fmla="*/ 7 w 7"/>
              <a:gd name="T3" fmla="*/ 3 h 7"/>
              <a:gd name="T4" fmla="*/ 4 w 7"/>
              <a:gd name="T5" fmla="*/ 7 h 7"/>
              <a:gd name="T6" fmla="*/ 0 w 7"/>
              <a:gd name="T7" fmla="*/ 4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5" y="0"/>
                  <a:pt x="7" y="1"/>
                  <a:pt x="7" y="3"/>
                </a:cubicBezTo>
                <a:cubicBezTo>
                  <a:pt x="7" y="5"/>
                  <a:pt x="6" y="6"/>
                  <a:pt x="4" y="7"/>
                </a:cubicBezTo>
                <a:cubicBezTo>
                  <a:pt x="3" y="7"/>
                  <a:pt x="1" y="6"/>
                  <a:pt x="0" y="4"/>
                </a:cubicBezTo>
                <a:cubicBezTo>
                  <a:pt x="0" y="2"/>
                  <a:pt x="1"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5" name="Freeform 181"/>
          <p:cNvSpPr/>
          <p:nvPr/>
        </p:nvSpPr>
        <p:spPr bwMode="auto">
          <a:xfrm>
            <a:off x="5878814" y="3120162"/>
            <a:ext cx="16707" cy="14069"/>
          </a:xfrm>
          <a:custGeom>
            <a:avLst/>
            <a:gdLst>
              <a:gd name="T0" fmla="*/ 3 w 8"/>
              <a:gd name="T1" fmla="*/ 0 h 7"/>
              <a:gd name="T2" fmla="*/ 7 w 8"/>
              <a:gd name="T3" fmla="*/ 3 h 7"/>
              <a:gd name="T4" fmla="*/ 5 w 8"/>
              <a:gd name="T5" fmla="*/ 7 h 7"/>
              <a:gd name="T6" fmla="*/ 1 w 8"/>
              <a:gd name="T7" fmla="*/ 4 h 7"/>
              <a:gd name="T8" fmla="*/ 3 w 8"/>
              <a:gd name="T9" fmla="*/ 0 h 7"/>
            </a:gdLst>
            <a:ahLst/>
            <a:cxnLst>
              <a:cxn ang="0">
                <a:pos x="T0" y="T1"/>
              </a:cxn>
              <a:cxn ang="0">
                <a:pos x="T2" y="T3"/>
              </a:cxn>
              <a:cxn ang="0">
                <a:pos x="T4" y="T5"/>
              </a:cxn>
              <a:cxn ang="0">
                <a:pos x="T6" y="T7"/>
              </a:cxn>
              <a:cxn ang="0">
                <a:pos x="T8" y="T9"/>
              </a:cxn>
            </a:cxnLst>
            <a:rect l="0" t="0" r="r" b="b"/>
            <a:pathLst>
              <a:path w="8" h="7">
                <a:moveTo>
                  <a:pt x="3" y="0"/>
                </a:moveTo>
                <a:cubicBezTo>
                  <a:pt x="5" y="0"/>
                  <a:pt x="7" y="1"/>
                  <a:pt x="7" y="3"/>
                </a:cubicBezTo>
                <a:cubicBezTo>
                  <a:pt x="8" y="5"/>
                  <a:pt x="6" y="7"/>
                  <a:pt x="5" y="7"/>
                </a:cubicBezTo>
                <a:cubicBezTo>
                  <a:pt x="3" y="7"/>
                  <a:pt x="1" y="6"/>
                  <a:pt x="1" y="4"/>
                </a:cubicBezTo>
                <a:cubicBezTo>
                  <a:pt x="0" y="2"/>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6" name="Freeform 182"/>
          <p:cNvSpPr/>
          <p:nvPr/>
        </p:nvSpPr>
        <p:spPr bwMode="auto">
          <a:xfrm>
            <a:off x="5922779" y="3055095"/>
            <a:ext cx="14069" cy="14948"/>
          </a:xfrm>
          <a:custGeom>
            <a:avLst/>
            <a:gdLst>
              <a:gd name="T0" fmla="*/ 3 w 7"/>
              <a:gd name="T1" fmla="*/ 0 h 7"/>
              <a:gd name="T2" fmla="*/ 0 w 7"/>
              <a:gd name="T3" fmla="*/ 4 h 7"/>
              <a:gd name="T4" fmla="*/ 4 w 7"/>
              <a:gd name="T5" fmla="*/ 7 h 7"/>
              <a:gd name="T6" fmla="*/ 7 w 7"/>
              <a:gd name="T7" fmla="*/ 3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1" y="1"/>
                  <a:pt x="0" y="2"/>
                  <a:pt x="0" y="4"/>
                </a:cubicBezTo>
                <a:cubicBezTo>
                  <a:pt x="0" y="6"/>
                  <a:pt x="2" y="7"/>
                  <a:pt x="4" y="7"/>
                </a:cubicBezTo>
                <a:cubicBezTo>
                  <a:pt x="6" y="6"/>
                  <a:pt x="7" y="5"/>
                  <a:pt x="7" y="3"/>
                </a:cubicBezTo>
                <a:cubicBezTo>
                  <a:pt x="6" y="1"/>
                  <a:pt x="5"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7" name="Freeform 183"/>
          <p:cNvSpPr/>
          <p:nvPr/>
        </p:nvSpPr>
        <p:spPr bwMode="auto">
          <a:xfrm>
            <a:off x="5941244" y="3076198"/>
            <a:ext cx="14948" cy="16707"/>
          </a:xfrm>
          <a:custGeom>
            <a:avLst/>
            <a:gdLst>
              <a:gd name="T0" fmla="*/ 3 w 7"/>
              <a:gd name="T1" fmla="*/ 1 h 8"/>
              <a:gd name="T2" fmla="*/ 0 w 7"/>
              <a:gd name="T3" fmla="*/ 5 h 8"/>
              <a:gd name="T4" fmla="*/ 4 w 7"/>
              <a:gd name="T5" fmla="*/ 7 h 8"/>
              <a:gd name="T6" fmla="*/ 7 w 7"/>
              <a:gd name="T7" fmla="*/ 3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1" y="1"/>
                  <a:pt x="0" y="3"/>
                  <a:pt x="0" y="5"/>
                </a:cubicBezTo>
                <a:cubicBezTo>
                  <a:pt x="0" y="7"/>
                  <a:pt x="2" y="8"/>
                  <a:pt x="4" y="7"/>
                </a:cubicBezTo>
                <a:cubicBezTo>
                  <a:pt x="6" y="7"/>
                  <a:pt x="7" y="5"/>
                  <a:pt x="7" y="3"/>
                </a:cubicBezTo>
                <a:cubicBezTo>
                  <a:pt x="6" y="2"/>
                  <a:pt x="5" y="0"/>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8" name="Freeform 184"/>
          <p:cNvSpPr/>
          <p:nvPr/>
        </p:nvSpPr>
        <p:spPr bwMode="auto">
          <a:xfrm>
            <a:off x="5932451" y="3107852"/>
            <a:ext cx="16707" cy="15827"/>
          </a:xfrm>
          <a:custGeom>
            <a:avLst/>
            <a:gdLst>
              <a:gd name="T0" fmla="*/ 3 w 8"/>
              <a:gd name="T1" fmla="*/ 1 h 8"/>
              <a:gd name="T2" fmla="*/ 1 w 8"/>
              <a:gd name="T3" fmla="*/ 5 h 8"/>
              <a:gd name="T4" fmla="*/ 5 w 8"/>
              <a:gd name="T5" fmla="*/ 7 h 8"/>
              <a:gd name="T6" fmla="*/ 7 w 8"/>
              <a:gd name="T7" fmla="*/ 3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2" y="1"/>
                  <a:pt x="0" y="3"/>
                  <a:pt x="1" y="5"/>
                </a:cubicBezTo>
                <a:cubicBezTo>
                  <a:pt x="1" y="7"/>
                  <a:pt x="3" y="8"/>
                  <a:pt x="5" y="7"/>
                </a:cubicBezTo>
                <a:cubicBezTo>
                  <a:pt x="7" y="7"/>
                  <a:pt x="8" y="5"/>
                  <a:pt x="7" y="3"/>
                </a:cubicBezTo>
                <a:cubicBezTo>
                  <a:pt x="7" y="1"/>
                  <a:pt x="5" y="0"/>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9" name="Freeform 185"/>
          <p:cNvSpPr/>
          <p:nvPr/>
        </p:nvSpPr>
        <p:spPr bwMode="auto">
          <a:xfrm>
            <a:off x="5889366" y="3076198"/>
            <a:ext cx="33413" cy="33413"/>
          </a:xfrm>
          <a:custGeom>
            <a:avLst/>
            <a:gdLst>
              <a:gd name="T0" fmla="*/ 7 w 16"/>
              <a:gd name="T1" fmla="*/ 1 h 16"/>
              <a:gd name="T2" fmla="*/ 15 w 16"/>
              <a:gd name="T3" fmla="*/ 6 h 16"/>
              <a:gd name="T4" fmla="*/ 10 w 16"/>
              <a:gd name="T5" fmla="*/ 15 h 16"/>
              <a:gd name="T6" fmla="*/ 1 w 16"/>
              <a:gd name="T7" fmla="*/ 9 h 16"/>
              <a:gd name="T8" fmla="*/ 7 w 16"/>
              <a:gd name="T9" fmla="*/ 1 h 16"/>
            </a:gdLst>
            <a:ahLst/>
            <a:cxnLst>
              <a:cxn ang="0">
                <a:pos x="T0" y="T1"/>
              </a:cxn>
              <a:cxn ang="0">
                <a:pos x="T2" y="T3"/>
              </a:cxn>
              <a:cxn ang="0">
                <a:pos x="T4" y="T5"/>
              </a:cxn>
              <a:cxn ang="0">
                <a:pos x="T6" y="T7"/>
              </a:cxn>
              <a:cxn ang="0">
                <a:pos x="T8" y="T9"/>
              </a:cxn>
            </a:cxnLst>
            <a:rect l="0" t="0" r="r" b="b"/>
            <a:pathLst>
              <a:path w="16" h="16">
                <a:moveTo>
                  <a:pt x="7" y="1"/>
                </a:moveTo>
                <a:cubicBezTo>
                  <a:pt x="11" y="0"/>
                  <a:pt x="15" y="2"/>
                  <a:pt x="15" y="6"/>
                </a:cubicBezTo>
                <a:cubicBezTo>
                  <a:pt x="16" y="10"/>
                  <a:pt x="14" y="14"/>
                  <a:pt x="10" y="15"/>
                </a:cubicBezTo>
                <a:cubicBezTo>
                  <a:pt x="6" y="16"/>
                  <a:pt x="2" y="13"/>
                  <a:pt x="1" y="9"/>
                </a:cubicBezTo>
                <a:cubicBezTo>
                  <a:pt x="0" y="6"/>
                  <a:pt x="3" y="2"/>
                  <a:pt x="7"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0" name="Freeform 186"/>
          <p:cNvSpPr>
            <a:spLocks noEditPoints="1"/>
          </p:cNvSpPr>
          <p:nvPr/>
        </p:nvSpPr>
        <p:spPr bwMode="auto">
          <a:xfrm>
            <a:off x="6903191" y="4053971"/>
            <a:ext cx="461629" cy="378096"/>
          </a:xfrm>
          <a:custGeom>
            <a:avLst/>
            <a:gdLst>
              <a:gd name="T0" fmla="*/ 67 w 222"/>
              <a:gd name="T1" fmla="*/ 182 h 182"/>
              <a:gd name="T2" fmla="*/ 64 w 222"/>
              <a:gd name="T3" fmla="*/ 182 h 182"/>
              <a:gd name="T4" fmla="*/ 44 w 222"/>
              <a:gd name="T5" fmla="*/ 182 h 182"/>
              <a:gd name="T6" fmla="*/ 42 w 222"/>
              <a:gd name="T7" fmla="*/ 182 h 182"/>
              <a:gd name="T8" fmla="*/ 42 w 222"/>
              <a:gd name="T9" fmla="*/ 171 h 182"/>
              <a:gd name="T10" fmla="*/ 45 w 222"/>
              <a:gd name="T11" fmla="*/ 171 h 182"/>
              <a:gd name="T12" fmla="*/ 51 w 222"/>
              <a:gd name="T13" fmla="*/ 76 h 182"/>
              <a:gd name="T14" fmla="*/ 21 w 222"/>
              <a:gd name="T15" fmla="*/ 76 h 182"/>
              <a:gd name="T16" fmla="*/ 21 w 222"/>
              <a:gd name="T17" fmla="*/ 61 h 182"/>
              <a:gd name="T18" fmla="*/ 52 w 222"/>
              <a:gd name="T19" fmla="*/ 61 h 182"/>
              <a:gd name="T20" fmla="*/ 55 w 222"/>
              <a:gd name="T21" fmla="*/ 23 h 182"/>
              <a:gd name="T22" fmla="*/ 12 w 222"/>
              <a:gd name="T23" fmla="*/ 19 h 182"/>
              <a:gd name="T24" fmla="*/ 12 w 222"/>
              <a:gd name="T25" fmla="*/ 12 h 182"/>
              <a:gd name="T26" fmla="*/ 0 w 222"/>
              <a:gd name="T27" fmla="*/ 10 h 182"/>
              <a:gd name="T28" fmla="*/ 0 w 222"/>
              <a:gd name="T29" fmla="*/ 10 h 182"/>
              <a:gd name="T30" fmla="*/ 0 w 222"/>
              <a:gd name="T31" fmla="*/ 1 h 182"/>
              <a:gd name="T32" fmla="*/ 110 w 222"/>
              <a:gd name="T33" fmla="*/ 9 h 182"/>
              <a:gd name="T34" fmla="*/ 222 w 222"/>
              <a:gd name="T35" fmla="*/ 0 h 182"/>
              <a:gd name="T36" fmla="*/ 222 w 222"/>
              <a:gd name="T37" fmla="*/ 11 h 182"/>
              <a:gd name="T38" fmla="*/ 221 w 222"/>
              <a:gd name="T39" fmla="*/ 11 h 182"/>
              <a:gd name="T40" fmla="*/ 221 w 222"/>
              <a:gd name="T41" fmla="*/ 11 h 182"/>
              <a:gd name="T42" fmla="*/ 211 w 222"/>
              <a:gd name="T43" fmla="*/ 12 h 182"/>
              <a:gd name="T44" fmla="*/ 211 w 222"/>
              <a:gd name="T45" fmla="*/ 18 h 182"/>
              <a:gd name="T46" fmla="*/ 166 w 222"/>
              <a:gd name="T47" fmla="*/ 23 h 182"/>
              <a:gd name="T48" fmla="*/ 169 w 222"/>
              <a:gd name="T49" fmla="*/ 61 h 182"/>
              <a:gd name="T50" fmla="*/ 198 w 222"/>
              <a:gd name="T51" fmla="*/ 61 h 182"/>
              <a:gd name="T52" fmla="*/ 198 w 222"/>
              <a:gd name="T53" fmla="*/ 76 h 182"/>
              <a:gd name="T54" fmla="*/ 170 w 222"/>
              <a:gd name="T55" fmla="*/ 76 h 182"/>
              <a:gd name="T56" fmla="*/ 176 w 222"/>
              <a:gd name="T57" fmla="*/ 171 h 182"/>
              <a:gd name="T58" fmla="*/ 179 w 222"/>
              <a:gd name="T59" fmla="*/ 171 h 182"/>
              <a:gd name="T60" fmla="*/ 179 w 222"/>
              <a:gd name="T61" fmla="*/ 182 h 182"/>
              <a:gd name="T62" fmla="*/ 177 w 222"/>
              <a:gd name="T63" fmla="*/ 182 h 182"/>
              <a:gd name="T64" fmla="*/ 157 w 222"/>
              <a:gd name="T65" fmla="*/ 182 h 182"/>
              <a:gd name="T66" fmla="*/ 153 w 222"/>
              <a:gd name="T67" fmla="*/ 182 h 182"/>
              <a:gd name="T68" fmla="*/ 153 w 222"/>
              <a:gd name="T69" fmla="*/ 171 h 182"/>
              <a:gd name="T70" fmla="*/ 157 w 222"/>
              <a:gd name="T71" fmla="*/ 171 h 182"/>
              <a:gd name="T72" fmla="*/ 155 w 222"/>
              <a:gd name="T73" fmla="*/ 76 h 182"/>
              <a:gd name="T74" fmla="*/ 66 w 222"/>
              <a:gd name="T75" fmla="*/ 76 h 182"/>
              <a:gd name="T76" fmla="*/ 64 w 222"/>
              <a:gd name="T77" fmla="*/ 171 h 182"/>
              <a:gd name="T78" fmla="*/ 67 w 222"/>
              <a:gd name="T79" fmla="*/ 171 h 182"/>
              <a:gd name="T80" fmla="*/ 67 w 222"/>
              <a:gd name="T81" fmla="*/ 182 h 182"/>
              <a:gd name="T82" fmla="*/ 96 w 222"/>
              <a:gd name="T83" fmla="*/ 25 h 182"/>
              <a:gd name="T84" fmla="*/ 96 w 222"/>
              <a:gd name="T85" fmla="*/ 25 h 182"/>
              <a:gd name="T86" fmla="*/ 67 w 222"/>
              <a:gd name="T87" fmla="*/ 24 h 182"/>
              <a:gd name="T88" fmla="*/ 66 w 222"/>
              <a:gd name="T89" fmla="*/ 61 h 182"/>
              <a:gd name="T90" fmla="*/ 96 w 222"/>
              <a:gd name="T91" fmla="*/ 61 h 182"/>
              <a:gd name="T92" fmla="*/ 96 w 222"/>
              <a:gd name="T93" fmla="*/ 25 h 182"/>
              <a:gd name="T94" fmla="*/ 102 w 222"/>
              <a:gd name="T95" fmla="*/ 25 h 182"/>
              <a:gd name="T96" fmla="*/ 102 w 222"/>
              <a:gd name="T97" fmla="*/ 61 h 182"/>
              <a:gd name="T98" fmla="*/ 119 w 222"/>
              <a:gd name="T99" fmla="*/ 61 h 182"/>
              <a:gd name="T100" fmla="*/ 119 w 222"/>
              <a:gd name="T101" fmla="*/ 25 h 182"/>
              <a:gd name="T102" fmla="*/ 110 w 222"/>
              <a:gd name="T103" fmla="*/ 25 h 182"/>
              <a:gd name="T104" fmla="*/ 102 w 222"/>
              <a:gd name="T105" fmla="*/ 25 h 182"/>
              <a:gd name="T106" fmla="*/ 124 w 222"/>
              <a:gd name="T107" fmla="*/ 25 h 182"/>
              <a:gd name="T108" fmla="*/ 125 w 222"/>
              <a:gd name="T109" fmla="*/ 25 h 182"/>
              <a:gd name="T110" fmla="*/ 125 w 222"/>
              <a:gd name="T111" fmla="*/ 61 h 182"/>
              <a:gd name="T112" fmla="*/ 155 w 222"/>
              <a:gd name="T113" fmla="*/ 61 h 182"/>
              <a:gd name="T114" fmla="*/ 155 w 222"/>
              <a:gd name="T115" fmla="*/ 24 h 182"/>
              <a:gd name="T116" fmla="*/ 124 w 222"/>
              <a:gd name="T117" fmla="*/ 2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182">
                <a:moveTo>
                  <a:pt x="67" y="182"/>
                </a:moveTo>
                <a:cubicBezTo>
                  <a:pt x="64" y="182"/>
                  <a:pt x="64" y="182"/>
                  <a:pt x="64" y="182"/>
                </a:cubicBezTo>
                <a:cubicBezTo>
                  <a:pt x="44" y="182"/>
                  <a:pt x="44" y="182"/>
                  <a:pt x="44" y="182"/>
                </a:cubicBezTo>
                <a:cubicBezTo>
                  <a:pt x="42" y="182"/>
                  <a:pt x="42" y="182"/>
                  <a:pt x="42" y="182"/>
                </a:cubicBezTo>
                <a:cubicBezTo>
                  <a:pt x="42" y="171"/>
                  <a:pt x="42" y="171"/>
                  <a:pt x="42" y="171"/>
                </a:cubicBezTo>
                <a:cubicBezTo>
                  <a:pt x="45" y="171"/>
                  <a:pt x="45" y="171"/>
                  <a:pt x="45" y="171"/>
                </a:cubicBezTo>
                <a:cubicBezTo>
                  <a:pt x="51" y="76"/>
                  <a:pt x="51" y="76"/>
                  <a:pt x="51" y="76"/>
                </a:cubicBezTo>
                <a:cubicBezTo>
                  <a:pt x="21" y="76"/>
                  <a:pt x="21" y="76"/>
                  <a:pt x="21" y="76"/>
                </a:cubicBezTo>
                <a:cubicBezTo>
                  <a:pt x="21" y="61"/>
                  <a:pt x="21" y="61"/>
                  <a:pt x="21" y="61"/>
                </a:cubicBezTo>
                <a:cubicBezTo>
                  <a:pt x="52" y="61"/>
                  <a:pt x="52" y="61"/>
                  <a:pt x="52" y="61"/>
                </a:cubicBezTo>
                <a:cubicBezTo>
                  <a:pt x="55" y="23"/>
                  <a:pt x="55" y="23"/>
                  <a:pt x="55" y="23"/>
                </a:cubicBezTo>
                <a:cubicBezTo>
                  <a:pt x="40" y="22"/>
                  <a:pt x="26" y="20"/>
                  <a:pt x="12" y="19"/>
                </a:cubicBezTo>
                <a:cubicBezTo>
                  <a:pt x="12" y="12"/>
                  <a:pt x="12" y="12"/>
                  <a:pt x="12" y="12"/>
                </a:cubicBezTo>
                <a:cubicBezTo>
                  <a:pt x="0" y="10"/>
                  <a:pt x="0" y="10"/>
                  <a:pt x="0" y="10"/>
                </a:cubicBezTo>
                <a:cubicBezTo>
                  <a:pt x="0" y="10"/>
                  <a:pt x="0" y="10"/>
                  <a:pt x="0" y="10"/>
                </a:cubicBezTo>
                <a:cubicBezTo>
                  <a:pt x="0" y="1"/>
                  <a:pt x="0" y="1"/>
                  <a:pt x="0" y="1"/>
                </a:cubicBezTo>
                <a:cubicBezTo>
                  <a:pt x="35" y="6"/>
                  <a:pt x="72" y="9"/>
                  <a:pt x="110" y="9"/>
                </a:cubicBezTo>
                <a:cubicBezTo>
                  <a:pt x="149" y="9"/>
                  <a:pt x="186" y="6"/>
                  <a:pt x="222" y="0"/>
                </a:cubicBezTo>
                <a:cubicBezTo>
                  <a:pt x="222" y="11"/>
                  <a:pt x="222" y="11"/>
                  <a:pt x="222" y="11"/>
                </a:cubicBezTo>
                <a:cubicBezTo>
                  <a:pt x="221" y="11"/>
                  <a:pt x="221" y="11"/>
                  <a:pt x="221" y="11"/>
                </a:cubicBezTo>
                <a:cubicBezTo>
                  <a:pt x="221" y="11"/>
                  <a:pt x="221" y="11"/>
                  <a:pt x="221" y="11"/>
                </a:cubicBezTo>
                <a:cubicBezTo>
                  <a:pt x="211" y="12"/>
                  <a:pt x="211" y="12"/>
                  <a:pt x="211" y="12"/>
                </a:cubicBezTo>
                <a:cubicBezTo>
                  <a:pt x="211" y="18"/>
                  <a:pt x="211" y="18"/>
                  <a:pt x="211" y="18"/>
                </a:cubicBezTo>
                <a:cubicBezTo>
                  <a:pt x="196" y="20"/>
                  <a:pt x="181" y="22"/>
                  <a:pt x="166" y="23"/>
                </a:cubicBezTo>
                <a:cubicBezTo>
                  <a:pt x="169" y="61"/>
                  <a:pt x="169" y="61"/>
                  <a:pt x="169" y="61"/>
                </a:cubicBezTo>
                <a:cubicBezTo>
                  <a:pt x="198" y="61"/>
                  <a:pt x="198" y="61"/>
                  <a:pt x="198" y="61"/>
                </a:cubicBezTo>
                <a:cubicBezTo>
                  <a:pt x="198" y="76"/>
                  <a:pt x="198" y="76"/>
                  <a:pt x="198" y="76"/>
                </a:cubicBezTo>
                <a:cubicBezTo>
                  <a:pt x="170" y="76"/>
                  <a:pt x="170" y="76"/>
                  <a:pt x="170" y="76"/>
                </a:cubicBezTo>
                <a:cubicBezTo>
                  <a:pt x="176" y="171"/>
                  <a:pt x="176" y="171"/>
                  <a:pt x="176" y="171"/>
                </a:cubicBezTo>
                <a:cubicBezTo>
                  <a:pt x="179" y="171"/>
                  <a:pt x="179" y="171"/>
                  <a:pt x="179" y="171"/>
                </a:cubicBezTo>
                <a:cubicBezTo>
                  <a:pt x="179" y="182"/>
                  <a:pt x="179" y="182"/>
                  <a:pt x="179" y="182"/>
                </a:cubicBezTo>
                <a:cubicBezTo>
                  <a:pt x="177" y="182"/>
                  <a:pt x="177" y="182"/>
                  <a:pt x="177" y="182"/>
                </a:cubicBezTo>
                <a:cubicBezTo>
                  <a:pt x="157" y="182"/>
                  <a:pt x="157" y="182"/>
                  <a:pt x="157" y="182"/>
                </a:cubicBezTo>
                <a:cubicBezTo>
                  <a:pt x="153" y="182"/>
                  <a:pt x="153" y="182"/>
                  <a:pt x="153" y="182"/>
                </a:cubicBezTo>
                <a:cubicBezTo>
                  <a:pt x="153" y="171"/>
                  <a:pt x="153" y="171"/>
                  <a:pt x="153" y="171"/>
                </a:cubicBezTo>
                <a:cubicBezTo>
                  <a:pt x="157" y="171"/>
                  <a:pt x="157" y="171"/>
                  <a:pt x="157" y="171"/>
                </a:cubicBezTo>
                <a:cubicBezTo>
                  <a:pt x="155" y="76"/>
                  <a:pt x="155" y="76"/>
                  <a:pt x="155" y="76"/>
                </a:cubicBezTo>
                <a:cubicBezTo>
                  <a:pt x="66" y="76"/>
                  <a:pt x="66" y="76"/>
                  <a:pt x="66" y="76"/>
                </a:cubicBezTo>
                <a:cubicBezTo>
                  <a:pt x="64" y="171"/>
                  <a:pt x="64" y="171"/>
                  <a:pt x="64" y="171"/>
                </a:cubicBezTo>
                <a:cubicBezTo>
                  <a:pt x="67" y="171"/>
                  <a:pt x="67" y="171"/>
                  <a:pt x="67" y="171"/>
                </a:cubicBezTo>
                <a:cubicBezTo>
                  <a:pt x="67" y="182"/>
                  <a:pt x="67" y="182"/>
                  <a:pt x="67" y="182"/>
                </a:cubicBezTo>
                <a:close/>
                <a:moveTo>
                  <a:pt x="96" y="25"/>
                </a:moveTo>
                <a:cubicBezTo>
                  <a:pt x="96" y="25"/>
                  <a:pt x="96" y="25"/>
                  <a:pt x="96" y="25"/>
                </a:cubicBezTo>
                <a:cubicBezTo>
                  <a:pt x="86" y="25"/>
                  <a:pt x="76" y="24"/>
                  <a:pt x="67" y="24"/>
                </a:cubicBezTo>
                <a:cubicBezTo>
                  <a:pt x="66" y="61"/>
                  <a:pt x="66" y="61"/>
                  <a:pt x="66" y="61"/>
                </a:cubicBezTo>
                <a:cubicBezTo>
                  <a:pt x="96" y="61"/>
                  <a:pt x="96" y="61"/>
                  <a:pt x="96" y="61"/>
                </a:cubicBezTo>
                <a:cubicBezTo>
                  <a:pt x="96" y="25"/>
                  <a:pt x="96" y="25"/>
                  <a:pt x="96" y="25"/>
                </a:cubicBezTo>
                <a:close/>
                <a:moveTo>
                  <a:pt x="102" y="25"/>
                </a:moveTo>
                <a:cubicBezTo>
                  <a:pt x="102" y="61"/>
                  <a:pt x="102" y="61"/>
                  <a:pt x="102" y="61"/>
                </a:cubicBezTo>
                <a:cubicBezTo>
                  <a:pt x="119" y="61"/>
                  <a:pt x="119" y="61"/>
                  <a:pt x="119" y="61"/>
                </a:cubicBezTo>
                <a:cubicBezTo>
                  <a:pt x="119" y="25"/>
                  <a:pt x="119" y="25"/>
                  <a:pt x="119" y="25"/>
                </a:cubicBezTo>
                <a:cubicBezTo>
                  <a:pt x="116" y="25"/>
                  <a:pt x="113" y="25"/>
                  <a:pt x="110" y="25"/>
                </a:cubicBezTo>
                <a:cubicBezTo>
                  <a:pt x="107" y="25"/>
                  <a:pt x="105" y="25"/>
                  <a:pt x="102" y="25"/>
                </a:cubicBezTo>
                <a:close/>
                <a:moveTo>
                  <a:pt x="124" y="25"/>
                </a:moveTo>
                <a:cubicBezTo>
                  <a:pt x="125" y="25"/>
                  <a:pt x="125" y="25"/>
                  <a:pt x="125" y="25"/>
                </a:cubicBezTo>
                <a:cubicBezTo>
                  <a:pt x="125" y="61"/>
                  <a:pt x="125" y="61"/>
                  <a:pt x="125" y="61"/>
                </a:cubicBezTo>
                <a:cubicBezTo>
                  <a:pt x="155" y="61"/>
                  <a:pt x="155" y="61"/>
                  <a:pt x="155" y="61"/>
                </a:cubicBezTo>
                <a:cubicBezTo>
                  <a:pt x="155" y="24"/>
                  <a:pt x="155" y="24"/>
                  <a:pt x="155" y="24"/>
                </a:cubicBezTo>
                <a:cubicBezTo>
                  <a:pt x="144" y="24"/>
                  <a:pt x="134" y="25"/>
                  <a:pt x="124" y="2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1" name="Freeform 187"/>
          <p:cNvSpPr/>
          <p:nvPr/>
        </p:nvSpPr>
        <p:spPr bwMode="auto">
          <a:xfrm>
            <a:off x="6411666" y="3688185"/>
            <a:ext cx="618143" cy="617264"/>
          </a:xfrm>
          <a:custGeom>
            <a:avLst/>
            <a:gdLst>
              <a:gd name="T0" fmla="*/ 102 w 297"/>
              <a:gd name="T1" fmla="*/ 193 h 297"/>
              <a:gd name="T2" fmla="*/ 86 w 297"/>
              <a:gd name="T3" fmla="*/ 205 h 297"/>
              <a:gd name="T4" fmla="*/ 63 w 297"/>
              <a:gd name="T5" fmla="*/ 212 h 297"/>
              <a:gd name="T6" fmla="*/ 51 w 297"/>
              <a:gd name="T7" fmla="*/ 204 h 297"/>
              <a:gd name="T8" fmla="*/ 26 w 297"/>
              <a:gd name="T9" fmla="*/ 222 h 297"/>
              <a:gd name="T10" fmla="*/ 19 w 297"/>
              <a:gd name="T11" fmla="*/ 210 h 297"/>
              <a:gd name="T12" fmla="*/ 45 w 297"/>
              <a:gd name="T13" fmla="*/ 187 h 297"/>
              <a:gd name="T14" fmla="*/ 34 w 297"/>
              <a:gd name="T15" fmla="*/ 159 h 297"/>
              <a:gd name="T16" fmla="*/ 40 w 297"/>
              <a:gd name="T17" fmla="*/ 146 h 297"/>
              <a:gd name="T18" fmla="*/ 40 w 297"/>
              <a:gd name="T19" fmla="*/ 136 h 297"/>
              <a:gd name="T20" fmla="*/ 80 w 297"/>
              <a:gd name="T21" fmla="*/ 115 h 297"/>
              <a:gd name="T22" fmla="*/ 53 w 297"/>
              <a:gd name="T23" fmla="*/ 87 h 297"/>
              <a:gd name="T24" fmla="*/ 49 w 297"/>
              <a:gd name="T25" fmla="*/ 11 h 297"/>
              <a:gd name="T26" fmla="*/ 95 w 297"/>
              <a:gd name="T27" fmla="*/ 20 h 297"/>
              <a:gd name="T28" fmla="*/ 140 w 297"/>
              <a:gd name="T29" fmla="*/ 120 h 297"/>
              <a:gd name="T30" fmla="*/ 141 w 297"/>
              <a:gd name="T31" fmla="*/ 118 h 297"/>
              <a:gd name="T32" fmla="*/ 148 w 297"/>
              <a:gd name="T33" fmla="*/ 116 h 297"/>
              <a:gd name="T34" fmla="*/ 147 w 297"/>
              <a:gd name="T35" fmla="*/ 69 h 297"/>
              <a:gd name="T36" fmla="*/ 151 w 297"/>
              <a:gd name="T37" fmla="*/ 112 h 297"/>
              <a:gd name="T38" fmla="*/ 185 w 297"/>
              <a:gd name="T39" fmla="*/ 84 h 297"/>
              <a:gd name="T40" fmla="*/ 151 w 297"/>
              <a:gd name="T41" fmla="*/ 117 h 297"/>
              <a:gd name="T42" fmla="*/ 154 w 297"/>
              <a:gd name="T43" fmla="*/ 124 h 297"/>
              <a:gd name="T44" fmla="*/ 153 w 297"/>
              <a:gd name="T45" fmla="*/ 126 h 297"/>
              <a:gd name="T46" fmla="*/ 256 w 297"/>
              <a:gd name="T47" fmla="*/ 87 h 297"/>
              <a:gd name="T48" fmla="*/ 294 w 297"/>
              <a:gd name="T49" fmla="*/ 114 h 297"/>
              <a:gd name="T50" fmla="*/ 238 w 297"/>
              <a:gd name="T51" fmla="*/ 165 h 297"/>
              <a:gd name="T52" fmla="*/ 198 w 297"/>
              <a:gd name="T53" fmla="*/ 165 h 297"/>
              <a:gd name="T54" fmla="*/ 212 w 297"/>
              <a:gd name="T55" fmla="*/ 208 h 297"/>
              <a:gd name="T56" fmla="*/ 204 w 297"/>
              <a:gd name="T57" fmla="*/ 216 h 297"/>
              <a:gd name="T58" fmla="*/ 199 w 297"/>
              <a:gd name="T59" fmla="*/ 228 h 297"/>
              <a:gd name="T60" fmla="*/ 172 w 297"/>
              <a:gd name="T61" fmla="*/ 240 h 297"/>
              <a:gd name="T62" fmla="*/ 174 w 297"/>
              <a:gd name="T63" fmla="*/ 275 h 297"/>
              <a:gd name="T64" fmla="*/ 160 w 297"/>
              <a:gd name="T65" fmla="*/ 278 h 297"/>
              <a:gd name="T66" fmla="*/ 156 w 297"/>
              <a:gd name="T67" fmla="*/ 248 h 297"/>
              <a:gd name="T68" fmla="*/ 141 w 297"/>
              <a:gd name="T69" fmla="*/ 245 h 297"/>
              <a:gd name="T70" fmla="*/ 130 w 297"/>
              <a:gd name="T71" fmla="*/ 224 h 297"/>
              <a:gd name="T72" fmla="*/ 128 w 297"/>
              <a:gd name="T73" fmla="*/ 203 h 297"/>
              <a:gd name="T74" fmla="*/ 100 w 297"/>
              <a:gd name="T75" fmla="*/ 234 h 297"/>
              <a:gd name="T76" fmla="*/ 100 w 297"/>
              <a:gd name="T77" fmla="*/ 234 h 297"/>
              <a:gd name="T78" fmla="*/ 99 w 297"/>
              <a:gd name="T79" fmla="*/ 234 h 297"/>
              <a:gd name="T80" fmla="*/ 102 w 297"/>
              <a:gd name="T81" fmla="*/ 19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 h="297">
                <a:moveTo>
                  <a:pt x="102" y="193"/>
                </a:moveTo>
                <a:cubicBezTo>
                  <a:pt x="98" y="198"/>
                  <a:pt x="92" y="204"/>
                  <a:pt x="86" y="205"/>
                </a:cubicBezTo>
                <a:cubicBezTo>
                  <a:pt x="79" y="229"/>
                  <a:pt x="69" y="209"/>
                  <a:pt x="63" y="212"/>
                </a:cubicBezTo>
                <a:cubicBezTo>
                  <a:pt x="49" y="216"/>
                  <a:pt x="57" y="205"/>
                  <a:pt x="51" y="204"/>
                </a:cubicBezTo>
                <a:cubicBezTo>
                  <a:pt x="39" y="205"/>
                  <a:pt x="30" y="210"/>
                  <a:pt x="26" y="222"/>
                </a:cubicBezTo>
                <a:cubicBezTo>
                  <a:pt x="15" y="238"/>
                  <a:pt x="0" y="212"/>
                  <a:pt x="19" y="210"/>
                </a:cubicBezTo>
                <a:cubicBezTo>
                  <a:pt x="27" y="210"/>
                  <a:pt x="47" y="197"/>
                  <a:pt x="45" y="187"/>
                </a:cubicBezTo>
                <a:cubicBezTo>
                  <a:pt x="25" y="181"/>
                  <a:pt x="50" y="167"/>
                  <a:pt x="34" y="159"/>
                </a:cubicBezTo>
                <a:cubicBezTo>
                  <a:pt x="30" y="153"/>
                  <a:pt x="43" y="153"/>
                  <a:pt x="40" y="146"/>
                </a:cubicBezTo>
                <a:cubicBezTo>
                  <a:pt x="37" y="143"/>
                  <a:pt x="37" y="140"/>
                  <a:pt x="40" y="136"/>
                </a:cubicBezTo>
                <a:cubicBezTo>
                  <a:pt x="51" y="121"/>
                  <a:pt x="65" y="116"/>
                  <a:pt x="80" y="115"/>
                </a:cubicBezTo>
                <a:cubicBezTo>
                  <a:pt x="67" y="115"/>
                  <a:pt x="52" y="104"/>
                  <a:pt x="53" y="87"/>
                </a:cubicBezTo>
                <a:cubicBezTo>
                  <a:pt x="53" y="57"/>
                  <a:pt x="39" y="25"/>
                  <a:pt x="49" y="11"/>
                </a:cubicBezTo>
                <a:cubicBezTo>
                  <a:pt x="57" y="0"/>
                  <a:pt x="79" y="1"/>
                  <a:pt x="95" y="20"/>
                </a:cubicBezTo>
                <a:cubicBezTo>
                  <a:pt x="122" y="46"/>
                  <a:pt x="134" y="82"/>
                  <a:pt x="140" y="120"/>
                </a:cubicBezTo>
                <a:cubicBezTo>
                  <a:pt x="141" y="118"/>
                  <a:pt x="141" y="118"/>
                  <a:pt x="141" y="118"/>
                </a:cubicBezTo>
                <a:cubicBezTo>
                  <a:pt x="142" y="116"/>
                  <a:pt x="145" y="115"/>
                  <a:pt x="148" y="116"/>
                </a:cubicBezTo>
                <a:cubicBezTo>
                  <a:pt x="152" y="100"/>
                  <a:pt x="138" y="85"/>
                  <a:pt x="147" y="69"/>
                </a:cubicBezTo>
                <a:cubicBezTo>
                  <a:pt x="143" y="87"/>
                  <a:pt x="151" y="97"/>
                  <a:pt x="151" y="112"/>
                </a:cubicBezTo>
                <a:cubicBezTo>
                  <a:pt x="161" y="102"/>
                  <a:pt x="175" y="98"/>
                  <a:pt x="185" y="84"/>
                </a:cubicBezTo>
                <a:cubicBezTo>
                  <a:pt x="181" y="98"/>
                  <a:pt x="158" y="104"/>
                  <a:pt x="151" y="117"/>
                </a:cubicBezTo>
                <a:cubicBezTo>
                  <a:pt x="153" y="119"/>
                  <a:pt x="155" y="121"/>
                  <a:pt x="154" y="124"/>
                </a:cubicBezTo>
                <a:cubicBezTo>
                  <a:pt x="153" y="126"/>
                  <a:pt x="153" y="126"/>
                  <a:pt x="153" y="126"/>
                </a:cubicBezTo>
                <a:cubicBezTo>
                  <a:pt x="185" y="103"/>
                  <a:pt x="218" y="87"/>
                  <a:pt x="256" y="87"/>
                </a:cubicBezTo>
                <a:cubicBezTo>
                  <a:pt x="281" y="86"/>
                  <a:pt x="297" y="101"/>
                  <a:pt x="294" y="114"/>
                </a:cubicBezTo>
                <a:cubicBezTo>
                  <a:pt x="291" y="131"/>
                  <a:pt x="259" y="144"/>
                  <a:pt x="238" y="165"/>
                </a:cubicBezTo>
                <a:cubicBezTo>
                  <a:pt x="226" y="177"/>
                  <a:pt x="208" y="174"/>
                  <a:pt x="198" y="165"/>
                </a:cubicBezTo>
                <a:cubicBezTo>
                  <a:pt x="208" y="176"/>
                  <a:pt x="214" y="190"/>
                  <a:pt x="212" y="208"/>
                </a:cubicBezTo>
                <a:cubicBezTo>
                  <a:pt x="211" y="213"/>
                  <a:pt x="209" y="215"/>
                  <a:pt x="204" y="216"/>
                </a:cubicBezTo>
                <a:cubicBezTo>
                  <a:pt x="197" y="218"/>
                  <a:pt x="207" y="227"/>
                  <a:pt x="199" y="228"/>
                </a:cubicBezTo>
                <a:cubicBezTo>
                  <a:pt x="182" y="223"/>
                  <a:pt x="190" y="250"/>
                  <a:pt x="172" y="240"/>
                </a:cubicBezTo>
                <a:cubicBezTo>
                  <a:pt x="163" y="245"/>
                  <a:pt x="168" y="270"/>
                  <a:pt x="174" y="275"/>
                </a:cubicBezTo>
                <a:cubicBezTo>
                  <a:pt x="186" y="290"/>
                  <a:pt x="156" y="297"/>
                  <a:pt x="160" y="278"/>
                </a:cubicBezTo>
                <a:cubicBezTo>
                  <a:pt x="165" y="267"/>
                  <a:pt x="163" y="257"/>
                  <a:pt x="156" y="248"/>
                </a:cubicBezTo>
                <a:cubicBezTo>
                  <a:pt x="150" y="244"/>
                  <a:pt x="148" y="258"/>
                  <a:pt x="141" y="245"/>
                </a:cubicBezTo>
                <a:cubicBezTo>
                  <a:pt x="139" y="238"/>
                  <a:pt x="118" y="245"/>
                  <a:pt x="130" y="224"/>
                </a:cubicBezTo>
                <a:cubicBezTo>
                  <a:pt x="127" y="219"/>
                  <a:pt x="126" y="210"/>
                  <a:pt x="128" y="203"/>
                </a:cubicBezTo>
                <a:cubicBezTo>
                  <a:pt x="114" y="193"/>
                  <a:pt x="111" y="228"/>
                  <a:pt x="100" y="234"/>
                </a:cubicBezTo>
                <a:cubicBezTo>
                  <a:pt x="100" y="234"/>
                  <a:pt x="100" y="234"/>
                  <a:pt x="100" y="234"/>
                </a:cubicBezTo>
                <a:cubicBezTo>
                  <a:pt x="99" y="234"/>
                  <a:pt x="99" y="234"/>
                  <a:pt x="99" y="234"/>
                </a:cubicBezTo>
                <a:cubicBezTo>
                  <a:pt x="97" y="222"/>
                  <a:pt x="119" y="195"/>
                  <a:pt x="102" y="19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2" name="Freeform 188"/>
          <p:cNvSpPr>
            <a:spLocks noEditPoints="1"/>
          </p:cNvSpPr>
          <p:nvPr/>
        </p:nvSpPr>
        <p:spPr bwMode="auto">
          <a:xfrm>
            <a:off x="7064981" y="4396895"/>
            <a:ext cx="129256" cy="123101"/>
          </a:xfrm>
          <a:custGeom>
            <a:avLst/>
            <a:gdLst>
              <a:gd name="T0" fmla="*/ 31 w 62"/>
              <a:gd name="T1" fmla="*/ 0 h 59"/>
              <a:gd name="T2" fmla="*/ 44 w 62"/>
              <a:gd name="T3" fmla="*/ 12 h 59"/>
              <a:gd name="T4" fmla="*/ 44 w 62"/>
              <a:gd name="T5" fmla="*/ 13 h 59"/>
              <a:gd name="T6" fmla="*/ 45 w 62"/>
              <a:gd name="T7" fmla="*/ 13 h 59"/>
              <a:gd name="T8" fmla="*/ 60 w 62"/>
              <a:gd name="T9" fmla="*/ 21 h 59"/>
              <a:gd name="T10" fmla="*/ 52 w 62"/>
              <a:gd name="T11" fmla="*/ 36 h 59"/>
              <a:gd name="T12" fmla="*/ 51 w 62"/>
              <a:gd name="T13" fmla="*/ 37 h 59"/>
              <a:gd name="T14" fmla="*/ 52 w 62"/>
              <a:gd name="T15" fmla="*/ 38 h 59"/>
              <a:gd name="T16" fmla="*/ 49 w 62"/>
              <a:gd name="T17" fmla="*/ 55 h 59"/>
              <a:gd name="T18" fmla="*/ 32 w 62"/>
              <a:gd name="T19" fmla="*/ 52 h 59"/>
              <a:gd name="T20" fmla="*/ 31 w 62"/>
              <a:gd name="T21" fmla="*/ 51 h 59"/>
              <a:gd name="T22" fmla="*/ 30 w 62"/>
              <a:gd name="T23" fmla="*/ 52 h 59"/>
              <a:gd name="T24" fmla="*/ 13 w 62"/>
              <a:gd name="T25" fmla="*/ 55 h 59"/>
              <a:gd name="T26" fmla="*/ 10 w 62"/>
              <a:gd name="T27" fmla="*/ 38 h 59"/>
              <a:gd name="T28" fmla="*/ 11 w 62"/>
              <a:gd name="T29" fmla="*/ 36 h 59"/>
              <a:gd name="T30" fmla="*/ 10 w 62"/>
              <a:gd name="T31" fmla="*/ 36 h 59"/>
              <a:gd name="T32" fmla="*/ 2 w 62"/>
              <a:gd name="T33" fmla="*/ 21 h 59"/>
              <a:gd name="T34" fmla="*/ 18 w 62"/>
              <a:gd name="T35" fmla="*/ 13 h 59"/>
              <a:gd name="T36" fmla="*/ 19 w 62"/>
              <a:gd name="T37" fmla="*/ 13 h 59"/>
              <a:gd name="T38" fmla="*/ 19 w 62"/>
              <a:gd name="T39" fmla="*/ 12 h 59"/>
              <a:gd name="T40" fmla="*/ 31 w 62"/>
              <a:gd name="T41" fmla="*/ 0 h 59"/>
              <a:gd name="T42" fmla="*/ 31 w 62"/>
              <a:gd name="T43" fmla="*/ 27 h 59"/>
              <a:gd name="T44" fmla="*/ 28 w 62"/>
              <a:gd name="T45" fmla="*/ 30 h 59"/>
              <a:gd name="T46" fmla="*/ 31 w 62"/>
              <a:gd name="T47" fmla="*/ 33 h 59"/>
              <a:gd name="T48" fmla="*/ 34 w 62"/>
              <a:gd name="T49" fmla="*/ 30 h 59"/>
              <a:gd name="T50" fmla="*/ 31 w 62"/>
              <a:gd name="T51" fmla="*/ 27 h 59"/>
              <a:gd name="T52" fmla="*/ 37 w 62"/>
              <a:gd name="T53" fmla="*/ 37 h 59"/>
              <a:gd name="T54" fmla="*/ 35 w 62"/>
              <a:gd name="T55" fmla="*/ 38 h 59"/>
              <a:gd name="T56" fmla="*/ 37 w 62"/>
              <a:gd name="T57" fmla="*/ 40 h 59"/>
              <a:gd name="T58" fmla="*/ 38 w 62"/>
              <a:gd name="T59" fmla="*/ 38 h 59"/>
              <a:gd name="T60" fmla="*/ 37 w 62"/>
              <a:gd name="T61" fmla="*/ 37 h 59"/>
              <a:gd name="T62" fmla="*/ 22 w 62"/>
              <a:gd name="T63" fmla="*/ 26 h 59"/>
              <a:gd name="T64" fmla="*/ 20 w 62"/>
              <a:gd name="T65" fmla="*/ 27 h 59"/>
              <a:gd name="T66" fmla="*/ 22 w 62"/>
              <a:gd name="T67" fmla="*/ 29 h 59"/>
              <a:gd name="T68" fmla="*/ 24 w 62"/>
              <a:gd name="T69" fmla="*/ 27 h 59"/>
              <a:gd name="T70" fmla="*/ 22 w 62"/>
              <a:gd name="T71" fmla="*/ 26 h 59"/>
              <a:gd name="T72" fmla="*/ 40 w 62"/>
              <a:gd name="T73" fmla="*/ 25 h 59"/>
              <a:gd name="T74" fmla="*/ 38 w 62"/>
              <a:gd name="T75" fmla="*/ 27 h 59"/>
              <a:gd name="T76" fmla="*/ 40 w 62"/>
              <a:gd name="T77" fmla="*/ 29 h 59"/>
              <a:gd name="T78" fmla="*/ 42 w 62"/>
              <a:gd name="T79" fmla="*/ 27 h 59"/>
              <a:gd name="T80" fmla="*/ 40 w 62"/>
              <a:gd name="T81" fmla="*/ 25 h 59"/>
              <a:gd name="T82" fmla="*/ 31 w 62"/>
              <a:gd name="T83" fmla="*/ 18 h 59"/>
              <a:gd name="T84" fmla="*/ 29 w 62"/>
              <a:gd name="T85" fmla="*/ 20 h 59"/>
              <a:gd name="T86" fmla="*/ 31 w 62"/>
              <a:gd name="T87" fmla="*/ 22 h 59"/>
              <a:gd name="T88" fmla="*/ 33 w 62"/>
              <a:gd name="T89" fmla="*/ 20 h 59"/>
              <a:gd name="T90" fmla="*/ 31 w 62"/>
              <a:gd name="T91" fmla="*/ 18 h 59"/>
              <a:gd name="T92" fmla="*/ 25 w 62"/>
              <a:gd name="T93" fmla="*/ 36 h 59"/>
              <a:gd name="T94" fmla="*/ 23 w 62"/>
              <a:gd name="T95" fmla="*/ 38 h 59"/>
              <a:gd name="T96" fmla="*/ 25 w 62"/>
              <a:gd name="T97" fmla="*/ 39 h 59"/>
              <a:gd name="T98" fmla="*/ 27 w 62"/>
              <a:gd name="T99" fmla="*/ 38 h 59"/>
              <a:gd name="T100" fmla="*/ 25 w 62"/>
              <a:gd name="T101" fmla="*/ 36 h 59"/>
              <a:gd name="T102" fmla="*/ 36 w 62"/>
              <a:gd name="T103" fmla="*/ 23 h 59"/>
              <a:gd name="T104" fmla="*/ 31 w 62"/>
              <a:gd name="T105" fmla="*/ 24 h 59"/>
              <a:gd name="T106" fmla="*/ 26 w 62"/>
              <a:gd name="T107" fmla="*/ 23 h 59"/>
              <a:gd name="T108" fmla="*/ 26 w 62"/>
              <a:gd name="T109" fmla="*/ 28 h 59"/>
              <a:gd name="T110" fmla="*/ 23 w 62"/>
              <a:gd name="T111" fmla="*/ 33 h 59"/>
              <a:gd name="T112" fmla="*/ 28 w 62"/>
              <a:gd name="T113" fmla="*/ 35 h 59"/>
              <a:gd name="T114" fmla="*/ 31 w 62"/>
              <a:gd name="T115" fmla="*/ 39 h 59"/>
              <a:gd name="T116" fmla="*/ 34 w 62"/>
              <a:gd name="T117" fmla="*/ 35 h 59"/>
              <a:gd name="T118" fmla="*/ 39 w 62"/>
              <a:gd name="T119" fmla="*/ 33 h 59"/>
              <a:gd name="T120" fmla="*/ 37 w 62"/>
              <a:gd name="T121" fmla="*/ 29 h 59"/>
              <a:gd name="T122" fmla="*/ 36 w 62"/>
              <a:gd name="T12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59">
                <a:moveTo>
                  <a:pt x="31" y="0"/>
                </a:moveTo>
                <a:cubicBezTo>
                  <a:pt x="38" y="0"/>
                  <a:pt x="44" y="5"/>
                  <a:pt x="44" y="12"/>
                </a:cubicBezTo>
                <a:cubicBezTo>
                  <a:pt x="44" y="12"/>
                  <a:pt x="44" y="13"/>
                  <a:pt x="44" y="13"/>
                </a:cubicBezTo>
                <a:cubicBezTo>
                  <a:pt x="44" y="13"/>
                  <a:pt x="44" y="13"/>
                  <a:pt x="45" y="13"/>
                </a:cubicBezTo>
                <a:cubicBezTo>
                  <a:pt x="51" y="11"/>
                  <a:pt x="58" y="14"/>
                  <a:pt x="60" y="21"/>
                </a:cubicBezTo>
                <a:cubicBezTo>
                  <a:pt x="62" y="27"/>
                  <a:pt x="59" y="34"/>
                  <a:pt x="52" y="36"/>
                </a:cubicBezTo>
                <a:cubicBezTo>
                  <a:pt x="52" y="36"/>
                  <a:pt x="51" y="37"/>
                  <a:pt x="51" y="37"/>
                </a:cubicBezTo>
                <a:cubicBezTo>
                  <a:pt x="51" y="37"/>
                  <a:pt x="51" y="37"/>
                  <a:pt x="52" y="38"/>
                </a:cubicBezTo>
                <a:cubicBezTo>
                  <a:pt x="56" y="43"/>
                  <a:pt x="55" y="51"/>
                  <a:pt x="49" y="55"/>
                </a:cubicBezTo>
                <a:cubicBezTo>
                  <a:pt x="44" y="59"/>
                  <a:pt x="36" y="58"/>
                  <a:pt x="32" y="52"/>
                </a:cubicBezTo>
                <a:cubicBezTo>
                  <a:pt x="32" y="52"/>
                  <a:pt x="31" y="51"/>
                  <a:pt x="31" y="51"/>
                </a:cubicBezTo>
                <a:cubicBezTo>
                  <a:pt x="31" y="51"/>
                  <a:pt x="31" y="52"/>
                  <a:pt x="30" y="52"/>
                </a:cubicBezTo>
                <a:cubicBezTo>
                  <a:pt x="26" y="57"/>
                  <a:pt x="19" y="59"/>
                  <a:pt x="13" y="55"/>
                </a:cubicBezTo>
                <a:cubicBezTo>
                  <a:pt x="8" y="51"/>
                  <a:pt x="6" y="43"/>
                  <a:pt x="10" y="38"/>
                </a:cubicBezTo>
                <a:cubicBezTo>
                  <a:pt x="11" y="37"/>
                  <a:pt x="11" y="37"/>
                  <a:pt x="11" y="36"/>
                </a:cubicBezTo>
                <a:cubicBezTo>
                  <a:pt x="11" y="36"/>
                  <a:pt x="11" y="36"/>
                  <a:pt x="10" y="36"/>
                </a:cubicBezTo>
                <a:cubicBezTo>
                  <a:pt x="4" y="34"/>
                  <a:pt x="0" y="27"/>
                  <a:pt x="2" y="21"/>
                </a:cubicBezTo>
                <a:cubicBezTo>
                  <a:pt x="4" y="14"/>
                  <a:pt x="11" y="11"/>
                  <a:pt x="18" y="13"/>
                </a:cubicBezTo>
                <a:cubicBezTo>
                  <a:pt x="18" y="13"/>
                  <a:pt x="19" y="13"/>
                  <a:pt x="19" y="13"/>
                </a:cubicBezTo>
                <a:cubicBezTo>
                  <a:pt x="19" y="13"/>
                  <a:pt x="19" y="12"/>
                  <a:pt x="19" y="12"/>
                </a:cubicBezTo>
                <a:cubicBezTo>
                  <a:pt x="19" y="5"/>
                  <a:pt x="25" y="0"/>
                  <a:pt x="31" y="0"/>
                </a:cubicBezTo>
                <a:close/>
                <a:moveTo>
                  <a:pt x="31" y="27"/>
                </a:moveTo>
                <a:cubicBezTo>
                  <a:pt x="29" y="27"/>
                  <a:pt x="28" y="28"/>
                  <a:pt x="28" y="30"/>
                </a:cubicBezTo>
                <a:cubicBezTo>
                  <a:pt x="28" y="32"/>
                  <a:pt x="29" y="33"/>
                  <a:pt x="31" y="33"/>
                </a:cubicBezTo>
                <a:cubicBezTo>
                  <a:pt x="33" y="33"/>
                  <a:pt x="34" y="32"/>
                  <a:pt x="34" y="30"/>
                </a:cubicBezTo>
                <a:cubicBezTo>
                  <a:pt x="34" y="28"/>
                  <a:pt x="33" y="27"/>
                  <a:pt x="31" y="27"/>
                </a:cubicBezTo>
                <a:close/>
                <a:moveTo>
                  <a:pt x="37" y="37"/>
                </a:moveTo>
                <a:cubicBezTo>
                  <a:pt x="36" y="37"/>
                  <a:pt x="35" y="37"/>
                  <a:pt x="35" y="38"/>
                </a:cubicBezTo>
                <a:cubicBezTo>
                  <a:pt x="35" y="39"/>
                  <a:pt x="36" y="40"/>
                  <a:pt x="37" y="40"/>
                </a:cubicBezTo>
                <a:cubicBezTo>
                  <a:pt x="38" y="40"/>
                  <a:pt x="38" y="39"/>
                  <a:pt x="38" y="38"/>
                </a:cubicBezTo>
                <a:cubicBezTo>
                  <a:pt x="38" y="37"/>
                  <a:pt x="38" y="37"/>
                  <a:pt x="37" y="37"/>
                </a:cubicBezTo>
                <a:close/>
                <a:moveTo>
                  <a:pt x="22" y="26"/>
                </a:moveTo>
                <a:cubicBezTo>
                  <a:pt x="21" y="26"/>
                  <a:pt x="20" y="26"/>
                  <a:pt x="20" y="27"/>
                </a:cubicBezTo>
                <a:cubicBezTo>
                  <a:pt x="20" y="28"/>
                  <a:pt x="21" y="29"/>
                  <a:pt x="22" y="29"/>
                </a:cubicBezTo>
                <a:cubicBezTo>
                  <a:pt x="23" y="29"/>
                  <a:pt x="24" y="28"/>
                  <a:pt x="24" y="27"/>
                </a:cubicBezTo>
                <a:cubicBezTo>
                  <a:pt x="24" y="26"/>
                  <a:pt x="23" y="26"/>
                  <a:pt x="22" y="26"/>
                </a:cubicBezTo>
                <a:close/>
                <a:moveTo>
                  <a:pt x="40" y="25"/>
                </a:moveTo>
                <a:cubicBezTo>
                  <a:pt x="39" y="25"/>
                  <a:pt x="38" y="26"/>
                  <a:pt x="38" y="27"/>
                </a:cubicBezTo>
                <a:cubicBezTo>
                  <a:pt x="38" y="28"/>
                  <a:pt x="39" y="29"/>
                  <a:pt x="40" y="29"/>
                </a:cubicBezTo>
                <a:cubicBezTo>
                  <a:pt x="41" y="29"/>
                  <a:pt x="42" y="28"/>
                  <a:pt x="42" y="27"/>
                </a:cubicBezTo>
                <a:cubicBezTo>
                  <a:pt x="42" y="26"/>
                  <a:pt x="41" y="25"/>
                  <a:pt x="40" y="25"/>
                </a:cubicBezTo>
                <a:close/>
                <a:moveTo>
                  <a:pt x="31" y="18"/>
                </a:moveTo>
                <a:cubicBezTo>
                  <a:pt x="30" y="18"/>
                  <a:pt x="29" y="19"/>
                  <a:pt x="29" y="20"/>
                </a:cubicBezTo>
                <a:cubicBezTo>
                  <a:pt x="29" y="21"/>
                  <a:pt x="30" y="22"/>
                  <a:pt x="31" y="22"/>
                </a:cubicBezTo>
                <a:cubicBezTo>
                  <a:pt x="32" y="22"/>
                  <a:pt x="33" y="21"/>
                  <a:pt x="33" y="20"/>
                </a:cubicBezTo>
                <a:cubicBezTo>
                  <a:pt x="33" y="19"/>
                  <a:pt x="32" y="18"/>
                  <a:pt x="31" y="18"/>
                </a:cubicBezTo>
                <a:close/>
                <a:moveTo>
                  <a:pt x="25" y="36"/>
                </a:moveTo>
                <a:cubicBezTo>
                  <a:pt x="24" y="36"/>
                  <a:pt x="23" y="37"/>
                  <a:pt x="23" y="38"/>
                </a:cubicBezTo>
                <a:cubicBezTo>
                  <a:pt x="23" y="39"/>
                  <a:pt x="24" y="39"/>
                  <a:pt x="25" y="39"/>
                </a:cubicBezTo>
                <a:cubicBezTo>
                  <a:pt x="26" y="39"/>
                  <a:pt x="27" y="39"/>
                  <a:pt x="27" y="38"/>
                </a:cubicBezTo>
                <a:cubicBezTo>
                  <a:pt x="27" y="37"/>
                  <a:pt x="26" y="36"/>
                  <a:pt x="25" y="36"/>
                </a:cubicBezTo>
                <a:close/>
                <a:moveTo>
                  <a:pt x="36" y="23"/>
                </a:moveTo>
                <a:cubicBezTo>
                  <a:pt x="35" y="24"/>
                  <a:pt x="33" y="24"/>
                  <a:pt x="31" y="24"/>
                </a:cubicBezTo>
                <a:cubicBezTo>
                  <a:pt x="30" y="24"/>
                  <a:pt x="28" y="24"/>
                  <a:pt x="26" y="23"/>
                </a:cubicBezTo>
                <a:cubicBezTo>
                  <a:pt x="26" y="25"/>
                  <a:pt x="26" y="26"/>
                  <a:pt x="26" y="28"/>
                </a:cubicBezTo>
                <a:cubicBezTo>
                  <a:pt x="25" y="30"/>
                  <a:pt x="24" y="31"/>
                  <a:pt x="23" y="33"/>
                </a:cubicBezTo>
                <a:cubicBezTo>
                  <a:pt x="25" y="33"/>
                  <a:pt x="26" y="34"/>
                  <a:pt x="28" y="35"/>
                </a:cubicBezTo>
                <a:cubicBezTo>
                  <a:pt x="29" y="36"/>
                  <a:pt x="30" y="37"/>
                  <a:pt x="31" y="39"/>
                </a:cubicBezTo>
                <a:cubicBezTo>
                  <a:pt x="32" y="37"/>
                  <a:pt x="33" y="36"/>
                  <a:pt x="34" y="35"/>
                </a:cubicBezTo>
                <a:cubicBezTo>
                  <a:pt x="36" y="34"/>
                  <a:pt x="38" y="33"/>
                  <a:pt x="39" y="33"/>
                </a:cubicBezTo>
                <a:cubicBezTo>
                  <a:pt x="38" y="32"/>
                  <a:pt x="37" y="30"/>
                  <a:pt x="37" y="29"/>
                </a:cubicBezTo>
                <a:cubicBezTo>
                  <a:pt x="36" y="27"/>
                  <a:pt x="36" y="25"/>
                  <a:pt x="36" y="2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189"/>
          <p:cNvSpPr>
            <a:spLocks noEditPoints="1"/>
          </p:cNvSpPr>
          <p:nvPr/>
        </p:nvSpPr>
        <p:spPr bwMode="auto">
          <a:xfrm>
            <a:off x="7271615" y="4232468"/>
            <a:ext cx="109912" cy="104636"/>
          </a:xfrm>
          <a:custGeom>
            <a:avLst/>
            <a:gdLst>
              <a:gd name="T0" fmla="*/ 27 w 53"/>
              <a:gd name="T1" fmla="*/ 0 h 50"/>
              <a:gd name="T2" fmla="*/ 37 w 53"/>
              <a:gd name="T3" fmla="*/ 11 h 50"/>
              <a:gd name="T4" fmla="*/ 37 w 53"/>
              <a:gd name="T5" fmla="*/ 12 h 50"/>
              <a:gd name="T6" fmla="*/ 38 w 53"/>
              <a:gd name="T7" fmla="*/ 12 h 50"/>
              <a:gd name="T8" fmla="*/ 51 w 53"/>
              <a:gd name="T9" fmla="*/ 18 h 50"/>
              <a:gd name="T10" fmla="*/ 44 w 53"/>
              <a:gd name="T11" fmla="*/ 31 h 50"/>
              <a:gd name="T12" fmla="*/ 43 w 53"/>
              <a:gd name="T13" fmla="*/ 32 h 50"/>
              <a:gd name="T14" fmla="*/ 44 w 53"/>
              <a:gd name="T15" fmla="*/ 32 h 50"/>
              <a:gd name="T16" fmla="*/ 42 w 53"/>
              <a:gd name="T17" fmla="*/ 47 h 50"/>
              <a:gd name="T18" fmla="*/ 27 w 53"/>
              <a:gd name="T19" fmla="*/ 45 h 50"/>
              <a:gd name="T20" fmla="*/ 26 w 53"/>
              <a:gd name="T21" fmla="*/ 44 h 50"/>
              <a:gd name="T22" fmla="*/ 26 w 53"/>
              <a:gd name="T23" fmla="*/ 45 h 50"/>
              <a:gd name="T24" fmla="*/ 11 w 53"/>
              <a:gd name="T25" fmla="*/ 47 h 50"/>
              <a:gd name="T26" fmla="*/ 9 w 53"/>
              <a:gd name="T27" fmla="*/ 32 h 50"/>
              <a:gd name="T28" fmla="*/ 10 w 53"/>
              <a:gd name="T29" fmla="*/ 31 h 50"/>
              <a:gd name="T30" fmla="*/ 9 w 53"/>
              <a:gd name="T31" fmla="*/ 31 h 50"/>
              <a:gd name="T32" fmla="*/ 2 w 53"/>
              <a:gd name="T33" fmla="*/ 18 h 50"/>
              <a:gd name="T34" fmla="*/ 15 w 53"/>
              <a:gd name="T35" fmla="*/ 11 h 50"/>
              <a:gd name="T36" fmla="*/ 16 w 53"/>
              <a:gd name="T37" fmla="*/ 12 h 50"/>
              <a:gd name="T38" fmla="*/ 16 w 53"/>
              <a:gd name="T39" fmla="*/ 11 h 50"/>
              <a:gd name="T40" fmla="*/ 27 w 53"/>
              <a:gd name="T41" fmla="*/ 0 h 50"/>
              <a:gd name="T42" fmla="*/ 26 w 53"/>
              <a:gd name="T43" fmla="*/ 23 h 50"/>
              <a:gd name="T44" fmla="*/ 23 w 53"/>
              <a:gd name="T45" fmla="*/ 26 h 50"/>
              <a:gd name="T46" fmla="*/ 26 w 53"/>
              <a:gd name="T47" fmla="*/ 29 h 50"/>
              <a:gd name="T48" fmla="*/ 29 w 53"/>
              <a:gd name="T49" fmla="*/ 26 h 50"/>
              <a:gd name="T50" fmla="*/ 26 w 53"/>
              <a:gd name="T51" fmla="*/ 23 h 50"/>
              <a:gd name="T52" fmla="*/ 31 w 53"/>
              <a:gd name="T53" fmla="*/ 32 h 50"/>
              <a:gd name="T54" fmla="*/ 30 w 53"/>
              <a:gd name="T55" fmla="*/ 33 h 50"/>
              <a:gd name="T56" fmla="*/ 31 w 53"/>
              <a:gd name="T57" fmla="*/ 34 h 50"/>
              <a:gd name="T58" fmla="*/ 32 w 53"/>
              <a:gd name="T59" fmla="*/ 33 h 50"/>
              <a:gd name="T60" fmla="*/ 31 w 53"/>
              <a:gd name="T61" fmla="*/ 32 h 50"/>
              <a:gd name="T62" fmla="*/ 19 w 53"/>
              <a:gd name="T63" fmla="*/ 22 h 50"/>
              <a:gd name="T64" fmla="*/ 17 w 53"/>
              <a:gd name="T65" fmla="*/ 24 h 50"/>
              <a:gd name="T66" fmla="*/ 19 w 53"/>
              <a:gd name="T67" fmla="*/ 25 h 50"/>
              <a:gd name="T68" fmla="*/ 20 w 53"/>
              <a:gd name="T69" fmla="*/ 24 h 50"/>
              <a:gd name="T70" fmla="*/ 19 w 53"/>
              <a:gd name="T71" fmla="*/ 22 h 50"/>
              <a:gd name="T72" fmla="*/ 34 w 53"/>
              <a:gd name="T73" fmla="*/ 22 h 50"/>
              <a:gd name="T74" fmla="*/ 32 w 53"/>
              <a:gd name="T75" fmla="*/ 24 h 50"/>
              <a:gd name="T76" fmla="*/ 34 w 53"/>
              <a:gd name="T77" fmla="*/ 25 h 50"/>
              <a:gd name="T78" fmla="*/ 35 w 53"/>
              <a:gd name="T79" fmla="*/ 24 h 50"/>
              <a:gd name="T80" fmla="*/ 34 w 53"/>
              <a:gd name="T81" fmla="*/ 22 h 50"/>
              <a:gd name="T82" fmla="*/ 26 w 53"/>
              <a:gd name="T83" fmla="*/ 16 h 50"/>
              <a:gd name="T84" fmla="*/ 25 w 53"/>
              <a:gd name="T85" fmla="*/ 17 h 50"/>
              <a:gd name="T86" fmla="*/ 26 w 53"/>
              <a:gd name="T87" fmla="*/ 19 h 50"/>
              <a:gd name="T88" fmla="*/ 28 w 53"/>
              <a:gd name="T89" fmla="*/ 17 h 50"/>
              <a:gd name="T90" fmla="*/ 26 w 53"/>
              <a:gd name="T91" fmla="*/ 16 h 50"/>
              <a:gd name="T92" fmla="*/ 21 w 53"/>
              <a:gd name="T93" fmla="*/ 31 h 50"/>
              <a:gd name="T94" fmla="*/ 20 w 53"/>
              <a:gd name="T95" fmla="*/ 32 h 50"/>
              <a:gd name="T96" fmla="*/ 21 w 53"/>
              <a:gd name="T97" fmla="*/ 34 h 50"/>
              <a:gd name="T98" fmla="*/ 23 w 53"/>
              <a:gd name="T99" fmla="*/ 32 h 50"/>
              <a:gd name="T100" fmla="*/ 21 w 53"/>
              <a:gd name="T101" fmla="*/ 31 h 50"/>
              <a:gd name="T102" fmla="*/ 31 w 53"/>
              <a:gd name="T103" fmla="*/ 20 h 50"/>
              <a:gd name="T104" fmla="*/ 27 w 53"/>
              <a:gd name="T105" fmla="*/ 21 h 50"/>
              <a:gd name="T106" fmla="*/ 22 w 53"/>
              <a:gd name="T107" fmla="*/ 20 h 50"/>
              <a:gd name="T108" fmla="*/ 22 w 53"/>
              <a:gd name="T109" fmla="*/ 24 h 50"/>
              <a:gd name="T110" fmla="*/ 19 w 53"/>
              <a:gd name="T111" fmla="*/ 28 h 50"/>
              <a:gd name="T112" fmla="*/ 23 w 53"/>
              <a:gd name="T113" fmla="*/ 30 h 50"/>
              <a:gd name="T114" fmla="*/ 26 w 53"/>
              <a:gd name="T115" fmla="*/ 33 h 50"/>
              <a:gd name="T116" fmla="*/ 29 w 53"/>
              <a:gd name="T117" fmla="*/ 30 h 50"/>
              <a:gd name="T118" fmla="*/ 33 w 53"/>
              <a:gd name="T119" fmla="*/ 28 h 50"/>
              <a:gd name="T120" fmla="*/ 31 w 53"/>
              <a:gd name="T121" fmla="*/ 25 h 50"/>
              <a:gd name="T122" fmla="*/ 31 w 53"/>
              <a:gd name="T12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50">
                <a:moveTo>
                  <a:pt x="27" y="0"/>
                </a:moveTo>
                <a:cubicBezTo>
                  <a:pt x="32" y="0"/>
                  <a:pt x="37" y="5"/>
                  <a:pt x="37" y="11"/>
                </a:cubicBezTo>
                <a:cubicBezTo>
                  <a:pt x="37" y="11"/>
                  <a:pt x="37" y="11"/>
                  <a:pt x="37" y="12"/>
                </a:cubicBezTo>
                <a:cubicBezTo>
                  <a:pt x="37" y="12"/>
                  <a:pt x="37" y="12"/>
                  <a:pt x="38" y="12"/>
                </a:cubicBezTo>
                <a:cubicBezTo>
                  <a:pt x="43" y="10"/>
                  <a:pt x="49" y="13"/>
                  <a:pt x="51" y="18"/>
                </a:cubicBezTo>
                <a:cubicBezTo>
                  <a:pt x="53" y="23"/>
                  <a:pt x="50" y="29"/>
                  <a:pt x="44" y="31"/>
                </a:cubicBezTo>
                <a:cubicBezTo>
                  <a:pt x="44" y="31"/>
                  <a:pt x="43" y="31"/>
                  <a:pt x="43" y="32"/>
                </a:cubicBezTo>
                <a:cubicBezTo>
                  <a:pt x="43" y="32"/>
                  <a:pt x="44" y="32"/>
                  <a:pt x="44" y="32"/>
                </a:cubicBezTo>
                <a:cubicBezTo>
                  <a:pt x="47" y="37"/>
                  <a:pt x="46" y="44"/>
                  <a:pt x="42" y="47"/>
                </a:cubicBezTo>
                <a:cubicBezTo>
                  <a:pt x="37" y="50"/>
                  <a:pt x="30" y="49"/>
                  <a:pt x="27" y="45"/>
                </a:cubicBezTo>
                <a:cubicBezTo>
                  <a:pt x="27" y="44"/>
                  <a:pt x="26" y="44"/>
                  <a:pt x="26" y="44"/>
                </a:cubicBezTo>
                <a:cubicBezTo>
                  <a:pt x="26" y="44"/>
                  <a:pt x="26" y="44"/>
                  <a:pt x="26" y="45"/>
                </a:cubicBezTo>
                <a:cubicBezTo>
                  <a:pt x="22" y="49"/>
                  <a:pt x="16" y="50"/>
                  <a:pt x="11" y="47"/>
                </a:cubicBezTo>
                <a:cubicBezTo>
                  <a:pt x="7" y="44"/>
                  <a:pt x="5" y="37"/>
                  <a:pt x="9" y="32"/>
                </a:cubicBezTo>
                <a:cubicBezTo>
                  <a:pt x="9" y="32"/>
                  <a:pt x="9" y="32"/>
                  <a:pt x="10" y="31"/>
                </a:cubicBezTo>
                <a:cubicBezTo>
                  <a:pt x="9" y="31"/>
                  <a:pt x="9" y="31"/>
                  <a:pt x="9" y="31"/>
                </a:cubicBezTo>
                <a:cubicBezTo>
                  <a:pt x="3" y="29"/>
                  <a:pt x="0" y="23"/>
                  <a:pt x="2" y="18"/>
                </a:cubicBezTo>
                <a:cubicBezTo>
                  <a:pt x="4" y="13"/>
                  <a:pt x="10" y="10"/>
                  <a:pt x="15" y="11"/>
                </a:cubicBezTo>
                <a:cubicBezTo>
                  <a:pt x="15" y="11"/>
                  <a:pt x="16" y="12"/>
                  <a:pt x="16" y="12"/>
                </a:cubicBezTo>
                <a:cubicBezTo>
                  <a:pt x="16" y="11"/>
                  <a:pt x="16" y="11"/>
                  <a:pt x="16" y="11"/>
                </a:cubicBezTo>
                <a:cubicBezTo>
                  <a:pt x="16" y="5"/>
                  <a:pt x="21" y="0"/>
                  <a:pt x="27" y="0"/>
                </a:cubicBezTo>
                <a:close/>
                <a:moveTo>
                  <a:pt x="26" y="23"/>
                </a:moveTo>
                <a:cubicBezTo>
                  <a:pt x="25" y="23"/>
                  <a:pt x="23" y="24"/>
                  <a:pt x="23" y="26"/>
                </a:cubicBezTo>
                <a:cubicBezTo>
                  <a:pt x="23" y="28"/>
                  <a:pt x="25" y="29"/>
                  <a:pt x="26" y="29"/>
                </a:cubicBezTo>
                <a:cubicBezTo>
                  <a:pt x="28" y="29"/>
                  <a:pt x="29" y="28"/>
                  <a:pt x="29" y="26"/>
                </a:cubicBezTo>
                <a:cubicBezTo>
                  <a:pt x="29" y="24"/>
                  <a:pt x="28" y="23"/>
                  <a:pt x="26" y="23"/>
                </a:cubicBezTo>
                <a:close/>
                <a:moveTo>
                  <a:pt x="31" y="32"/>
                </a:moveTo>
                <a:cubicBezTo>
                  <a:pt x="30" y="32"/>
                  <a:pt x="30" y="32"/>
                  <a:pt x="30" y="33"/>
                </a:cubicBezTo>
                <a:cubicBezTo>
                  <a:pt x="30" y="34"/>
                  <a:pt x="30" y="34"/>
                  <a:pt x="31" y="34"/>
                </a:cubicBezTo>
                <a:cubicBezTo>
                  <a:pt x="32" y="34"/>
                  <a:pt x="32" y="34"/>
                  <a:pt x="32" y="33"/>
                </a:cubicBezTo>
                <a:cubicBezTo>
                  <a:pt x="32" y="32"/>
                  <a:pt x="32" y="32"/>
                  <a:pt x="31" y="32"/>
                </a:cubicBezTo>
                <a:close/>
                <a:moveTo>
                  <a:pt x="19" y="22"/>
                </a:moveTo>
                <a:cubicBezTo>
                  <a:pt x="18" y="22"/>
                  <a:pt x="17" y="23"/>
                  <a:pt x="17" y="24"/>
                </a:cubicBezTo>
                <a:cubicBezTo>
                  <a:pt x="17" y="25"/>
                  <a:pt x="18" y="25"/>
                  <a:pt x="19" y="25"/>
                </a:cubicBezTo>
                <a:cubicBezTo>
                  <a:pt x="19" y="25"/>
                  <a:pt x="20" y="25"/>
                  <a:pt x="20" y="24"/>
                </a:cubicBezTo>
                <a:cubicBezTo>
                  <a:pt x="20" y="23"/>
                  <a:pt x="19" y="22"/>
                  <a:pt x="19" y="22"/>
                </a:cubicBezTo>
                <a:close/>
                <a:moveTo>
                  <a:pt x="34" y="22"/>
                </a:moveTo>
                <a:cubicBezTo>
                  <a:pt x="33" y="22"/>
                  <a:pt x="32" y="23"/>
                  <a:pt x="32" y="24"/>
                </a:cubicBezTo>
                <a:cubicBezTo>
                  <a:pt x="32" y="24"/>
                  <a:pt x="33" y="25"/>
                  <a:pt x="34" y="25"/>
                </a:cubicBezTo>
                <a:cubicBezTo>
                  <a:pt x="35" y="25"/>
                  <a:pt x="35" y="24"/>
                  <a:pt x="35" y="24"/>
                </a:cubicBezTo>
                <a:cubicBezTo>
                  <a:pt x="35" y="23"/>
                  <a:pt x="35" y="22"/>
                  <a:pt x="34" y="22"/>
                </a:cubicBezTo>
                <a:close/>
                <a:moveTo>
                  <a:pt x="26" y="16"/>
                </a:moveTo>
                <a:cubicBezTo>
                  <a:pt x="25" y="16"/>
                  <a:pt x="25" y="17"/>
                  <a:pt x="25" y="17"/>
                </a:cubicBezTo>
                <a:cubicBezTo>
                  <a:pt x="25" y="18"/>
                  <a:pt x="25" y="19"/>
                  <a:pt x="26" y="19"/>
                </a:cubicBezTo>
                <a:cubicBezTo>
                  <a:pt x="27" y="19"/>
                  <a:pt x="28" y="18"/>
                  <a:pt x="28" y="17"/>
                </a:cubicBezTo>
                <a:cubicBezTo>
                  <a:pt x="28" y="17"/>
                  <a:pt x="27" y="16"/>
                  <a:pt x="26" y="16"/>
                </a:cubicBezTo>
                <a:close/>
                <a:moveTo>
                  <a:pt x="21" y="31"/>
                </a:moveTo>
                <a:cubicBezTo>
                  <a:pt x="20" y="31"/>
                  <a:pt x="20" y="32"/>
                  <a:pt x="20" y="32"/>
                </a:cubicBezTo>
                <a:cubicBezTo>
                  <a:pt x="20" y="33"/>
                  <a:pt x="20" y="34"/>
                  <a:pt x="21" y="34"/>
                </a:cubicBezTo>
                <a:cubicBezTo>
                  <a:pt x="22" y="34"/>
                  <a:pt x="23" y="33"/>
                  <a:pt x="23" y="32"/>
                </a:cubicBezTo>
                <a:cubicBezTo>
                  <a:pt x="23" y="32"/>
                  <a:pt x="22" y="31"/>
                  <a:pt x="21" y="31"/>
                </a:cubicBezTo>
                <a:close/>
                <a:moveTo>
                  <a:pt x="31" y="20"/>
                </a:moveTo>
                <a:cubicBezTo>
                  <a:pt x="29" y="21"/>
                  <a:pt x="28" y="21"/>
                  <a:pt x="27" y="21"/>
                </a:cubicBezTo>
                <a:cubicBezTo>
                  <a:pt x="25" y="21"/>
                  <a:pt x="24" y="21"/>
                  <a:pt x="22" y="20"/>
                </a:cubicBezTo>
                <a:cubicBezTo>
                  <a:pt x="22" y="22"/>
                  <a:pt x="22" y="23"/>
                  <a:pt x="22" y="24"/>
                </a:cubicBezTo>
                <a:cubicBezTo>
                  <a:pt x="21" y="26"/>
                  <a:pt x="20" y="27"/>
                  <a:pt x="19" y="28"/>
                </a:cubicBezTo>
                <a:cubicBezTo>
                  <a:pt x="21" y="29"/>
                  <a:pt x="22" y="29"/>
                  <a:pt x="23" y="30"/>
                </a:cubicBezTo>
                <a:cubicBezTo>
                  <a:pt x="25" y="31"/>
                  <a:pt x="26" y="32"/>
                  <a:pt x="26" y="33"/>
                </a:cubicBezTo>
                <a:cubicBezTo>
                  <a:pt x="27" y="32"/>
                  <a:pt x="28" y="31"/>
                  <a:pt x="29" y="30"/>
                </a:cubicBezTo>
                <a:cubicBezTo>
                  <a:pt x="30" y="29"/>
                  <a:pt x="32" y="29"/>
                  <a:pt x="33" y="28"/>
                </a:cubicBezTo>
                <a:cubicBezTo>
                  <a:pt x="32" y="27"/>
                  <a:pt x="32" y="26"/>
                  <a:pt x="31" y="25"/>
                </a:cubicBezTo>
                <a:cubicBezTo>
                  <a:pt x="31" y="23"/>
                  <a:pt x="30" y="22"/>
                  <a:pt x="31" y="2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4" name="Freeform 190"/>
          <p:cNvSpPr>
            <a:spLocks noEditPoints="1"/>
          </p:cNvSpPr>
          <p:nvPr/>
        </p:nvSpPr>
        <p:spPr bwMode="auto">
          <a:xfrm>
            <a:off x="6757228" y="3627514"/>
            <a:ext cx="228616" cy="228616"/>
          </a:xfrm>
          <a:custGeom>
            <a:avLst/>
            <a:gdLst>
              <a:gd name="T0" fmla="*/ 83 w 110"/>
              <a:gd name="T1" fmla="*/ 46 h 110"/>
              <a:gd name="T2" fmla="*/ 41 w 110"/>
              <a:gd name="T3" fmla="*/ 30 h 110"/>
              <a:gd name="T4" fmla="*/ 45 w 110"/>
              <a:gd name="T5" fmla="*/ 26 h 110"/>
              <a:gd name="T6" fmla="*/ 50 w 110"/>
              <a:gd name="T7" fmla="*/ 30 h 110"/>
              <a:gd name="T8" fmla="*/ 22 w 110"/>
              <a:gd name="T9" fmla="*/ 9 h 110"/>
              <a:gd name="T10" fmla="*/ 22 w 110"/>
              <a:gd name="T11" fmla="*/ 7 h 110"/>
              <a:gd name="T12" fmla="*/ 5 w 110"/>
              <a:gd name="T13" fmla="*/ 13 h 110"/>
              <a:gd name="T14" fmla="*/ 87 w 110"/>
              <a:gd name="T15" fmla="*/ 55 h 110"/>
              <a:gd name="T16" fmla="*/ 80 w 110"/>
              <a:gd name="T17" fmla="*/ 7 h 110"/>
              <a:gd name="T18" fmla="*/ 70 w 110"/>
              <a:gd name="T19" fmla="*/ 9 h 110"/>
              <a:gd name="T20" fmla="*/ 22 w 110"/>
              <a:gd name="T21" fmla="*/ 0 h 110"/>
              <a:gd name="T22" fmla="*/ 22 w 110"/>
              <a:gd name="T23" fmla="*/ 3 h 110"/>
              <a:gd name="T24" fmla="*/ 1 w 110"/>
              <a:gd name="T25" fmla="*/ 13 h 110"/>
              <a:gd name="T26" fmla="*/ 0 w 110"/>
              <a:gd name="T27" fmla="*/ 70 h 110"/>
              <a:gd name="T28" fmla="*/ 78 w 110"/>
              <a:gd name="T29" fmla="*/ 98 h 110"/>
              <a:gd name="T30" fmla="*/ 77 w 110"/>
              <a:gd name="T31" fmla="*/ 87 h 110"/>
              <a:gd name="T32" fmla="*/ 90 w 110"/>
              <a:gd name="T33" fmla="*/ 80 h 110"/>
              <a:gd name="T34" fmla="*/ 104 w 110"/>
              <a:gd name="T35" fmla="*/ 48 h 110"/>
              <a:gd name="T36" fmla="*/ 90 w 110"/>
              <a:gd name="T37" fmla="*/ 13 h 110"/>
              <a:gd name="T38" fmla="*/ 70 w 110"/>
              <a:gd name="T39" fmla="*/ 3 h 110"/>
              <a:gd name="T40" fmla="*/ 70 w 110"/>
              <a:gd name="T41" fmla="*/ 0 h 110"/>
              <a:gd name="T42" fmla="*/ 21 w 110"/>
              <a:gd name="T43" fmla="*/ 74 h 110"/>
              <a:gd name="T44" fmla="*/ 21 w 110"/>
              <a:gd name="T45" fmla="*/ 80 h 110"/>
              <a:gd name="T46" fmla="*/ 21 w 110"/>
              <a:gd name="T47" fmla="*/ 74 h 110"/>
              <a:gd name="T48" fmla="*/ 72 w 110"/>
              <a:gd name="T49" fmla="*/ 77 h 110"/>
              <a:gd name="T50" fmla="*/ 66 w 110"/>
              <a:gd name="T51" fmla="*/ 77 h 110"/>
              <a:gd name="T52" fmla="*/ 45 w 110"/>
              <a:gd name="T53" fmla="*/ 63 h 110"/>
              <a:gd name="T54" fmla="*/ 51 w 110"/>
              <a:gd name="T55" fmla="*/ 70 h 110"/>
              <a:gd name="T56" fmla="*/ 60 w 110"/>
              <a:gd name="T57" fmla="*/ 74 h 110"/>
              <a:gd name="T58" fmla="*/ 55 w 110"/>
              <a:gd name="T59" fmla="*/ 83 h 110"/>
              <a:gd name="T60" fmla="*/ 54 w 110"/>
              <a:gd name="T61" fmla="*/ 93 h 110"/>
              <a:gd name="T62" fmla="*/ 45 w 110"/>
              <a:gd name="T63" fmla="*/ 90 h 110"/>
              <a:gd name="T64" fmla="*/ 35 w 110"/>
              <a:gd name="T65" fmla="*/ 93 h 110"/>
              <a:gd name="T66" fmla="*/ 34 w 110"/>
              <a:gd name="T67" fmla="*/ 83 h 110"/>
              <a:gd name="T68" fmla="*/ 29 w 110"/>
              <a:gd name="T69" fmla="*/ 74 h 110"/>
              <a:gd name="T70" fmla="*/ 38 w 110"/>
              <a:gd name="T71" fmla="*/ 70 h 110"/>
              <a:gd name="T72" fmla="*/ 45 w 110"/>
              <a:gd name="T73" fmla="*/ 63 h 110"/>
              <a:gd name="T74" fmla="*/ 46 w 110"/>
              <a:gd name="T75" fmla="*/ 79 h 110"/>
              <a:gd name="T76" fmla="*/ 43 w 110"/>
              <a:gd name="T77" fmla="*/ 79 h 110"/>
              <a:gd name="T78" fmla="*/ 48 w 110"/>
              <a:gd name="T79" fmla="*/ 83 h 110"/>
              <a:gd name="T80" fmla="*/ 48 w 110"/>
              <a:gd name="T81" fmla="*/ 85 h 110"/>
              <a:gd name="T82" fmla="*/ 48 w 110"/>
              <a:gd name="T83" fmla="*/ 83 h 110"/>
              <a:gd name="T84" fmla="*/ 41 w 110"/>
              <a:gd name="T85" fmla="*/ 78 h 110"/>
              <a:gd name="T86" fmla="*/ 39 w 110"/>
              <a:gd name="T87" fmla="*/ 78 h 110"/>
              <a:gd name="T88" fmla="*/ 50 w 110"/>
              <a:gd name="T89" fmla="*/ 77 h 110"/>
              <a:gd name="T90" fmla="*/ 50 w 110"/>
              <a:gd name="T91" fmla="*/ 79 h 110"/>
              <a:gd name="T92" fmla="*/ 50 w 110"/>
              <a:gd name="T93" fmla="*/ 77 h 110"/>
              <a:gd name="T94" fmla="*/ 46 w 110"/>
              <a:gd name="T95" fmla="*/ 74 h 110"/>
              <a:gd name="T96" fmla="*/ 44 w 110"/>
              <a:gd name="T97" fmla="*/ 74 h 110"/>
              <a:gd name="T98" fmla="*/ 41 w 110"/>
              <a:gd name="T99" fmla="*/ 82 h 110"/>
              <a:gd name="T100" fmla="*/ 41 w 110"/>
              <a:gd name="T101" fmla="*/ 84 h 110"/>
              <a:gd name="T102" fmla="*/ 41 w 110"/>
              <a:gd name="T103" fmla="*/ 82 h 110"/>
              <a:gd name="T104" fmla="*/ 48 w 110"/>
              <a:gd name="T105" fmla="*/ 78 h 110"/>
              <a:gd name="T106" fmla="*/ 46 w 110"/>
              <a:gd name="T107" fmla="*/ 82 h 110"/>
              <a:gd name="T108" fmla="*/ 43 w 110"/>
              <a:gd name="T109" fmla="*/ 82 h 110"/>
              <a:gd name="T110" fmla="*/ 42 w 110"/>
              <a:gd name="T111" fmla="*/ 78 h 110"/>
              <a:gd name="T112" fmla="*/ 45 w 110"/>
              <a:gd name="T113" fmla="*/ 7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10">
                <a:moveTo>
                  <a:pt x="50" y="30"/>
                </a:moveTo>
                <a:cubicBezTo>
                  <a:pt x="63" y="31"/>
                  <a:pt x="75" y="37"/>
                  <a:pt x="83" y="46"/>
                </a:cubicBezTo>
                <a:cubicBezTo>
                  <a:pt x="9" y="46"/>
                  <a:pt x="9" y="46"/>
                  <a:pt x="9" y="46"/>
                </a:cubicBezTo>
                <a:cubicBezTo>
                  <a:pt x="16" y="37"/>
                  <a:pt x="28" y="31"/>
                  <a:pt x="41" y="30"/>
                </a:cubicBezTo>
                <a:cubicBezTo>
                  <a:pt x="41" y="30"/>
                  <a:pt x="41" y="30"/>
                  <a:pt x="41" y="30"/>
                </a:cubicBezTo>
                <a:cubicBezTo>
                  <a:pt x="41" y="28"/>
                  <a:pt x="43" y="26"/>
                  <a:pt x="45" y="26"/>
                </a:cubicBezTo>
                <a:cubicBezTo>
                  <a:pt x="48" y="26"/>
                  <a:pt x="50" y="28"/>
                  <a:pt x="50" y="30"/>
                </a:cubicBezTo>
                <a:cubicBezTo>
                  <a:pt x="50" y="30"/>
                  <a:pt x="50" y="30"/>
                  <a:pt x="50" y="30"/>
                </a:cubicBezTo>
                <a:close/>
                <a:moveTo>
                  <a:pt x="70" y="9"/>
                </a:moveTo>
                <a:cubicBezTo>
                  <a:pt x="22" y="9"/>
                  <a:pt x="22" y="9"/>
                  <a:pt x="22" y="9"/>
                </a:cubicBezTo>
                <a:cubicBezTo>
                  <a:pt x="22" y="9"/>
                  <a:pt x="22" y="9"/>
                  <a:pt x="22" y="9"/>
                </a:cubicBezTo>
                <a:cubicBezTo>
                  <a:pt x="22" y="7"/>
                  <a:pt x="22" y="7"/>
                  <a:pt x="22" y="7"/>
                </a:cubicBezTo>
                <a:cubicBezTo>
                  <a:pt x="11" y="7"/>
                  <a:pt x="11" y="7"/>
                  <a:pt x="11" y="7"/>
                </a:cubicBezTo>
                <a:cubicBezTo>
                  <a:pt x="8" y="7"/>
                  <a:pt x="5" y="9"/>
                  <a:pt x="5" y="13"/>
                </a:cubicBezTo>
                <a:cubicBezTo>
                  <a:pt x="5" y="55"/>
                  <a:pt x="5" y="55"/>
                  <a:pt x="5" y="55"/>
                </a:cubicBezTo>
                <a:cubicBezTo>
                  <a:pt x="87" y="55"/>
                  <a:pt x="87" y="55"/>
                  <a:pt x="87" y="55"/>
                </a:cubicBezTo>
                <a:cubicBezTo>
                  <a:pt x="87" y="13"/>
                  <a:pt x="87" y="13"/>
                  <a:pt x="87" y="13"/>
                </a:cubicBezTo>
                <a:cubicBezTo>
                  <a:pt x="87" y="9"/>
                  <a:pt x="84" y="7"/>
                  <a:pt x="80" y="7"/>
                </a:cubicBezTo>
                <a:cubicBezTo>
                  <a:pt x="70" y="7"/>
                  <a:pt x="70" y="7"/>
                  <a:pt x="70" y="7"/>
                </a:cubicBezTo>
                <a:cubicBezTo>
                  <a:pt x="70" y="9"/>
                  <a:pt x="70" y="9"/>
                  <a:pt x="70" y="9"/>
                </a:cubicBezTo>
                <a:cubicBezTo>
                  <a:pt x="70" y="9"/>
                  <a:pt x="70" y="9"/>
                  <a:pt x="70" y="9"/>
                </a:cubicBezTo>
                <a:close/>
                <a:moveTo>
                  <a:pt x="22" y="0"/>
                </a:moveTo>
                <a:cubicBezTo>
                  <a:pt x="22" y="0"/>
                  <a:pt x="22" y="0"/>
                  <a:pt x="22" y="0"/>
                </a:cubicBezTo>
                <a:cubicBezTo>
                  <a:pt x="22" y="3"/>
                  <a:pt x="22" y="3"/>
                  <a:pt x="22" y="3"/>
                </a:cubicBezTo>
                <a:cubicBezTo>
                  <a:pt x="11" y="3"/>
                  <a:pt x="11" y="3"/>
                  <a:pt x="11" y="3"/>
                </a:cubicBezTo>
                <a:cubicBezTo>
                  <a:pt x="6" y="3"/>
                  <a:pt x="1" y="7"/>
                  <a:pt x="1" y="13"/>
                </a:cubicBezTo>
                <a:cubicBezTo>
                  <a:pt x="1" y="61"/>
                  <a:pt x="1" y="61"/>
                  <a:pt x="1" y="61"/>
                </a:cubicBezTo>
                <a:cubicBezTo>
                  <a:pt x="0" y="64"/>
                  <a:pt x="0" y="67"/>
                  <a:pt x="0" y="70"/>
                </a:cubicBezTo>
                <a:cubicBezTo>
                  <a:pt x="0" y="92"/>
                  <a:pt x="20" y="110"/>
                  <a:pt x="46" y="110"/>
                </a:cubicBezTo>
                <a:cubicBezTo>
                  <a:pt x="59" y="110"/>
                  <a:pt x="70" y="106"/>
                  <a:pt x="78" y="98"/>
                </a:cubicBezTo>
                <a:cubicBezTo>
                  <a:pt x="77" y="96"/>
                  <a:pt x="77" y="93"/>
                  <a:pt x="77" y="91"/>
                </a:cubicBezTo>
                <a:cubicBezTo>
                  <a:pt x="77" y="89"/>
                  <a:pt x="77" y="88"/>
                  <a:pt x="77" y="87"/>
                </a:cubicBezTo>
                <a:cubicBezTo>
                  <a:pt x="87" y="87"/>
                  <a:pt x="87" y="87"/>
                  <a:pt x="87" y="87"/>
                </a:cubicBezTo>
                <a:cubicBezTo>
                  <a:pt x="88" y="85"/>
                  <a:pt x="89" y="82"/>
                  <a:pt x="90" y="80"/>
                </a:cubicBezTo>
                <a:cubicBezTo>
                  <a:pt x="110" y="52"/>
                  <a:pt x="110" y="52"/>
                  <a:pt x="110" y="52"/>
                </a:cubicBezTo>
                <a:cubicBezTo>
                  <a:pt x="104" y="48"/>
                  <a:pt x="104" y="48"/>
                  <a:pt x="104" y="48"/>
                </a:cubicBezTo>
                <a:cubicBezTo>
                  <a:pt x="90" y="54"/>
                  <a:pt x="90" y="54"/>
                  <a:pt x="90" y="54"/>
                </a:cubicBezTo>
                <a:cubicBezTo>
                  <a:pt x="90" y="13"/>
                  <a:pt x="90" y="13"/>
                  <a:pt x="90" y="13"/>
                </a:cubicBezTo>
                <a:cubicBezTo>
                  <a:pt x="90" y="7"/>
                  <a:pt x="86" y="3"/>
                  <a:pt x="80" y="3"/>
                </a:cubicBezTo>
                <a:cubicBezTo>
                  <a:pt x="70" y="3"/>
                  <a:pt x="70" y="3"/>
                  <a:pt x="70" y="3"/>
                </a:cubicBezTo>
                <a:cubicBezTo>
                  <a:pt x="70" y="0"/>
                  <a:pt x="70" y="0"/>
                  <a:pt x="70" y="0"/>
                </a:cubicBezTo>
                <a:cubicBezTo>
                  <a:pt x="70" y="0"/>
                  <a:pt x="70" y="0"/>
                  <a:pt x="70" y="0"/>
                </a:cubicBezTo>
                <a:cubicBezTo>
                  <a:pt x="22" y="0"/>
                  <a:pt x="22" y="0"/>
                  <a:pt x="22" y="0"/>
                </a:cubicBezTo>
                <a:close/>
                <a:moveTo>
                  <a:pt x="21" y="74"/>
                </a:moveTo>
                <a:cubicBezTo>
                  <a:pt x="22" y="74"/>
                  <a:pt x="24" y="75"/>
                  <a:pt x="24" y="77"/>
                </a:cubicBezTo>
                <a:cubicBezTo>
                  <a:pt x="24" y="78"/>
                  <a:pt x="22" y="80"/>
                  <a:pt x="21" y="80"/>
                </a:cubicBezTo>
                <a:cubicBezTo>
                  <a:pt x="19" y="80"/>
                  <a:pt x="18" y="78"/>
                  <a:pt x="18" y="77"/>
                </a:cubicBezTo>
                <a:cubicBezTo>
                  <a:pt x="18" y="75"/>
                  <a:pt x="19" y="74"/>
                  <a:pt x="21" y="74"/>
                </a:cubicBezTo>
                <a:close/>
                <a:moveTo>
                  <a:pt x="69" y="74"/>
                </a:moveTo>
                <a:cubicBezTo>
                  <a:pt x="70" y="74"/>
                  <a:pt x="72" y="75"/>
                  <a:pt x="72" y="77"/>
                </a:cubicBezTo>
                <a:cubicBezTo>
                  <a:pt x="72" y="78"/>
                  <a:pt x="70" y="80"/>
                  <a:pt x="69" y="80"/>
                </a:cubicBezTo>
                <a:cubicBezTo>
                  <a:pt x="67" y="80"/>
                  <a:pt x="66" y="78"/>
                  <a:pt x="66" y="77"/>
                </a:cubicBezTo>
                <a:cubicBezTo>
                  <a:pt x="66" y="75"/>
                  <a:pt x="67" y="74"/>
                  <a:pt x="69" y="74"/>
                </a:cubicBezTo>
                <a:close/>
                <a:moveTo>
                  <a:pt x="45" y="63"/>
                </a:moveTo>
                <a:cubicBezTo>
                  <a:pt x="48" y="63"/>
                  <a:pt x="51" y="66"/>
                  <a:pt x="51" y="70"/>
                </a:cubicBezTo>
                <a:cubicBezTo>
                  <a:pt x="51" y="70"/>
                  <a:pt x="51" y="70"/>
                  <a:pt x="51" y="70"/>
                </a:cubicBezTo>
                <a:cubicBezTo>
                  <a:pt x="52" y="70"/>
                  <a:pt x="52" y="70"/>
                  <a:pt x="52" y="70"/>
                </a:cubicBezTo>
                <a:cubicBezTo>
                  <a:pt x="55" y="69"/>
                  <a:pt x="59" y="71"/>
                  <a:pt x="60" y="74"/>
                </a:cubicBezTo>
                <a:cubicBezTo>
                  <a:pt x="61" y="78"/>
                  <a:pt x="60" y="81"/>
                  <a:pt x="56" y="83"/>
                </a:cubicBezTo>
                <a:cubicBezTo>
                  <a:pt x="56" y="83"/>
                  <a:pt x="56" y="83"/>
                  <a:pt x="55" y="83"/>
                </a:cubicBezTo>
                <a:cubicBezTo>
                  <a:pt x="55" y="83"/>
                  <a:pt x="56" y="83"/>
                  <a:pt x="56" y="83"/>
                </a:cubicBezTo>
                <a:cubicBezTo>
                  <a:pt x="58" y="86"/>
                  <a:pt x="57" y="90"/>
                  <a:pt x="54" y="93"/>
                </a:cubicBezTo>
                <a:cubicBezTo>
                  <a:pt x="51" y="95"/>
                  <a:pt x="47" y="94"/>
                  <a:pt x="45" y="91"/>
                </a:cubicBezTo>
                <a:cubicBezTo>
                  <a:pt x="45" y="91"/>
                  <a:pt x="45" y="91"/>
                  <a:pt x="45" y="90"/>
                </a:cubicBezTo>
                <a:cubicBezTo>
                  <a:pt x="45" y="91"/>
                  <a:pt x="44" y="91"/>
                  <a:pt x="44" y="91"/>
                </a:cubicBezTo>
                <a:cubicBezTo>
                  <a:pt x="42" y="94"/>
                  <a:pt x="38" y="95"/>
                  <a:pt x="35" y="93"/>
                </a:cubicBezTo>
                <a:cubicBezTo>
                  <a:pt x="32" y="90"/>
                  <a:pt x="31" y="86"/>
                  <a:pt x="33" y="83"/>
                </a:cubicBezTo>
                <a:cubicBezTo>
                  <a:pt x="34" y="83"/>
                  <a:pt x="34" y="83"/>
                  <a:pt x="34" y="83"/>
                </a:cubicBezTo>
                <a:cubicBezTo>
                  <a:pt x="34" y="83"/>
                  <a:pt x="34" y="83"/>
                  <a:pt x="33" y="82"/>
                </a:cubicBezTo>
                <a:cubicBezTo>
                  <a:pt x="30" y="81"/>
                  <a:pt x="28" y="78"/>
                  <a:pt x="29" y="74"/>
                </a:cubicBezTo>
                <a:cubicBezTo>
                  <a:pt x="30" y="71"/>
                  <a:pt x="34" y="69"/>
                  <a:pt x="37" y="70"/>
                </a:cubicBezTo>
                <a:cubicBezTo>
                  <a:pt x="38" y="70"/>
                  <a:pt x="38" y="70"/>
                  <a:pt x="38" y="70"/>
                </a:cubicBezTo>
                <a:cubicBezTo>
                  <a:pt x="38" y="70"/>
                  <a:pt x="38" y="70"/>
                  <a:pt x="38" y="70"/>
                </a:cubicBezTo>
                <a:cubicBezTo>
                  <a:pt x="38" y="66"/>
                  <a:pt x="41" y="63"/>
                  <a:pt x="45" y="63"/>
                </a:cubicBezTo>
                <a:close/>
                <a:moveTo>
                  <a:pt x="45" y="77"/>
                </a:moveTo>
                <a:cubicBezTo>
                  <a:pt x="46" y="77"/>
                  <a:pt x="46" y="78"/>
                  <a:pt x="46" y="79"/>
                </a:cubicBezTo>
                <a:cubicBezTo>
                  <a:pt x="46" y="80"/>
                  <a:pt x="46" y="81"/>
                  <a:pt x="45" y="81"/>
                </a:cubicBezTo>
                <a:cubicBezTo>
                  <a:pt x="44" y="81"/>
                  <a:pt x="43" y="80"/>
                  <a:pt x="43" y="79"/>
                </a:cubicBezTo>
                <a:cubicBezTo>
                  <a:pt x="43" y="78"/>
                  <a:pt x="44" y="77"/>
                  <a:pt x="45" y="77"/>
                </a:cubicBezTo>
                <a:close/>
                <a:moveTo>
                  <a:pt x="48" y="83"/>
                </a:moveTo>
                <a:cubicBezTo>
                  <a:pt x="48" y="83"/>
                  <a:pt x="49" y="83"/>
                  <a:pt x="49" y="84"/>
                </a:cubicBezTo>
                <a:cubicBezTo>
                  <a:pt x="49" y="84"/>
                  <a:pt x="48" y="85"/>
                  <a:pt x="48" y="85"/>
                </a:cubicBezTo>
                <a:cubicBezTo>
                  <a:pt x="47" y="85"/>
                  <a:pt x="47" y="84"/>
                  <a:pt x="47" y="84"/>
                </a:cubicBezTo>
                <a:cubicBezTo>
                  <a:pt x="47" y="83"/>
                  <a:pt x="47" y="83"/>
                  <a:pt x="48" y="83"/>
                </a:cubicBezTo>
                <a:close/>
                <a:moveTo>
                  <a:pt x="40" y="77"/>
                </a:moveTo>
                <a:cubicBezTo>
                  <a:pt x="40" y="77"/>
                  <a:pt x="41" y="77"/>
                  <a:pt x="41" y="78"/>
                </a:cubicBezTo>
                <a:cubicBezTo>
                  <a:pt x="41" y="78"/>
                  <a:pt x="40" y="79"/>
                  <a:pt x="40" y="79"/>
                </a:cubicBezTo>
                <a:cubicBezTo>
                  <a:pt x="39" y="79"/>
                  <a:pt x="39" y="78"/>
                  <a:pt x="39" y="78"/>
                </a:cubicBezTo>
                <a:cubicBezTo>
                  <a:pt x="39" y="77"/>
                  <a:pt x="39" y="77"/>
                  <a:pt x="40" y="77"/>
                </a:cubicBezTo>
                <a:close/>
                <a:moveTo>
                  <a:pt x="50" y="77"/>
                </a:moveTo>
                <a:cubicBezTo>
                  <a:pt x="50" y="77"/>
                  <a:pt x="50" y="77"/>
                  <a:pt x="50" y="78"/>
                </a:cubicBezTo>
                <a:cubicBezTo>
                  <a:pt x="50" y="78"/>
                  <a:pt x="50" y="79"/>
                  <a:pt x="50" y="79"/>
                </a:cubicBezTo>
                <a:cubicBezTo>
                  <a:pt x="49" y="79"/>
                  <a:pt x="49" y="78"/>
                  <a:pt x="49" y="78"/>
                </a:cubicBezTo>
                <a:cubicBezTo>
                  <a:pt x="49" y="77"/>
                  <a:pt x="49" y="77"/>
                  <a:pt x="50" y="77"/>
                </a:cubicBezTo>
                <a:close/>
                <a:moveTo>
                  <a:pt x="45" y="73"/>
                </a:moveTo>
                <a:cubicBezTo>
                  <a:pt x="45" y="73"/>
                  <a:pt x="46" y="73"/>
                  <a:pt x="46" y="74"/>
                </a:cubicBezTo>
                <a:cubicBezTo>
                  <a:pt x="46" y="74"/>
                  <a:pt x="45" y="75"/>
                  <a:pt x="45" y="75"/>
                </a:cubicBezTo>
                <a:cubicBezTo>
                  <a:pt x="44" y="75"/>
                  <a:pt x="44" y="74"/>
                  <a:pt x="44" y="74"/>
                </a:cubicBezTo>
                <a:cubicBezTo>
                  <a:pt x="44" y="73"/>
                  <a:pt x="44" y="73"/>
                  <a:pt x="45" y="73"/>
                </a:cubicBezTo>
                <a:close/>
                <a:moveTo>
                  <a:pt x="41" y="82"/>
                </a:moveTo>
                <a:cubicBezTo>
                  <a:pt x="42" y="82"/>
                  <a:pt x="42" y="83"/>
                  <a:pt x="42" y="83"/>
                </a:cubicBezTo>
                <a:cubicBezTo>
                  <a:pt x="42" y="84"/>
                  <a:pt x="42" y="84"/>
                  <a:pt x="41" y="84"/>
                </a:cubicBezTo>
                <a:cubicBezTo>
                  <a:pt x="41" y="84"/>
                  <a:pt x="41" y="84"/>
                  <a:pt x="41" y="83"/>
                </a:cubicBezTo>
                <a:cubicBezTo>
                  <a:pt x="41" y="83"/>
                  <a:pt x="41" y="82"/>
                  <a:pt x="41" y="82"/>
                </a:cubicBezTo>
                <a:close/>
                <a:moveTo>
                  <a:pt x="47" y="76"/>
                </a:moveTo>
                <a:cubicBezTo>
                  <a:pt x="47" y="77"/>
                  <a:pt x="47" y="77"/>
                  <a:pt x="48" y="78"/>
                </a:cubicBezTo>
                <a:cubicBezTo>
                  <a:pt x="48" y="79"/>
                  <a:pt x="49" y="80"/>
                  <a:pt x="49" y="81"/>
                </a:cubicBezTo>
                <a:cubicBezTo>
                  <a:pt x="48" y="81"/>
                  <a:pt x="47" y="81"/>
                  <a:pt x="46" y="82"/>
                </a:cubicBezTo>
                <a:cubicBezTo>
                  <a:pt x="46" y="82"/>
                  <a:pt x="45" y="83"/>
                  <a:pt x="45" y="84"/>
                </a:cubicBezTo>
                <a:cubicBezTo>
                  <a:pt x="44" y="83"/>
                  <a:pt x="44" y="82"/>
                  <a:pt x="43" y="82"/>
                </a:cubicBezTo>
                <a:cubicBezTo>
                  <a:pt x="42" y="81"/>
                  <a:pt x="41" y="81"/>
                  <a:pt x="40" y="81"/>
                </a:cubicBezTo>
                <a:cubicBezTo>
                  <a:pt x="41" y="80"/>
                  <a:pt x="41" y="79"/>
                  <a:pt x="42" y="78"/>
                </a:cubicBezTo>
                <a:cubicBezTo>
                  <a:pt x="42" y="77"/>
                  <a:pt x="42" y="76"/>
                  <a:pt x="42" y="76"/>
                </a:cubicBezTo>
                <a:cubicBezTo>
                  <a:pt x="43" y="76"/>
                  <a:pt x="44" y="76"/>
                  <a:pt x="45" y="76"/>
                </a:cubicBezTo>
                <a:cubicBezTo>
                  <a:pt x="46" y="76"/>
                  <a:pt x="47" y="76"/>
                  <a:pt x="47" y="7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5" name="Freeform 191"/>
          <p:cNvSpPr/>
          <p:nvPr/>
        </p:nvSpPr>
        <p:spPr bwMode="auto">
          <a:xfrm>
            <a:off x="6921656" y="3812166"/>
            <a:ext cx="76498" cy="39568"/>
          </a:xfrm>
          <a:custGeom>
            <a:avLst/>
            <a:gdLst>
              <a:gd name="T0" fmla="*/ 37 w 37"/>
              <a:gd name="T1" fmla="*/ 0 h 19"/>
              <a:gd name="T2" fmla="*/ 0 w 37"/>
              <a:gd name="T3" fmla="*/ 0 h 19"/>
              <a:gd name="T4" fmla="*/ 0 w 37"/>
              <a:gd name="T5" fmla="*/ 2 h 19"/>
              <a:gd name="T6" fmla="*/ 19 w 37"/>
              <a:gd name="T7" fmla="*/ 19 h 19"/>
              <a:gd name="T8" fmla="*/ 37 w 37"/>
              <a:gd name="T9" fmla="*/ 2 h 19"/>
              <a:gd name="T10" fmla="*/ 37 w 37"/>
              <a:gd name="T11" fmla="*/ 0 h 19"/>
            </a:gdLst>
            <a:ahLst/>
            <a:cxnLst>
              <a:cxn ang="0">
                <a:pos x="T0" y="T1"/>
              </a:cxn>
              <a:cxn ang="0">
                <a:pos x="T2" y="T3"/>
              </a:cxn>
              <a:cxn ang="0">
                <a:pos x="T4" y="T5"/>
              </a:cxn>
              <a:cxn ang="0">
                <a:pos x="T6" y="T7"/>
              </a:cxn>
              <a:cxn ang="0">
                <a:pos x="T8" y="T9"/>
              </a:cxn>
              <a:cxn ang="0">
                <a:pos x="T10" y="T11"/>
              </a:cxn>
            </a:cxnLst>
            <a:rect l="0" t="0" r="r" b="b"/>
            <a:pathLst>
              <a:path w="37" h="19">
                <a:moveTo>
                  <a:pt x="37" y="0"/>
                </a:moveTo>
                <a:cubicBezTo>
                  <a:pt x="0" y="0"/>
                  <a:pt x="0" y="0"/>
                  <a:pt x="0" y="0"/>
                </a:cubicBezTo>
                <a:cubicBezTo>
                  <a:pt x="0" y="1"/>
                  <a:pt x="0" y="1"/>
                  <a:pt x="0" y="2"/>
                </a:cubicBezTo>
                <a:cubicBezTo>
                  <a:pt x="0" y="12"/>
                  <a:pt x="9" y="19"/>
                  <a:pt x="19" y="19"/>
                </a:cubicBezTo>
                <a:cubicBezTo>
                  <a:pt x="28" y="19"/>
                  <a:pt x="37" y="12"/>
                  <a:pt x="37" y="2"/>
                </a:cubicBezTo>
                <a:cubicBezTo>
                  <a:pt x="37" y="1"/>
                  <a:pt x="37" y="1"/>
                  <a:pt x="37"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6" name="Freeform 192"/>
          <p:cNvSpPr>
            <a:spLocks noEditPoints="1"/>
          </p:cNvSpPr>
          <p:nvPr/>
        </p:nvSpPr>
        <p:spPr bwMode="auto">
          <a:xfrm>
            <a:off x="6259548" y="3332072"/>
            <a:ext cx="275219" cy="364027"/>
          </a:xfrm>
          <a:custGeom>
            <a:avLst/>
            <a:gdLst>
              <a:gd name="T0" fmla="*/ 87 w 132"/>
              <a:gd name="T1" fmla="*/ 175 h 175"/>
              <a:gd name="T2" fmla="*/ 0 w 132"/>
              <a:gd name="T3" fmla="*/ 88 h 175"/>
              <a:gd name="T4" fmla="*/ 87 w 132"/>
              <a:gd name="T5" fmla="*/ 0 h 175"/>
              <a:gd name="T6" fmla="*/ 89 w 132"/>
              <a:gd name="T7" fmla="*/ 0 h 175"/>
              <a:gd name="T8" fmla="*/ 88 w 132"/>
              <a:gd name="T9" fmla="*/ 0 h 175"/>
              <a:gd name="T10" fmla="*/ 129 w 132"/>
              <a:gd name="T11" fmla="*/ 28 h 175"/>
              <a:gd name="T12" fmla="*/ 132 w 132"/>
              <a:gd name="T13" fmla="*/ 44 h 175"/>
              <a:gd name="T14" fmla="*/ 88 w 132"/>
              <a:gd name="T15" fmla="*/ 88 h 175"/>
              <a:gd name="T16" fmla="*/ 44 w 132"/>
              <a:gd name="T17" fmla="*/ 131 h 175"/>
              <a:gd name="T18" fmla="*/ 47 w 132"/>
              <a:gd name="T19" fmla="*/ 148 h 175"/>
              <a:gd name="T20" fmla="*/ 87 w 132"/>
              <a:gd name="T21" fmla="*/ 175 h 175"/>
              <a:gd name="T22" fmla="*/ 91 w 132"/>
              <a:gd name="T23" fmla="*/ 26 h 175"/>
              <a:gd name="T24" fmla="*/ 72 w 132"/>
              <a:gd name="T25" fmla="*/ 44 h 175"/>
              <a:gd name="T26" fmla="*/ 91 w 132"/>
              <a:gd name="T27" fmla="*/ 63 h 175"/>
              <a:gd name="T28" fmla="*/ 109 w 132"/>
              <a:gd name="T29" fmla="*/ 44 h 175"/>
              <a:gd name="T30" fmla="*/ 91 w 132"/>
              <a:gd name="T31" fmla="*/ 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75">
                <a:moveTo>
                  <a:pt x="87" y="175"/>
                </a:moveTo>
                <a:cubicBezTo>
                  <a:pt x="39" y="175"/>
                  <a:pt x="0" y="136"/>
                  <a:pt x="0" y="88"/>
                </a:cubicBezTo>
                <a:cubicBezTo>
                  <a:pt x="0" y="40"/>
                  <a:pt x="39" y="1"/>
                  <a:pt x="87" y="0"/>
                </a:cubicBezTo>
                <a:cubicBezTo>
                  <a:pt x="88" y="0"/>
                  <a:pt x="88" y="0"/>
                  <a:pt x="89" y="0"/>
                </a:cubicBezTo>
                <a:cubicBezTo>
                  <a:pt x="89" y="0"/>
                  <a:pt x="88" y="0"/>
                  <a:pt x="88" y="0"/>
                </a:cubicBezTo>
                <a:cubicBezTo>
                  <a:pt x="106" y="0"/>
                  <a:pt x="122" y="12"/>
                  <a:pt x="129" y="28"/>
                </a:cubicBezTo>
                <a:cubicBezTo>
                  <a:pt x="131" y="33"/>
                  <a:pt x="132" y="38"/>
                  <a:pt x="132" y="44"/>
                </a:cubicBezTo>
                <a:cubicBezTo>
                  <a:pt x="132" y="68"/>
                  <a:pt x="112" y="88"/>
                  <a:pt x="88" y="88"/>
                </a:cubicBezTo>
                <a:cubicBezTo>
                  <a:pt x="64" y="88"/>
                  <a:pt x="44" y="107"/>
                  <a:pt x="44" y="131"/>
                </a:cubicBezTo>
                <a:cubicBezTo>
                  <a:pt x="44" y="137"/>
                  <a:pt x="45" y="143"/>
                  <a:pt x="47" y="148"/>
                </a:cubicBezTo>
                <a:cubicBezTo>
                  <a:pt x="54" y="164"/>
                  <a:pt x="69" y="175"/>
                  <a:pt x="87" y="175"/>
                </a:cubicBezTo>
                <a:close/>
                <a:moveTo>
                  <a:pt x="91" y="26"/>
                </a:moveTo>
                <a:cubicBezTo>
                  <a:pt x="81" y="26"/>
                  <a:pt x="72" y="34"/>
                  <a:pt x="72" y="44"/>
                </a:cubicBezTo>
                <a:cubicBezTo>
                  <a:pt x="72" y="54"/>
                  <a:pt x="81" y="63"/>
                  <a:pt x="91" y="63"/>
                </a:cubicBezTo>
                <a:cubicBezTo>
                  <a:pt x="101" y="63"/>
                  <a:pt x="109" y="54"/>
                  <a:pt x="109" y="44"/>
                </a:cubicBezTo>
                <a:cubicBezTo>
                  <a:pt x="109" y="34"/>
                  <a:pt x="101" y="26"/>
                  <a:pt x="91" y="2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7" name="Freeform 193"/>
          <p:cNvSpPr>
            <a:spLocks noEditPoints="1"/>
          </p:cNvSpPr>
          <p:nvPr/>
        </p:nvSpPr>
        <p:spPr bwMode="auto">
          <a:xfrm>
            <a:off x="6344840" y="3332072"/>
            <a:ext cx="278736" cy="364027"/>
          </a:xfrm>
          <a:custGeom>
            <a:avLst/>
            <a:gdLst>
              <a:gd name="T0" fmla="*/ 45 w 134"/>
              <a:gd name="T1" fmla="*/ 0 h 175"/>
              <a:gd name="T2" fmla="*/ 46 w 134"/>
              <a:gd name="T3" fmla="*/ 0 h 175"/>
              <a:gd name="T4" fmla="*/ 108 w 134"/>
              <a:gd name="T5" fmla="*/ 26 h 175"/>
              <a:gd name="T6" fmla="*/ 134 w 134"/>
              <a:gd name="T7" fmla="*/ 88 h 175"/>
              <a:gd name="T8" fmla="*/ 108 w 134"/>
              <a:gd name="T9" fmla="*/ 149 h 175"/>
              <a:gd name="T10" fmla="*/ 47 w 134"/>
              <a:gd name="T11" fmla="*/ 175 h 175"/>
              <a:gd name="T12" fmla="*/ 47 w 134"/>
              <a:gd name="T13" fmla="*/ 175 h 175"/>
              <a:gd name="T14" fmla="*/ 45 w 134"/>
              <a:gd name="T15" fmla="*/ 175 h 175"/>
              <a:gd name="T16" fmla="*/ 14 w 134"/>
              <a:gd name="T17" fmla="*/ 163 h 175"/>
              <a:gd name="T18" fmla="*/ 0 w 134"/>
              <a:gd name="T19" fmla="*/ 132 h 175"/>
              <a:gd name="T20" fmla="*/ 0 w 134"/>
              <a:gd name="T21" fmla="*/ 130 h 175"/>
              <a:gd name="T22" fmla="*/ 13 w 134"/>
              <a:gd name="T23" fmla="*/ 99 h 175"/>
              <a:gd name="T24" fmla="*/ 45 w 134"/>
              <a:gd name="T25" fmla="*/ 86 h 175"/>
              <a:gd name="T26" fmla="*/ 75 w 134"/>
              <a:gd name="T27" fmla="*/ 74 h 175"/>
              <a:gd name="T28" fmla="*/ 87 w 134"/>
              <a:gd name="T29" fmla="*/ 45 h 175"/>
              <a:gd name="T30" fmla="*/ 75 w 134"/>
              <a:gd name="T31" fmla="*/ 16 h 175"/>
              <a:gd name="T32" fmla="*/ 46 w 134"/>
              <a:gd name="T33" fmla="*/ 4 h 175"/>
              <a:gd name="T34" fmla="*/ 45 w 134"/>
              <a:gd name="T35" fmla="*/ 4 h 175"/>
              <a:gd name="T36" fmla="*/ 45 w 134"/>
              <a:gd name="T37" fmla="*/ 0 h 175"/>
              <a:gd name="T38" fmla="*/ 105 w 134"/>
              <a:gd name="T39" fmla="*/ 29 h 175"/>
              <a:gd name="T40" fmla="*/ 71 w 134"/>
              <a:gd name="T41" fmla="*/ 8 h 175"/>
              <a:gd name="T42" fmla="*/ 77 w 134"/>
              <a:gd name="T43" fmla="*/ 13 h 175"/>
              <a:gd name="T44" fmla="*/ 91 w 134"/>
              <a:gd name="T45" fmla="*/ 45 h 175"/>
              <a:gd name="T46" fmla="*/ 77 w 134"/>
              <a:gd name="T47" fmla="*/ 77 h 175"/>
              <a:gd name="T48" fmla="*/ 45 w 134"/>
              <a:gd name="T49" fmla="*/ 90 h 175"/>
              <a:gd name="T50" fmla="*/ 16 w 134"/>
              <a:gd name="T51" fmla="*/ 102 h 175"/>
              <a:gd name="T52" fmla="*/ 4 w 134"/>
              <a:gd name="T53" fmla="*/ 130 h 175"/>
              <a:gd name="T54" fmla="*/ 4 w 134"/>
              <a:gd name="T55" fmla="*/ 132 h 175"/>
              <a:gd name="T56" fmla="*/ 16 w 134"/>
              <a:gd name="T57" fmla="*/ 160 h 175"/>
              <a:gd name="T58" fmla="*/ 45 w 134"/>
              <a:gd name="T59" fmla="*/ 171 h 175"/>
              <a:gd name="T60" fmla="*/ 46 w 134"/>
              <a:gd name="T61" fmla="*/ 171 h 175"/>
              <a:gd name="T62" fmla="*/ 47 w 134"/>
              <a:gd name="T63" fmla="*/ 171 h 175"/>
              <a:gd name="T64" fmla="*/ 106 w 134"/>
              <a:gd name="T65" fmla="*/ 146 h 175"/>
              <a:gd name="T66" fmla="*/ 130 w 134"/>
              <a:gd name="T67" fmla="*/ 88 h 175"/>
              <a:gd name="T68" fmla="*/ 105 w 134"/>
              <a:gd name="T69"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75">
                <a:moveTo>
                  <a:pt x="45" y="0"/>
                </a:moveTo>
                <a:cubicBezTo>
                  <a:pt x="46" y="0"/>
                  <a:pt x="46" y="0"/>
                  <a:pt x="46" y="0"/>
                </a:cubicBezTo>
                <a:cubicBezTo>
                  <a:pt x="70" y="1"/>
                  <a:pt x="92" y="10"/>
                  <a:pt x="108" y="26"/>
                </a:cubicBezTo>
                <a:cubicBezTo>
                  <a:pt x="124" y="42"/>
                  <a:pt x="134" y="64"/>
                  <a:pt x="134" y="88"/>
                </a:cubicBezTo>
                <a:cubicBezTo>
                  <a:pt x="134" y="112"/>
                  <a:pt x="124" y="133"/>
                  <a:pt x="108" y="149"/>
                </a:cubicBezTo>
                <a:cubicBezTo>
                  <a:pt x="93" y="165"/>
                  <a:pt x="71" y="175"/>
                  <a:pt x="47" y="175"/>
                </a:cubicBezTo>
                <a:cubicBezTo>
                  <a:pt x="47" y="175"/>
                  <a:pt x="47" y="175"/>
                  <a:pt x="47" y="175"/>
                </a:cubicBezTo>
                <a:cubicBezTo>
                  <a:pt x="46" y="175"/>
                  <a:pt x="46" y="175"/>
                  <a:pt x="45" y="175"/>
                </a:cubicBezTo>
                <a:cubicBezTo>
                  <a:pt x="33" y="175"/>
                  <a:pt x="22" y="170"/>
                  <a:pt x="14" y="163"/>
                </a:cubicBezTo>
                <a:cubicBezTo>
                  <a:pt x="6" y="155"/>
                  <a:pt x="1" y="144"/>
                  <a:pt x="0" y="132"/>
                </a:cubicBezTo>
                <a:cubicBezTo>
                  <a:pt x="0" y="131"/>
                  <a:pt x="0" y="131"/>
                  <a:pt x="0" y="130"/>
                </a:cubicBezTo>
                <a:cubicBezTo>
                  <a:pt x="0" y="118"/>
                  <a:pt x="5" y="107"/>
                  <a:pt x="13" y="99"/>
                </a:cubicBezTo>
                <a:cubicBezTo>
                  <a:pt x="22" y="91"/>
                  <a:pt x="33" y="86"/>
                  <a:pt x="45" y="86"/>
                </a:cubicBezTo>
                <a:cubicBezTo>
                  <a:pt x="57" y="86"/>
                  <a:pt x="67" y="81"/>
                  <a:pt x="75" y="74"/>
                </a:cubicBezTo>
                <a:cubicBezTo>
                  <a:pt x="82" y="67"/>
                  <a:pt x="87" y="56"/>
                  <a:pt x="87" y="45"/>
                </a:cubicBezTo>
                <a:cubicBezTo>
                  <a:pt x="87" y="34"/>
                  <a:pt x="82" y="24"/>
                  <a:pt x="75" y="16"/>
                </a:cubicBezTo>
                <a:cubicBezTo>
                  <a:pt x="67" y="9"/>
                  <a:pt x="57" y="4"/>
                  <a:pt x="46" y="4"/>
                </a:cubicBezTo>
                <a:cubicBezTo>
                  <a:pt x="45" y="4"/>
                  <a:pt x="45" y="4"/>
                  <a:pt x="45" y="4"/>
                </a:cubicBezTo>
                <a:cubicBezTo>
                  <a:pt x="45" y="0"/>
                  <a:pt x="45" y="0"/>
                  <a:pt x="45" y="0"/>
                </a:cubicBezTo>
                <a:close/>
                <a:moveTo>
                  <a:pt x="105" y="29"/>
                </a:moveTo>
                <a:cubicBezTo>
                  <a:pt x="96" y="19"/>
                  <a:pt x="84" y="12"/>
                  <a:pt x="71" y="8"/>
                </a:cubicBezTo>
                <a:cubicBezTo>
                  <a:pt x="73" y="10"/>
                  <a:pt x="75" y="12"/>
                  <a:pt x="77" y="13"/>
                </a:cubicBezTo>
                <a:cubicBezTo>
                  <a:pt x="86" y="22"/>
                  <a:pt x="91" y="33"/>
                  <a:pt x="91" y="45"/>
                </a:cubicBezTo>
                <a:cubicBezTo>
                  <a:pt x="91" y="57"/>
                  <a:pt x="86" y="69"/>
                  <a:pt x="77" y="77"/>
                </a:cubicBezTo>
                <a:cubicBezTo>
                  <a:pt x="69" y="85"/>
                  <a:pt x="58" y="90"/>
                  <a:pt x="45" y="90"/>
                </a:cubicBezTo>
                <a:cubicBezTo>
                  <a:pt x="34" y="90"/>
                  <a:pt x="24" y="94"/>
                  <a:pt x="16" y="102"/>
                </a:cubicBezTo>
                <a:cubicBezTo>
                  <a:pt x="9" y="109"/>
                  <a:pt x="4" y="119"/>
                  <a:pt x="4" y="130"/>
                </a:cubicBezTo>
                <a:cubicBezTo>
                  <a:pt x="4" y="131"/>
                  <a:pt x="4" y="131"/>
                  <a:pt x="4" y="132"/>
                </a:cubicBezTo>
                <a:cubicBezTo>
                  <a:pt x="4" y="143"/>
                  <a:pt x="9" y="153"/>
                  <a:pt x="16" y="160"/>
                </a:cubicBezTo>
                <a:cubicBezTo>
                  <a:pt x="24" y="167"/>
                  <a:pt x="34" y="171"/>
                  <a:pt x="45" y="171"/>
                </a:cubicBezTo>
                <a:cubicBezTo>
                  <a:pt x="46" y="171"/>
                  <a:pt x="46" y="171"/>
                  <a:pt x="46" y="171"/>
                </a:cubicBezTo>
                <a:cubicBezTo>
                  <a:pt x="47" y="171"/>
                  <a:pt x="47" y="171"/>
                  <a:pt x="47" y="171"/>
                </a:cubicBezTo>
                <a:cubicBezTo>
                  <a:pt x="70" y="171"/>
                  <a:pt x="91" y="162"/>
                  <a:pt x="106" y="146"/>
                </a:cubicBezTo>
                <a:cubicBezTo>
                  <a:pt x="121" y="131"/>
                  <a:pt x="130" y="111"/>
                  <a:pt x="130" y="88"/>
                </a:cubicBezTo>
                <a:cubicBezTo>
                  <a:pt x="130" y="65"/>
                  <a:pt x="121" y="44"/>
                  <a:pt x="105" y="2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8" name="Oval 194"/>
          <p:cNvSpPr>
            <a:spLocks noChangeArrowheads="1"/>
          </p:cNvSpPr>
          <p:nvPr/>
        </p:nvSpPr>
        <p:spPr bwMode="auto">
          <a:xfrm>
            <a:off x="6409907" y="3577394"/>
            <a:ext cx="76498" cy="77378"/>
          </a:xfrm>
          <a:prstGeom prst="ellipse">
            <a:avLst/>
          </a:pr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9" name="Freeform 195"/>
          <p:cNvSpPr/>
          <p:nvPr/>
        </p:nvSpPr>
        <p:spPr bwMode="auto">
          <a:xfrm>
            <a:off x="6569939" y="4459325"/>
            <a:ext cx="176738" cy="278736"/>
          </a:xfrm>
          <a:custGeom>
            <a:avLst/>
            <a:gdLst>
              <a:gd name="T0" fmla="*/ 9 w 85"/>
              <a:gd name="T1" fmla="*/ 26 h 134"/>
              <a:gd name="T2" fmla="*/ 15 w 85"/>
              <a:gd name="T3" fmla="*/ 33 h 134"/>
              <a:gd name="T4" fmla="*/ 31 w 85"/>
              <a:gd name="T5" fmla="*/ 39 h 134"/>
              <a:gd name="T6" fmla="*/ 30 w 85"/>
              <a:gd name="T7" fmla="*/ 16 h 134"/>
              <a:gd name="T8" fmla="*/ 25 w 85"/>
              <a:gd name="T9" fmla="*/ 8 h 134"/>
              <a:gd name="T10" fmla="*/ 34 w 85"/>
              <a:gd name="T11" fmla="*/ 0 h 134"/>
              <a:gd name="T12" fmla="*/ 42 w 85"/>
              <a:gd name="T13" fmla="*/ 8 h 134"/>
              <a:gd name="T14" fmla="*/ 38 w 85"/>
              <a:gd name="T15" fmla="*/ 16 h 134"/>
              <a:gd name="T16" fmla="*/ 53 w 85"/>
              <a:gd name="T17" fmla="*/ 73 h 134"/>
              <a:gd name="T18" fmla="*/ 64 w 85"/>
              <a:gd name="T19" fmla="*/ 62 h 134"/>
              <a:gd name="T20" fmla="*/ 73 w 85"/>
              <a:gd name="T21" fmla="*/ 54 h 134"/>
              <a:gd name="T22" fmla="*/ 82 w 85"/>
              <a:gd name="T23" fmla="*/ 62 h 134"/>
              <a:gd name="T24" fmla="*/ 74 w 85"/>
              <a:gd name="T25" fmla="*/ 70 h 134"/>
              <a:gd name="T26" fmla="*/ 68 w 85"/>
              <a:gd name="T27" fmla="*/ 70 h 134"/>
              <a:gd name="T28" fmla="*/ 59 w 85"/>
              <a:gd name="T29" fmla="*/ 81 h 134"/>
              <a:gd name="T30" fmla="*/ 85 w 85"/>
              <a:gd name="T31" fmla="*/ 129 h 134"/>
              <a:gd name="T32" fmla="*/ 79 w 85"/>
              <a:gd name="T33" fmla="*/ 134 h 134"/>
              <a:gd name="T34" fmla="*/ 32 w 85"/>
              <a:gd name="T35" fmla="*/ 47 h 134"/>
              <a:gd name="T36" fmla="*/ 12 w 85"/>
              <a:gd name="T37" fmla="*/ 42 h 134"/>
              <a:gd name="T38" fmla="*/ 9 w 85"/>
              <a:gd name="T39" fmla="*/ 43 h 134"/>
              <a:gd name="T40" fmla="*/ 0 w 85"/>
              <a:gd name="T41" fmla="*/ 34 h 134"/>
              <a:gd name="T42" fmla="*/ 9 w 85"/>
              <a:gd name="T4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34">
                <a:moveTo>
                  <a:pt x="9" y="26"/>
                </a:moveTo>
                <a:cubicBezTo>
                  <a:pt x="12" y="26"/>
                  <a:pt x="12" y="31"/>
                  <a:pt x="15" y="33"/>
                </a:cubicBezTo>
                <a:cubicBezTo>
                  <a:pt x="20" y="36"/>
                  <a:pt x="27" y="37"/>
                  <a:pt x="31" y="39"/>
                </a:cubicBezTo>
                <a:cubicBezTo>
                  <a:pt x="29" y="32"/>
                  <a:pt x="29" y="24"/>
                  <a:pt x="30" y="16"/>
                </a:cubicBezTo>
                <a:cubicBezTo>
                  <a:pt x="28" y="13"/>
                  <a:pt x="25" y="12"/>
                  <a:pt x="25" y="8"/>
                </a:cubicBezTo>
                <a:cubicBezTo>
                  <a:pt x="25" y="3"/>
                  <a:pt x="29" y="0"/>
                  <a:pt x="34" y="0"/>
                </a:cubicBezTo>
                <a:cubicBezTo>
                  <a:pt x="38" y="0"/>
                  <a:pt x="42" y="3"/>
                  <a:pt x="42" y="8"/>
                </a:cubicBezTo>
                <a:cubicBezTo>
                  <a:pt x="42" y="11"/>
                  <a:pt x="40" y="13"/>
                  <a:pt x="38" y="16"/>
                </a:cubicBezTo>
                <a:cubicBezTo>
                  <a:pt x="38" y="36"/>
                  <a:pt x="42" y="56"/>
                  <a:pt x="53" y="73"/>
                </a:cubicBezTo>
                <a:cubicBezTo>
                  <a:pt x="56" y="68"/>
                  <a:pt x="60" y="65"/>
                  <a:pt x="64" y="62"/>
                </a:cubicBezTo>
                <a:cubicBezTo>
                  <a:pt x="65" y="58"/>
                  <a:pt x="69" y="54"/>
                  <a:pt x="73" y="54"/>
                </a:cubicBezTo>
                <a:cubicBezTo>
                  <a:pt x="77" y="53"/>
                  <a:pt x="82" y="58"/>
                  <a:pt x="82" y="62"/>
                </a:cubicBezTo>
                <a:cubicBezTo>
                  <a:pt x="82" y="67"/>
                  <a:pt x="78" y="70"/>
                  <a:pt x="74" y="70"/>
                </a:cubicBezTo>
                <a:cubicBezTo>
                  <a:pt x="71" y="70"/>
                  <a:pt x="70" y="71"/>
                  <a:pt x="68" y="70"/>
                </a:cubicBezTo>
                <a:cubicBezTo>
                  <a:pt x="62" y="71"/>
                  <a:pt x="59" y="74"/>
                  <a:pt x="59" y="81"/>
                </a:cubicBezTo>
                <a:cubicBezTo>
                  <a:pt x="69" y="96"/>
                  <a:pt x="79" y="112"/>
                  <a:pt x="85" y="129"/>
                </a:cubicBezTo>
                <a:cubicBezTo>
                  <a:pt x="79" y="134"/>
                  <a:pt x="79" y="134"/>
                  <a:pt x="79" y="134"/>
                </a:cubicBezTo>
                <a:cubicBezTo>
                  <a:pt x="67" y="106"/>
                  <a:pt x="40" y="79"/>
                  <a:pt x="32" y="47"/>
                </a:cubicBezTo>
                <a:cubicBezTo>
                  <a:pt x="12" y="42"/>
                  <a:pt x="12" y="42"/>
                  <a:pt x="12" y="42"/>
                </a:cubicBezTo>
                <a:cubicBezTo>
                  <a:pt x="11" y="42"/>
                  <a:pt x="10" y="43"/>
                  <a:pt x="9" y="43"/>
                </a:cubicBezTo>
                <a:cubicBezTo>
                  <a:pt x="4" y="43"/>
                  <a:pt x="0" y="39"/>
                  <a:pt x="0" y="34"/>
                </a:cubicBezTo>
                <a:cubicBezTo>
                  <a:pt x="0" y="30"/>
                  <a:pt x="5" y="26"/>
                  <a:pt x="9" y="2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0" name="Freeform 196"/>
          <p:cNvSpPr>
            <a:spLocks noEditPoints="1"/>
          </p:cNvSpPr>
          <p:nvPr/>
        </p:nvSpPr>
        <p:spPr bwMode="auto">
          <a:xfrm>
            <a:off x="6361546" y="4376672"/>
            <a:ext cx="239168" cy="355234"/>
          </a:xfrm>
          <a:custGeom>
            <a:avLst/>
            <a:gdLst>
              <a:gd name="T0" fmla="*/ 113 w 115"/>
              <a:gd name="T1" fmla="*/ 62 h 171"/>
              <a:gd name="T2" fmla="*/ 115 w 115"/>
              <a:gd name="T3" fmla="*/ 86 h 171"/>
              <a:gd name="T4" fmla="*/ 90 w 115"/>
              <a:gd name="T5" fmla="*/ 127 h 171"/>
              <a:gd name="T6" fmla="*/ 58 w 115"/>
              <a:gd name="T7" fmla="*/ 103 h 171"/>
              <a:gd name="T8" fmla="*/ 60 w 115"/>
              <a:gd name="T9" fmla="*/ 86 h 171"/>
              <a:gd name="T10" fmla="*/ 52 w 115"/>
              <a:gd name="T11" fmla="*/ 72 h 171"/>
              <a:gd name="T12" fmla="*/ 78 w 115"/>
              <a:gd name="T13" fmla="*/ 36 h 171"/>
              <a:gd name="T14" fmla="*/ 113 w 115"/>
              <a:gd name="T15" fmla="*/ 62 h 171"/>
              <a:gd name="T16" fmla="*/ 46 w 115"/>
              <a:gd name="T17" fmla="*/ 69 h 171"/>
              <a:gd name="T18" fmla="*/ 0 w 115"/>
              <a:gd name="T19" fmla="*/ 108 h 171"/>
              <a:gd name="T20" fmla="*/ 51 w 115"/>
              <a:gd name="T21" fmla="*/ 111 h 171"/>
              <a:gd name="T22" fmla="*/ 55 w 115"/>
              <a:gd name="T23" fmla="*/ 92 h 171"/>
              <a:gd name="T24" fmla="*/ 15 w 115"/>
              <a:gd name="T25" fmla="*/ 103 h 171"/>
              <a:gd name="T26" fmla="*/ 53 w 115"/>
              <a:gd name="T27" fmla="*/ 84 h 171"/>
              <a:gd name="T28" fmla="*/ 46 w 115"/>
              <a:gd name="T29" fmla="*/ 69 h 171"/>
              <a:gd name="T30" fmla="*/ 86 w 115"/>
              <a:gd name="T31" fmla="*/ 135 h 171"/>
              <a:gd name="T32" fmla="*/ 67 w 115"/>
              <a:gd name="T33" fmla="*/ 131 h 171"/>
              <a:gd name="T34" fmla="*/ 62 w 115"/>
              <a:gd name="T35" fmla="*/ 156 h 171"/>
              <a:gd name="T36" fmla="*/ 62 w 115"/>
              <a:gd name="T37" fmla="*/ 127 h 171"/>
              <a:gd name="T38" fmla="*/ 54 w 115"/>
              <a:gd name="T39" fmla="*/ 117 h 171"/>
              <a:gd name="T40" fmla="*/ 68 w 115"/>
              <a:gd name="T41" fmla="*/ 171 h 171"/>
              <a:gd name="T42" fmla="*/ 86 w 115"/>
              <a:gd name="T43" fmla="*/ 135 h 171"/>
              <a:gd name="T44" fmla="*/ 70 w 115"/>
              <a:gd name="T45" fmla="*/ 31 h 171"/>
              <a:gd name="T46" fmla="*/ 37 w 115"/>
              <a:gd name="T47" fmla="*/ 0 h 171"/>
              <a:gd name="T48" fmla="*/ 43 w 115"/>
              <a:gd name="T49" fmla="*/ 63 h 171"/>
              <a:gd name="T50" fmla="*/ 47 w 115"/>
              <a:gd name="T51" fmla="*/ 49 h 171"/>
              <a:gd name="T52" fmla="*/ 36 w 115"/>
              <a:gd name="T53" fmla="*/ 18 h 171"/>
              <a:gd name="T54" fmla="*/ 51 w 115"/>
              <a:gd name="T55" fmla="*/ 43 h 171"/>
              <a:gd name="T56" fmla="*/ 70 w 115"/>
              <a:gd name="T57" fmla="*/ 31 h 171"/>
              <a:gd name="T58" fmla="*/ 74 w 115"/>
              <a:gd name="T59" fmla="*/ 109 h 171"/>
              <a:gd name="T60" fmla="*/ 62 w 115"/>
              <a:gd name="T61" fmla="*/ 100 h 171"/>
              <a:gd name="T62" fmla="*/ 68 w 115"/>
              <a:gd name="T63" fmla="*/ 114 h 171"/>
              <a:gd name="T64" fmla="*/ 74 w 115"/>
              <a:gd name="T65" fmla="*/ 109 h 171"/>
              <a:gd name="T66" fmla="*/ 61 w 115"/>
              <a:gd name="T67" fmla="*/ 71 h 171"/>
              <a:gd name="T68" fmla="*/ 73 w 115"/>
              <a:gd name="T69" fmla="*/ 57 h 171"/>
              <a:gd name="T70" fmla="*/ 66 w 115"/>
              <a:gd name="T71" fmla="*/ 51 h 171"/>
              <a:gd name="T72" fmla="*/ 61 w 115"/>
              <a:gd name="T73" fmla="*/ 71 h 171"/>
              <a:gd name="T74" fmla="*/ 73 w 115"/>
              <a:gd name="T75" fmla="*/ 66 h 171"/>
              <a:gd name="T76" fmla="*/ 65 w 115"/>
              <a:gd name="T77" fmla="*/ 77 h 171"/>
              <a:gd name="T78" fmla="*/ 77 w 115"/>
              <a:gd name="T79" fmla="*/ 72 h 171"/>
              <a:gd name="T80" fmla="*/ 73 w 115"/>
              <a:gd name="T81" fmla="*/ 66 h 171"/>
              <a:gd name="T82" fmla="*/ 76 w 115"/>
              <a:gd name="T83" fmla="*/ 79 h 171"/>
              <a:gd name="T84" fmla="*/ 66 w 115"/>
              <a:gd name="T85" fmla="*/ 85 h 171"/>
              <a:gd name="T86" fmla="*/ 76 w 115"/>
              <a:gd name="T87" fmla="*/ 87 h 171"/>
              <a:gd name="T88" fmla="*/ 76 w 115"/>
              <a:gd name="T89" fmla="*/ 79 h 171"/>
              <a:gd name="T90" fmla="*/ 81 w 115"/>
              <a:gd name="T91" fmla="*/ 96 h 171"/>
              <a:gd name="T92" fmla="*/ 66 w 115"/>
              <a:gd name="T93" fmla="*/ 94 h 171"/>
              <a:gd name="T94" fmla="*/ 78 w 115"/>
              <a:gd name="T95" fmla="*/ 103 h 171"/>
              <a:gd name="T96" fmla="*/ 81 w 115"/>
              <a:gd name="T97"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71">
                <a:moveTo>
                  <a:pt x="113" y="62"/>
                </a:moveTo>
                <a:cubicBezTo>
                  <a:pt x="91" y="59"/>
                  <a:pt x="85" y="87"/>
                  <a:pt x="115" y="86"/>
                </a:cubicBezTo>
                <a:cubicBezTo>
                  <a:pt x="114" y="106"/>
                  <a:pt x="107" y="121"/>
                  <a:pt x="90" y="127"/>
                </a:cubicBezTo>
                <a:cubicBezTo>
                  <a:pt x="72" y="131"/>
                  <a:pt x="59" y="119"/>
                  <a:pt x="58" y="103"/>
                </a:cubicBezTo>
                <a:cubicBezTo>
                  <a:pt x="57" y="96"/>
                  <a:pt x="61" y="90"/>
                  <a:pt x="60" y="86"/>
                </a:cubicBezTo>
                <a:cubicBezTo>
                  <a:pt x="58" y="81"/>
                  <a:pt x="55" y="79"/>
                  <a:pt x="52" y="72"/>
                </a:cubicBezTo>
                <a:cubicBezTo>
                  <a:pt x="46" y="49"/>
                  <a:pt x="56" y="38"/>
                  <a:pt x="78" y="36"/>
                </a:cubicBezTo>
                <a:cubicBezTo>
                  <a:pt x="91" y="33"/>
                  <a:pt x="113" y="49"/>
                  <a:pt x="113" y="62"/>
                </a:cubicBezTo>
                <a:close/>
                <a:moveTo>
                  <a:pt x="46" y="69"/>
                </a:moveTo>
                <a:cubicBezTo>
                  <a:pt x="22" y="69"/>
                  <a:pt x="12" y="96"/>
                  <a:pt x="0" y="108"/>
                </a:cubicBezTo>
                <a:cubicBezTo>
                  <a:pt x="17" y="115"/>
                  <a:pt x="34" y="117"/>
                  <a:pt x="51" y="111"/>
                </a:cubicBezTo>
                <a:cubicBezTo>
                  <a:pt x="51" y="105"/>
                  <a:pt x="54" y="98"/>
                  <a:pt x="55" y="92"/>
                </a:cubicBezTo>
                <a:cubicBezTo>
                  <a:pt x="42" y="93"/>
                  <a:pt x="29" y="96"/>
                  <a:pt x="15" y="103"/>
                </a:cubicBezTo>
                <a:cubicBezTo>
                  <a:pt x="21" y="95"/>
                  <a:pt x="34" y="88"/>
                  <a:pt x="53" y="84"/>
                </a:cubicBezTo>
                <a:cubicBezTo>
                  <a:pt x="51" y="79"/>
                  <a:pt x="46" y="75"/>
                  <a:pt x="46" y="69"/>
                </a:cubicBezTo>
                <a:close/>
                <a:moveTo>
                  <a:pt x="86" y="135"/>
                </a:moveTo>
                <a:cubicBezTo>
                  <a:pt x="79" y="136"/>
                  <a:pt x="72" y="134"/>
                  <a:pt x="67" y="131"/>
                </a:cubicBezTo>
                <a:cubicBezTo>
                  <a:pt x="61" y="140"/>
                  <a:pt x="60" y="148"/>
                  <a:pt x="62" y="156"/>
                </a:cubicBezTo>
                <a:cubicBezTo>
                  <a:pt x="58" y="148"/>
                  <a:pt x="56" y="139"/>
                  <a:pt x="62" y="127"/>
                </a:cubicBezTo>
                <a:cubicBezTo>
                  <a:pt x="59" y="125"/>
                  <a:pt x="56" y="121"/>
                  <a:pt x="54" y="117"/>
                </a:cubicBezTo>
                <a:cubicBezTo>
                  <a:pt x="40" y="135"/>
                  <a:pt x="44" y="153"/>
                  <a:pt x="68" y="171"/>
                </a:cubicBezTo>
                <a:cubicBezTo>
                  <a:pt x="63" y="155"/>
                  <a:pt x="85" y="147"/>
                  <a:pt x="86" y="135"/>
                </a:cubicBezTo>
                <a:close/>
                <a:moveTo>
                  <a:pt x="70" y="31"/>
                </a:moveTo>
                <a:cubicBezTo>
                  <a:pt x="64" y="19"/>
                  <a:pt x="38" y="18"/>
                  <a:pt x="37" y="0"/>
                </a:cubicBezTo>
                <a:cubicBezTo>
                  <a:pt x="18" y="29"/>
                  <a:pt x="21" y="49"/>
                  <a:pt x="43" y="63"/>
                </a:cubicBezTo>
                <a:cubicBezTo>
                  <a:pt x="44" y="58"/>
                  <a:pt x="45" y="53"/>
                  <a:pt x="47" y="49"/>
                </a:cubicBezTo>
                <a:cubicBezTo>
                  <a:pt x="37" y="39"/>
                  <a:pt x="35" y="28"/>
                  <a:pt x="36" y="18"/>
                </a:cubicBezTo>
                <a:cubicBezTo>
                  <a:pt x="37" y="27"/>
                  <a:pt x="42" y="36"/>
                  <a:pt x="51" y="43"/>
                </a:cubicBezTo>
                <a:cubicBezTo>
                  <a:pt x="56" y="37"/>
                  <a:pt x="62" y="33"/>
                  <a:pt x="70" y="31"/>
                </a:cubicBezTo>
                <a:close/>
                <a:moveTo>
                  <a:pt x="74" y="109"/>
                </a:moveTo>
                <a:cubicBezTo>
                  <a:pt x="73" y="106"/>
                  <a:pt x="66" y="103"/>
                  <a:pt x="62" y="100"/>
                </a:cubicBezTo>
                <a:cubicBezTo>
                  <a:pt x="63" y="105"/>
                  <a:pt x="64" y="109"/>
                  <a:pt x="68" y="114"/>
                </a:cubicBezTo>
                <a:cubicBezTo>
                  <a:pt x="73" y="117"/>
                  <a:pt x="77" y="112"/>
                  <a:pt x="74" y="109"/>
                </a:cubicBezTo>
                <a:close/>
                <a:moveTo>
                  <a:pt x="61" y="71"/>
                </a:moveTo>
                <a:cubicBezTo>
                  <a:pt x="65" y="58"/>
                  <a:pt x="72" y="62"/>
                  <a:pt x="73" y="57"/>
                </a:cubicBezTo>
                <a:cubicBezTo>
                  <a:pt x="75" y="52"/>
                  <a:pt x="69" y="47"/>
                  <a:pt x="66" y="51"/>
                </a:cubicBezTo>
                <a:cubicBezTo>
                  <a:pt x="60" y="56"/>
                  <a:pt x="57" y="63"/>
                  <a:pt x="61" y="71"/>
                </a:cubicBezTo>
                <a:close/>
                <a:moveTo>
                  <a:pt x="73" y="66"/>
                </a:moveTo>
                <a:cubicBezTo>
                  <a:pt x="69" y="69"/>
                  <a:pt x="67" y="73"/>
                  <a:pt x="65" y="77"/>
                </a:cubicBezTo>
                <a:cubicBezTo>
                  <a:pt x="69" y="76"/>
                  <a:pt x="73" y="74"/>
                  <a:pt x="77" y="72"/>
                </a:cubicBezTo>
                <a:cubicBezTo>
                  <a:pt x="82" y="68"/>
                  <a:pt x="77" y="61"/>
                  <a:pt x="73" y="66"/>
                </a:cubicBezTo>
                <a:close/>
                <a:moveTo>
                  <a:pt x="76" y="79"/>
                </a:moveTo>
                <a:cubicBezTo>
                  <a:pt x="71" y="80"/>
                  <a:pt x="68" y="82"/>
                  <a:pt x="66" y="85"/>
                </a:cubicBezTo>
                <a:cubicBezTo>
                  <a:pt x="69" y="86"/>
                  <a:pt x="73" y="87"/>
                  <a:pt x="76" y="87"/>
                </a:cubicBezTo>
                <a:cubicBezTo>
                  <a:pt x="83" y="87"/>
                  <a:pt x="81" y="78"/>
                  <a:pt x="76" y="79"/>
                </a:cubicBezTo>
                <a:close/>
                <a:moveTo>
                  <a:pt x="81" y="96"/>
                </a:moveTo>
                <a:cubicBezTo>
                  <a:pt x="78" y="93"/>
                  <a:pt x="73" y="93"/>
                  <a:pt x="66" y="94"/>
                </a:cubicBezTo>
                <a:cubicBezTo>
                  <a:pt x="70" y="98"/>
                  <a:pt x="73" y="101"/>
                  <a:pt x="78" y="103"/>
                </a:cubicBezTo>
                <a:cubicBezTo>
                  <a:pt x="83" y="104"/>
                  <a:pt x="84" y="100"/>
                  <a:pt x="81" y="9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1" name="Freeform 197"/>
          <p:cNvSpPr>
            <a:spLocks noEditPoints="1"/>
          </p:cNvSpPr>
          <p:nvPr/>
        </p:nvSpPr>
        <p:spPr bwMode="auto">
          <a:xfrm>
            <a:off x="6518061" y="4565720"/>
            <a:ext cx="190807" cy="226858"/>
          </a:xfrm>
          <a:custGeom>
            <a:avLst/>
            <a:gdLst>
              <a:gd name="T0" fmla="*/ 90 w 92"/>
              <a:gd name="T1" fmla="*/ 57 h 109"/>
              <a:gd name="T2" fmla="*/ 83 w 92"/>
              <a:gd name="T3" fmla="*/ 56 h 109"/>
              <a:gd name="T4" fmla="*/ 0 w 92"/>
              <a:gd name="T5" fmla="*/ 109 h 109"/>
              <a:gd name="T6" fmla="*/ 87 w 92"/>
              <a:gd name="T7" fmla="*/ 63 h 109"/>
              <a:gd name="T8" fmla="*/ 92 w 92"/>
              <a:gd name="T9" fmla="*/ 60 h 109"/>
              <a:gd name="T10" fmla="*/ 90 w 92"/>
              <a:gd name="T11" fmla="*/ 57 h 109"/>
              <a:gd name="T12" fmla="*/ 77 w 92"/>
              <a:gd name="T13" fmla="*/ 56 h 109"/>
              <a:gd name="T14" fmla="*/ 79 w 92"/>
              <a:gd name="T15" fmla="*/ 61 h 109"/>
              <a:gd name="T16" fmla="*/ 17 w 92"/>
              <a:gd name="T17" fmla="*/ 84 h 109"/>
              <a:gd name="T18" fmla="*/ 77 w 92"/>
              <a:gd name="T19"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9">
                <a:moveTo>
                  <a:pt x="90" y="57"/>
                </a:moveTo>
                <a:cubicBezTo>
                  <a:pt x="83" y="56"/>
                  <a:pt x="83" y="56"/>
                  <a:pt x="83" y="56"/>
                </a:cubicBezTo>
                <a:cubicBezTo>
                  <a:pt x="47" y="0"/>
                  <a:pt x="0" y="43"/>
                  <a:pt x="0" y="109"/>
                </a:cubicBezTo>
                <a:cubicBezTo>
                  <a:pt x="33" y="80"/>
                  <a:pt x="73" y="108"/>
                  <a:pt x="87" y="63"/>
                </a:cubicBezTo>
                <a:cubicBezTo>
                  <a:pt x="92" y="60"/>
                  <a:pt x="92" y="60"/>
                  <a:pt x="92" y="60"/>
                </a:cubicBezTo>
                <a:cubicBezTo>
                  <a:pt x="90" y="57"/>
                  <a:pt x="90" y="57"/>
                  <a:pt x="90" y="57"/>
                </a:cubicBezTo>
                <a:close/>
                <a:moveTo>
                  <a:pt x="77" y="56"/>
                </a:moveTo>
                <a:cubicBezTo>
                  <a:pt x="81" y="57"/>
                  <a:pt x="81" y="62"/>
                  <a:pt x="79" y="61"/>
                </a:cubicBezTo>
                <a:cubicBezTo>
                  <a:pt x="58" y="61"/>
                  <a:pt x="38" y="67"/>
                  <a:pt x="17" y="84"/>
                </a:cubicBezTo>
                <a:cubicBezTo>
                  <a:pt x="27" y="71"/>
                  <a:pt x="39" y="58"/>
                  <a:pt x="77" y="5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2" name="Freeform 198"/>
          <p:cNvSpPr>
            <a:spLocks noEditPoints="1"/>
          </p:cNvSpPr>
          <p:nvPr/>
        </p:nvSpPr>
        <p:spPr bwMode="auto">
          <a:xfrm>
            <a:off x="6693040" y="4454929"/>
            <a:ext cx="167945" cy="206634"/>
          </a:xfrm>
          <a:custGeom>
            <a:avLst/>
            <a:gdLst>
              <a:gd name="T0" fmla="*/ 13 w 81"/>
              <a:gd name="T1" fmla="*/ 77 h 99"/>
              <a:gd name="T2" fmla="*/ 5 w 81"/>
              <a:gd name="T3" fmla="*/ 54 h 99"/>
              <a:gd name="T4" fmla="*/ 18 w 81"/>
              <a:gd name="T5" fmla="*/ 7 h 99"/>
              <a:gd name="T6" fmla="*/ 55 w 81"/>
              <a:gd name="T7" fmla="*/ 23 h 99"/>
              <a:gd name="T8" fmla="*/ 58 w 81"/>
              <a:gd name="T9" fmla="*/ 40 h 99"/>
              <a:gd name="T10" fmla="*/ 69 w 81"/>
              <a:gd name="T11" fmla="*/ 50 h 99"/>
              <a:gd name="T12" fmla="*/ 54 w 81"/>
              <a:gd name="T13" fmla="*/ 93 h 99"/>
              <a:gd name="T14" fmla="*/ 13 w 81"/>
              <a:gd name="T15" fmla="*/ 77 h 99"/>
              <a:gd name="T16" fmla="*/ 38 w 81"/>
              <a:gd name="T17" fmla="*/ 21 h 99"/>
              <a:gd name="T18" fmla="*/ 52 w 81"/>
              <a:gd name="T19" fmla="*/ 27 h 99"/>
              <a:gd name="T20" fmla="*/ 43 w 81"/>
              <a:gd name="T21" fmla="*/ 15 h 99"/>
              <a:gd name="T22" fmla="*/ 38 w 81"/>
              <a:gd name="T23" fmla="*/ 21 h 99"/>
              <a:gd name="T24" fmla="*/ 61 w 81"/>
              <a:gd name="T25" fmla="*/ 54 h 99"/>
              <a:gd name="T26" fmla="*/ 53 w 81"/>
              <a:gd name="T27" fmla="*/ 71 h 99"/>
              <a:gd name="T28" fmla="*/ 62 w 81"/>
              <a:gd name="T29" fmla="*/ 75 h 99"/>
              <a:gd name="T30" fmla="*/ 61 w 81"/>
              <a:gd name="T31" fmla="*/ 54 h 99"/>
              <a:gd name="T32" fmla="*/ 51 w 81"/>
              <a:gd name="T33" fmla="*/ 62 h 99"/>
              <a:gd name="T34" fmla="*/ 56 w 81"/>
              <a:gd name="T35" fmla="*/ 50 h 99"/>
              <a:gd name="T36" fmla="*/ 45 w 81"/>
              <a:gd name="T37" fmla="*/ 58 h 99"/>
              <a:gd name="T38" fmla="*/ 51 w 81"/>
              <a:gd name="T39" fmla="*/ 62 h 99"/>
              <a:gd name="T40" fmla="*/ 45 w 81"/>
              <a:gd name="T41" fmla="*/ 50 h 99"/>
              <a:gd name="T42" fmla="*/ 52 w 81"/>
              <a:gd name="T43" fmla="*/ 41 h 99"/>
              <a:gd name="T44" fmla="*/ 42 w 81"/>
              <a:gd name="T45" fmla="*/ 43 h 99"/>
              <a:gd name="T46" fmla="*/ 45 w 81"/>
              <a:gd name="T47" fmla="*/ 50 h 99"/>
              <a:gd name="T48" fmla="*/ 35 w 81"/>
              <a:gd name="T49" fmla="*/ 36 h 99"/>
              <a:gd name="T50" fmla="*/ 50 w 81"/>
              <a:gd name="T51" fmla="*/ 33 h 99"/>
              <a:gd name="T52" fmla="*/ 36 w 81"/>
              <a:gd name="T53" fmla="*/ 28 h 99"/>
              <a:gd name="T54" fmla="*/ 35 w 81"/>
              <a:gd name="T55"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99">
                <a:moveTo>
                  <a:pt x="13" y="77"/>
                </a:moveTo>
                <a:cubicBezTo>
                  <a:pt x="35" y="74"/>
                  <a:pt x="34" y="45"/>
                  <a:pt x="5" y="54"/>
                </a:cubicBezTo>
                <a:cubicBezTo>
                  <a:pt x="0" y="34"/>
                  <a:pt x="3" y="18"/>
                  <a:pt x="18" y="7"/>
                </a:cubicBezTo>
                <a:cubicBezTo>
                  <a:pt x="34" y="0"/>
                  <a:pt x="49" y="7"/>
                  <a:pt x="55" y="23"/>
                </a:cubicBezTo>
                <a:cubicBezTo>
                  <a:pt x="58" y="29"/>
                  <a:pt x="56" y="36"/>
                  <a:pt x="58" y="40"/>
                </a:cubicBezTo>
                <a:cubicBezTo>
                  <a:pt x="61" y="44"/>
                  <a:pt x="65" y="44"/>
                  <a:pt x="69" y="50"/>
                </a:cubicBezTo>
                <a:cubicBezTo>
                  <a:pt x="81" y="71"/>
                  <a:pt x="74" y="84"/>
                  <a:pt x="54" y="93"/>
                </a:cubicBezTo>
                <a:cubicBezTo>
                  <a:pt x="42" y="99"/>
                  <a:pt x="17" y="89"/>
                  <a:pt x="13" y="77"/>
                </a:cubicBezTo>
                <a:close/>
                <a:moveTo>
                  <a:pt x="38" y="21"/>
                </a:moveTo>
                <a:cubicBezTo>
                  <a:pt x="40" y="24"/>
                  <a:pt x="47" y="25"/>
                  <a:pt x="52" y="27"/>
                </a:cubicBezTo>
                <a:cubicBezTo>
                  <a:pt x="49" y="22"/>
                  <a:pt x="47" y="18"/>
                  <a:pt x="43" y="15"/>
                </a:cubicBezTo>
                <a:cubicBezTo>
                  <a:pt x="37" y="13"/>
                  <a:pt x="34" y="19"/>
                  <a:pt x="38" y="21"/>
                </a:cubicBezTo>
                <a:close/>
                <a:moveTo>
                  <a:pt x="61" y="54"/>
                </a:moveTo>
                <a:cubicBezTo>
                  <a:pt x="61" y="67"/>
                  <a:pt x="53" y="65"/>
                  <a:pt x="53" y="71"/>
                </a:cubicBezTo>
                <a:cubicBezTo>
                  <a:pt x="52" y="77"/>
                  <a:pt x="59" y="79"/>
                  <a:pt x="62" y="75"/>
                </a:cubicBezTo>
                <a:cubicBezTo>
                  <a:pt x="65" y="68"/>
                  <a:pt x="67" y="61"/>
                  <a:pt x="61" y="54"/>
                </a:cubicBezTo>
                <a:close/>
                <a:moveTo>
                  <a:pt x="51" y="62"/>
                </a:moveTo>
                <a:cubicBezTo>
                  <a:pt x="54" y="58"/>
                  <a:pt x="55" y="54"/>
                  <a:pt x="56" y="50"/>
                </a:cubicBezTo>
                <a:cubicBezTo>
                  <a:pt x="52" y="51"/>
                  <a:pt x="48" y="54"/>
                  <a:pt x="45" y="58"/>
                </a:cubicBezTo>
                <a:cubicBezTo>
                  <a:pt x="42" y="62"/>
                  <a:pt x="48" y="68"/>
                  <a:pt x="51" y="62"/>
                </a:cubicBezTo>
                <a:close/>
                <a:moveTo>
                  <a:pt x="45" y="50"/>
                </a:moveTo>
                <a:cubicBezTo>
                  <a:pt x="48" y="48"/>
                  <a:pt x="51" y="45"/>
                  <a:pt x="52" y="41"/>
                </a:cubicBezTo>
                <a:cubicBezTo>
                  <a:pt x="49" y="41"/>
                  <a:pt x="45" y="42"/>
                  <a:pt x="42" y="43"/>
                </a:cubicBezTo>
                <a:cubicBezTo>
                  <a:pt x="35" y="45"/>
                  <a:pt x="40" y="53"/>
                  <a:pt x="45" y="50"/>
                </a:cubicBezTo>
                <a:close/>
                <a:moveTo>
                  <a:pt x="35" y="36"/>
                </a:moveTo>
                <a:cubicBezTo>
                  <a:pt x="39" y="37"/>
                  <a:pt x="44" y="36"/>
                  <a:pt x="50" y="33"/>
                </a:cubicBezTo>
                <a:cubicBezTo>
                  <a:pt x="45" y="30"/>
                  <a:pt x="41" y="28"/>
                  <a:pt x="36" y="28"/>
                </a:cubicBezTo>
                <a:cubicBezTo>
                  <a:pt x="31" y="29"/>
                  <a:pt x="31" y="33"/>
                  <a:pt x="35" y="3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3" name="Freeform 199"/>
          <p:cNvSpPr/>
          <p:nvPr/>
        </p:nvSpPr>
        <p:spPr bwMode="auto">
          <a:xfrm>
            <a:off x="6824054" y="4573633"/>
            <a:ext cx="105515" cy="123101"/>
          </a:xfrm>
          <a:custGeom>
            <a:avLst/>
            <a:gdLst>
              <a:gd name="T0" fmla="*/ 0 w 51"/>
              <a:gd name="T1" fmla="*/ 38 h 59"/>
              <a:gd name="T2" fmla="*/ 41 w 51"/>
              <a:gd name="T3" fmla="*/ 59 h 59"/>
              <a:gd name="T4" fmla="*/ 17 w 51"/>
              <a:gd name="T5" fmla="*/ 0 h 59"/>
              <a:gd name="T6" fmla="*/ 17 w 51"/>
              <a:gd name="T7" fmla="*/ 15 h 59"/>
              <a:gd name="T8" fmla="*/ 36 w 51"/>
              <a:gd name="T9" fmla="*/ 41 h 59"/>
              <a:gd name="T10" fmla="*/ 15 w 51"/>
              <a:gd name="T11" fmla="*/ 21 h 59"/>
              <a:gd name="T12" fmla="*/ 0 w 51"/>
              <a:gd name="T13" fmla="*/ 38 h 59"/>
            </a:gdLst>
            <a:ahLst/>
            <a:cxnLst>
              <a:cxn ang="0">
                <a:pos x="T0" y="T1"/>
              </a:cxn>
              <a:cxn ang="0">
                <a:pos x="T2" y="T3"/>
              </a:cxn>
              <a:cxn ang="0">
                <a:pos x="T4" y="T5"/>
              </a:cxn>
              <a:cxn ang="0">
                <a:pos x="T6" y="T7"/>
              </a:cxn>
              <a:cxn ang="0">
                <a:pos x="T8" y="T9"/>
              </a:cxn>
              <a:cxn ang="0">
                <a:pos x="T10" y="T11"/>
              </a:cxn>
              <a:cxn ang="0">
                <a:pos x="T12" y="T13"/>
              </a:cxn>
            </a:cxnLst>
            <a:rect l="0" t="0" r="r" b="b"/>
            <a:pathLst>
              <a:path w="51" h="59">
                <a:moveTo>
                  <a:pt x="0" y="38"/>
                </a:moveTo>
                <a:cubicBezTo>
                  <a:pt x="9" y="48"/>
                  <a:pt x="35" y="41"/>
                  <a:pt x="41" y="59"/>
                </a:cubicBezTo>
                <a:cubicBezTo>
                  <a:pt x="51" y="26"/>
                  <a:pt x="42" y="7"/>
                  <a:pt x="17" y="0"/>
                </a:cubicBezTo>
                <a:cubicBezTo>
                  <a:pt x="18" y="5"/>
                  <a:pt x="18" y="10"/>
                  <a:pt x="17" y="15"/>
                </a:cubicBezTo>
                <a:cubicBezTo>
                  <a:pt x="30" y="22"/>
                  <a:pt x="35" y="31"/>
                  <a:pt x="36" y="41"/>
                </a:cubicBezTo>
                <a:cubicBezTo>
                  <a:pt x="33" y="33"/>
                  <a:pt x="26" y="26"/>
                  <a:pt x="15" y="21"/>
                </a:cubicBezTo>
                <a:cubicBezTo>
                  <a:pt x="12" y="28"/>
                  <a:pt x="7" y="34"/>
                  <a:pt x="0" y="3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4" name="Freeform 200"/>
          <p:cNvSpPr/>
          <p:nvPr/>
        </p:nvSpPr>
        <p:spPr bwMode="auto">
          <a:xfrm>
            <a:off x="6734367" y="4384585"/>
            <a:ext cx="83533" cy="87050"/>
          </a:xfrm>
          <a:custGeom>
            <a:avLst/>
            <a:gdLst>
              <a:gd name="T0" fmla="*/ 2 w 40"/>
              <a:gd name="T1" fmla="*/ 34 h 42"/>
              <a:gd name="T2" fmla="*/ 9 w 40"/>
              <a:gd name="T3" fmla="*/ 0 h 42"/>
              <a:gd name="T4" fmla="*/ 33 w 40"/>
              <a:gd name="T5" fmla="*/ 42 h 42"/>
              <a:gd name="T6" fmla="*/ 24 w 40"/>
              <a:gd name="T7" fmla="*/ 35 h 42"/>
              <a:gd name="T8" fmla="*/ 17 w 40"/>
              <a:gd name="T9" fmla="*/ 11 h 42"/>
              <a:gd name="T10" fmla="*/ 19 w 40"/>
              <a:gd name="T11" fmla="*/ 33 h 42"/>
              <a:gd name="T12" fmla="*/ 2 w 40"/>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2" y="34"/>
                </a:moveTo>
                <a:cubicBezTo>
                  <a:pt x="0" y="24"/>
                  <a:pt x="16" y="12"/>
                  <a:pt x="9" y="0"/>
                </a:cubicBezTo>
                <a:cubicBezTo>
                  <a:pt x="33" y="10"/>
                  <a:pt x="40" y="24"/>
                  <a:pt x="33" y="42"/>
                </a:cubicBezTo>
                <a:cubicBezTo>
                  <a:pt x="30" y="39"/>
                  <a:pt x="27" y="37"/>
                  <a:pt x="24" y="35"/>
                </a:cubicBezTo>
                <a:cubicBezTo>
                  <a:pt x="26" y="24"/>
                  <a:pt x="23" y="17"/>
                  <a:pt x="17" y="11"/>
                </a:cubicBezTo>
                <a:cubicBezTo>
                  <a:pt x="21" y="17"/>
                  <a:pt x="22" y="24"/>
                  <a:pt x="19" y="33"/>
                </a:cubicBezTo>
                <a:cubicBezTo>
                  <a:pt x="14" y="32"/>
                  <a:pt x="8" y="32"/>
                  <a:pt x="2" y="3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5" name="Freeform 201"/>
          <p:cNvSpPr/>
          <p:nvPr/>
        </p:nvSpPr>
        <p:spPr bwMode="auto">
          <a:xfrm>
            <a:off x="6815262" y="4454929"/>
            <a:ext cx="106394" cy="108153"/>
          </a:xfrm>
          <a:custGeom>
            <a:avLst/>
            <a:gdLst>
              <a:gd name="T0" fmla="*/ 17 w 51"/>
              <a:gd name="T1" fmla="*/ 52 h 52"/>
              <a:gd name="T2" fmla="*/ 6 w 51"/>
              <a:gd name="T3" fmla="*/ 39 h 52"/>
              <a:gd name="T4" fmla="*/ 37 w 51"/>
              <a:gd name="T5" fmla="*/ 11 h 52"/>
              <a:gd name="T6" fmla="*/ 2 w 51"/>
              <a:gd name="T7" fmla="*/ 32 h 52"/>
              <a:gd name="T8" fmla="*/ 0 w 51"/>
              <a:gd name="T9" fmla="*/ 13 h 52"/>
              <a:gd name="T10" fmla="*/ 51 w 51"/>
              <a:gd name="T11" fmla="*/ 2 h 52"/>
              <a:gd name="T12" fmla="*/ 17 w 5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17" y="52"/>
                </a:moveTo>
                <a:cubicBezTo>
                  <a:pt x="15" y="47"/>
                  <a:pt x="9" y="44"/>
                  <a:pt x="6" y="39"/>
                </a:cubicBezTo>
                <a:cubicBezTo>
                  <a:pt x="24" y="30"/>
                  <a:pt x="34" y="20"/>
                  <a:pt x="37" y="11"/>
                </a:cubicBezTo>
                <a:cubicBezTo>
                  <a:pt x="26" y="21"/>
                  <a:pt x="14" y="27"/>
                  <a:pt x="2" y="32"/>
                </a:cubicBezTo>
                <a:cubicBezTo>
                  <a:pt x="1" y="26"/>
                  <a:pt x="2" y="18"/>
                  <a:pt x="0" y="13"/>
                </a:cubicBezTo>
                <a:cubicBezTo>
                  <a:pt x="15" y="3"/>
                  <a:pt x="32" y="0"/>
                  <a:pt x="51" y="2"/>
                </a:cubicBezTo>
                <a:cubicBezTo>
                  <a:pt x="42" y="17"/>
                  <a:pt x="40" y="45"/>
                  <a:pt x="17" y="5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6" name="Freeform 202"/>
          <p:cNvSpPr/>
          <p:nvPr/>
        </p:nvSpPr>
        <p:spPr bwMode="auto">
          <a:xfrm>
            <a:off x="6547077" y="4357327"/>
            <a:ext cx="195203" cy="123101"/>
          </a:xfrm>
          <a:custGeom>
            <a:avLst/>
            <a:gdLst>
              <a:gd name="T0" fmla="*/ 30 w 94"/>
              <a:gd name="T1" fmla="*/ 59 h 59"/>
              <a:gd name="T2" fmla="*/ 60 w 94"/>
              <a:gd name="T3" fmla="*/ 59 h 59"/>
              <a:gd name="T4" fmla="*/ 74 w 94"/>
              <a:gd name="T5" fmla="*/ 1 h 59"/>
              <a:gd name="T6" fmla="*/ 71 w 94"/>
              <a:gd name="T7" fmla="*/ 0 h 59"/>
              <a:gd name="T8" fmla="*/ 40 w 94"/>
              <a:gd name="T9" fmla="*/ 24 h 59"/>
              <a:gd name="T10" fmla="*/ 5 w 94"/>
              <a:gd name="T11" fmla="*/ 15 h 59"/>
              <a:gd name="T12" fmla="*/ 5 w 94"/>
              <a:gd name="T13" fmla="*/ 15 h 59"/>
              <a:gd name="T14" fmla="*/ 30 w 94"/>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30" y="59"/>
                </a:moveTo>
                <a:cubicBezTo>
                  <a:pt x="33" y="37"/>
                  <a:pt x="58" y="38"/>
                  <a:pt x="60" y="59"/>
                </a:cubicBezTo>
                <a:cubicBezTo>
                  <a:pt x="94" y="46"/>
                  <a:pt x="91" y="25"/>
                  <a:pt x="74" y="1"/>
                </a:cubicBezTo>
                <a:cubicBezTo>
                  <a:pt x="73" y="1"/>
                  <a:pt x="72" y="0"/>
                  <a:pt x="71" y="0"/>
                </a:cubicBezTo>
                <a:cubicBezTo>
                  <a:pt x="56" y="4"/>
                  <a:pt x="46" y="12"/>
                  <a:pt x="40" y="24"/>
                </a:cubicBezTo>
                <a:cubicBezTo>
                  <a:pt x="30" y="17"/>
                  <a:pt x="19" y="13"/>
                  <a:pt x="5" y="15"/>
                </a:cubicBezTo>
                <a:cubicBezTo>
                  <a:pt x="5" y="15"/>
                  <a:pt x="5" y="15"/>
                  <a:pt x="5" y="15"/>
                </a:cubicBezTo>
                <a:cubicBezTo>
                  <a:pt x="0" y="33"/>
                  <a:pt x="3" y="49"/>
                  <a:pt x="30" y="5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7" name="Freeform 203"/>
          <p:cNvSpPr/>
          <p:nvPr/>
        </p:nvSpPr>
        <p:spPr bwMode="auto">
          <a:xfrm>
            <a:off x="6489044" y="4317759"/>
            <a:ext cx="87050" cy="104636"/>
          </a:xfrm>
          <a:custGeom>
            <a:avLst/>
            <a:gdLst>
              <a:gd name="T0" fmla="*/ 42 w 42"/>
              <a:gd name="T1" fmla="*/ 19 h 50"/>
              <a:gd name="T2" fmla="*/ 10 w 42"/>
              <a:gd name="T3" fmla="*/ 0 h 50"/>
              <a:gd name="T4" fmla="*/ 27 w 42"/>
              <a:gd name="T5" fmla="*/ 50 h 50"/>
              <a:gd name="T6" fmla="*/ 28 w 42"/>
              <a:gd name="T7" fmla="*/ 37 h 50"/>
              <a:gd name="T8" fmla="*/ 13 w 42"/>
              <a:gd name="T9" fmla="*/ 15 h 50"/>
              <a:gd name="T10" fmla="*/ 29 w 42"/>
              <a:gd name="T11" fmla="*/ 32 h 50"/>
              <a:gd name="T12" fmla="*/ 42 w 42"/>
              <a:gd name="T13" fmla="*/ 19 h 50"/>
            </a:gdLst>
            <a:ahLst/>
            <a:cxnLst>
              <a:cxn ang="0">
                <a:pos x="T0" y="T1"/>
              </a:cxn>
              <a:cxn ang="0">
                <a:pos x="T2" y="T3"/>
              </a:cxn>
              <a:cxn ang="0">
                <a:pos x="T4" y="T5"/>
              </a:cxn>
              <a:cxn ang="0">
                <a:pos x="T6" y="T7"/>
              </a:cxn>
              <a:cxn ang="0">
                <a:pos x="T8" y="T9"/>
              </a:cxn>
              <a:cxn ang="0">
                <a:pos x="T10" y="T11"/>
              </a:cxn>
              <a:cxn ang="0">
                <a:pos x="T12" y="T13"/>
              </a:cxn>
            </a:cxnLst>
            <a:rect l="0" t="0" r="r" b="b"/>
            <a:pathLst>
              <a:path w="42" h="50">
                <a:moveTo>
                  <a:pt x="42" y="19"/>
                </a:moveTo>
                <a:cubicBezTo>
                  <a:pt x="36" y="10"/>
                  <a:pt x="14" y="15"/>
                  <a:pt x="10" y="0"/>
                </a:cubicBezTo>
                <a:cubicBezTo>
                  <a:pt x="0" y="27"/>
                  <a:pt x="7" y="43"/>
                  <a:pt x="27" y="50"/>
                </a:cubicBezTo>
                <a:cubicBezTo>
                  <a:pt x="26" y="45"/>
                  <a:pt x="27" y="41"/>
                  <a:pt x="28" y="37"/>
                </a:cubicBezTo>
                <a:cubicBezTo>
                  <a:pt x="17" y="31"/>
                  <a:pt x="13" y="23"/>
                  <a:pt x="13" y="15"/>
                </a:cubicBezTo>
                <a:cubicBezTo>
                  <a:pt x="15" y="22"/>
                  <a:pt x="21" y="28"/>
                  <a:pt x="29" y="32"/>
                </a:cubicBezTo>
                <a:cubicBezTo>
                  <a:pt x="32" y="27"/>
                  <a:pt x="36" y="22"/>
                  <a:pt x="42" y="1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8" name="Freeform 204"/>
          <p:cNvSpPr>
            <a:spLocks noEditPoints="1"/>
          </p:cNvSpPr>
          <p:nvPr/>
        </p:nvSpPr>
        <p:spPr bwMode="auto">
          <a:xfrm>
            <a:off x="6569939" y="4343258"/>
            <a:ext cx="99360" cy="51878"/>
          </a:xfrm>
          <a:custGeom>
            <a:avLst/>
            <a:gdLst>
              <a:gd name="T0" fmla="*/ 18 w 48"/>
              <a:gd name="T1" fmla="*/ 10 h 25"/>
              <a:gd name="T2" fmla="*/ 12 w 48"/>
              <a:gd name="T3" fmla="*/ 10 h 25"/>
              <a:gd name="T4" fmla="*/ 9 w 48"/>
              <a:gd name="T5" fmla="*/ 5 h 25"/>
              <a:gd name="T6" fmla="*/ 9 w 48"/>
              <a:gd name="T7" fmla="*/ 11 h 25"/>
              <a:gd name="T8" fmla="*/ 9 w 48"/>
              <a:gd name="T9" fmla="*/ 5 h 25"/>
              <a:gd name="T10" fmla="*/ 5 w 48"/>
              <a:gd name="T11" fmla="*/ 16 h 25"/>
              <a:gd name="T12" fmla="*/ 0 w 48"/>
              <a:gd name="T13" fmla="*/ 16 h 25"/>
              <a:gd name="T14" fmla="*/ 10 w 48"/>
              <a:gd name="T15" fmla="*/ 12 h 25"/>
              <a:gd name="T16" fmla="*/ 10 w 48"/>
              <a:gd name="T17" fmla="*/ 17 h 25"/>
              <a:gd name="T18" fmla="*/ 10 w 48"/>
              <a:gd name="T19" fmla="*/ 12 h 25"/>
              <a:gd name="T20" fmla="*/ 17 w 48"/>
              <a:gd name="T21" fmla="*/ 19 h 25"/>
              <a:gd name="T22" fmla="*/ 11 w 48"/>
              <a:gd name="T23" fmla="*/ 19 h 25"/>
              <a:gd name="T24" fmla="*/ 20 w 48"/>
              <a:gd name="T25" fmla="*/ 14 h 25"/>
              <a:gd name="T26" fmla="*/ 20 w 48"/>
              <a:gd name="T27" fmla="*/ 19 h 25"/>
              <a:gd name="T28" fmla="*/ 20 w 48"/>
              <a:gd name="T29" fmla="*/ 14 h 25"/>
              <a:gd name="T30" fmla="*/ 25 w 48"/>
              <a:gd name="T31" fmla="*/ 22 h 25"/>
              <a:gd name="T32" fmla="*/ 20 w 48"/>
              <a:gd name="T33" fmla="*/ 22 h 25"/>
              <a:gd name="T34" fmla="*/ 29 w 48"/>
              <a:gd name="T35" fmla="*/ 19 h 25"/>
              <a:gd name="T36" fmla="*/ 29 w 48"/>
              <a:gd name="T37" fmla="*/ 25 h 25"/>
              <a:gd name="T38" fmla="*/ 29 w 48"/>
              <a:gd name="T39" fmla="*/ 19 h 25"/>
              <a:gd name="T40" fmla="*/ 30 w 48"/>
              <a:gd name="T41" fmla="*/ 16 h 25"/>
              <a:gd name="T42" fmla="*/ 24 w 48"/>
              <a:gd name="T43" fmla="*/ 16 h 25"/>
              <a:gd name="T44" fmla="*/ 34 w 48"/>
              <a:gd name="T45" fmla="*/ 13 h 25"/>
              <a:gd name="T46" fmla="*/ 34 w 48"/>
              <a:gd name="T47" fmla="*/ 19 h 25"/>
              <a:gd name="T48" fmla="*/ 34 w 48"/>
              <a:gd name="T49" fmla="*/ 13 h 25"/>
              <a:gd name="T50" fmla="*/ 48 w 48"/>
              <a:gd name="T51" fmla="*/ 4 h 25"/>
              <a:gd name="T52" fmla="*/ 43 w 48"/>
              <a:gd name="T53" fmla="*/ 4 h 25"/>
              <a:gd name="T54" fmla="*/ 42 w 48"/>
              <a:gd name="T55" fmla="*/ 6 h 25"/>
              <a:gd name="T56" fmla="*/ 42 w 48"/>
              <a:gd name="T57" fmla="*/ 12 h 25"/>
              <a:gd name="T58" fmla="*/ 42 w 48"/>
              <a:gd name="T59" fmla="*/ 6 h 25"/>
              <a:gd name="T60" fmla="*/ 38 w 48"/>
              <a:gd name="T61" fmla="*/ 10 h 25"/>
              <a:gd name="T62" fmla="*/ 33 w 48"/>
              <a:gd name="T63" fmla="*/ 10 h 25"/>
              <a:gd name="T64" fmla="*/ 38 w 48"/>
              <a:gd name="T65" fmla="*/ 1 h 25"/>
              <a:gd name="T66" fmla="*/ 38 w 48"/>
              <a:gd name="T67" fmla="*/ 6 h 25"/>
              <a:gd name="T68" fmla="*/ 38 w 48"/>
              <a:gd name="T69" fmla="*/ 1 h 25"/>
              <a:gd name="T70" fmla="*/ 35 w 48"/>
              <a:gd name="T71" fmla="*/ 3 h 25"/>
              <a:gd name="T72" fmla="*/ 29 w 48"/>
              <a:gd name="T73" fmla="*/ 3 h 25"/>
              <a:gd name="T74" fmla="*/ 29 w 48"/>
              <a:gd name="T75" fmla="*/ 6 h 25"/>
              <a:gd name="T76" fmla="*/ 29 w 48"/>
              <a:gd name="T77" fmla="*/ 12 h 25"/>
              <a:gd name="T78" fmla="*/ 29 w 48"/>
              <a:gd name="T79" fmla="*/ 6 h 25"/>
              <a:gd name="T80" fmla="*/ 19 w 48"/>
              <a:gd name="T81" fmla="*/ 10 h 25"/>
              <a:gd name="T82" fmla="*/ 25 w 48"/>
              <a:gd name="T83" fmla="*/ 10 h 25"/>
              <a:gd name="T84" fmla="*/ 25 w 48"/>
              <a:gd name="T85" fmla="*/ 1 h 25"/>
              <a:gd name="T86" fmla="*/ 25 w 48"/>
              <a:gd name="T87" fmla="*/ 7 h 25"/>
              <a:gd name="T88" fmla="*/ 25 w 48"/>
              <a:gd name="T89" fmla="*/ 1 h 25"/>
              <a:gd name="T90" fmla="*/ 16 w 48"/>
              <a:gd name="T91" fmla="*/ 5 h 25"/>
              <a:gd name="T92" fmla="*/ 21 w 48"/>
              <a:gd name="T9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25">
                <a:moveTo>
                  <a:pt x="15" y="7"/>
                </a:moveTo>
                <a:cubicBezTo>
                  <a:pt x="16" y="7"/>
                  <a:pt x="18" y="9"/>
                  <a:pt x="18" y="10"/>
                </a:cubicBezTo>
                <a:cubicBezTo>
                  <a:pt x="18" y="12"/>
                  <a:pt x="16" y="13"/>
                  <a:pt x="15" y="13"/>
                </a:cubicBezTo>
                <a:cubicBezTo>
                  <a:pt x="13" y="13"/>
                  <a:pt x="12" y="12"/>
                  <a:pt x="12" y="10"/>
                </a:cubicBezTo>
                <a:cubicBezTo>
                  <a:pt x="12" y="9"/>
                  <a:pt x="13" y="7"/>
                  <a:pt x="15" y="7"/>
                </a:cubicBezTo>
                <a:close/>
                <a:moveTo>
                  <a:pt x="9" y="5"/>
                </a:moveTo>
                <a:cubicBezTo>
                  <a:pt x="10" y="5"/>
                  <a:pt x="11" y="6"/>
                  <a:pt x="11" y="8"/>
                </a:cubicBezTo>
                <a:cubicBezTo>
                  <a:pt x="11" y="9"/>
                  <a:pt x="10" y="11"/>
                  <a:pt x="9" y="11"/>
                </a:cubicBezTo>
                <a:cubicBezTo>
                  <a:pt x="7" y="11"/>
                  <a:pt x="6" y="9"/>
                  <a:pt x="6" y="8"/>
                </a:cubicBezTo>
                <a:cubicBezTo>
                  <a:pt x="6" y="6"/>
                  <a:pt x="7" y="5"/>
                  <a:pt x="9" y="5"/>
                </a:cubicBezTo>
                <a:close/>
                <a:moveTo>
                  <a:pt x="3" y="13"/>
                </a:moveTo>
                <a:cubicBezTo>
                  <a:pt x="4" y="13"/>
                  <a:pt x="5" y="14"/>
                  <a:pt x="5" y="16"/>
                </a:cubicBezTo>
                <a:cubicBezTo>
                  <a:pt x="5" y="17"/>
                  <a:pt x="4" y="18"/>
                  <a:pt x="3" y="18"/>
                </a:cubicBezTo>
                <a:cubicBezTo>
                  <a:pt x="1" y="18"/>
                  <a:pt x="0" y="17"/>
                  <a:pt x="0" y="16"/>
                </a:cubicBezTo>
                <a:cubicBezTo>
                  <a:pt x="0" y="14"/>
                  <a:pt x="1" y="13"/>
                  <a:pt x="3" y="13"/>
                </a:cubicBezTo>
                <a:close/>
                <a:moveTo>
                  <a:pt x="10" y="12"/>
                </a:moveTo>
                <a:cubicBezTo>
                  <a:pt x="8" y="12"/>
                  <a:pt x="7" y="13"/>
                  <a:pt x="7" y="15"/>
                </a:cubicBezTo>
                <a:cubicBezTo>
                  <a:pt x="7" y="16"/>
                  <a:pt x="8" y="17"/>
                  <a:pt x="10" y="17"/>
                </a:cubicBezTo>
                <a:cubicBezTo>
                  <a:pt x="11" y="17"/>
                  <a:pt x="12" y="16"/>
                  <a:pt x="12" y="15"/>
                </a:cubicBezTo>
                <a:cubicBezTo>
                  <a:pt x="12" y="13"/>
                  <a:pt x="11" y="12"/>
                  <a:pt x="10" y="12"/>
                </a:cubicBezTo>
                <a:close/>
                <a:moveTo>
                  <a:pt x="14" y="16"/>
                </a:moveTo>
                <a:cubicBezTo>
                  <a:pt x="15" y="16"/>
                  <a:pt x="17" y="17"/>
                  <a:pt x="17" y="19"/>
                </a:cubicBezTo>
                <a:cubicBezTo>
                  <a:pt x="17" y="20"/>
                  <a:pt x="15" y="22"/>
                  <a:pt x="14" y="22"/>
                </a:cubicBezTo>
                <a:cubicBezTo>
                  <a:pt x="12" y="22"/>
                  <a:pt x="11" y="20"/>
                  <a:pt x="11" y="19"/>
                </a:cubicBezTo>
                <a:cubicBezTo>
                  <a:pt x="11" y="17"/>
                  <a:pt x="12" y="16"/>
                  <a:pt x="14" y="16"/>
                </a:cubicBezTo>
                <a:close/>
                <a:moveTo>
                  <a:pt x="20" y="14"/>
                </a:moveTo>
                <a:cubicBezTo>
                  <a:pt x="21" y="14"/>
                  <a:pt x="23" y="15"/>
                  <a:pt x="23" y="16"/>
                </a:cubicBezTo>
                <a:cubicBezTo>
                  <a:pt x="23" y="18"/>
                  <a:pt x="21" y="19"/>
                  <a:pt x="20" y="19"/>
                </a:cubicBezTo>
                <a:cubicBezTo>
                  <a:pt x="18" y="19"/>
                  <a:pt x="17" y="18"/>
                  <a:pt x="17" y="16"/>
                </a:cubicBezTo>
                <a:cubicBezTo>
                  <a:pt x="17" y="15"/>
                  <a:pt x="18" y="14"/>
                  <a:pt x="20" y="14"/>
                </a:cubicBezTo>
                <a:close/>
                <a:moveTo>
                  <a:pt x="23" y="19"/>
                </a:moveTo>
                <a:cubicBezTo>
                  <a:pt x="24" y="19"/>
                  <a:pt x="25" y="21"/>
                  <a:pt x="25" y="22"/>
                </a:cubicBezTo>
                <a:cubicBezTo>
                  <a:pt x="25" y="24"/>
                  <a:pt x="24" y="25"/>
                  <a:pt x="23" y="25"/>
                </a:cubicBezTo>
                <a:cubicBezTo>
                  <a:pt x="21" y="25"/>
                  <a:pt x="20" y="24"/>
                  <a:pt x="20" y="22"/>
                </a:cubicBezTo>
                <a:cubicBezTo>
                  <a:pt x="20" y="21"/>
                  <a:pt x="21" y="19"/>
                  <a:pt x="23" y="19"/>
                </a:cubicBezTo>
                <a:close/>
                <a:moveTo>
                  <a:pt x="29" y="19"/>
                </a:moveTo>
                <a:cubicBezTo>
                  <a:pt x="30" y="19"/>
                  <a:pt x="32" y="20"/>
                  <a:pt x="32" y="22"/>
                </a:cubicBezTo>
                <a:cubicBezTo>
                  <a:pt x="32" y="23"/>
                  <a:pt x="30" y="25"/>
                  <a:pt x="29" y="25"/>
                </a:cubicBezTo>
                <a:cubicBezTo>
                  <a:pt x="27" y="25"/>
                  <a:pt x="26" y="23"/>
                  <a:pt x="26" y="22"/>
                </a:cubicBezTo>
                <a:cubicBezTo>
                  <a:pt x="26" y="20"/>
                  <a:pt x="27" y="19"/>
                  <a:pt x="29" y="19"/>
                </a:cubicBezTo>
                <a:close/>
                <a:moveTo>
                  <a:pt x="27" y="13"/>
                </a:moveTo>
                <a:cubicBezTo>
                  <a:pt x="29" y="13"/>
                  <a:pt x="30" y="14"/>
                  <a:pt x="30" y="16"/>
                </a:cubicBezTo>
                <a:cubicBezTo>
                  <a:pt x="30" y="17"/>
                  <a:pt x="29" y="18"/>
                  <a:pt x="27" y="18"/>
                </a:cubicBezTo>
                <a:cubicBezTo>
                  <a:pt x="26" y="18"/>
                  <a:pt x="24" y="17"/>
                  <a:pt x="24" y="16"/>
                </a:cubicBezTo>
                <a:cubicBezTo>
                  <a:pt x="24" y="14"/>
                  <a:pt x="26" y="13"/>
                  <a:pt x="27" y="13"/>
                </a:cubicBezTo>
                <a:close/>
                <a:moveTo>
                  <a:pt x="34" y="13"/>
                </a:moveTo>
                <a:cubicBezTo>
                  <a:pt x="35" y="13"/>
                  <a:pt x="36" y="14"/>
                  <a:pt x="36" y="16"/>
                </a:cubicBezTo>
                <a:cubicBezTo>
                  <a:pt x="36" y="18"/>
                  <a:pt x="35" y="19"/>
                  <a:pt x="34" y="19"/>
                </a:cubicBezTo>
                <a:cubicBezTo>
                  <a:pt x="32" y="19"/>
                  <a:pt x="31" y="18"/>
                  <a:pt x="31" y="16"/>
                </a:cubicBezTo>
                <a:cubicBezTo>
                  <a:pt x="31" y="14"/>
                  <a:pt x="32" y="13"/>
                  <a:pt x="34" y="13"/>
                </a:cubicBezTo>
                <a:close/>
                <a:moveTo>
                  <a:pt x="45" y="1"/>
                </a:moveTo>
                <a:cubicBezTo>
                  <a:pt x="47" y="1"/>
                  <a:pt x="48" y="2"/>
                  <a:pt x="48" y="4"/>
                </a:cubicBezTo>
                <a:cubicBezTo>
                  <a:pt x="48" y="5"/>
                  <a:pt x="47" y="6"/>
                  <a:pt x="45" y="6"/>
                </a:cubicBezTo>
                <a:cubicBezTo>
                  <a:pt x="44" y="6"/>
                  <a:pt x="43" y="5"/>
                  <a:pt x="43" y="4"/>
                </a:cubicBezTo>
                <a:cubicBezTo>
                  <a:pt x="43" y="2"/>
                  <a:pt x="44" y="1"/>
                  <a:pt x="45" y="1"/>
                </a:cubicBezTo>
                <a:close/>
                <a:moveTo>
                  <a:pt x="42" y="6"/>
                </a:moveTo>
                <a:cubicBezTo>
                  <a:pt x="44" y="6"/>
                  <a:pt x="45" y="8"/>
                  <a:pt x="45" y="9"/>
                </a:cubicBezTo>
                <a:cubicBezTo>
                  <a:pt x="45" y="11"/>
                  <a:pt x="44" y="12"/>
                  <a:pt x="42" y="12"/>
                </a:cubicBezTo>
                <a:cubicBezTo>
                  <a:pt x="40" y="12"/>
                  <a:pt x="39" y="11"/>
                  <a:pt x="39" y="9"/>
                </a:cubicBezTo>
                <a:cubicBezTo>
                  <a:pt x="39" y="8"/>
                  <a:pt x="40" y="6"/>
                  <a:pt x="42" y="6"/>
                </a:cubicBezTo>
                <a:close/>
                <a:moveTo>
                  <a:pt x="35" y="7"/>
                </a:moveTo>
                <a:cubicBezTo>
                  <a:pt x="37" y="7"/>
                  <a:pt x="38" y="8"/>
                  <a:pt x="38" y="10"/>
                </a:cubicBezTo>
                <a:cubicBezTo>
                  <a:pt x="38" y="11"/>
                  <a:pt x="37" y="12"/>
                  <a:pt x="35" y="12"/>
                </a:cubicBezTo>
                <a:cubicBezTo>
                  <a:pt x="34" y="12"/>
                  <a:pt x="33" y="11"/>
                  <a:pt x="33" y="10"/>
                </a:cubicBezTo>
                <a:cubicBezTo>
                  <a:pt x="33" y="8"/>
                  <a:pt x="34" y="7"/>
                  <a:pt x="35" y="7"/>
                </a:cubicBezTo>
                <a:close/>
                <a:moveTo>
                  <a:pt x="38" y="1"/>
                </a:moveTo>
                <a:cubicBezTo>
                  <a:pt x="37" y="1"/>
                  <a:pt x="35" y="2"/>
                  <a:pt x="35" y="4"/>
                </a:cubicBezTo>
                <a:cubicBezTo>
                  <a:pt x="35" y="5"/>
                  <a:pt x="37" y="6"/>
                  <a:pt x="38" y="6"/>
                </a:cubicBezTo>
                <a:cubicBezTo>
                  <a:pt x="40" y="6"/>
                  <a:pt x="41" y="5"/>
                  <a:pt x="41" y="4"/>
                </a:cubicBezTo>
                <a:cubicBezTo>
                  <a:pt x="41" y="2"/>
                  <a:pt x="40" y="1"/>
                  <a:pt x="38" y="1"/>
                </a:cubicBezTo>
                <a:close/>
                <a:moveTo>
                  <a:pt x="32" y="0"/>
                </a:moveTo>
                <a:cubicBezTo>
                  <a:pt x="33" y="0"/>
                  <a:pt x="35" y="1"/>
                  <a:pt x="35" y="3"/>
                </a:cubicBezTo>
                <a:cubicBezTo>
                  <a:pt x="35" y="4"/>
                  <a:pt x="33" y="5"/>
                  <a:pt x="32" y="5"/>
                </a:cubicBezTo>
                <a:cubicBezTo>
                  <a:pt x="30" y="5"/>
                  <a:pt x="29" y="4"/>
                  <a:pt x="29" y="3"/>
                </a:cubicBezTo>
                <a:cubicBezTo>
                  <a:pt x="29" y="1"/>
                  <a:pt x="30" y="0"/>
                  <a:pt x="32" y="0"/>
                </a:cubicBezTo>
                <a:close/>
                <a:moveTo>
                  <a:pt x="29" y="6"/>
                </a:moveTo>
                <a:cubicBezTo>
                  <a:pt x="30" y="6"/>
                  <a:pt x="32" y="8"/>
                  <a:pt x="32" y="9"/>
                </a:cubicBezTo>
                <a:cubicBezTo>
                  <a:pt x="32" y="11"/>
                  <a:pt x="30" y="12"/>
                  <a:pt x="29" y="12"/>
                </a:cubicBezTo>
                <a:cubicBezTo>
                  <a:pt x="27" y="12"/>
                  <a:pt x="26" y="11"/>
                  <a:pt x="26" y="9"/>
                </a:cubicBezTo>
                <a:cubicBezTo>
                  <a:pt x="26" y="8"/>
                  <a:pt x="27" y="6"/>
                  <a:pt x="29" y="6"/>
                </a:cubicBezTo>
                <a:close/>
                <a:moveTo>
                  <a:pt x="22" y="7"/>
                </a:moveTo>
                <a:cubicBezTo>
                  <a:pt x="21" y="7"/>
                  <a:pt x="19" y="9"/>
                  <a:pt x="19" y="10"/>
                </a:cubicBezTo>
                <a:cubicBezTo>
                  <a:pt x="19" y="12"/>
                  <a:pt x="21" y="13"/>
                  <a:pt x="22" y="13"/>
                </a:cubicBezTo>
                <a:cubicBezTo>
                  <a:pt x="24" y="13"/>
                  <a:pt x="25" y="12"/>
                  <a:pt x="25" y="10"/>
                </a:cubicBezTo>
                <a:cubicBezTo>
                  <a:pt x="25" y="9"/>
                  <a:pt x="24" y="7"/>
                  <a:pt x="22" y="7"/>
                </a:cubicBezTo>
                <a:close/>
                <a:moveTo>
                  <a:pt x="25" y="1"/>
                </a:moveTo>
                <a:cubicBezTo>
                  <a:pt x="24" y="1"/>
                  <a:pt x="22" y="2"/>
                  <a:pt x="22" y="4"/>
                </a:cubicBezTo>
                <a:cubicBezTo>
                  <a:pt x="22" y="6"/>
                  <a:pt x="24" y="7"/>
                  <a:pt x="25" y="7"/>
                </a:cubicBezTo>
                <a:cubicBezTo>
                  <a:pt x="27" y="7"/>
                  <a:pt x="28" y="6"/>
                  <a:pt x="28" y="4"/>
                </a:cubicBezTo>
                <a:cubicBezTo>
                  <a:pt x="28" y="2"/>
                  <a:pt x="27" y="1"/>
                  <a:pt x="25" y="1"/>
                </a:cubicBezTo>
                <a:close/>
                <a:moveTo>
                  <a:pt x="18" y="2"/>
                </a:moveTo>
                <a:cubicBezTo>
                  <a:pt x="17" y="2"/>
                  <a:pt x="16" y="3"/>
                  <a:pt x="16" y="5"/>
                </a:cubicBezTo>
                <a:cubicBezTo>
                  <a:pt x="16" y="6"/>
                  <a:pt x="17" y="8"/>
                  <a:pt x="18" y="8"/>
                </a:cubicBezTo>
                <a:cubicBezTo>
                  <a:pt x="20" y="8"/>
                  <a:pt x="21" y="6"/>
                  <a:pt x="21" y="5"/>
                </a:cubicBezTo>
                <a:cubicBezTo>
                  <a:pt x="21" y="3"/>
                  <a:pt x="20" y="2"/>
                  <a:pt x="18" y="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9" name="Freeform 205"/>
          <p:cNvSpPr/>
          <p:nvPr/>
        </p:nvSpPr>
        <p:spPr bwMode="auto">
          <a:xfrm>
            <a:off x="6676333" y="4301052"/>
            <a:ext cx="108153" cy="87929"/>
          </a:xfrm>
          <a:custGeom>
            <a:avLst/>
            <a:gdLst>
              <a:gd name="T0" fmla="*/ 24 w 52"/>
              <a:gd name="T1" fmla="*/ 42 h 42"/>
              <a:gd name="T2" fmla="*/ 52 w 52"/>
              <a:gd name="T3" fmla="*/ 17 h 42"/>
              <a:gd name="T4" fmla="*/ 0 w 52"/>
              <a:gd name="T5" fmla="*/ 18 h 42"/>
              <a:gd name="T6" fmla="*/ 11 w 52"/>
              <a:gd name="T7" fmla="*/ 22 h 42"/>
              <a:gd name="T8" fmla="*/ 37 w 52"/>
              <a:gd name="T9" fmla="*/ 16 h 42"/>
              <a:gd name="T10" fmla="*/ 16 w 52"/>
              <a:gd name="T11" fmla="*/ 26 h 42"/>
              <a:gd name="T12" fmla="*/ 24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4" y="42"/>
                </a:moveTo>
                <a:cubicBezTo>
                  <a:pt x="34" y="38"/>
                  <a:pt x="37" y="17"/>
                  <a:pt x="52" y="17"/>
                </a:cubicBezTo>
                <a:cubicBezTo>
                  <a:pt x="30" y="0"/>
                  <a:pt x="13" y="1"/>
                  <a:pt x="0" y="18"/>
                </a:cubicBezTo>
                <a:cubicBezTo>
                  <a:pt x="4" y="19"/>
                  <a:pt x="8" y="20"/>
                  <a:pt x="11" y="22"/>
                </a:cubicBezTo>
                <a:cubicBezTo>
                  <a:pt x="20" y="14"/>
                  <a:pt x="29" y="13"/>
                  <a:pt x="37" y="16"/>
                </a:cubicBezTo>
                <a:cubicBezTo>
                  <a:pt x="30" y="16"/>
                  <a:pt x="22" y="19"/>
                  <a:pt x="16" y="26"/>
                </a:cubicBezTo>
                <a:cubicBezTo>
                  <a:pt x="20" y="30"/>
                  <a:pt x="23" y="35"/>
                  <a:pt x="24" y="4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0" name="Freeform 206"/>
          <p:cNvSpPr/>
          <p:nvPr/>
        </p:nvSpPr>
        <p:spPr bwMode="auto">
          <a:xfrm>
            <a:off x="6577852" y="4243019"/>
            <a:ext cx="85291" cy="106394"/>
          </a:xfrm>
          <a:custGeom>
            <a:avLst/>
            <a:gdLst>
              <a:gd name="T0" fmla="*/ 39 w 41"/>
              <a:gd name="T1" fmla="*/ 45 h 51"/>
              <a:gd name="T2" fmla="*/ 24 w 41"/>
              <a:gd name="T3" fmla="*/ 46 h 51"/>
              <a:gd name="T4" fmla="*/ 13 w 41"/>
              <a:gd name="T5" fmla="*/ 13 h 51"/>
              <a:gd name="T6" fmla="*/ 18 w 41"/>
              <a:gd name="T7" fmla="*/ 46 h 51"/>
              <a:gd name="T8" fmla="*/ 3 w 41"/>
              <a:gd name="T9" fmla="*/ 51 h 51"/>
              <a:gd name="T10" fmla="*/ 11 w 41"/>
              <a:gd name="T11" fmla="*/ 0 h 51"/>
              <a:gd name="T12" fmla="*/ 39 w 41"/>
              <a:gd name="T13" fmla="*/ 45 h 51"/>
            </a:gdLst>
            <a:ahLst/>
            <a:cxnLst>
              <a:cxn ang="0">
                <a:pos x="T0" y="T1"/>
              </a:cxn>
              <a:cxn ang="0">
                <a:pos x="T2" y="T3"/>
              </a:cxn>
              <a:cxn ang="0">
                <a:pos x="T4" y="T5"/>
              </a:cxn>
              <a:cxn ang="0">
                <a:pos x="T6" y="T7"/>
              </a:cxn>
              <a:cxn ang="0">
                <a:pos x="T8" y="T9"/>
              </a:cxn>
              <a:cxn ang="0">
                <a:pos x="T10" y="T11"/>
              </a:cxn>
              <a:cxn ang="0">
                <a:pos x="T12" y="T13"/>
              </a:cxn>
            </a:cxnLst>
            <a:rect l="0" t="0" r="r" b="b"/>
            <a:pathLst>
              <a:path w="41" h="51">
                <a:moveTo>
                  <a:pt x="39" y="45"/>
                </a:moveTo>
                <a:cubicBezTo>
                  <a:pt x="34" y="44"/>
                  <a:pt x="29" y="44"/>
                  <a:pt x="24" y="46"/>
                </a:cubicBezTo>
                <a:cubicBezTo>
                  <a:pt x="23" y="29"/>
                  <a:pt x="19" y="18"/>
                  <a:pt x="13" y="13"/>
                </a:cubicBezTo>
                <a:cubicBezTo>
                  <a:pt x="17" y="25"/>
                  <a:pt x="18" y="36"/>
                  <a:pt x="18" y="46"/>
                </a:cubicBezTo>
                <a:cubicBezTo>
                  <a:pt x="13" y="46"/>
                  <a:pt x="8" y="49"/>
                  <a:pt x="3" y="51"/>
                </a:cubicBezTo>
                <a:cubicBezTo>
                  <a:pt x="0" y="36"/>
                  <a:pt x="3" y="13"/>
                  <a:pt x="11" y="0"/>
                </a:cubicBezTo>
                <a:cubicBezTo>
                  <a:pt x="19" y="11"/>
                  <a:pt x="41" y="25"/>
                  <a:pt x="39" y="4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1" name="Freeform 207"/>
          <p:cNvSpPr>
            <a:spLocks noEditPoints="1"/>
          </p:cNvSpPr>
          <p:nvPr/>
        </p:nvSpPr>
        <p:spPr bwMode="auto">
          <a:xfrm>
            <a:off x="5979054" y="4477790"/>
            <a:ext cx="382492" cy="380734"/>
          </a:xfrm>
          <a:custGeom>
            <a:avLst/>
            <a:gdLst>
              <a:gd name="T0" fmla="*/ 46 w 184"/>
              <a:gd name="T1" fmla="*/ 42 h 183"/>
              <a:gd name="T2" fmla="*/ 50 w 184"/>
              <a:gd name="T3" fmla="*/ 45 h 183"/>
              <a:gd name="T4" fmla="*/ 35 w 184"/>
              <a:gd name="T5" fmla="*/ 67 h 183"/>
              <a:gd name="T6" fmla="*/ 32 w 184"/>
              <a:gd name="T7" fmla="*/ 80 h 183"/>
              <a:gd name="T8" fmla="*/ 35 w 184"/>
              <a:gd name="T9" fmla="*/ 98 h 183"/>
              <a:gd name="T10" fmla="*/ 42 w 184"/>
              <a:gd name="T11" fmla="*/ 116 h 183"/>
              <a:gd name="T12" fmla="*/ 47 w 184"/>
              <a:gd name="T13" fmla="*/ 125 h 183"/>
              <a:gd name="T14" fmla="*/ 47 w 184"/>
              <a:gd name="T15" fmla="*/ 130 h 183"/>
              <a:gd name="T16" fmla="*/ 35 w 184"/>
              <a:gd name="T17" fmla="*/ 123 h 183"/>
              <a:gd name="T18" fmla="*/ 35 w 184"/>
              <a:gd name="T19" fmla="*/ 125 h 183"/>
              <a:gd name="T20" fmla="*/ 59 w 184"/>
              <a:gd name="T21" fmla="*/ 143 h 183"/>
              <a:gd name="T22" fmla="*/ 84 w 184"/>
              <a:gd name="T23" fmla="*/ 166 h 183"/>
              <a:gd name="T24" fmla="*/ 62 w 184"/>
              <a:gd name="T25" fmla="*/ 177 h 183"/>
              <a:gd name="T26" fmla="*/ 2 w 184"/>
              <a:gd name="T27" fmla="*/ 110 h 183"/>
              <a:gd name="T28" fmla="*/ 8 w 184"/>
              <a:gd name="T29" fmla="*/ 122 h 183"/>
              <a:gd name="T30" fmla="*/ 6 w 184"/>
              <a:gd name="T31" fmla="*/ 68 h 183"/>
              <a:gd name="T32" fmla="*/ 14 w 184"/>
              <a:gd name="T33" fmla="*/ 51 h 183"/>
              <a:gd name="T34" fmla="*/ 15 w 184"/>
              <a:gd name="T35" fmla="*/ 57 h 183"/>
              <a:gd name="T36" fmla="*/ 20 w 184"/>
              <a:gd name="T37" fmla="*/ 52 h 183"/>
              <a:gd name="T38" fmla="*/ 25 w 184"/>
              <a:gd name="T39" fmla="*/ 49 h 183"/>
              <a:gd name="T40" fmla="*/ 19 w 184"/>
              <a:gd name="T41" fmla="*/ 68 h 183"/>
              <a:gd name="T42" fmla="*/ 33 w 184"/>
              <a:gd name="T43" fmla="*/ 46 h 183"/>
              <a:gd name="T44" fmla="*/ 56 w 184"/>
              <a:gd name="T45" fmla="*/ 26 h 183"/>
              <a:gd name="T46" fmla="*/ 110 w 184"/>
              <a:gd name="T47" fmla="*/ 14 h 183"/>
              <a:gd name="T48" fmla="*/ 152 w 184"/>
              <a:gd name="T49" fmla="*/ 37 h 183"/>
              <a:gd name="T50" fmla="*/ 153 w 184"/>
              <a:gd name="T51" fmla="*/ 35 h 183"/>
              <a:gd name="T52" fmla="*/ 133 w 184"/>
              <a:gd name="T53" fmla="*/ 17 h 183"/>
              <a:gd name="T54" fmla="*/ 149 w 184"/>
              <a:gd name="T55" fmla="*/ 25 h 183"/>
              <a:gd name="T56" fmla="*/ 148 w 184"/>
              <a:gd name="T57" fmla="*/ 22 h 183"/>
              <a:gd name="T58" fmla="*/ 167 w 184"/>
              <a:gd name="T59" fmla="*/ 40 h 183"/>
              <a:gd name="T60" fmla="*/ 179 w 184"/>
              <a:gd name="T61" fmla="*/ 118 h 183"/>
              <a:gd name="T62" fmla="*/ 173 w 184"/>
              <a:gd name="T63" fmla="*/ 138 h 183"/>
              <a:gd name="T64" fmla="*/ 154 w 184"/>
              <a:gd name="T65" fmla="*/ 163 h 183"/>
              <a:gd name="T66" fmla="*/ 134 w 184"/>
              <a:gd name="T67" fmla="*/ 176 h 183"/>
              <a:gd name="T68" fmla="*/ 121 w 184"/>
              <a:gd name="T69" fmla="*/ 179 h 183"/>
              <a:gd name="T70" fmla="*/ 134 w 184"/>
              <a:gd name="T71" fmla="*/ 172 h 183"/>
              <a:gd name="T72" fmla="*/ 133 w 184"/>
              <a:gd name="T73" fmla="*/ 172 h 183"/>
              <a:gd name="T74" fmla="*/ 161 w 184"/>
              <a:gd name="T75" fmla="*/ 143 h 183"/>
              <a:gd name="T76" fmla="*/ 144 w 184"/>
              <a:gd name="T77" fmla="*/ 157 h 183"/>
              <a:gd name="T78" fmla="*/ 117 w 184"/>
              <a:gd name="T79" fmla="*/ 173 h 183"/>
              <a:gd name="T80" fmla="*/ 116 w 184"/>
              <a:gd name="T81" fmla="*/ 171 h 183"/>
              <a:gd name="T82" fmla="*/ 109 w 184"/>
              <a:gd name="T83" fmla="*/ 172 h 183"/>
              <a:gd name="T84" fmla="*/ 131 w 184"/>
              <a:gd name="T85" fmla="*/ 157 h 183"/>
              <a:gd name="T86" fmla="*/ 132 w 184"/>
              <a:gd name="T87" fmla="*/ 151 h 183"/>
              <a:gd name="T88" fmla="*/ 117 w 184"/>
              <a:gd name="T89" fmla="*/ 159 h 183"/>
              <a:gd name="T90" fmla="*/ 130 w 184"/>
              <a:gd name="T91" fmla="*/ 148 h 183"/>
              <a:gd name="T92" fmla="*/ 114 w 184"/>
              <a:gd name="T93" fmla="*/ 157 h 183"/>
              <a:gd name="T94" fmla="*/ 127 w 184"/>
              <a:gd name="T95" fmla="*/ 145 h 183"/>
              <a:gd name="T96" fmla="*/ 153 w 184"/>
              <a:gd name="T97" fmla="*/ 101 h 183"/>
              <a:gd name="T98" fmla="*/ 130 w 184"/>
              <a:gd name="T99" fmla="*/ 39 h 183"/>
              <a:gd name="T100" fmla="*/ 81 w 184"/>
              <a:gd name="T101" fmla="*/ 32 h 183"/>
              <a:gd name="T102" fmla="*/ 51 w 184"/>
              <a:gd name="T103" fmla="*/ 50 h 183"/>
              <a:gd name="T104" fmla="*/ 43 w 184"/>
              <a:gd name="T105" fmla="*/ 63 h 183"/>
              <a:gd name="T106" fmla="*/ 38 w 184"/>
              <a:gd name="T107" fmla="*/ 74 h 183"/>
              <a:gd name="T108" fmla="*/ 66 w 184"/>
              <a:gd name="T109" fmla="*/ 37 h 183"/>
              <a:gd name="T110" fmla="*/ 88 w 184"/>
              <a:gd name="T111" fmla="*/ 26 h 183"/>
              <a:gd name="T112" fmla="*/ 69 w 184"/>
              <a:gd name="T113" fmla="*/ 28 h 183"/>
              <a:gd name="T114" fmla="*/ 75 w 184"/>
              <a:gd name="T115" fmla="*/ 20 h 183"/>
              <a:gd name="T116" fmla="*/ 39 w 184"/>
              <a:gd name="T117" fmla="*/ 49 h 183"/>
              <a:gd name="T118" fmla="*/ 28 w 184"/>
              <a:gd name="T119" fmla="*/ 30 h 183"/>
              <a:gd name="T120" fmla="*/ 33 w 184"/>
              <a:gd name="T121" fmla="*/ 33 h 183"/>
              <a:gd name="T122" fmla="*/ 39 w 184"/>
              <a:gd name="T123" fmla="*/ 26 h 183"/>
              <a:gd name="T124" fmla="*/ 104 w 184"/>
              <a:gd name="T125" fmla="*/ 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83">
                <a:moveTo>
                  <a:pt x="38" y="50"/>
                </a:moveTo>
                <a:cubicBezTo>
                  <a:pt x="39" y="49"/>
                  <a:pt x="39" y="49"/>
                  <a:pt x="39" y="49"/>
                </a:cubicBezTo>
                <a:cubicBezTo>
                  <a:pt x="39" y="49"/>
                  <a:pt x="39" y="49"/>
                  <a:pt x="39" y="50"/>
                </a:cubicBezTo>
                <a:cubicBezTo>
                  <a:pt x="40" y="48"/>
                  <a:pt x="40" y="48"/>
                  <a:pt x="40" y="48"/>
                </a:cubicBezTo>
                <a:cubicBezTo>
                  <a:pt x="41" y="48"/>
                  <a:pt x="40" y="48"/>
                  <a:pt x="41" y="48"/>
                </a:cubicBezTo>
                <a:cubicBezTo>
                  <a:pt x="41" y="49"/>
                  <a:pt x="41" y="48"/>
                  <a:pt x="41" y="49"/>
                </a:cubicBezTo>
                <a:cubicBezTo>
                  <a:pt x="40" y="50"/>
                  <a:pt x="39" y="51"/>
                  <a:pt x="38" y="52"/>
                </a:cubicBezTo>
                <a:cubicBezTo>
                  <a:pt x="37" y="54"/>
                  <a:pt x="37" y="54"/>
                  <a:pt x="36" y="56"/>
                </a:cubicBezTo>
                <a:cubicBezTo>
                  <a:pt x="35" y="57"/>
                  <a:pt x="36" y="56"/>
                  <a:pt x="35" y="57"/>
                </a:cubicBezTo>
                <a:cubicBezTo>
                  <a:pt x="37" y="57"/>
                  <a:pt x="36" y="56"/>
                  <a:pt x="37" y="56"/>
                </a:cubicBezTo>
                <a:cubicBezTo>
                  <a:pt x="37" y="54"/>
                  <a:pt x="39" y="53"/>
                  <a:pt x="40" y="51"/>
                </a:cubicBezTo>
                <a:cubicBezTo>
                  <a:pt x="40" y="50"/>
                  <a:pt x="41" y="50"/>
                  <a:pt x="41" y="50"/>
                </a:cubicBezTo>
                <a:cubicBezTo>
                  <a:pt x="42" y="48"/>
                  <a:pt x="42" y="46"/>
                  <a:pt x="44" y="45"/>
                </a:cubicBezTo>
                <a:cubicBezTo>
                  <a:pt x="44" y="44"/>
                  <a:pt x="45" y="43"/>
                  <a:pt x="46" y="42"/>
                </a:cubicBezTo>
                <a:cubicBezTo>
                  <a:pt x="47" y="41"/>
                  <a:pt x="47" y="41"/>
                  <a:pt x="48" y="40"/>
                </a:cubicBezTo>
                <a:cubicBezTo>
                  <a:pt x="49" y="39"/>
                  <a:pt x="49" y="39"/>
                  <a:pt x="50" y="38"/>
                </a:cubicBezTo>
                <a:cubicBezTo>
                  <a:pt x="50" y="38"/>
                  <a:pt x="52" y="37"/>
                  <a:pt x="52" y="36"/>
                </a:cubicBezTo>
                <a:cubicBezTo>
                  <a:pt x="53" y="35"/>
                  <a:pt x="52" y="35"/>
                  <a:pt x="54" y="35"/>
                </a:cubicBezTo>
                <a:cubicBezTo>
                  <a:pt x="53" y="36"/>
                  <a:pt x="53" y="35"/>
                  <a:pt x="53" y="37"/>
                </a:cubicBezTo>
                <a:cubicBezTo>
                  <a:pt x="54" y="36"/>
                  <a:pt x="54" y="36"/>
                  <a:pt x="54" y="36"/>
                </a:cubicBezTo>
                <a:cubicBezTo>
                  <a:pt x="55" y="35"/>
                  <a:pt x="54" y="35"/>
                  <a:pt x="55" y="35"/>
                </a:cubicBezTo>
                <a:cubicBezTo>
                  <a:pt x="55" y="34"/>
                  <a:pt x="55" y="34"/>
                  <a:pt x="55" y="34"/>
                </a:cubicBezTo>
                <a:cubicBezTo>
                  <a:pt x="56" y="35"/>
                  <a:pt x="54" y="37"/>
                  <a:pt x="54" y="38"/>
                </a:cubicBezTo>
                <a:cubicBezTo>
                  <a:pt x="52" y="39"/>
                  <a:pt x="52" y="39"/>
                  <a:pt x="52" y="41"/>
                </a:cubicBezTo>
                <a:cubicBezTo>
                  <a:pt x="54" y="41"/>
                  <a:pt x="52" y="39"/>
                  <a:pt x="56" y="38"/>
                </a:cubicBezTo>
                <a:cubicBezTo>
                  <a:pt x="56" y="39"/>
                  <a:pt x="56" y="39"/>
                  <a:pt x="55" y="40"/>
                </a:cubicBezTo>
                <a:cubicBezTo>
                  <a:pt x="53" y="41"/>
                  <a:pt x="53" y="42"/>
                  <a:pt x="52" y="44"/>
                </a:cubicBezTo>
                <a:cubicBezTo>
                  <a:pt x="51" y="44"/>
                  <a:pt x="51" y="44"/>
                  <a:pt x="50" y="45"/>
                </a:cubicBezTo>
                <a:cubicBezTo>
                  <a:pt x="49" y="47"/>
                  <a:pt x="49" y="46"/>
                  <a:pt x="49" y="48"/>
                </a:cubicBezTo>
                <a:cubicBezTo>
                  <a:pt x="48" y="48"/>
                  <a:pt x="49" y="47"/>
                  <a:pt x="47" y="48"/>
                </a:cubicBezTo>
                <a:cubicBezTo>
                  <a:pt x="47" y="49"/>
                  <a:pt x="47" y="49"/>
                  <a:pt x="47" y="49"/>
                </a:cubicBezTo>
                <a:cubicBezTo>
                  <a:pt x="47" y="49"/>
                  <a:pt x="47" y="49"/>
                  <a:pt x="47" y="49"/>
                </a:cubicBezTo>
                <a:cubicBezTo>
                  <a:pt x="45" y="52"/>
                  <a:pt x="45" y="52"/>
                  <a:pt x="45" y="52"/>
                </a:cubicBezTo>
                <a:cubicBezTo>
                  <a:pt x="44" y="54"/>
                  <a:pt x="43" y="56"/>
                  <a:pt x="42" y="57"/>
                </a:cubicBezTo>
                <a:cubicBezTo>
                  <a:pt x="41" y="58"/>
                  <a:pt x="42" y="57"/>
                  <a:pt x="41" y="59"/>
                </a:cubicBezTo>
                <a:cubicBezTo>
                  <a:pt x="41" y="59"/>
                  <a:pt x="41" y="60"/>
                  <a:pt x="40" y="60"/>
                </a:cubicBezTo>
                <a:cubicBezTo>
                  <a:pt x="39" y="61"/>
                  <a:pt x="40" y="60"/>
                  <a:pt x="39" y="59"/>
                </a:cubicBezTo>
                <a:cubicBezTo>
                  <a:pt x="39" y="59"/>
                  <a:pt x="38" y="60"/>
                  <a:pt x="38" y="60"/>
                </a:cubicBezTo>
                <a:cubicBezTo>
                  <a:pt x="37" y="63"/>
                  <a:pt x="38" y="62"/>
                  <a:pt x="37" y="64"/>
                </a:cubicBezTo>
                <a:cubicBezTo>
                  <a:pt x="37" y="65"/>
                  <a:pt x="37" y="65"/>
                  <a:pt x="37" y="65"/>
                </a:cubicBezTo>
                <a:cubicBezTo>
                  <a:pt x="36" y="65"/>
                  <a:pt x="37" y="65"/>
                  <a:pt x="36" y="65"/>
                </a:cubicBezTo>
                <a:cubicBezTo>
                  <a:pt x="36" y="66"/>
                  <a:pt x="36" y="67"/>
                  <a:pt x="35" y="67"/>
                </a:cubicBezTo>
                <a:cubicBezTo>
                  <a:pt x="35" y="67"/>
                  <a:pt x="35" y="67"/>
                  <a:pt x="35" y="67"/>
                </a:cubicBezTo>
                <a:cubicBezTo>
                  <a:pt x="35" y="67"/>
                  <a:pt x="34" y="67"/>
                  <a:pt x="34" y="67"/>
                </a:cubicBezTo>
                <a:cubicBezTo>
                  <a:pt x="34" y="68"/>
                  <a:pt x="34" y="68"/>
                  <a:pt x="34" y="68"/>
                </a:cubicBezTo>
                <a:cubicBezTo>
                  <a:pt x="35" y="69"/>
                  <a:pt x="34" y="68"/>
                  <a:pt x="35" y="69"/>
                </a:cubicBezTo>
                <a:cubicBezTo>
                  <a:pt x="35" y="70"/>
                  <a:pt x="35" y="69"/>
                  <a:pt x="35" y="70"/>
                </a:cubicBezTo>
                <a:cubicBezTo>
                  <a:pt x="34" y="70"/>
                  <a:pt x="35" y="70"/>
                  <a:pt x="34" y="71"/>
                </a:cubicBezTo>
                <a:cubicBezTo>
                  <a:pt x="34" y="70"/>
                  <a:pt x="34" y="69"/>
                  <a:pt x="34" y="69"/>
                </a:cubicBezTo>
                <a:cubicBezTo>
                  <a:pt x="34" y="69"/>
                  <a:pt x="34" y="69"/>
                  <a:pt x="34" y="70"/>
                </a:cubicBezTo>
                <a:cubicBezTo>
                  <a:pt x="34" y="71"/>
                  <a:pt x="33" y="74"/>
                  <a:pt x="33" y="75"/>
                </a:cubicBezTo>
                <a:cubicBezTo>
                  <a:pt x="32" y="76"/>
                  <a:pt x="31" y="76"/>
                  <a:pt x="32" y="77"/>
                </a:cubicBezTo>
                <a:cubicBezTo>
                  <a:pt x="32" y="77"/>
                  <a:pt x="32" y="77"/>
                  <a:pt x="32" y="77"/>
                </a:cubicBezTo>
                <a:cubicBezTo>
                  <a:pt x="32" y="78"/>
                  <a:pt x="32" y="78"/>
                  <a:pt x="32" y="78"/>
                </a:cubicBezTo>
                <a:cubicBezTo>
                  <a:pt x="32" y="79"/>
                  <a:pt x="33" y="80"/>
                  <a:pt x="31" y="81"/>
                </a:cubicBezTo>
                <a:cubicBezTo>
                  <a:pt x="31" y="79"/>
                  <a:pt x="32" y="81"/>
                  <a:pt x="32" y="80"/>
                </a:cubicBezTo>
                <a:cubicBezTo>
                  <a:pt x="32" y="79"/>
                  <a:pt x="32" y="79"/>
                  <a:pt x="32" y="79"/>
                </a:cubicBezTo>
                <a:cubicBezTo>
                  <a:pt x="31" y="79"/>
                  <a:pt x="31" y="79"/>
                  <a:pt x="31" y="80"/>
                </a:cubicBezTo>
                <a:cubicBezTo>
                  <a:pt x="31" y="81"/>
                  <a:pt x="30" y="82"/>
                  <a:pt x="30" y="82"/>
                </a:cubicBezTo>
                <a:cubicBezTo>
                  <a:pt x="32" y="81"/>
                  <a:pt x="31" y="83"/>
                  <a:pt x="32" y="82"/>
                </a:cubicBezTo>
                <a:cubicBezTo>
                  <a:pt x="32" y="82"/>
                  <a:pt x="32" y="82"/>
                  <a:pt x="32" y="81"/>
                </a:cubicBezTo>
                <a:cubicBezTo>
                  <a:pt x="33" y="81"/>
                  <a:pt x="32" y="81"/>
                  <a:pt x="33" y="81"/>
                </a:cubicBezTo>
                <a:cubicBezTo>
                  <a:pt x="33" y="81"/>
                  <a:pt x="33" y="81"/>
                  <a:pt x="33" y="81"/>
                </a:cubicBezTo>
                <a:cubicBezTo>
                  <a:pt x="33" y="83"/>
                  <a:pt x="33" y="83"/>
                  <a:pt x="33" y="83"/>
                </a:cubicBezTo>
                <a:cubicBezTo>
                  <a:pt x="34" y="82"/>
                  <a:pt x="33" y="82"/>
                  <a:pt x="34" y="82"/>
                </a:cubicBezTo>
                <a:cubicBezTo>
                  <a:pt x="34" y="82"/>
                  <a:pt x="33" y="82"/>
                  <a:pt x="34" y="82"/>
                </a:cubicBezTo>
                <a:cubicBezTo>
                  <a:pt x="34" y="83"/>
                  <a:pt x="33" y="86"/>
                  <a:pt x="34" y="87"/>
                </a:cubicBezTo>
                <a:cubicBezTo>
                  <a:pt x="35" y="88"/>
                  <a:pt x="34" y="91"/>
                  <a:pt x="34" y="93"/>
                </a:cubicBezTo>
                <a:cubicBezTo>
                  <a:pt x="34" y="94"/>
                  <a:pt x="35" y="94"/>
                  <a:pt x="35" y="96"/>
                </a:cubicBezTo>
                <a:cubicBezTo>
                  <a:pt x="35" y="97"/>
                  <a:pt x="35" y="97"/>
                  <a:pt x="35" y="98"/>
                </a:cubicBezTo>
                <a:cubicBezTo>
                  <a:pt x="35" y="99"/>
                  <a:pt x="36" y="101"/>
                  <a:pt x="36" y="102"/>
                </a:cubicBezTo>
                <a:cubicBezTo>
                  <a:pt x="36" y="103"/>
                  <a:pt x="36" y="102"/>
                  <a:pt x="36" y="103"/>
                </a:cubicBezTo>
                <a:cubicBezTo>
                  <a:pt x="35" y="101"/>
                  <a:pt x="35" y="101"/>
                  <a:pt x="35" y="101"/>
                </a:cubicBezTo>
                <a:cubicBezTo>
                  <a:pt x="35" y="100"/>
                  <a:pt x="34" y="99"/>
                  <a:pt x="34" y="97"/>
                </a:cubicBezTo>
                <a:cubicBezTo>
                  <a:pt x="34" y="95"/>
                  <a:pt x="33" y="95"/>
                  <a:pt x="33" y="93"/>
                </a:cubicBezTo>
                <a:cubicBezTo>
                  <a:pt x="33" y="93"/>
                  <a:pt x="33" y="93"/>
                  <a:pt x="33" y="92"/>
                </a:cubicBezTo>
                <a:cubicBezTo>
                  <a:pt x="32" y="93"/>
                  <a:pt x="32" y="95"/>
                  <a:pt x="33" y="96"/>
                </a:cubicBezTo>
                <a:cubicBezTo>
                  <a:pt x="33" y="99"/>
                  <a:pt x="33" y="101"/>
                  <a:pt x="34" y="103"/>
                </a:cubicBezTo>
                <a:cubicBezTo>
                  <a:pt x="34" y="104"/>
                  <a:pt x="34" y="104"/>
                  <a:pt x="34" y="104"/>
                </a:cubicBezTo>
                <a:cubicBezTo>
                  <a:pt x="34" y="105"/>
                  <a:pt x="35" y="107"/>
                  <a:pt x="35" y="107"/>
                </a:cubicBezTo>
                <a:cubicBezTo>
                  <a:pt x="38" y="112"/>
                  <a:pt x="38" y="112"/>
                  <a:pt x="38" y="112"/>
                </a:cubicBezTo>
                <a:cubicBezTo>
                  <a:pt x="39" y="114"/>
                  <a:pt x="41" y="117"/>
                  <a:pt x="43" y="118"/>
                </a:cubicBezTo>
                <a:cubicBezTo>
                  <a:pt x="43" y="118"/>
                  <a:pt x="43" y="119"/>
                  <a:pt x="43" y="118"/>
                </a:cubicBezTo>
                <a:cubicBezTo>
                  <a:pt x="43" y="117"/>
                  <a:pt x="43" y="118"/>
                  <a:pt x="42" y="116"/>
                </a:cubicBezTo>
                <a:cubicBezTo>
                  <a:pt x="41" y="116"/>
                  <a:pt x="41" y="115"/>
                  <a:pt x="41" y="115"/>
                </a:cubicBezTo>
                <a:cubicBezTo>
                  <a:pt x="42" y="115"/>
                  <a:pt x="44" y="119"/>
                  <a:pt x="44" y="119"/>
                </a:cubicBezTo>
                <a:cubicBezTo>
                  <a:pt x="44" y="119"/>
                  <a:pt x="44" y="119"/>
                  <a:pt x="43" y="118"/>
                </a:cubicBezTo>
                <a:cubicBezTo>
                  <a:pt x="42" y="119"/>
                  <a:pt x="43" y="118"/>
                  <a:pt x="42" y="119"/>
                </a:cubicBezTo>
                <a:cubicBezTo>
                  <a:pt x="42" y="119"/>
                  <a:pt x="42" y="119"/>
                  <a:pt x="42" y="119"/>
                </a:cubicBezTo>
                <a:cubicBezTo>
                  <a:pt x="42" y="119"/>
                  <a:pt x="42" y="119"/>
                  <a:pt x="42" y="119"/>
                </a:cubicBezTo>
                <a:cubicBezTo>
                  <a:pt x="42" y="119"/>
                  <a:pt x="42" y="119"/>
                  <a:pt x="42" y="119"/>
                </a:cubicBezTo>
                <a:cubicBezTo>
                  <a:pt x="43" y="120"/>
                  <a:pt x="43" y="119"/>
                  <a:pt x="44" y="121"/>
                </a:cubicBezTo>
                <a:cubicBezTo>
                  <a:pt x="45" y="122"/>
                  <a:pt x="44" y="122"/>
                  <a:pt x="46" y="124"/>
                </a:cubicBezTo>
                <a:cubicBezTo>
                  <a:pt x="48" y="126"/>
                  <a:pt x="48" y="126"/>
                  <a:pt x="48" y="126"/>
                </a:cubicBezTo>
                <a:cubicBezTo>
                  <a:pt x="49" y="126"/>
                  <a:pt x="49" y="126"/>
                  <a:pt x="49" y="127"/>
                </a:cubicBezTo>
                <a:cubicBezTo>
                  <a:pt x="48" y="127"/>
                  <a:pt x="49" y="127"/>
                  <a:pt x="48" y="127"/>
                </a:cubicBezTo>
                <a:cubicBezTo>
                  <a:pt x="48" y="127"/>
                  <a:pt x="48" y="126"/>
                  <a:pt x="48" y="126"/>
                </a:cubicBezTo>
                <a:cubicBezTo>
                  <a:pt x="47" y="125"/>
                  <a:pt x="47" y="125"/>
                  <a:pt x="47" y="125"/>
                </a:cubicBezTo>
                <a:cubicBezTo>
                  <a:pt x="46" y="125"/>
                  <a:pt x="46" y="124"/>
                  <a:pt x="46" y="124"/>
                </a:cubicBezTo>
                <a:cubicBezTo>
                  <a:pt x="45" y="123"/>
                  <a:pt x="43" y="122"/>
                  <a:pt x="43" y="121"/>
                </a:cubicBezTo>
                <a:cubicBezTo>
                  <a:pt x="42" y="121"/>
                  <a:pt x="43" y="121"/>
                  <a:pt x="42" y="121"/>
                </a:cubicBezTo>
                <a:cubicBezTo>
                  <a:pt x="41" y="120"/>
                  <a:pt x="40" y="120"/>
                  <a:pt x="40" y="119"/>
                </a:cubicBezTo>
                <a:cubicBezTo>
                  <a:pt x="39" y="118"/>
                  <a:pt x="40" y="118"/>
                  <a:pt x="39" y="118"/>
                </a:cubicBezTo>
                <a:cubicBezTo>
                  <a:pt x="39" y="119"/>
                  <a:pt x="39" y="118"/>
                  <a:pt x="39" y="119"/>
                </a:cubicBezTo>
                <a:cubicBezTo>
                  <a:pt x="39" y="119"/>
                  <a:pt x="39" y="119"/>
                  <a:pt x="39" y="119"/>
                </a:cubicBezTo>
                <a:cubicBezTo>
                  <a:pt x="40" y="121"/>
                  <a:pt x="43" y="125"/>
                  <a:pt x="45" y="126"/>
                </a:cubicBezTo>
                <a:cubicBezTo>
                  <a:pt x="46" y="127"/>
                  <a:pt x="45" y="127"/>
                  <a:pt x="48" y="129"/>
                </a:cubicBezTo>
                <a:cubicBezTo>
                  <a:pt x="50" y="130"/>
                  <a:pt x="50" y="130"/>
                  <a:pt x="50" y="130"/>
                </a:cubicBezTo>
                <a:cubicBezTo>
                  <a:pt x="51" y="130"/>
                  <a:pt x="52" y="132"/>
                  <a:pt x="52" y="132"/>
                </a:cubicBezTo>
                <a:cubicBezTo>
                  <a:pt x="51" y="132"/>
                  <a:pt x="51" y="132"/>
                  <a:pt x="50" y="131"/>
                </a:cubicBezTo>
                <a:cubicBezTo>
                  <a:pt x="48" y="130"/>
                  <a:pt x="48" y="130"/>
                  <a:pt x="48" y="130"/>
                </a:cubicBezTo>
                <a:cubicBezTo>
                  <a:pt x="48" y="130"/>
                  <a:pt x="47" y="130"/>
                  <a:pt x="47" y="130"/>
                </a:cubicBezTo>
                <a:cubicBezTo>
                  <a:pt x="46" y="130"/>
                  <a:pt x="46" y="130"/>
                  <a:pt x="46" y="130"/>
                </a:cubicBezTo>
                <a:cubicBezTo>
                  <a:pt x="43" y="129"/>
                  <a:pt x="44" y="128"/>
                  <a:pt x="42" y="127"/>
                </a:cubicBezTo>
                <a:cubicBezTo>
                  <a:pt x="41" y="126"/>
                  <a:pt x="36" y="120"/>
                  <a:pt x="36" y="119"/>
                </a:cubicBezTo>
                <a:cubicBezTo>
                  <a:pt x="35" y="118"/>
                  <a:pt x="35" y="118"/>
                  <a:pt x="34" y="118"/>
                </a:cubicBezTo>
                <a:cubicBezTo>
                  <a:pt x="34" y="119"/>
                  <a:pt x="35" y="120"/>
                  <a:pt x="35" y="120"/>
                </a:cubicBezTo>
                <a:cubicBezTo>
                  <a:pt x="35" y="120"/>
                  <a:pt x="36" y="120"/>
                  <a:pt x="36" y="121"/>
                </a:cubicBezTo>
                <a:cubicBezTo>
                  <a:pt x="35" y="121"/>
                  <a:pt x="36" y="121"/>
                  <a:pt x="35" y="121"/>
                </a:cubicBezTo>
                <a:cubicBezTo>
                  <a:pt x="35" y="122"/>
                  <a:pt x="35" y="122"/>
                  <a:pt x="36" y="123"/>
                </a:cubicBezTo>
                <a:cubicBezTo>
                  <a:pt x="36" y="123"/>
                  <a:pt x="36" y="123"/>
                  <a:pt x="36" y="124"/>
                </a:cubicBezTo>
                <a:cubicBezTo>
                  <a:pt x="38" y="126"/>
                  <a:pt x="38" y="126"/>
                  <a:pt x="38" y="126"/>
                </a:cubicBezTo>
                <a:cubicBezTo>
                  <a:pt x="38" y="126"/>
                  <a:pt x="39" y="127"/>
                  <a:pt x="40" y="128"/>
                </a:cubicBezTo>
                <a:cubicBezTo>
                  <a:pt x="40" y="128"/>
                  <a:pt x="40" y="128"/>
                  <a:pt x="40" y="128"/>
                </a:cubicBezTo>
                <a:cubicBezTo>
                  <a:pt x="39" y="128"/>
                  <a:pt x="39" y="128"/>
                  <a:pt x="38" y="127"/>
                </a:cubicBezTo>
                <a:cubicBezTo>
                  <a:pt x="37" y="126"/>
                  <a:pt x="36" y="124"/>
                  <a:pt x="35" y="123"/>
                </a:cubicBezTo>
                <a:cubicBezTo>
                  <a:pt x="34" y="122"/>
                  <a:pt x="34" y="121"/>
                  <a:pt x="33" y="120"/>
                </a:cubicBezTo>
                <a:cubicBezTo>
                  <a:pt x="33" y="119"/>
                  <a:pt x="32" y="118"/>
                  <a:pt x="31" y="118"/>
                </a:cubicBezTo>
                <a:cubicBezTo>
                  <a:pt x="31" y="116"/>
                  <a:pt x="30" y="114"/>
                  <a:pt x="29" y="114"/>
                </a:cubicBezTo>
                <a:cubicBezTo>
                  <a:pt x="29" y="115"/>
                  <a:pt x="31" y="119"/>
                  <a:pt x="31" y="120"/>
                </a:cubicBezTo>
                <a:cubicBezTo>
                  <a:pt x="31" y="120"/>
                  <a:pt x="31" y="120"/>
                  <a:pt x="32" y="119"/>
                </a:cubicBezTo>
                <a:cubicBezTo>
                  <a:pt x="32" y="120"/>
                  <a:pt x="32" y="120"/>
                  <a:pt x="32" y="120"/>
                </a:cubicBezTo>
                <a:cubicBezTo>
                  <a:pt x="32" y="120"/>
                  <a:pt x="32" y="120"/>
                  <a:pt x="32" y="120"/>
                </a:cubicBezTo>
                <a:cubicBezTo>
                  <a:pt x="31" y="121"/>
                  <a:pt x="31" y="121"/>
                  <a:pt x="31" y="121"/>
                </a:cubicBezTo>
                <a:cubicBezTo>
                  <a:pt x="32" y="121"/>
                  <a:pt x="33" y="121"/>
                  <a:pt x="32" y="122"/>
                </a:cubicBezTo>
                <a:cubicBezTo>
                  <a:pt x="32" y="122"/>
                  <a:pt x="32" y="121"/>
                  <a:pt x="32" y="121"/>
                </a:cubicBezTo>
                <a:cubicBezTo>
                  <a:pt x="31" y="121"/>
                  <a:pt x="31" y="121"/>
                  <a:pt x="31" y="121"/>
                </a:cubicBezTo>
                <a:cubicBezTo>
                  <a:pt x="32" y="123"/>
                  <a:pt x="32" y="122"/>
                  <a:pt x="33" y="124"/>
                </a:cubicBezTo>
                <a:cubicBezTo>
                  <a:pt x="33" y="125"/>
                  <a:pt x="34" y="127"/>
                  <a:pt x="35" y="127"/>
                </a:cubicBezTo>
                <a:cubicBezTo>
                  <a:pt x="35" y="125"/>
                  <a:pt x="34" y="126"/>
                  <a:pt x="35" y="125"/>
                </a:cubicBezTo>
                <a:cubicBezTo>
                  <a:pt x="36" y="125"/>
                  <a:pt x="36" y="127"/>
                  <a:pt x="37" y="128"/>
                </a:cubicBezTo>
                <a:cubicBezTo>
                  <a:pt x="39" y="133"/>
                  <a:pt x="40" y="133"/>
                  <a:pt x="43" y="137"/>
                </a:cubicBezTo>
                <a:cubicBezTo>
                  <a:pt x="44" y="136"/>
                  <a:pt x="43" y="136"/>
                  <a:pt x="44" y="136"/>
                </a:cubicBezTo>
                <a:cubicBezTo>
                  <a:pt x="44" y="137"/>
                  <a:pt x="45" y="138"/>
                  <a:pt x="45" y="139"/>
                </a:cubicBezTo>
                <a:cubicBezTo>
                  <a:pt x="46" y="139"/>
                  <a:pt x="46" y="138"/>
                  <a:pt x="47" y="138"/>
                </a:cubicBezTo>
                <a:cubicBezTo>
                  <a:pt x="47" y="139"/>
                  <a:pt x="47" y="139"/>
                  <a:pt x="48" y="139"/>
                </a:cubicBezTo>
                <a:cubicBezTo>
                  <a:pt x="50" y="139"/>
                  <a:pt x="49" y="139"/>
                  <a:pt x="51" y="140"/>
                </a:cubicBezTo>
                <a:cubicBezTo>
                  <a:pt x="52" y="141"/>
                  <a:pt x="55" y="144"/>
                  <a:pt x="57" y="143"/>
                </a:cubicBezTo>
                <a:cubicBezTo>
                  <a:pt x="57" y="143"/>
                  <a:pt x="57" y="143"/>
                  <a:pt x="56" y="143"/>
                </a:cubicBezTo>
                <a:cubicBezTo>
                  <a:pt x="56" y="142"/>
                  <a:pt x="56" y="142"/>
                  <a:pt x="56" y="142"/>
                </a:cubicBezTo>
                <a:cubicBezTo>
                  <a:pt x="56" y="142"/>
                  <a:pt x="55" y="142"/>
                  <a:pt x="55" y="142"/>
                </a:cubicBezTo>
                <a:cubicBezTo>
                  <a:pt x="54" y="141"/>
                  <a:pt x="54" y="141"/>
                  <a:pt x="54" y="140"/>
                </a:cubicBezTo>
                <a:cubicBezTo>
                  <a:pt x="54" y="140"/>
                  <a:pt x="55" y="140"/>
                  <a:pt x="55" y="141"/>
                </a:cubicBezTo>
                <a:cubicBezTo>
                  <a:pt x="57" y="142"/>
                  <a:pt x="56" y="140"/>
                  <a:pt x="59" y="143"/>
                </a:cubicBezTo>
                <a:cubicBezTo>
                  <a:pt x="60" y="143"/>
                  <a:pt x="60" y="144"/>
                  <a:pt x="61" y="143"/>
                </a:cubicBezTo>
                <a:cubicBezTo>
                  <a:pt x="62" y="143"/>
                  <a:pt x="62" y="143"/>
                  <a:pt x="64" y="144"/>
                </a:cubicBezTo>
                <a:cubicBezTo>
                  <a:pt x="64" y="144"/>
                  <a:pt x="65" y="144"/>
                  <a:pt x="66" y="144"/>
                </a:cubicBezTo>
                <a:cubicBezTo>
                  <a:pt x="66" y="143"/>
                  <a:pt x="65" y="144"/>
                  <a:pt x="65" y="142"/>
                </a:cubicBezTo>
                <a:cubicBezTo>
                  <a:pt x="66" y="142"/>
                  <a:pt x="68" y="145"/>
                  <a:pt x="70" y="145"/>
                </a:cubicBezTo>
                <a:cubicBezTo>
                  <a:pt x="70" y="144"/>
                  <a:pt x="70" y="144"/>
                  <a:pt x="69" y="144"/>
                </a:cubicBezTo>
                <a:cubicBezTo>
                  <a:pt x="71" y="144"/>
                  <a:pt x="70" y="145"/>
                  <a:pt x="72" y="145"/>
                </a:cubicBezTo>
                <a:cubicBezTo>
                  <a:pt x="73" y="145"/>
                  <a:pt x="72" y="144"/>
                  <a:pt x="74" y="145"/>
                </a:cubicBezTo>
                <a:cubicBezTo>
                  <a:pt x="77" y="147"/>
                  <a:pt x="79" y="149"/>
                  <a:pt x="81" y="151"/>
                </a:cubicBezTo>
                <a:cubicBezTo>
                  <a:pt x="83" y="153"/>
                  <a:pt x="84" y="156"/>
                  <a:pt x="84" y="157"/>
                </a:cubicBezTo>
                <a:cubicBezTo>
                  <a:pt x="85" y="157"/>
                  <a:pt x="84" y="157"/>
                  <a:pt x="85" y="157"/>
                </a:cubicBezTo>
                <a:cubicBezTo>
                  <a:pt x="85" y="157"/>
                  <a:pt x="84" y="157"/>
                  <a:pt x="85" y="156"/>
                </a:cubicBezTo>
                <a:cubicBezTo>
                  <a:pt x="85" y="158"/>
                  <a:pt x="85" y="158"/>
                  <a:pt x="85" y="160"/>
                </a:cubicBezTo>
                <a:cubicBezTo>
                  <a:pt x="86" y="162"/>
                  <a:pt x="85" y="164"/>
                  <a:pt x="84" y="166"/>
                </a:cubicBezTo>
                <a:cubicBezTo>
                  <a:pt x="83" y="168"/>
                  <a:pt x="83" y="168"/>
                  <a:pt x="83" y="168"/>
                </a:cubicBezTo>
                <a:cubicBezTo>
                  <a:pt x="82" y="168"/>
                  <a:pt x="82" y="168"/>
                  <a:pt x="82" y="169"/>
                </a:cubicBezTo>
                <a:cubicBezTo>
                  <a:pt x="80" y="170"/>
                  <a:pt x="82" y="170"/>
                  <a:pt x="79" y="172"/>
                </a:cubicBezTo>
                <a:cubicBezTo>
                  <a:pt x="78" y="173"/>
                  <a:pt x="78" y="173"/>
                  <a:pt x="78" y="173"/>
                </a:cubicBezTo>
                <a:cubicBezTo>
                  <a:pt x="76" y="174"/>
                  <a:pt x="78" y="174"/>
                  <a:pt x="75" y="175"/>
                </a:cubicBezTo>
                <a:cubicBezTo>
                  <a:pt x="75" y="175"/>
                  <a:pt x="74" y="175"/>
                  <a:pt x="74" y="175"/>
                </a:cubicBezTo>
                <a:cubicBezTo>
                  <a:pt x="73" y="175"/>
                  <a:pt x="73" y="175"/>
                  <a:pt x="72" y="175"/>
                </a:cubicBezTo>
                <a:cubicBezTo>
                  <a:pt x="72" y="175"/>
                  <a:pt x="72" y="176"/>
                  <a:pt x="72" y="175"/>
                </a:cubicBezTo>
                <a:cubicBezTo>
                  <a:pt x="72" y="174"/>
                  <a:pt x="72" y="175"/>
                  <a:pt x="72" y="175"/>
                </a:cubicBezTo>
                <a:cubicBezTo>
                  <a:pt x="71" y="175"/>
                  <a:pt x="71" y="175"/>
                  <a:pt x="71" y="175"/>
                </a:cubicBezTo>
                <a:cubicBezTo>
                  <a:pt x="70" y="175"/>
                  <a:pt x="70" y="175"/>
                  <a:pt x="69" y="175"/>
                </a:cubicBezTo>
                <a:cubicBezTo>
                  <a:pt x="68" y="177"/>
                  <a:pt x="68" y="176"/>
                  <a:pt x="66" y="176"/>
                </a:cubicBezTo>
                <a:cubicBezTo>
                  <a:pt x="65" y="177"/>
                  <a:pt x="65" y="177"/>
                  <a:pt x="64" y="177"/>
                </a:cubicBezTo>
                <a:cubicBezTo>
                  <a:pt x="63" y="177"/>
                  <a:pt x="63" y="177"/>
                  <a:pt x="62" y="177"/>
                </a:cubicBezTo>
                <a:cubicBezTo>
                  <a:pt x="59" y="177"/>
                  <a:pt x="55" y="176"/>
                  <a:pt x="52" y="174"/>
                </a:cubicBezTo>
                <a:cubicBezTo>
                  <a:pt x="52" y="173"/>
                  <a:pt x="51" y="173"/>
                  <a:pt x="50" y="172"/>
                </a:cubicBezTo>
                <a:cubicBezTo>
                  <a:pt x="48" y="171"/>
                  <a:pt x="47" y="170"/>
                  <a:pt x="45" y="169"/>
                </a:cubicBezTo>
                <a:cubicBezTo>
                  <a:pt x="44" y="168"/>
                  <a:pt x="43" y="168"/>
                  <a:pt x="43" y="167"/>
                </a:cubicBezTo>
                <a:cubicBezTo>
                  <a:pt x="40" y="165"/>
                  <a:pt x="41" y="166"/>
                  <a:pt x="38" y="164"/>
                </a:cubicBezTo>
                <a:cubicBezTo>
                  <a:pt x="37" y="163"/>
                  <a:pt x="37" y="163"/>
                  <a:pt x="37" y="162"/>
                </a:cubicBezTo>
                <a:cubicBezTo>
                  <a:pt x="36" y="161"/>
                  <a:pt x="35" y="160"/>
                  <a:pt x="34" y="159"/>
                </a:cubicBezTo>
                <a:cubicBezTo>
                  <a:pt x="32" y="157"/>
                  <a:pt x="32" y="157"/>
                  <a:pt x="32" y="157"/>
                </a:cubicBezTo>
                <a:cubicBezTo>
                  <a:pt x="23" y="149"/>
                  <a:pt x="19" y="146"/>
                  <a:pt x="12" y="136"/>
                </a:cubicBezTo>
                <a:cubicBezTo>
                  <a:pt x="5" y="122"/>
                  <a:pt x="5" y="122"/>
                  <a:pt x="5" y="122"/>
                </a:cubicBezTo>
                <a:cubicBezTo>
                  <a:pt x="4" y="120"/>
                  <a:pt x="2" y="114"/>
                  <a:pt x="2" y="113"/>
                </a:cubicBezTo>
                <a:cubicBezTo>
                  <a:pt x="3" y="113"/>
                  <a:pt x="3" y="113"/>
                  <a:pt x="3" y="113"/>
                </a:cubicBezTo>
                <a:cubicBezTo>
                  <a:pt x="3" y="112"/>
                  <a:pt x="3" y="112"/>
                  <a:pt x="2" y="110"/>
                </a:cubicBezTo>
                <a:cubicBezTo>
                  <a:pt x="2" y="110"/>
                  <a:pt x="3" y="110"/>
                  <a:pt x="2" y="110"/>
                </a:cubicBezTo>
                <a:cubicBezTo>
                  <a:pt x="2" y="110"/>
                  <a:pt x="2" y="110"/>
                  <a:pt x="2" y="110"/>
                </a:cubicBezTo>
                <a:cubicBezTo>
                  <a:pt x="1" y="110"/>
                  <a:pt x="1" y="107"/>
                  <a:pt x="1" y="106"/>
                </a:cubicBezTo>
                <a:cubicBezTo>
                  <a:pt x="1" y="102"/>
                  <a:pt x="0" y="98"/>
                  <a:pt x="0" y="94"/>
                </a:cubicBezTo>
                <a:cubicBezTo>
                  <a:pt x="0" y="93"/>
                  <a:pt x="0" y="88"/>
                  <a:pt x="1" y="88"/>
                </a:cubicBezTo>
                <a:cubicBezTo>
                  <a:pt x="1" y="89"/>
                  <a:pt x="1" y="89"/>
                  <a:pt x="1" y="90"/>
                </a:cubicBezTo>
                <a:cubicBezTo>
                  <a:pt x="1" y="91"/>
                  <a:pt x="1" y="91"/>
                  <a:pt x="1" y="91"/>
                </a:cubicBezTo>
                <a:cubicBezTo>
                  <a:pt x="1" y="92"/>
                  <a:pt x="1" y="92"/>
                  <a:pt x="1" y="93"/>
                </a:cubicBezTo>
                <a:cubicBezTo>
                  <a:pt x="1" y="93"/>
                  <a:pt x="1" y="94"/>
                  <a:pt x="1" y="95"/>
                </a:cubicBezTo>
                <a:cubicBezTo>
                  <a:pt x="2" y="97"/>
                  <a:pt x="1" y="100"/>
                  <a:pt x="2" y="102"/>
                </a:cubicBezTo>
                <a:cubicBezTo>
                  <a:pt x="2" y="103"/>
                  <a:pt x="2" y="105"/>
                  <a:pt x="3" y="106"/>
                </a:cubicBezTo>
                <a:cubicBezTo>
                  <a:pt x="3" y="110"/>
                  <a:pt x="4" y="111"/>
                  <a:pt x="4" y="113"/>
                </a:cubicBezTo>
                <a:cubicBezTo>
                  <a:pt x="5" y="115"/>
                  <a:pt x="5" y="115"/>
                  <a:pt x="5" y="115"/>
                </a:cubicBezTo>
                <a:cubicBezTo>
                  <a:pt x="5" y="117"/>
                  <a:pt x="6" y="116"/>
                  <a:pt x="7" y="118"/>
                </a:cubicBezTo>
                <a:cubicBezTo>
                  <a:pt x="7" y="119"/>
                  <a:pt x="7" y="121"/>
                  <a:pt x="8" y="122"/>
                </a:cubicBezTo>
                <a:cubicBezTo>
                  <a:pt x="9" y="121"/>
                  <a:pt x="8" y="121"/>
                  <a:pt x="8" y="120"/>
                </a:cubicBezTo>
                <a:cubicBezTo>
                  <a:pt x="7" y="118"/>
                  <a:pt x="6" y="115"/>
                  <a:pt x="6" y="112"/>
                </a:cubicBezTo>
                <a:cubicBezTo>
                  <a:pt x="5" y="111"/>
                  <a:pt x="5" y="110"/>
                  <a:pt x="4" y="109"/>
                </a:cubicBezTo>
                <a:cubicBezTo>
                  <a:pt x="3" y="105"/>
                  <a:pt x="3" y="105"/>
                  <a:pt x="3" y="105"/>
                </a:cubicBezTo>
                <a:cubicBezTo>
                  <a:pt x="3" y="105"/>
                  <a:pt x="3" y="102"/>
                  <a:pt x="3" y="101"/>
                </a:cubicBezTo>
                <a:cubicBezTo>
                  <a:pt x="3" y="99"/>
                  <a:pt x="3" y="97"/>
                  <a:pt x="3" y="95"/>
                </a:cubicBezTo>
                <a:cubicBezTo>
                  <a:pt x="3" y="94"/>
                  <a:pt x="2" y="94"/>
                  <a:pt x="2" y="93"/>
                </a:cubicBezTo>
                <a:cubicBezTo>
                  <a:pt x="2" y="92"/>
                  <a:pt x="3" y="92"/>
                  <a:pt x="3" y="91"/>
                </a:cubicBezTo>
                <a:cubicBezTo>
                  <a:pt x="3" y="83"/>
                  <a:pt x="3" y="83"/>
                  <a:pt x="3" y="83"/>
                </a:cubicBezTo>
                <a:cubicBezTo>
                  <a:pt x="3" y="81"/>
                  <a:pt x="4" y="78"/>
                  <a:pt x="4" y="77"/>
                </a:cubicBezTo>
                <a:cubicBezTo>
                  <a:pt x="4" y="75"/>
                  <a:pt x="4" y="76"/>
                  <a:pt x="5" y="74"/>
                </a:cubicBezTo>
                <a:cubicBezTo>
                  <a:pt x="5" y="72"/>
                  <a:pt x="5" y="73"/>
                  <a:pt x="5" y="72"/>
                </a:cubicBezTo>
                <a:cubicBezTo>
                  <a:pt x="6" y="71"/>
                  <a:pt x="6" y="71"/>
                  <a:pt x="6" y="70"/>
                </a:cubicBezTo>
                <a:cubicBezTo>
                  <a:pt x="6" y="68"/>
                  <a:pt x="6" y="68"/>
                  <a:pt x="6" y="68"/>
                </a:cubicBezTo>
                <a:cubicBezTo>
                  <a:pt x="7" y="66"/>
                  <a:pt x="8" y="66"/>
                  <a:pt x="8" y="64"/>
                </a:cubicBezTo>
                <a:cubicBezTo>
                  <a:pt x="8" y="64"/>
                  <a:pt x="8" y="64"/>
                  <a:pt x="7" y="64"/>
                </a:cubicBezTo>
                <a:cubicBezTo>
                  <a:pt x="7" y="63"/>
                  <a:pt x="8" y="64"/>
                  <a:pt x="8" y="63"/>
                </a:cubicBezTo>
                <a:cubicBezTo>
                  <a:pt x="8" y="64"/>
                  <a:pt x="8" y="63"/>
                  <a:pt x="9" y="64"/>
                </a:cubicBezTo>
                <a:cubicBezTo>
                  <a:pt x="9" y="62"/>
                  <a:pt x="8" y="63"/>
                  <a:pt x="9" y="61"/>
                </a:cubicBezTo>
                <a:cubicBezTo>
                  <a:pt x="11" y="55"/>
                  <a:pt x="11" y="55"/>
                  <a:pt x="11" y="55"/>
                </a:cubicBezTo>
                <a:cubicBezTo>
                  <a:pt x="11" y="53"/>
                  <a:pt x="12" y="51"/>
                  <a:pt x="13" y="50"/>
                </a:cubicBezTo>
                <a:cubicBezTo>
                  <a:pt x="14" y="48"/>
                  <a:pt x="14" y="48"/>
                  <a:pt x="14" y="48"/>
                </a:cubicBezTo>
                <a:cubicBezTo>
                  <a:pt x="14" y="48"/>
                  <a:pt x="14" y="48"/>
                  <a:pt x="14" y="48"/>
                </a:cubicBezTo>
                <a:cubicBezTo>
                  <a:pt x="14" y="48"/>
                  <a:pt x="14" y="48"/>
                  <a:pt x="14" y="48"/>
                </a:cubicBezTo>
                <a:cubicBezTo>
                  <a:pt x="14" y="47"/>
                  <a:pt x="14" y="47"/>
                  <a:pt x="14" y="47"/>
                </a:cubicBezTo>
                <a:cubicBezTo>
                  <a:pt x="15" y="48"/>
                  <a:pt x="15" y="48"/>
                  <a:pt x="15" y="48"/>
                </a:cubicBezTo>
                <a:cubicBezTo>
                  <a:pt x="15" y="49"/>
                  <a:pt x="14" y="48"/>
                  <a:pt x="14" y="49"/>
                </a:cubicBezTo>
                <a:cubicBezTo>
                  <a:pt x="14" y="51"/>
                  <a:pt x="14" y="51"/>
                  <a:pt x="14" y="51"/>
                </a:cubicBezTo>
                <a:cubicBezTo>
                  <a:pt x="13" y="51"/>
                  <a:pt x="14" y="51"/>
                  <a:pt x="13" y="52"/>
                </a:cubicBezTo>
                <a:cubicBezTo>
                  <a:pt x="13" y="52"/>
                  <a:pt x="13" y="52"/>
                  <a:pt x="13" y="53"/>
                </a:cubicBezTo>
                <a:cubicBezTo>
                  <a:pt x="12" y="53"/>
                  <a:pt x="12" y="53"/>
                  <a:pt x="12" y="54"/>
                </a:cubicBezTo>
                <a:cubicBezTo>
                  <a:pt x="12" y="55"/>
                  <a:pt x="11" y="55"/>
                  <a:pt x="12" y="56"/>
                </a:cubicBezTo>
                <a:cubicBezTo>
                  <a:pt x="13" y="55"/>
                  <a:pt x="13" y="54"/>
                  <a:pt x="13" y="53"/>
                </a:cubicBezTo>
                <a:cubicBezTo>
                  <a:pt x="14" y="52"/>
                  <a:pt x="14" y="52"/>
                  <a:pt x="14" y="51"/>
                </a:cubicBezTo>
                <a:cubicBezTo>
                  <a:pt x="15" y="50"/>
                  <a:pt x="16" y="47"/>
                  <a:pt x="17" y="46"/>
                </a:cubicBezTo>
                <a:cubicBezTo>
                  <a:pt x="17" y="48"/>
                  <a:pt x="16" y="51"/>
                  <a:pt x="15" y="53"/>
                </a:cubicBezTo>
                <a:cubicBezTo>
                  <a:pt x="15" y="53"/>
                  <a:pt x="14" y="53"/>
                  <a:pt x="14" y="54"/>
                </a:cubicBezTo>
                <a:cubicBezTo>
                  <a:pt x="14" y="55"/>
                  <a:pt x="15" y="54"/>
                  <a:pt x="15" y="55"/>
                </a:cubicBezTo>
                <a:cubicBezTo>
                  <a:pt x="15" y="57"/>
                  <a:pt x="14" y="57"/>
                  <a:pt x="14" y="58"/>
                </a:cubicBezTo>
                <a:cubicBezTo>
                  <a:pt x="14" y="59"/>
                  <a:pt x="14" y="59"/>
                  <a:pt x="14" y="59"/>
                </a:cubicBezTo>
                <a:cubicBezTo>
                  <a:pt x="15" y="58"/>
                  <a:pt x="15" y="58"/>
                  <a:pt x="15" y="58"/>
                </a:cubicBezTo>
                <a:cubicBezTo>
                  <a:pt x="15" y="57"/>
                  <a:pt x="15" y="57"/>
                  <a:pt x="15" y="57"/>
                </a:cubicBezTo>
                <a:cubicBezTo>
                  <a:pt x="16" y="54"/>
                  <a:pt x="16" y="54"/>
                  <a:pt x="16" y="54"/>
                </a:cubicBezTo>
                <a:cubicBezTo>
                  <a:pt x="17" y="53"/>
                  <a:pt x="17" y="52"/>
                  <a:pt x="18" y="52"/>
                </a:cubicBezTo>
                <a:cubicBezTo>
                  <a:pt x="18" y="52"/>
                  <a:pt x="18" y="53"/>
                  <a:pt x="17" y="54"/>
                </a:cubicBezTo>
                <a:cubicBezTo>
                  <a:pt x="17" y="55"/>
                  <a:pt x="17" y="56"/>
                  <a:pt x="17" y="56"/>
                </a:cubicBezTo>
                <a:cubicBezTo>
                  <a:pt x="16" y="57"/>
                  <a:pt x="15" y="58"/>
                  <a:pt x="15" y="60"/>
                </a:cubicBezTo>
                <a:cubicBezTo>
                  <a:pt x="15" y="61"/>
                  <a:pt x="15" y="60"/>
                  <a:pt x="16" y="61"/>
                </a:cubicBezTo>
                <a:cubicBezTo>
                  <a:pt x="16" y="61"/>
                  <a:pt x="16" y="60"/>
                  <a:pt x="16" y="59"/>
                </a:cubicBezTo>
                <a:cubicBezTo>
                  <a:pt x="17" y="59"/>
                  <a:pt x="16" y="59"/>
                  <a:pt x="16" y="59"/>
                </a:cubicBezTo>
                <a:cubicBezTo>
                  <a:pt x="17" y="58"/>
                  <a:pt x="18" y="58"/>
                  <a:pt x="17" y="56"/>
                </a:cubicBezTo>
                <a:cubicBezTo>
                  <a:pt x="17" y="56"/>
                  <a:pt x="17" y="56"/>
                  <a:pt x="17" y="56"/>
                </a:cubicBezTo>
                <a:cubicBezTo>
                  <a:pt x="17" y="56"/>
                  <a:pt x="17" y="56"/>
                  <a:pt x="17" y="56"/>
                </a:cubicBezTo>
                <a:cubicBezTo>
                  <a:pt x="18" y="55"/>
                  <a:pt x="18" y="55"/>
                  <a:pt x="18" y="54"/>
                </a:cubicBezTo>
                <a:cubicBezTo>
                  <a:pt x="19" y="54"/>
                  <a:pt x="19" y="54"/>
                  <a:pt x="19" y="54"/>
                </a:cubicBezTo>
                <a:cubicBezTo>
                  <a:pt x="19" y="53"/>
                  <a:pt x="19" y="53"/>
                  <a:pt x="20" y="52"/>
                </a:cubicBezTo>
                <a:cubicBezTo>
                  <a:pt x="20" y="52"/>
                  <a:pt x="20" y="52"/>
                  <a:pt x="21" y="52"/>
                </a:cubicBezTo>
                <a:cubicBezTo>
                  <a:pt x="21" y="53"/>
                  <a:pt x="20" y="53"/>
                  <a:pt x="20" y="55"/>
                </a:cubicBezTo>
                <a:cubicBezTo>
                  <a:pt x="20" y="56"/>
                  <a:pt x="19" y="56"/>
                  <a:pt x="19" y="57"/>
                </a:cubicBezTo>
                <a:cubicBezTo>
                  <a:pt x="18" y="59"/>
                  <a:pt x="17" y="60"/>
                  <a:pt x="17" y="63"/>
                </a:cubicBezTo>
                <a:cubicBezTo>
                  <a:pt x="16" y="65"/>
                  <a:pt x="15" y="66"/>
                  <a:pt x="15" y="68"/>
                </a:cubicBezTo>
                <a:cubicBezTo>
                  <a:pt x="15" y="70"/>
                  <a:pt x="15" y="69"/>
                  <a:pt x="14" y="70"/>
                </a:cubicBezTo>
                <a:cubicBezTo>
                  <a:pt x="14" y="70"/>
                  <a:pt x="14" y="75"/>
                  <a:pt x="14" y="75"/>
                </a:cubicBezTo>
                <a:cubicBezTo>
                  <a:pt x="15" y="75"/>
                  <a:pt x="15" y="74"/>
                  <a:pt x="15" y="73"/>
                </a:cubicBezTo>
                <a:cubicBezTo>
                  <a:pt x="15" y="72"/>
                  <a:pt x="16" y="70"/>
                  <a:pt x="17" y="68"/>
                </a:cubicBezTo>
                <a:cubicBezTo>
                  <a:pt x="18" y="64"/>
                  <a:pt x="18" y="64"/>
                  <a:pt x="18" y="64"/>
                </a:cubicBezTo>
                <a:cubicBezTo>
                  <a:pt x="18" y="62"/>
                  <a:pt x="19" y="60"/>
                  <a:pt x="20" y="59"/>
                </a:cubicBezTo>
                <a:cubicBezTo>
                  <a:pt x="20" y="57"/>
                  <a:pt x="21" y="56"/>
                  <a:pt x="22" y="55"/>
                </a:cubicBezTo>
                <a:cubicBezTo>
                  <a:pt x="22" y="54"/>
                  <a:pt x="24" y="51"/>
                  <a:pt x="24" y="50"/>
                </a:cubicBezTo>
                <a:cubicBezTo>
                  <a:pt x="25" y="49"/>
                  <a:pt x="25" y="49"/>
                  <a:pt x="25" y="49"/>
                </a:cubicBezTo>
                <a:cubicBezTo>
                  <a:pt x="25" y="49"/>
                  <a:pt x="26" y="48"/>
                  <a:pt x="26" y="47"/>
                </a:cubicBezTo>
                <a:cubicBezTo>
                  <a:pt x="26" y="48"/>
                  <a:pt x="26" y="48"/>
                  <a:pt x="26" y="48"/>
                </a:cubicBezTo>
                <a:cubicBezTo>
                  <a:pt x="24" y="52"/>
                  <a:pt x="24" y="52"/>
                  <a:pt x="24" y="52"/>
                </a:cubicBezTo>
                <a:cubicBezTo>
                  <a:pt x="24" y="53"/>
                  <a:pt x="24" y="53"/>
                  <a:pt x="24" y="53"/>
                </a:cubicBezTo>
                <a:cubicBezTo>
                  <a:pt x="23" y="53"/>
                  <a:pt x="23" y="53"/>
                  <a:pt x="23" y="53"/>
                </a:cubicBezTo>
                <a:cubicBezTo>
                  <a:pt x="22" y="55"/>
                  <a:pt x="21" y="57"/>
                  <a:pt x="20" y="59"/>
                </a:cubicBezTo>
                <a:cubicBezTo>
                  <a:pt x="19" y="61"/>
                  <a:pt x="19" y="61"/>
                  <a:pt x="19" y="61"/>
                </a:cubicBezTo>
                <a:cubicBezTo>
                  <a:pt x="19" y="62"/>
                  <a:pt x="19" y="62"/>
                  <a:pt x="20" y="62"/>
                </a:cubicBezTo>
                <a:cubicBezTo>
                  <a:pt x="20" y="61"/>
                  <a:pt x="20" y="63"/>
                  <a:pt x="20" y="61"/>
                </a:cubicBezTo>
                <a:cubicBezTo>
                  <a:pt x="21" y="60"/>
                  <a:pt x="21" y="58"/>
                  <a:pt x="22" y="57"/>
                </a:cubicBezTo>
                <a:cubicBezTo>
                  <a:pt x="23" y="60"/>
                  <a:pt x="21" y="61"/>
                  <a:pt x="20" y="64"/>
                </a:cubicBezTo>
                <a:cubicBezTo>
                  <a:pt x="20" y="64"/>
                  <a:pt x="20" y="65"/>
                  <a:pt x="20" y="65"/>
                </a:cubicBezTo>
                <a:cubicBezTo>
                  <a:pt x="20" y="66"/>
                  <a:pt x="20" y="66"/>
                  <a:pt x="20" y="67"/>
                </a:cubicBezTo>
                <a:cubicBezTo>
                  <a:pt x="20" y="68"/>
                  <a:pt x="20" y="67"/>
                  <a:pt x="19" y="68"/>
                </a:cubicBezTo>
                <a:cubicBezTo>
                  <a:pt x="19" y="69"/>
                  <a:pt x="19" y="70"/>
                  <a:pt x="19" y="70"/>
                </a:cubicBezTo>
                <a:cubicBezTo>
                  <a:pt x="20" y="69"/>
                  <a:pt x="20" y="68"/>
                  <a:pt x="20" y="67"/>
                </a:cubicBezTo>
                <a:cubicBezTo>
                  <a:pt x="20" y="66"/>
                  <a:pt x="21" y="66"/>
                  <a:pt x="21" y="65"/>
                </a:cubicBezTo>
                <a:cubicBezTo>
                  <a:pt x="21" y="63"/>
                  <a:pt x="22" y="63"/>
                  <a:pt x="23" y="61"/>
                </a:cubicBezTo>
                <a:cubicBezTo>
                  <a:pt x="23" y="61"/>
                  <a:pt x="23" y="61"/>
                  <a:pt x="23" y="60"/>
                </a:cubicBezTo>
                <a:cubicBezTo>
                  <a:pt x="23" y="60"/>
                  <a:pt x="23" y="60"/>
                  <a:pt x="23" y="60"/>
                </a:cubicBezTo>
                <a:cubicBezTo>
                  <a:pt x="24" y="61"/>
                  <a:pt x="23" y="60"/>
                  <a:pt x="24" y="61"/>
                </a:cubicBezTo>
                <a:cubicBezTo>
                  <a:pt x="24" y="60"/>
                  <a:pt x="24" y="60"/>
                  <a:pt x="25" y="59"/>
                </a:cubicBezTo>
                <a:cubicBezTo>
                  <a:pt x="25" y="58"/>
                  <a:pt x="25" y="58"/>
                  <a:pt x="26" y="57"/>
                </a:cubicBezTo>
                <a:cubicBezTo>
                  <a:pt x="27" y="56"/>
                  <a:pt x="27" y="55"/>
                  <a:pt x="28" y="53"/>
                </a:cubicBezTo>
                <a:cubicBezTo>
                  <a:pt x="31" y="48"/>
                  <a:pt x="31" y="48"/>
                  <a:pt x="31" y="48"/>
                </a:cubicBezTo>
                <a:cubicBezTo>
                  <a:pt x="32" y="47"/>
                  <a:pt x="32" y="47"/>
                  <a:pt x="33" y="47"/>
                </a:cubicBezTo>
                <a:cubicBezTo>
                  <a:pt x="33" y="46"/>
                  <a:pt x="33" y="46"/>
                  <a:pt x="33" y="46"/>
                </a:cubicBezTo>
                <a:cubicBezTo>
                  <a:pt x="33" y="45"/>
                  <a:pt x="33" y="46"/>
                  <a:pt x="33" y="46"/>
                </a:cubicBezTo>
                <a:cubicBezTo>
                  <a:pt x="33" y="45"/>
                  <a:pt x="33" y="46"/>
                  <a:pt x="33" y="45"/>
                </a:cubicBezTo>
                <a:cubicBezTo>
                  <a:pt x="34" y="44"/>
                  <a:pt x="33" y="45"/>
                  <a:pt x="35" y="44"/>
                </a:cubicBezTo>
                <a:cubicBezTo>
                  <a:pt x="36" y="43"/>
                  <a:pt x="36" y="43"/>
                  <a:pt x="37" y="41"/>
                </a:cubicBezTo>
                <a:cubicBezTo>
                  <a:pt x="37" y="41"/>
                  <a:pt x="37" y="41"/>
                  <a:pt x="38" y="40"/>
                </a:cubicBezTo>
                <a:cubicBezTo>
                  <a:pt x="39" y="39"/>
                  <a:pt x="39" y="39"/>
                  <a:pt x="39" y="39"/>
                </a:cubicBezTo>
                <a:cubicBezTo>
                  <a:pt x="39" y="38"/>
                  <a:pt x="40" y="37"/>
                  <a:pt x="41" y="37"/>
                </a:cubicBezTo>
                <a:cubicBezTo>
                  <a:pt x="41" y="36"/>
                  <a:pt x="41" y="36"/>
                  <a:pt x="41" y="36"/>
                </a:cubicBezTo>
                <a:cubicBezTo>
                  <a:pt x="42" y="36"/>
                  <a:pt x="41" y="36"/>
                  <a:pt x="42" y="37"/>
                </a:cubicBezTo>
                <a:cubicBezTo>
                  <a:pt x="42" y="37"/>
                  <a:pt x="42" y="37"/>
                  <a:pt x="42" y="37"/>
                </a:cubicBezTo>
                <a:cubicBezTo>
                  <a:pt x="42" y="36"/>
                  <a:pt x="44" y="35"/>
                  <a:pt x="44" y="34"/>
                </a:cubicBezTo>
                <a:cubicBezTo>
                  <a:pt x="46" y="33"/>
                  <a:pt x="46" y="32"/>
                  <a:pt x="48" y="31"/>
                </a:cubicBezTo>
                <a:cubicBezTo>
                  <a:pt x="48" y="31"/>
                  <a:pt x="49" y="30"/>
                  <a:pt x="50" y="30"/>
                </a:cubicBezTo>
                <a:cubicBezTo>
                  <a:pt x="54" y="26"/>
                  <a:pt x="52" y="29"/>
                  <a:pt x="56" y="26"/>
                </a:cubicBezTo>
                <a:cubicBezTo>
                  <a:pt x="56" y="26"/>
                  <a:pt x="56" y="26"/>
                  <a:pt x="56" y="26"/>
                </a:cubicBezTo>
                <a:cubicBezTo>
                  <a:pt x="58" y="25"/>
                  <a:pt x="59" y="24"/>
                  <a:pt x="61" y="24"/>
                </a:cubicBezTo>
                <a:cubicBezTo>
                  <a:pt x="63" y="23"/>
                  <a:pt x="63" y="23"/>
                  <a:pt x="66" y="22"/>
                </a:cubicBezTo>
                <a:cubicBezTo>
                  <a:pt x="67" y="21"/>
                  <a:pt x="71" y="20"/>
                  <a:pt x="72" y="19"/>
                </a:cubicBezTo>
                <a:cubicBezTo>
                  <a:pt x="76" y="18"/>
                  <a:pt x="76" y="18"/>
                  <a:pt x="76" y="18"/>
                </a:cubicBezTo>
                <a:cubicBezTo>
                  <a:pt x="77" y="17"/>
                  <a:pt x="78" y="17"/>
                  <a:pt x="78" y="17"/>
                </a:cubicBezTo>
                <a:cubicBezTo>
                  <a:pt x="78" y="16"/>
                  <a:pt x="77" y="16"/>
                  <a:pt x="77" y="16"/>
                </a:cubicBezTo>
                <a:cubicBezTo>
                  <a:pt x="77" y="16"/>
                  <a:pt x="77" y="16"/>
                  <a:pt x="77" y="16"/>
                </a:cubicBezTo>
                <a:cubicBezTo>
                  <a:pt x="77" y="16"/>
                  <a:pt x="77" y="16"/>
                  <a:pt x="77" y="16"/>
                </a:cubicBezTo>
                <a:cubicBezTo>
                  <a:pt x="78" y="16"/>
                  <a:pt x="78" y="16"/>
                  <a:pt x="78" y="16"/>
                </a:cubicBezTo>
                <a:cubicBezTo>
                  <a:pt x="80" y="15"/>
                  <a:pt x="79" y="15"/>
                  <a:pt x="79" y="14"/>
                </a:cubicBezTo>
                <a:cubicBezTo>
                  <a:pt x="83" y="13"/>
                  <a:pt x="83" y="13"/>
                  <a:pt x="84" y="14"/>
                </a:cubicBezTo>
                <a:cubicBezTo>
                  <a:pt x="85" y="12"/>
                  <a:pt x="87" y="13"/>
                  <a:pt x="89" y="12"/>
                </a:cubicBezTo>
                <a:cubicBezTo>
                  <a:pt x="93" y="12"/>
                  <a:pt x="101" y="12"/>
                  <a:pt x="105" y="13"/>
                </a:cubicBezTo>
                <a:cubicBezTo>
                  <a:pt x="107" y="13"/>
                  <a:pt x="109" y="14"/>
                  <a:pt x="110" y="14"/>
                </a:cubicBezTo>
                <a:cubicBezTo>
                  <a:pt x="111" y="15"/>
                  <a:pt x="113" y="15"/>
                  <a:pt x="114" y="15"/>
                </a:cubicBezTo>
                <a:cubicBezTo>
                  <a:pt x="115" y="16"/>
                  <a:pt x="116" y="16"/>
                  <a:pt x="117" y="16"/>
                </a:cubicBezTo>
                <a:cubicBezTo>
                  <a:pt x="118" y="17"/>
                  <a:pt x="119" y="17"/>
                  <a:pt x="121" y="17"/>
                </a:cubicBezTo>
                <a:cubicBezTo>
                  <a:pt x="121" y="18"/>
                  <a:pt x="123" y="18"/>
                  <a:pt x="124" y="18"/>
                </a:cubicBezTo>
                <a:cubicBezTo>
                  <a:pt x="125" y="19"/>
                  <a:pt x="128" y="20"/>
                  <a:pt x="130" y="21"/>
                </a:cubicBezTo>
                <a:cubicBezTo>
                  <a:pt x="131" y="22"/>
                  <a:pt x="133" y="23"/>
                  <a:pt x="133" y="23"/>
                </a:cubicBezTo>
                <a:cubicBezTo>
                  <a:pt x="134" y="24"/>
                  <a:pt x="137" y="25"/>
                  <a:pt x="139" y="27"/>
                </a:cubicBezTo>
                <a:cubicBezTo>
                  <a:pt x="141" y="28"/>
                  <a:pt x="141" y="28"/>
                  <a:pt x="141" y="28"/>
                </a:cubicBezTo>
                <a:cubicBezTo>
                  <a:pt x="141" y="28"/>
                  <a:pt x="142" y="29"/>
                  <a:pt x="142" y="29"/>
                </a:cubicBezTo>
                <a:cubicBezTo>
                  <a:pt x="144" y="31"/>
                  <a:pt x="145" y="31"/>
                  <a:pt x="147" y="33"/>
                </a:cubicBezTo>
                <a:cubicBezTo>
                  <a:pt x="148" y="34"/>
                  <a:pt x="148" y="34"/>
                  <a:pt x="149" y="34"/>
                </a:cubicBezTo>
                <a:cubicBezTo>
                  <a:pt x="149" y="35"/>
                  <a:pt x="149" y="35"/>
                  <a:pt x="150" y="35"/>
                </a:cubicBezTo>
                <a:cubicBezTo>
                  <a:pt x="152" y="37"/>
                  <a:pt x="152" y="37"/>
                  <a:pt x="152" y="37"/>
                </a:cubicBezTo>
                <a:cubicBezTo>
                  <a:pt x="153" y="37"/>
                  <a:pt x="151" y="38"/>
                  <a:pt x="152" y="37"/>
                </a:cubicBezTo>
                <a:cubicBezTo>
                  <a:pt x="153" y="37"/>
                  <a:pt x="152" y="37"/>
                  <a:pt x="153" y="37"/>
                </a:cubicBezTo>
                <a:cubicBezTo>
                  <a:pt x="154" y="38"/>
                  <a:pt x="154" y="38"/>
                  <a:pt x="154" y="38"/>
                </a:cubicBezTo>
                <a:cubicBezTo>
                  <a:pt x="153" y="38"/>
                  <a:pt x="154" y="38"/>
                  <a:pt x="153" y="38"/>
                </a:cubicBezTo>
                <a:cubicBezTo>
                  <a:pt x="153" y="38"/>
                  <a:pt x="153" y="37"/>
                  <a:pt x="152" y="37"/>
                </a:cubicBezTo>
                <a:cubicBezTo>
                  <a:pt x="152" y="38"/>
                  <a:pt x="152" y="38"/>
                  <a:pt x="153" y="38"/>
                </a:cubicBezTo>
                <a:cubicBezTo>
                  <a:pt x="153" y="39"/>
                  <a:pt x="153" y="39"/>
                  <a:pt x="153" y="39"/>
                </a:cubicBezTo>
                <a:cubicBezTo>
                  <a:pt x="154" y="40"/>
                  <a:pt x="155" y="40"/>
                  <a:pt x="155" y="42"/>
                </a:cubicBezTo>
                <a:cubicBezTo>
                  <a:pt x="157" y="42"/>
                  <a:pt x="157" y="42"/>
                  <a:pt x="157" y="42"/>
                </a:cubicBezTo>
                <a:cubicBezTo>
                  <a:pt x="157" y="43"/>
                  <a:pt x="158" y="44"/>
                  <a:pt x="159" y="45"/>
                </a:cubicBezTo>
                <a:cubicBezTo>
                  <a:pt x="159" y="46"/>
                  <a:pt x="159" y="46"/>
                  <a:pt x="159" y="46"/>
                </a:cubicBezTo>
                <a:cubicBezTo>
                  <a:pt x="160" y="47"/>
                  <a:pt x="160" y="48"/>
                  <a:pt x="161" y="49"/>
                </a:cubicBezTo>
                <a:cubicBezTo>
                  <a:pt x="161" y="47"/>
                  <a:pt x="160" y="46"/>
                  <a:pt x="160" y="45"/>
                </a:cubicBezTo>
                <a:cubicBezTo>
                  <a:pt x="155" y="37"/>
                  <a:pt x="155" y="37"/>
                  <a:pt x="155" y="37"/>
                </a:cubicBezTo>
                <a:cubicBezTo>
                  <a:pt x="154" y="36"/>
                  <a:pt x="153" y="36"/>
                  <a:pt x="153" y="35"/>
                </a:cubicBezTo>
                <a:cubicBezTo>
                  <a:pt x="150" y="31"/>
                  <a:pt x="150" y="31"/>
                  <a:pt x="150" y="31"/>
                </a:cubicBezTo>
                <a:cubicBezTo>
                  <a:pt x="149" y="30"/>
                  <a:pt x="147" y="30"/>
                  <a:pt x="146" y="28"/>
                </a:cubicBezTo>
                <a:cubicBezTo>
                  <a:pt x="148" y="29"/>
                  <a:pt x="147" y="30"/>
                  <a:pt x="148" y="29"/>
                </a:cubicBezTo>
                <a:cubicBezTo>
                  <a:pt x="148" y="28"/>
                  <a:pt x="145" y="27"/>
                  <a:pt x="144" y="25"/>
                </a:cubicBezTo>
                <a:cubicBezTo>
                  <a:pt x="143" y="24"/>
                  <a:pt x="141" y="23"/>
                  <a:pt x="140" y="22"/>
                </a:cubicBezTo>
                <a:cubicBezTo>
                  <a:pt x="139" y="22"/>
                  <a:pt x="138" y="21"/>
                  <a:pt x="137" y="21"/>
                </a:cubicBezTo>
                <a:cubicBezTo>
                  <a:pt x="136" y="20"/>
                  <a:pt x="134" y="19"/>
                  <a:pt x="133" y="18"/>
                </a:cubicBezTo>
                <a:cubicBezTo>
                  <a:pt x="133" y="18"/>
                  <a:pt x="133" y="18"/>
                  <a:pt x="133" y="18"/>
                </a:cubicBezTo>
                <a:cubicBezTo>
                  <a:pt x="133" y="18"/>
                  <a:pt x="133" y="18"/>
                  <a:pt x="133" y="18"/>
                </a:cubicBezTo>
                <a:cubicBezTo>
                  <a:pt x="133" y="17"/>
                  <a:pt x="132" y="17"/>
                  <a:pt x="131" y="17"/>
                </a:cubicBezTo>
                <a:cubicBezTo>
                  <a:pt x="131" y="17"/>
                  <a:pt x="131" y="17"/>
                  <a:pt x="131" y="17"/>
                </a:cubicBezTo>
                <a:cubicBezTo>
                  <a:pt x="131" y="16"/>
                  <a:pt x="131" y="16"/>
                  <a:pt x="131" y="16"/>
                </a:cubicBezTo>
                <a:cubicBezTo>
                  <a:pt x="132" y="16"/>
                  <a:pt x="132" y="16"/>
                  <a:pt x="132" y="16"/>
                </a:cubicBezTo>
                <a:cubicBezTo>
                  <a:pt x="133" y="17"/>
                  <a:pt x="132" y="16"/>
                  <a:pt x="133" y="17"/>
                </a:cubicBezTo>
                <a:cubicBezTo>
                  <a:pt x="135" y="18"/>
                  <a:pt x="133" y="18"/>
                  <a:pt x="135" y="18"/>
                </a:cubicBezTo>
                <a:cubicBezTo>
                  <a:pt x="136" y="19"/>
                  <a:pt x="136" y="18"/>
                  <a:pt x="137" y="19"/>
                </a:cubicBezTo>
                <a:cubicBezTo>
                  <a:pt x="138" y="20"/>
                  <a:pt x="138" y="20"/>
                  <a:pt x="139" y="20"/>
                </a:cubicBezTo>
                <a:cubicBezTo>
                  <a:pt x="139" y="19"/>
                  <a:pt x="139" y="19"/>
                  <a:pt x="139" y="19"/>
                </a:cubicBezTo>
                <a:cubicBezTo>
                  <a:pt x="140" y="19"/>
                  <a:pt x="140" y="19"/>
                  <a:pt x="140" y="19"/>
                </a:cubicBezTo>
                <a:cubicBezTo>
                  <a:pt x="140" y="20"/>
                  <a:pt x="140" y="19"/>
                  <a:pt x="140" y="20"/>
                </a:cubicBezTo>
                <a:cubicBezTo>
                  <a:pt x="139" y="20"/>
                  <a:pt x="139" y="20"/>
                  <a:pt x="139" y="20"/>
                </a:cubicBezTo>
                <a:cubicBezTo>
                  <a:pt x="139" y="20"/>
                  <a:pt x="139" y="20"/>
                  <a:pt x="139" y="20"/>
                </a:cubicBezTo>
                <a:cubicBezTo>
                  <a:pt x="140" y="20"/>
                  <a:pt x="141" y="21"/>
                  <a:pt x="141" y="21"/>
                </a:cubicBezTo>
                <a:cubicBezTo>
                  <a:pt x="142" y="22"/>
                  <a:pt x="142" y="22"/>
                  <a:pt x="143" y="22"/>
                </a:cubicBezTo>
                <a:cubicBezTo>
                  <a:pt x="144" y="23"/>
                  <a:pt x="144" y="22"/>
                  <a:pt x="145" y="23"/>
                </a:cubicBezTo>
                <a:cubicBezTo>
                  <a:pt x="146" y="24"/>
                  <a:pt x="146" y="23"/>
                  <a:pt x="146" y="24"/>
                </a:cubicBezTo>
                <a:cubicBezTo>
                  <a:pt x="147" y="24"/>
                  <a:pt x="147" y="24"/>
                  <a:pt x="147" y="25"/>
                </a:cubicBezTo>
                <a:cubicBezTo>
                  <a:pt x="148" y="25"/>
                  <a:pt x="148" y="25"/>
                  <a:pt x="149" y="25"/>
                </a:cubicBezTo>
                <a:cubicBezTo>
                  <a:pt x="149" y="25"/>
                  <a:pt x="149" y="25"/>
                  <a:pt x="149" y="25"/>
                </a:cubicBezTo>
                <a:cubicBezTo>
                  <a:pt x="151" y="24"/>
                  <a:pt x="148" y="25"/>
                  <a:pt x="150" y="24"/>
                </a:cubicBezTo>
                <a:cubicBezTo>
                  <a:pt x="150" y="25"/>
                  <a:pt x="150" y="25"/>
                  <a:pt x="150" y="25"/>
                </a:cubicBezTo>
                <a:cubicBezTo>
                  <a:pt x="150" y="25"/>
                  <a:pt x="150" y="25"/>
                  <a:pt x="150" y="25"/>
                </a:cubicBezTo>
                <a:cubicBezTo>
                  <a:pt x="150" y="25"/>
                  <a:pt x="150" y="25"/>
                  <a:pt x="150" y="25"/>
                </a:cubicBezTo>
                <a:cubicBezTo>
                  <a:pt x="151" y="26"/>
                  <a:pt x="151" y="26"/>
                  <a:pt x="151" y="26"/>
                </a:cubicBezTo>
                <a:cubicBezTo>
                  <a:pt x="151" y="26"/>
                  <a:pt x="151" y="26"/>
                  <a:pt x="151" y="26"/>
                </a:cubicBezTo>
                <a:cubicBezTo>
                  <a:pt x="152" y="26"/>
                  <a:pt x="152" y="26"/>
                  <a:pt x="152" y="26"/>
                </a:cubicBezTo>
                <a:cubicBezTo>
                  <a:pt x="152" y="26"/>
                  <a:pt x="152" y="26"/>
                  <a:pt x="152" y="26"/>
                </a:cubicBezTo>
                <a:cubicBezTo>
                  <a:pt x="152" y="26"/>
                  <a:pt x="152" y="26"/>
                  <a:pt x="151" y="25"/>
                </a:cubicBezTo>
                <a:cubicBezTo>
                  <a:pt x="151" y="24"/>
                  <a:pt x="151" y="24"/>
                  <a:pt x="151" y="24"/>
                </a:cubicBezTo>
                <a:cubicBezTo>
                  <a:pt x="150" y="24"/>
                  <a:pt x="151" y="24"/>
                  <a:pt x="150" y="24"/>
                </a:cubicBezTo>
                <a:cubicBezTo>
                  <a:pt x="149" y="23"/>
                  <a:pt x="149" y="23"/>
                  <a:pt x="149" y="23"/>
                </a:cubicBezTo>
                <a:cubicBezTo>
                  <a:pt x="148" y="22"/>
                  <a:pt x="148" y="23"/>
                  <a:pt x="148" y="22"/>
                </a:cubicBezTo>
                <a:cubicBezTo>
                  <a:pt x="147" y="22"/>
                  <a:pt x="148" y="22"/>
                  <a:pt x="147" y="21"/>
                </a:cubicBezTo>
                <a:cubicBezTo>
                  <a:pt x="149" y="22"/>
                  <a:pt x="147" y="21"/>
                  <a:pt x="149" y="22"/>
                </a:cubicBezTo>
                <a:cubicBezTo>
                  <a:pt x="149" y="23"/>
                  <a:pt x="148" y="23"/>
                  <a:pt x="150" y="22"/>
                </a:cubicBezTo>
                <a:cubicBezTo>
                  <a:pt x="149" y="22"/>
                  <a:pt x="149" y="22"/>
                  <a:pt x="149" y="21"/>
                </a:cubicBezTo>
                <a:cubicBezTo>
                  <a:pt x="150" y="22"/>
                  <a:pt x="150" y="22"/>
                  <a:pt x="150" y="22"/>
                </a:cubicBezTo>
                <a:cubicBezTo>
                  <a:pt x="150" y="22"/>
                  <a:pt x="150" y="23"/>
                  <a:pt x="150" y="23"/>
                </a:cubicBezTo>
                <a:cubicBezTo>
                  <a:pt x="150" y="23"/>
                  <a:pt x="150" y="23"/>
                  <a:pt x="150" y="23"/>
                </a:cubicBezTo>
                <a:cubicBezTo>
                  <a:pt x="151" y="23"/>
                  <a:pt x="152" y="24"/>
                  <a:pt x="152" y="25"/>
                </a:cubicBezTo>
                <a:cubicBezTo>
                  <a:pt x="153" y="23"/>
                  <a:pt x="154" y="25"/>
                  <a:pt x="155" y="26"/>
                </a:cubicBezTo>
                <a:cubicBezTo>
                  <a:pt x="156" y="26"/>
                  <a:pt x="155" y="26"/>
                  <a:pt x="156" y="26"/>
                </a:cubicBezTo>
                <a:cubicBezTo>
                  <a:pt x="157" y="27"/>
                  <a:pt x="156" y="27"/>
                  <a:pt x="157" y="28"/>
                </a:cubicBezTo>
                <a:cubicBezTo>
                  <a:pt x="159" y="29"/>
                  <a:pt x="160" y="31"/>
                  <a:pt x="160" y="31"/>
                </a:cubicBezTo>
                <a:cubicBezTo>
                  <a:pt x="163" y="33"/>
                  <a:pt x="163" y="35"/>
                  <a:pt x="165" y="37"/>
                </a:cubicBezTo>
                <a:cubicBezTo>
                  <a:pt x="167" y="40"/>
                  <a:pt x="167" y="40"/>
                  <a:pt x="167" y="40"/>
                </a:cubicBezTo>
                <a:cubicBezTo>
                  <a:pt x="167" y="40"/>
                  <a:pt x="169" y="42"/>
                  <a:pt x="169" y="43"/>
                </a:cubicBezTo>
                <a:cubicBezTo>
                  <a:pt x="171" y="47"/>
                  <a:pt x="171" y="47"/>
                  <a:pt x="171" y="47"/>
                </a:cubicBezTo>
                <a:cubicBezTo>
                  <a:pt x="173" y="49"/>
                  <a:pt x="173" y="51"/>
                  <a:pt x="174" y="53"/>
                </a:cubicBezTo>
                <a:cubicBezTo>
                  <a:pt x="176" y="55"/>
                  <a:pt x="176" y="55"/>
                  <a:pt x="176" y="55"/>
                </a:cubicBezTo>
                <a:cubicBezTo>
                  <a:pt x="177" y="59"/>
                  <a:pt x="177" y="59"/>
                  <a:pt x="177" y="59"/>
                </a:cubicBezTo>
                <a:cubicBezTo>
                  <a:pt x="177" y="60"/>
                  <a:pt x="177" y="62"/>
                  <a:pt x="178" y="63"/>
                </a:cubicBezTo>
                <a:cubicBezTo>
                  <a:pt x="179" y="64"/>
                  <a:pt x="179" y="65"/>
                  <a:pt x="179" y="66"/>
                </a:cubicBezTo>
                <a:cubicBezTo>
                  <a:pt x="179" y="67"/>
                  <a:pt x="179" y="67"/>
                  <a:pt x="179" y="68"/>
                </a:cubicBezTo>
                <a:cubicBezTo>
                  <a:pt x="181" y="73"/>
                  <a:pt x="182" y="81"/>
                  <a:pt x="182" y="86"/>
                </a:cubicBezTo>
                <a:cubicBezTo>
                  <a:pt x="183" y="87"/>
                  <a:pt x="182" y="89"/>
                  <a:pt x="183" y="89"/>
                </a:cubicBezTo>
                <a:cubicBezTo>
                  <a:pt x="183" y="91"/>
                  <a:pt x="183" y="91"/>
                  <a:pt x="183" y="93"/>
                </a:cubicBezTo>
                <a:cubicBezTo>
                  <a:pt x="183" y="95"/>
                  <a:pt x="183" y="95"/>
                  <a:pt x="183" y="97"/>
                </a:cubicBezTo>
                <a:cubicBezTo>
                  <a:pt x="184" y="99"/>
                  <a:pt x="183" y="103"/>
                  <a:pt x="183" y="104"/>
                </a:cubicBezTo>
                <a:cubicBezTo>
                  <a:pt x="182" y="109"/>
                  <a:pt x="180" y="113"/>
                  <a:pt x="179" y="118"/>
                </a:cubicBezTo>
                <a:cubicBezTo>
                  <a:pt x="179" y="120"/>
                  <a:pt x="179" y="121"/>
                  <a:pt x="178" y="123"/>
                </a:cubicBezTo>
                <a:cubicBezTo>
                  <a:pt x="178" y="124"/>
                  <a:pt x="178" y="124"/>
                  <a:pt x="178" y="124"/>
                </a:cubicBezTo>
                <a:cubicBezTo>
                  <a:pt x="179" y="123"/>
                  <a:pt x="179" y="123"/>
                  <a:pt x="179" y="123"/>
                </a:cubicBezTo>
                <a:cubicBezTo>
                  <a:pt x="179" y="123"/>
                  <a:pt x="179" y="123"/>
                  <a:pt x="179" y="123"/>
                </a:cubicBezTo>
                <a:cubicBezTo>
                  <a:pt x="179" y="123"/>
                  <a:pt x="179" y="123"/>
                  <a:pt x="179" y="123"/>
                </a:cubicBezTo>
                <a:cubicBezTo>
                  <a:pt x="179" y="122"/>
                  <a:pt x="179" y="123"/>
                  <a:pt x="179" y="122"/>
                </a:cubicBezTo>
                <a:cubicBezTo>
                  <a:pt x="179" y="122"/>
                  <a:pt x="179" y="121"/>
                  <a:pt x="179" y="121"/>
                </a:cubicBezTo>
                <a:cubicBezTo>
                  <a:pt x="180" y="121"/>
                  <a:pt x="180" y="121"/>
                  <a:pt x="180" y="121"/>
                </a:cubicBezTo>
                <a:cubicBezTo>
                  <a:pt x="180" y="122"/>
                  <a:pt x="178" y="127"/>
                  <a:pt x="178" y="127"/>
                </a:cubicBezTo>
                <a:cubicBezTo>
                  <a:pt x="177" y="128"/>
                  <a:pt x="177" y="128"/>
                  <a:pt x="177" y="129"/>
                </a:cubicBezTo>
                <a:cubicBezTo>
                  <a:pt x="175" y="133"/>
                  <a:pt x="176" y="132"/>
                  <a:pt x="174" y="134"/>
                </a:cubicBezTo>
                <a:cubicBezTo>
                  <a:pt x="172" y="136"/>
                  <a:pt x="174" y="136"/>
                  <a:pt x="174" y="137"/>
                </a:cubicBezTo>
                <a:cubicBezTo>
                  <a:pt x="173" y="138"/>
                  <a:pt x="174" y="137"/>
                  <a:pt x="173" y="137"/>
                </a:cubicBezTo>
                <a:cubicBezTo>
                  <a:pt x="173" y="138"/>
                  <a:pt x="173" y="137"/>
                  <a:pt x="173" y="138"/>
                </a:cubicBezTo>
                <a:cubicBezTo>
                  <a:pt x="172" y="140"/>
                  <a:pt x="172" y="140"/>
                  <a:pt x="170" y="142"/>
                </a:cubicBezTo>
                <a:cubicBezTo>
                  <a:pt x="170" y="143"/>
                  <a:pt x="170" y="144"/>
                  <a:pt x="169" y="145"/>
                </a:cubicBezTo>
                <a:cubicBezTo>
                  <a:pt x="168" y="146"/>
                  <a:pt x="168" y="146"/>
                  <a:pt x="168" y="146"/>
                </a:cubicBezTo>
                <a:cubicBezTo>
                  <a:pt x="168" y="146"/>
                  <a:pt x="168" y="146"/>
                  <a:pt x="168" y="146"/>
                </a:cubicBezTo>
                <a:cubicBezTo>
                  <a:pt x="167" y="148"/>
                  <a:pt x="167" y="148"/>
                  <a:pt x="165" y="151"/>
                </a:cubicBezTo>
                <a:cubicBezTo>
                  <a:pt x="163" y="153"/>
                  <a:pt x="161" y="155"/>
                  <a:pt x="159" y="157"/>
                </a:cubicBezTo>
                <a:cubicBezTo>
                  <a:pt x="159" y="158"/>
                  <a:pt x="159" y="158"/>
                  <a:pt x="159" y="158"/>
                </a:cubicBezTo>
                <a:cubicBezTo>
                  <a:pt x="159" y="158"/>
                  <a:pt x="158" y="158"/>
                  <a:pt x="158" y="158"/>
                </a:cubicBezTo>
                <a:cubicBezTo>
                  <a:pt x="159" y="158"/>
                  <a:pt x="159" y="157"/>
                  <a:pt x="160" y="157"/>
                </a:cubicBezTo>
                <a:cubicBezTo>
                  <a:pt x="160" y="158"/>
                  <a:pt x="159" y="158"/>
                  <a:pt x="158" y="159"/>
                </a:cubicBezTo>
                <a:cubicBezTo>
                  <a:pt x="156" y="161"/>
                  <a:pt x="156" y="161"/>
                  <a:pt x="156" y="161"/>
                </a:cubicBezTo>
                <a:cubicBezTo>
                  <a:pt x="156" y="161"/>
                  <a:pt x="156" y="161"/>
                  <a:pt x="156" y="161"/>
                </a:cubicBezTo>
                <a:cubicBezTo>
                  <a:pt x="154" y="163"/>
                  <a:pt x="154" y="163"/>
                  <a:pt x="154" y="163"/>
                </a:cubicBezTo>
                <a:cubicBezTo>
                  <a:pt x="154" y="163"/>
                  <a:pt x="154" y="163"/>
                  <a:pt x="154" y="163"/>
                </a:cubicBezTo>
                <a:cubicBezTo>
                  <a:pt x="154" y="163"/>
                  <a:pt x="154" y="163"/>
                  <a:pt x="154" y="163"/>
                </a:cubicBezTo>
                <a:cubicBezTo>
                  <a:pt x="154" y="163"/>
                  <a:pt x="154" y="164"/>
                  <a:pt x="154" y="164"/>
                </a:cubicBezTo>
                <a:cubicBezTo>
                  <a:pt x="153" y="164"/>
                  <a:pt x="154" y="164"/>
                  <a:pt x="153" y="164"/>
                </a:cubicBezTo>
                <a:cubicBezTo>
                  <a:pt x="152" y="164"/>
                  <a:pt x="152" y="164"/>
                  <a:pt x="150" y="165"/>
                </a:cubicBezTo>
                <a:cubicBezTo>
                  <a:pt x="150" y="165"/>
                  <a:pt x="150" y="165"/>
                  <a:pt x="150" y="166"/>
                </a:cubicBezTo>
                <a:cubicBezTo>
                  <a:pt x="150" y="166"/>
                  <a:pt x="149" y="167"/>
                  <a:pt x="149" y="167"/>
                </a:cubicBezTo>
                <a:cubicBezTo>
                  <a:pt x="147" y="169"/>
                  <a:pt x="147" y="169"/>
                  <a:pt x="147" y="169"/>
                </a:cubicBezTo>
                <a:cubicBezTo>
                  <a:pt x="146" y="169"/>
                  <a:pt x="146" y="169"/>
                  <a:pt x="145" y="169"/>
                </a:cubicBezTo>
                <a:cubicBezTo>
                  <a:pt x="144" y="171"/>
                  <a:pt x="143" y="169"/>
                  <a:pt x="143" y="172"/>
                </a:cubicBezTo>
                <a:cubicBezTo>
                  <a:pt x="142" y="172"/>
                  <a:pt x="142" y="172"/>
                  <a:pt x="141" y="172"/>
                </a:cubicBezTo>
                <a:cubicBezTo>
                  <a:pt x="139" y="173"/>
                  <a:pt x="139" y="173"/>
                  <a:pt x="139" y="174"/>
                </a:cubicBezTo>
                <a:cubicBezTo>
                  <a:pt x="139" y="174"/>
                  <a:pt x="139" y="174"/>
                  <a:pt x="139" y="174"/>
                </a:cubicBezTo>
                <a:cubicBezTo>
                  <a:pt x="138" y="175"/>
                  <a:pt x="138" y="175"/>
                  <a:pt x="137" y="175"/>
                </a:cubicBezTo>
                <a:cubicBezTo>
                  <a:pt x="135" y="175"/>
                  <a:pt x="135" y="175"/>
                  <a:pt x="134" y="176"/>
                </a:cubicBezTo>
                <a:cubicBezTo>
                  <a:pt x="133" y="177"/>
                  <a:pt x="133" y="176"/>
                  <a:pt x="132" y="176"/>
                </a:cubicBezTo>
                <a:cubicBezTo>
                  <a:pt x="131" y="177"/>
                  <a:pt x="132" y="177"/>
                  <a:pt x="131" y="178"/>
                </a:cubicBezTo>
                <a:cubicBezTo>
                  <a:pt x="131" y="177"/>
                  <a:pt x="131" y="177"/>
                  <a:pt x="130" y="178"/>
                </a:cubicBezTo>
                <a:cubicBezTo>
                  <a:pt x="129" y="178"/>
                  <a:pt x="129" y="178"/>
                  <a:pt x="129" y="178"/>
                </a:cubicBezTo>
                <a:cubicBezTo>
                  <a:pt x="127" y="178"/>
                  <a:pt x="128" y="178"/>
                  <a:pt x="127" y="179"/>
                </a:cubicBezTo>
                <a:cubicBezTo>
                  <a:pt x="126" y="179"/>
                  <a:pt x="126" y="179"/>
                  <a:pt x="125" y="179"/>
                </a:cubicBezTo>
                <a:cubicBezTo>
                  <a:pt x="124" y="180"/>
                  <a:pt x="125" y="179"/>
                  <a:pt x="125" y="180"/>
                </a:cubicBezTo>
                <a:cubicBezTo>
                  <a:pt x="124" y="180"/>
                  <a:pt x="123" y="180"/>
                  <a:pt x="122" y="181"/>
                </a:cubicBezTo>
                <a:cubicBezTo>
                  <a:pt x="122" y="181"/>
                  <a:pt x="122" y="181"/>
                  <a:pt x="121" y="181"/>
                </a:cubicBezTo>
                <a:cubicBezTo>
                  <a:pt x="119" y="181"/>
                  <a:pt x="116" y="182"/>
                  <a:pt x="114" y="183"/>
                </a:cubicBezTo>
                <a:cubicBezTo>
                  <a:pt x="113" y="183"/>
                  <a:pt x="112" y="183"/>
                  <a:pt x="111" y="183"/>
                </a:cubicBezTo>
                <a:cubicBezTo>
                  <a:pt x="112" y="182"/>
                  <a:pt x="111" y="182"/>
                  <a:pt x="113" y="182"/>
                </a:cubicBezTo>
                <a:cubicBezTo>
                  <a:pt x="114" y="181"/>
                  <a:pt x="115" y="181"/>
                  <a:pt x="116" y="181"/>
                </a:cubicBezTo>
                <a:cubicBezTo>
                  <a:pt x="117" y="181"/>
                  <a:pt x="120" y="180"/>
                  <a:pt x="121" y="179"/>
                </a:cubicBezTo>
                <a:cubicBezTo>
                  <a:pt x="122" y="179"/>
                  <a:pt x="121" y="179"/>
                  <a:pt x="122" y="179"/>
                </a:cubicBezTo>
                <a:cubicBezTo>
                  <a:pt x="122" y="179"/>
                  <a:pt x="122" y="179"/>
                  <a:pt x="122" y="179"/>
                </a:cubicBezTo>
                <a:cubicBezTo>
                  <a:pt x="125" y="178"/>
                  <a:pt x="124" y="179"/>
                  <a:pt x="129" y="176"/>
                </a:cubicBezTo>
                <a:cubicBezTo>
                  <a:pt x="133" y="175"/>
                  <a:pt x="133" y="175"/>
                  <a:pt x="133" y="175"/>
                </a:cubicBezTo>
                <a:cubicBezTo>
                  <a:pt x="133" y="175"/>
                  <a:pt x="133" y="174"/>
                  <a:pt x="134" y="174"/>
                </a:cubicBezTo>
                <a:cubicBezTo>
                  <a:pt x="139" y="171"/>
                  <a:pt x="139" y="171"/>
                  <a:pt x="139" y="171"/>
                </a:cubicBezTo>
                <a:cubicBezTo>
                  <a:pt x="140" y="171"/>
                  <a:pt x="140" y="171"/>
                  <a:pt x="140" y="170"/>
                </a:cubicBezTo>
                <a:cubicBezTo>
                  <a:pt x="139" y="170"/>
                  <a:pt x="138" y="171"/>
                  <a:pt x="137" y="171"/>
                </a:cubicBezTo>
                <a:cubicBezTo>
                  <a:pt x="137" y="171"/>
                  <a:pt x="137" y="171"/>
                  <a:pt x="137" y="171"/>
                </a:cubicBezTo>
                <a:cubicBezTo>
                  <a:pt x="137" y="171"/>
                  <a:pt x="137" y="171"/>
                  <a:pt x="137" y="171"/>
                </a:cubicBezTo>
                <a:cubicBezTo>
                  <a:pt x="138" y="170"/>
                  <a:pt x="138" y="170"/>
                  <a:pt x="138" y="170"/>
                </a:cubicBezTo>
                <a:cubicBezTo>
                  <a:pt x="137" y="170"/>
                  <a:pt x="137" y="170"/>
                  <a:pt x="137" y="170"/>
                </a:cubicBezTo>
                <a:cubicBezTo>
                  <a:pt x="136" y="171"/>
                  <a:pt x="136" y="171"/>
                  <a:pt x="136" y="171"/>
                </a:cubicBezTo>
                <a:cubicBezTo>
                  <a:pt x="135" y="171"/>
                  <a:pt x="135" y="172"/>
                  <a:pt x="134" y="172"/>
                </a:cubicBezTo>
                <a:cubicBezTo>
                  <a:pt x="134" y="172"/>
                  <a:pt x="135" y="172"/>
                  <a:pt x="135" y="172"/>
                </a:cubicBezTo>
                <a:cubicBezTo>
                  <a:pt x="134" y="173"/>
                  <a:pt x="134" y="173"/>
                  <a:pt x="134" y="173"/>
                </a:cubicBezTo>
                <a:cubicBezTo>
                  <a:pt x="133" y="174"/>
                  <a:pt x="133" y="172"/>
                  <a:pt x="130" y="174"/>
                </a:cubicBezTo>
                <a:cubicBezTo>
                  <a:pt x="130" y="174"/>
                  <a:pt x="130" y="174"/>
                  <a:pt x="130" y="175"/>
                </a:cubicBezTo>
                <a:cubicBezTo>
                  <a:pt x="125" y="177"/>
                  <a:pt x="125" y="177"/>
                  <a:pt x="125" y="177"/>
                </a:cubicBezTo>
                <a:cubicBezTo>
                  <a:pt x="125" y="177"/>
                  <a:pt x="124" y="177"/>
                  <a:pt x="124" y="178"/>
                </a:cubicBezTo>
                <a:cubicBezTo>
                  <a:pt x="123" y="178"/>
                  <a:pt x="123" y="178"/>
                  <a:pt x="122" y="178"/>
                </a:cubicBezTo>
                <a:cubicBezTo>
                  <a:pt x="121" y="178"/>
                  <a:pt x="122" y="178"/>
                  <a:pt x="121" y="178"/>
                </a:cubicBezTo>
                <a:cubicBezTo>
                  <a:pt x="120" y="178"/>
                  <a:pt x="120" y="178"/>
                  <a:pt x="120" y="178"/>
                </a:cubicBezTo>
                <a:cubicBezTo>
                  <a:pt x="122" y="177"/>
                  <a:pt x="122" y="177"/>
                  <a:pt x="122" y="177"/>
                </a:cubicBezTo>
                <a:cubicBezTo>
                  <a:pt x="124" y="176"/>
                  <a:pt x="126" y="175"/>
                  <a:pt x="128" y="174"/>
                </a:cubicBezTo>
                <a:cubicBezTo>
                  <a:pt x="129" y="174"/>
                  <a:pt x="129" y="173"/>
                  <a:pt x="130" y="173"/>
                </a:cubicBezTo>
                <a:cubicBezTo>
                  <a:pt x="130" y="173"/>
                  <a:pt x="130" y="172"/>
                  <a:pt x="130" y="172"/>
                </a:cubicBezTo>
                <a:cubicBezTo>
                  <a:pt x="131" y="172"/>
                  <a:pt x="131" y="172"/>
                  <a:pt x="133" y="172"/>
                </a:cubicBezTo>
                <a:cubicBezTo>
                  <a:pt x="134" y="171"/>
                  <a:pt x="136" y="169"/>
                  <a:pt x="137" y="168"/>
                </a:cubicBezTo>
                <a:cubicBezTo>
                  <a:pt x="138" y="168"/>
                  <a:pt x="138" y="168"/>
                  <a:pt x="138" y="168"/>
                </a:cubicBezTo>
                <a:cubicBezTo>
                  <a:pt x="140" y="166"/>
                  <a:pt x="139" y="167"/>
                  <a:pt x="140" y="166"/>
                </a:cubicBezTo>
                <a:cubicBezTo>
                  <a:pt x="145" y="162"/>
                  <a:pt x="145" y="162"/>
                  <a:pt x="145" y="162"/>
                </a:cubicBezTo>
                <a:cubicBezTo>
                  <a:pt x="146" y="161"/>
                  <a:pt x="146" y="161"/>
                  <a:pt x="146" y="161"/>
                </a:cubicBezTo>
                <a:cubicBezTo>
                  <a:pt x="146" y="160"/>
                  <a:pt x="146" y="161"/>
                  <a:pt x="145" y="161"/>
                </a:cubicBezTo>
                <a:cubicBezTo>
                  <a:pt x="145" y="162"/>
                  <a:pt x="144" y="162"/>
                  <a:pt x="144" y="162"/>
                </a:cubicBezTo>
                <a:cubicBezTo>
                  <a:pt x="143" y="163"/>
                  <a:pt x="142" y="164"/>
                  <a:pt x="141" y="164"/>
                </a:cubicBezTo>
                <a:cubicBezTo>
                  <a:pt x="142" y="163"/>
                  <a:pt x="142" y="163"/>
                  <a:pt x="142" y="163"/>
                </a:cubicBezTo>
                <a:cubicBezTo>
                  <a:pt x="145" y="161"/>
                  <a:pt x="147" y="159"/>
                  <a:pt x="149" y="157"/>
                </a:cubicBezTo>
                <a:cubicBezTo>
                  <a:pt x="150" y="156"/>
                  <a:pt x="151" y="155"/>
                  <a:pt x="151" y="155"/>
                </a:cubicBezTo>
                <a:cubicBezTo>
                  <a:pt x="153" y="154"/>
                  <a:pt x="156" y="150"/>
                  <a:pt x="157" y="149"/>
                </a:cubicBezTo>
                <a:cubicBezTo>
                  <a:pt x="157" y="148"/>
                  <a:pt x="158" y="148"/>
                  <a:pt x="158" y="147"/>
                </a:cubicBezTo>
                <a:cubicBezTo>
                  <a:pt x="159" y="146"/>
                  <a:pt x="161" y="145"/>
                  <a:pt x="161" y="143"/>
                </a:cubicBezTo>
                <a:cubicBezTo>
                  <a:pt x="160" y="143"/>
                  <a:pt x="159" y="145"/>
                  <a:pt x="159" y="145"/>
                </a:cubicBezTo>
                <a:cubicBezTo>
                  <a:pt x="159" y="145"/>
                  <a:pt x="159" y="145"/>
                  <a:pt x="159" y="145"/>
                </a:cubicBezTo>
                <a:cubicBezTo>
                  <a:pt x="158" y="147"/>
                  <a:pt x="157" y="148"/>
                  <a:pt x="156" y="149"/>
                </a:cubicBezTo>
                <a:cubicBezTo>
                  <a:pt x="155" y="150"/>
                  <a:pt x="155" y="150"/>
                  <a:pt x="155" y="150"/>
                </a:cubicBezTo>
                <a:cubicBezTo>
                  <a:pt x="153" y="153"/>
                  <a:pt x="152" y="153"/>
                  <a:pt x="150" y="154"/>
                </a:cubicBezTo>
                <a:cubicBezTo>
                  <a:pt x="149" y="155"/>
                  <a:pt x="150" y="155"/>
                  <a:pt x="149" y="156"/>
                </a:cubicBezTo>
                <a:cubicBezTo>
                  <a:pt x="148" y="156"/>
                  <a:pt x="148" y="156"/>
                  <a:pt x="147" y="156"/>
                </a:cubicBezTo>
                <a:cubicBezTo>
                  <a:pt x="147" y="157"/>
                  <a:pt x="147" y="157"/>
                  <a:pt x="146" y="158"/>
                </a:cubicBezTo>
                <a:cubicBezTo>
                  <a:pt x="145" y="158"/>
                  <a:pt x="144" y="161"/>
                  <a:pt x="142" y="160"/>
                </a:cubicBezTo>
                <a:cubicBezTo>
                  <a:pt x="142" y="159"/>
                  <a:pt x="143" y="159"/>
                  <a:pt x="143" y="159"/>
                </a:cubicBezTo>
                <a:cubicBezTo>
                  <a:pt x="143" y="159"/>
                  <a:pt x="144" y="159"/>
                  <a:pt x="144" y="158"/>
                </a:cubicBezTo>
                <a:cubicBezTo>
                  <a:pt x="145" y="157"/>
                  <a:pt x="146" y="158"/>
                  <a:pt x="146" y="156"/>
                </a:cubicBezTo>
                <a:cubicBezTo>
                  <a:pt x="145" y="156"/>
                  <a:pt x="146" y="156"/>
                  <a:pt x="145" y="156"/>
                </a:cubicBezTo>
                <a:cubicBezTo>
                  <a:pt x="144" y="157"/>
                  <a:pt x="144" y="157"/>
                  <a:pt x="144" y="157"/>
                </a:cubicBezTo>
                <a:cubicBezTo>
                  <a:pt x="143" y="158"/>
                  <a:pt x="142" y="159"/>
                  <a:pt x="141" y="160"/>
                </a:cubicBezTo>
                <a:cubicBezTo>
                  <a:pt x="139" y="162"/>
                  <a:pt x="139" y="162"/>
                  <a:pt x="139" y="162"/>
                </a:cubicBezTo>
                <a:cubicBezTo>
                  <a:pt x="138" y="162"/>
                  <a:pt x="138" y="162"/>
                  <a:pt x="138" y="162"/>
                </a:cubicBezTo>
                <a:cubicBezTo>
                  <a:pt x="137" y="163"/>
                  <a:pt x="137" y="163"/>
                  <a:pt x="136" y="164"/>
                </a:cubicBezTo>
                <a:cubicBezTo>
                  <a:pt x="135" y="164"/>
                  <a:pt x="135" y="164"/>
                  <a:pt x="134" y="165"/>
                </a:cubicBezTo>
                <a:cubicBezTo>
                  <a:pt x="133" y="165"/>
                  <a:pt x="133" y="165"/>
                  <a:pt x="133" y="165"/>
                </a:cubicBezTo>
                <a:cubicBezTo>
                  <a:pt x="133" y="166"/>
                  <a:pt x="133" y="166"/>
                  <a:pt x="133" y="166"/>
                </a:cubicBezTo>
                <a:cubicBezTo>
                  <a:pt x="131" y="166"/>
                  <a:pt x="130" y="167"/>
                  <a:pt x="129" y="168"/>
                </a:cubicBezTo>
                <a:cubicBezTo>
                  <a:pt x="125" y="170"/>
                  <a:pt x="125" y="170"/>
                  <a:pt x="125" y="170"/>
                </a:cubicBezTo>
                <a:cubicBezTo>
                  <a:pt x="125" y="170"/>
                  <a:pt x="124" y="171"/>
                  <a:pt x="123" y="171"/>
                </a:cubicBezTo>
                <a:cubicBezTo>
                  <a:pt x="123" y="171"/>
                  <a:pt x="123" y="171"/>
                  <a:pt x="123" y="171"/>
                </a:cubicBezTo>
                <a:cubicBezTo>
                  <a:pt x="121" y="172"/>
                  <a:pt x="121" y="172"/>
                  <a:pt x="121" y="172"/>
                </a:cubicBezTo>
                <a:cubicBezTo>
                  <a:pt x="121" y="172"/>
                  <a:pt x="121" y="172"/>
                  <a:pt x="120" y="172"/>
                </a:cubicBezTo>
                <a:cubicBezTo>
                  <a:pt x="119" y="173"/>
                  <a:pt x="118" y="173"/>
                  <a:pt x="117" y="173"/>
                </a:cubicBezTo>
                <a:cubicBezTo>
                  <a:pt x="117" y="173"/>
                  <a:pt x="118" y="173"/>
                  <a:pt x="118" y="173"/>
                </a:cubicBezTo>
                <a:cubicBezTo>
                  <a:pt x="118" y="173"/>
                  <a:pt x="118" y="173"/>
                  <a:pt x="118" y="173"/>
                </a:cubicBezTo>
                <a:cubicBezTo>
                  <a:pt x="118" y="172"/>
                  <a:pt x="119" y="172"/>
                  <a:pt x="120" y="172"/>
                </a:cubicBezTo>
                <a:cubicBezTo>
                  <a:pt x="121" y="172"/>
                  <a:pt x="121" y="171"/>
                  <a:pt x="122" y="171"/>
                </a:cubicBezTo>
                <a:cubicBezTo>
                  <a:pt x="123" y="170"/>
                  <a:pt x="123" y="170"/>
                  <a:pt x="123" y="170"/>
                </a:cubicBezTo>
                <a:cubicBezTo>
                  <a:pt x="124" y="170"/>
                  <a:pt x="124" y="170"/>
                  <a:pt x="124" y="170"/>
                </a:cubicBezTo>
                <a:cubicBezTo>
                  <a:pt x="125" y="169"/>
                  <a:pt x="126" y="169"/>
                  <a:pt x="127" y="168"/>
                </a:cubicBezTo>
                <a:cubicBezTo>
                  <a:pt x="128" y="168"/>
                  <a:pt x="130" y="167"/>
                  <a:pt x="131" y="166"/>
                </a:cubicBezTo>
                <a:cubicBezTo>
                  <a:pt x="132" y="165"/>
                  <a:pt x="135" y="164"/>
                  <a:pt x="135" y="162"/>
                </a:cubicBezTo>
                <a:cubicBezTo>
                  <a:pt x="134" y="162"/>
                  <a:pt x="134" y="163"/>
                  <a:pt x="133" y="163"/>
                </a:cubicBezTo>
                <a:cubicBezTo>
                  <a:pt x="132" y="165"/>
                  <a:pt x="129" y="165"/>
                  <a:pt x="127" y="166"/>
                </a:cubicBezTo>
                <a:cubicBezTo>
                  <a:pt x="125" y="168"/>
                  <a:pt x="122" y="169"/>
                  <a:pt x="120" y="170"/>
                </a:cubicBezTo>
                <a:cubicBezTo>
                  <a:pt x="119" y="171"/>
                  <a:pt x="117" y="172"/>
                  <a:pt x="116" y="171"/>
                </a:cubicBezTo>
                <a:cubicBezTo>
                  <a:pt x="116" y="171"/>
                  <a:pt x="116" y="171"/>
                  <a:pt x="116" y="171"/>
                </a:cubicBezTo>
                <a:cubicBezTo>
                  <a:pt x="116" y="171"/>
                  <a:pt x="117" y="171"/>
                  <a:pt x="117" y="171"/>
                </a:cubicBezTo>
                <a:cubicBezTo>
                  <a:pt x="117" y="171"/>
                  <a:pt x="117" y="171"/>
                  <a:pt x="117" y="171"/>
                </a:cubicBezTo>
                <a:cubicBezTo>
                  <a:pt x="117" y="171"/>
                  <a:pt x="117" y="171"/>
                  <a:pt x="117" y="171"/>
                </a:cubicBezTo>
                <a:cubicBezTo>
                  <a:pt x="118" y="170"/>
                  <a:pt x="118" y="170"/>
                  <a:pt x="118" y="170"/>
                </a:cubicBezTo>
                <a:cubicBezTo>
                  <a:pt x="119" y="170"/>
                  <a:pt x="119" y="170"/>
                  <a:pt x="120" y="169"/>
                </a:cubicBezTo>
                <a:cubicBezTo>
                  <a:pt x="121" y="169"/>
                  <a:pt x="123" y="168"/>
                  <a:pt x="123" y="167"/>
                </a:cubicBezTo>
                <a:cubicBezTo>
                  <a:pt x="122" y="167"/>
                  <a:pt x="121" y="168"/>
                  <a:pt x="120" y="168"/>
                </a:cubicBezTo>
                <a:cubicBezTo>
                  <a:pt x="119" y="169"/>
                  <a:pt x="119" y="169"/>
                  <a:pt x="118" y="169"/>
                </a:cubicBezTo>
                <a:cubicBezTo>
                  <a:pt x="116" y="170"/>
                  <a:pt x="115" y="170"/>
                  <a:pt x="112" y="171"/>
                </a:cubicBezTo>
                <a:cubicBezTo>
                  <a:pt x="112" y="172"/>
                  <a:pt x="112" y="172"/>
                  <a:pt x="111" y="172"/>
                </a:cubicBezTo>
                <a:cubicBezTo>
                  <a:pt x="111" y="172"/>
                  <a:pt x="110" y="173"/>
                  <a:pt x="110" y="173"/>
                </a:cubicBezTo>
                <a:cubicBezTo>
                  <a:pt x="109" y="173"/>
                  <a:pt x="109" y="173"/>
                  <a:pt x="109" y="173"/>
                </a:cubicBezTo>
                <a:cubicBezTo>
                  <a:pt x="109" y="172"/>
                  <a:pt x="109" y="173"/>
                  <a:pt x="109" y="172"/>
                </a:cubicBezTo>
                <a:cubicBezTo>
                  <a:pt x="109" y="172"/>
                  <a:pt x="109" y="172"/>
                  <a:pt x="109" y="172"/>
                </a:cubicBezTo>
                <a:cubicBezTo>
                  <a:pt x="110" y="172"/>
                  <a:pt x="110" y="172"/>
                  <a:pt x="110" y="171"/>
                </a:cubicBezTo>
                <a:cubicBezTo>
                  <a:pt x="111" y="171"/>
                  <a:pt x="112" y="171"/>
                  <a:pt x="112" y="171"/>
                </a:cubicBezTo>
                <a:cubicBezTo>
                  <a:pt x="114" y="170"/>
                  <a:pt x="114" y="170"/>
                  <a:pt x="114" y="170"/>
                </a:cubicBezTo>
                <a:cubicBezTo>
                  <a:pt x="114" y="170"/>
                  <a:pt x="115" y="169"/>
                  <a:pt x="115" y="169"/>
                </a:cubicBezTo>
                <a:cubicBezTo>
                  <a:pt x="115" y="169"/>
                  <a:pt x="115" y="169"/>
                  <a:pt x="115" y="168"/>
                </a:cubicBezTo>
                <a:cubicBezTo>
                  <a:pt x="116" y="168"/>
                  <a:pt x="116" y="167"/>
                  <a:pt x="117" y="166"/>
                </a:cubicBezTo>
                <a:cubicBezTo>
                  <a:pt x="118" y="166"/>
                  <a:pt x="119" y="166"/>
                  <a:pt x="120" y="165"/>
                </a:cubicBezTo>
                <a:cubicBezTo>
                  <a:pt x="126" y="162"/>
                  <a:pt x="126" y="162"/>
                  <a:pt x="126" y="162"/>
                </a:cubicBezTo>
                <a:cubicBezTo>
                  <a:pt x="127" y="161"/>
                  <a:pt x="128" y="160"/>
                  <a:pt x="129" y="159"/>
                </a:cubicBezTo>
                <a:cubicBezTo>
                  <a:pt x="131" y="158"/>
                  <a:pt x="131" y="158"/>
                  <a:pt x="131" y="158"/>
                </a:cubicBezTo>
                <a:cubicBezTo>
                  <a:pt x="132" y="157"/>
                  <a:pt x="132" y="157"/>
                  <a:pt x="133" y="156"/>
                </a:cubicBezTo>
                <a:cubicBezTo>
                  <a:pt x="134" y="156"/>
                  <a:pt x="135" y="155"/>
                  <a:pt x="135" y="154"/>
                </a:cubicBezTo>
                <a:cubicBezTo>
                  <a:pt x="134" y="154"/>
                  <a:pt x="134" y="154"/>
                  <a:pt x="133" y="155"/>
                </a:cubicBezTo>
                <a:cubicBezTo>
                  <a:pt x="132" y="156"/>
                  <a:pt x="132" y="156"/>
                  <a:pt x="131" y="157"/>
                </a:cubicBezTo>
                <a:cubicBezTo>
                  <a:pt x="130" y="157"/>
                  <a:pt x="130" y="158"/>
                  <a:pt x="129" y="158"/>
                </a:cubicBezTo>
                <a:cubicBezTo>
                  <a:pt x="128" y="159"/>
                  <a:pt x="127" y="159"/>
                  <a:pt x="125" y="161"/>
                </a:cubicBezTo>
                <a:cubicBezTo>
                  <a:pt x="123" y="161"/>
                  <a:pt x="124" y="161"/>
                  <a:pt x="122" y="161"/>
                </a:cubicBezTo>
                <a:cubicBezTo>
                  <a:pt x="121" y="162"/>
                  <a:pt x="119" y="163"/>
                  <a:pt x="117" y="163"/>
                </a:cubicBezTo>
                <a:cubicBezTo>
                  <a:pt x="117" y="163"/>
                  <a:pt x="118" y="164"/>
                  <a:pt x="118" y="163"/>
                </a:cubicBezTo>
                <a:cubicBezTo>
                  <a:pt x="117" y="163"/>
                  <a:pt x="117" y="163"/>
                  <a:pt x="116" y="163"/>
                </a:cubicBezTo>
                <a:cubicBezTo>
                  <a:pt x="116" y="163"/>
                  <a:pt x="115" y="164"/>
                  <a:pt x="114" y="163"/>
                </a:cubicBezTo>
                <a:cubicBezTo>
                  <a:pt x="114" y="163"/>
                  <a:pt x="114" y="163"/>
                  <a:pt x="114" y="163"/>
                </a:cubicBezTo>
                <a:cubicBezTo>
                  <a:pt x="115" y="162"/>
                  <a:pt x="116" y="162"/>
                  <a:pt x="117" y="162"/>
                </a:cubicBezTo>
                <a:cubicBezTo>
                  <a:pt x="118" y="161"/>
                  <a:pt x="121" y="159"/>
                  <a:pt x="123" y="158"/>
                </a:cubicBezTo>
                <a:cubicBezTo>
                  <a:pt x="124" y="158"/>
                  <a:pt x="124" y="157"/>
                  <a:pt x="124" y="157"/>
                </a:cubicBezTo>
                <a:cubicBezTo>
                  <a:pt x="125" y="156"/>
                  <a:pt x="126" y="156"/>
                  <a:pt x="127" y="155"/>
                </a:cubicBezTo>
                <a:cubicBezTo>
                  <a:pt x="128" y="154"/>
                  <a:pt x="130" y="153"/>
                  <a:pt x="131" y="152"/>
                </a:cubicBezTo>
                <a:cubicBezTo>
                  <a:pt x="132" y="152"/>
                  <a:pt x="132" y="152"/>
                  <a:pt x="132" y="151"/>
                </a:cubicBezTo>
                <a:cubicBezTo>
                  <a:pt x="133" y="151"/>
                  <a:pt x="133" y="151"/>
                  <a:pt x="133" y="151"/>
                </a:cubicBezTo>
                <a:cubicBezTo>
                  <a:pt x="134" y="149"/>
                  <a:pt x="136" y="149"/>
                  <a:pt x="137" y="147"/>
                </a:cubicBezTo>
                <a:cubicBezTo>
                  <a:pt x="138" y="146"/>
                  <a:pt x="138" y="147"/>
                  <a:pt x="139" y="146"/>
                </a:cubicBezTo>
                <a:cubicBezTo>
                  <a:pt x="140" y="145"/>
                  <a:pt x="140" y="144"/>
                  <a:pt x="141" y="143"/>
                </a:cubicBezTo>
                <a:cubicBezTo>
                  <a:pt x="142" y="143"/>
                  <a:pt x="145" y="139"/>
                  <a:pt x="145" y="139"/>
                </a:cubicBezTo>
                <a:cubicBezTo>
                  <a:pt x="144" y="139"/>
                  <a:pt x="144" y="139"/>
                  <a:pt x="143" y="140"/>
                </a:cubicBezTo>
                <a:cubicBezTo>
                  <a:pt x="141" y="143"/>
                  <a:pt x="137" y="147"/>
                  <a:pt x="134" y="149"/>
                </a:cubicBezTo>
                <a:cubicBezTo>
                  <a:pt x="132" y="150"/>
                  <a:pt x="132" y="150"/>
                  <a:pt x="132" y="150"/>
                </a:cubicBezTo>
                <a:cubicBezTo>
                  <a:pt x="131" y="151"/>
                  <a:pt x="131" y="151"/>
                  <a:pt x="130" y="152"/>
                </a:cubicBezTo>
                <a:cubicBezTo>
                  <a:pt x="129" y="152"/>
                  <a:pt x="125" y="154"/>
                  <a:pt x="124" y="155"/>
                </a:cubicBezTo>
                <a:cubicBezTo>
                  <a:pt x="123" y="157"/>
                  <a:pt x="122" y="156"/>
                  <a:pt x="121" y="157"/>
                </a:cubicBezTo>
                <a:cubicBezTo>
                  <a:pt x="121" y="157"/>
                  <a:pt x="120" y="158"/>
                  <a:pt x="119" y="158"/>
                </a:cubicBezTo>
                <a:cubicBezTo>
                  <a:pt x="118" y="159"/>
                  <a:pt x="118" y="159"/>
                  <a:pt x="118" y="159"/>
                </a:cubicBezTo>
                <a:cubicBezTo>
                  <a:pt x="118" y="159"/>
                  <a:pt x="118" y="159"/>
                  <a:pt x="117" y="159"/>
                </a:cubicBezTo>
                <a:cubicBezTo>
                  <a:pt x="116" y="160"/>
                  <a:pt x="114" y="162"/>
                  <a:pt x="112" y="162"/>
                </a:cubicBezTo>
                <a:cubicBezTo>
                  <a:pt x="112" y="161"/>
                  <a:pt x="113" y="161"/>
                  <a:pt x="114" y="160"/>
                </a:cubicBezTo>
                <a:cubicBezTo>
                  <a:pt x="115" y="160"/>
                  <a:pt x="114" y="160"/>
                  <a:pt x="115" y="159"/>
                </a:cubicBezTo>
                <a:cubicBezTo>
                  <a:pt x="116" y="159"/>
                  <a:pt x="116" y="159"/>
                  <a:pt x="117" y="158"/>
                </a:cubicBezTo>
                <a:cubicBezTo>
                  <a:pt x="118" y="158"/>
                  <a:pt x="117" y="158"/>
                  <a:pt x="118" y="157"/>
                </a:cubicBezTo>
                <a:cubicBezTo>
                  <a:pt x="119" y="157"/>
                  <a:pt x="120" y="156"/>
                  <a:pt x="121" y="156"/>
                </a:cubicBezTo>
                <a:cubicBezTo>
                  <a:pt x="122" y="155"/>
                  <a:pt x="123" y="154"/>
                  <a:pt x="124" y="153"/>
                </a:cubicBezTo>
                <a:cubicBezTo>
                  <a:pt x="124" y="153"/>
                  <a:pt x="124" y="153"/>
                  <a:pt x="125" y="153"/>
                </a:cubicBezTo>
                <a:cubicBezTo>
                  <a:pt x="128" y="151"/>
                  <a:pt x="127" y="150"/>
                  <a:pt x="128" y="150"/>
                </a:cubicBezTo>
                <a:cubicBezTo>
                  <a:pt x="130" y="148"/>
                  <a:pt x="131" y="147"/>
                  <a:pt x="133" y="145"/>
                </a:cubicBezTo>
                <a:cubicBezTo>
                  <a:pt x="133" y="145"/>
                  <a:pt x="135" y="144"/>
                  <a:pt x="135" y="143"/>
                </a:cubicBezTo>
                <a:cubicBezTo>
                  <a:pt x="134" y="143"/>
                  <a:pt x="134" y="143"/>
                  <a:pt x="133" y="144"/>
                </a:cubicBezTo>
                <a:cubicBezTo>
                  <a:pt x="133" y="144"/>
                  <a:pt x="132" y="144"/>
                  <a:pt x="132" y="145"/>
                </a:cubicBezTo>
                <a:cubicBezTo>
                  <a:pt x="131" y="146"/>
                  <a:pt x="131" y="146"/>
                  <a:pt x="130" y="148"/>
                </a:cubicBezTo>
                <a:cubicBezTo>
                  <a:pt x="128" y="149"/>
                  <a:pt x="127" y="150"/>
                  <a:pt x="125" y="151"/>
                </a:cubicBezTo>
                <a:cubicBezTo>
                  <a:pt x="125" y="152"/>
                  <a:pt x="125" y="151"/>
                  <a:pt x="125" y="152"/>
                </a:cubicBezTo>
                <a:cubicBezTo>
                  <a:pt x="123" y="153"/>
                  <a:pt x="123" y="153"/>
                  <a:pt x="121" y="153"/>
                </a:cubicBezTo>
                <a:cubicBezTo>
                  <a:pt x="120" y="154"/>
                  <a:pt x="120" y="154"/>
                  <a:pt x="120" y="154"/>
                </a:cubicBezTo>
                <a:cubicBezTo>
                  <a:pt x="120" y="154"/>
                  <a:pt x="120" y="154"/>
                  <a:pt x="120" y="154"/>
                </a:cubicBezTo>
                <a:cubicBezTo>
                  <a:pt x="120" y="154"/>
                  <a:pt x="120" y="154"/>
                  <a:pt x="120" y="154"/>
                </a:cubicBezTo>
                <a:cubicBezTo>
                  <a:pt x="120" y="154"/>
                  <a:pt x="119" y="154"/>
                  <a:pt x="118" y="154"/>
                </a:cubicBezTo>
                <a:cubicBezTo>
                  <a:pt x="118" y="155"/>
                  <a:pt x="117" y="155"/>
                  <a:pt x="117" y="155"/>
                </a:cubicBezTo>
                <a:cubicBezTo>
                  <a:pt x="116" y="157"/>
                  <a:pt x="116" y="157"/>
                  <a:pt x="116" y="157"/>
                </a:cubicBezTo>
                <a:cubicBezTo>
                  <a:pt x="115" y="157"/>
                  <a:pt x="115" y="157"/>
                  <a:pt x="115" y="158"/>
                </a:cubicBezTo>
                <a:cubicBezTo>
                  <a:pt x="114" y="158"/>
                  <a:pt x="114" y="158"/>
                  <a:pt x="113" y="158"/>
                </a:cubicBezTo>
                <a:cubicBezTo>
                  <a:pt x="114" y="157"/>
                  <a:pt x="115" y="157"/>
                  <a:pt x="115" y="156"/>
                </a:cubicBezTo>
                <a:cubicBezTo>
                  <a:pt x="114" y="156"/>
                  <a:pt x="115" y="156"/>
                  <a:pt x="114" y="156"/>
                </a:cubicBezTo>
                <a:cubicBezTo>
                  <a:pt x="114" y="157"/>
                  <a:pt x="114" y="157"/>
                  <a:pt x="114" y="157"/>
                </a:cubicBezTo>
                <a:cubicBezTo>
                  <a:pt x="113" y="157"/>
                  <a:pt x="111" y="159"/>
                  <a:pt x="110" y="158"/>
                </a:cubicBezTo>
                <a:cubicBezTo>
                  <a:pt x="111" y="158"/>
                  <a:pt x="115" y="155"/>
                  <a:pt x="117" y="154"/>
                </a:cubicBezTo>
                <a:cubicBezTo>
                  <a:pt x="118" y="154"/>
                  <a:pt x="118" y="153"/>
                  <a:pt x="119" y="153"/>
                </a:cubicBezTo>
                <a:cubicBezTo>
                  <a:pt x="121" y="152"/>
                  <a:pt x="121" y="151"/>
                  <a:pt x="123" y="150"/>
                </a:cubicBezTo>
                <a:cubicBezTo>
                  <a:pt x="123" y="149"/>
                  <a:pt x="123" y="150"/>
                  <a:pt x="124" y="149"/>
                </a:cubicBezTo>
                <a:cubicBezTo>
                  <a:pt x="126" y="148"/>
                  <a:pt x="126" y="148"/>
                  <a:pt x="126" y="148"/>
                </a:cubicBezTo>
                <a:cubicBezTo>
                  <a:pt x="126" y="147"/>
                  <a:pt x="126" y="147"/>
                  <a:pt x="126" y="147"/>
                </a:cubicBezTo>
                <a:cubicBezTo>
                  <a:pt x="127" y="146"/>
                  <a:pt x="126" y="147"/>
                  <a:pt x="127" y="146"/>
                </a:cubicBezTo>
                <a:cubicBezTo>
                  <a:pt x="125" y="146"/>
                  <a:pt x="124" y="147"/>
                  <a:pt x="123" y="148"/>
                </a:cubicBezTo>
                <a:cubicBezTo>
                  <a:pt x="123" y="149"/>
                  <a:pt x="123" y="149"/>
                  <a:pt x="122" y="148"/>
                </a:cubicBezTo>
                <a:cubicBezTo>
                  <a:pt x="122" y="148"/>
                  <a:pt x="123" y="148"/>
                  <a:pt x="124" y="147"/>
                </a:cubicBezTo>
                <a:cubicBezTo>
                  <a:pt x="124" y="147"/>
                  <a:pt x="124" y="147"/>
                  <a:pt x="124" y="147"/>
                </a:cubicBezTo>
                <a:cubicBezTo>
                  <a:pt x="124" y="147"/>
                  <a:pt x="125" y="146"/>
                  <a:pt x="125" y="146"/>
                </a:cubicBezTo>
                <a:cubicBezTo>
                  <a:pt x="126" y="146"/>
                  <a:pt x="126" y="145"/>
                  <a:pt x="127" y="145"/>
                </a:cubicBezTo>
                <a:cubicBezTo>
                  <a:pt x="127" y="145"/>
                  <a:pt x="127" y="145"/>
                  <a:pt x="127" y="145"/>
                </a:cubicBezTo>
                <a:cubicBezTo>
                  <a:pt x="128" y="144"/>
                  <a:pt x="127" y="144"/>
                  <a:pt x="128" y="144"/>
                </a:cubicBezTo>
                <a:cubicBezTo>
                  <a:pt x="130" y="143"/>
                  <a:pt x="131" y="142"/>
                  <a:pt x="132" y="140"/>
                </a:cubicBezTo>
                <a:cubicBezTo>
                  <a:pt x="137" y="135"/>
                  <a:pt x="137" y="135"/>
                  <a:pt x="137" y="135"/>
                </a:cubicBezTo>
                <a:cubicBezTo>
                  <a:pt x="138" y="134"/>
                  <a:pt x="139" y="133"/>
                  <a:pt x="139" y="132"/>
                </a:cubicBezTo>
                <a:cubicBezTo>
                  <a:pt x="142" y="129"/>
                  <a:pt x="142" y="129"/>
                  <a:pt x="142" y="129"/>
                </a:cubicBezTo>
                <a:cubicBezTo>
                  <a:pt x="142" y="128"/>
                  <a:pt x="143" y="127"/>
                  <a:pt x="144" y="126"/>
                </a:cubicBezTo>
                <a:cubicBezTo>
                  <a:pt x="144" y="125"/>
                  <a:pt x="144" y="125"/>
                  <a:pt x="145" y="124"/>
                </a:cubicBezTo>
                <a:cubicBezTo>
                  <a:pt x="145" y="123"/>
                  <a:pt x="146" y="122"/>
                  <a:pt x="147" y="121"/>
                </a:cubicBezTo>
                <a:cubicBezTo>
                  <a:pt x="147" y="120"/>
                  <a:pt x="148" y="119"/>
                  <a:pt x="148" y="118"/>
                </a:cubicBezTo>
                <a:cubicBezTo>
                  <a:pt x="149" y="116"/>
                  <a:pt x="149" y="115"/>
                  <a:pt x="150" y="114"/>
                </a:cubicBezTo>
                <a:cubicBezTo>
                  <a:pt x="150" y="113"/>
                  <a:pt x="150" y="113"/>
                  <a:pt x="150" y="112"/>
                </a:cubicBezTo>
                <a:cubicBezTo>
                  <a:pt x="150" y="110"/>
                  <a:pt x="152" y="108"/>
                  <a:pt x="152" y="106"/>
                </a:cubicBezTo>
                <a:cubicBezTo>
                  <a:pt x="152" y="104"/>
                  <a:pt x="152" y="103"/>
                  <a:pt x="153" y="101"/>
                </a:cubicBezTo>
                <a:cubicBezTo>
                  <a:pt x="153" y="98"/>
                  <a:pt x="153" y="85"/>
                  <a:pt x="153" y="83"/>
                </a:cubicBezTo>
                <a:cubicBezTo>
                  <a:pt x="152" y="80"/>
                  <a:pt x="152" y="78"/>
                  <a:pt x="152" y="76"/>
                </a:cubicBezTo>
                <a:cubicBezTo>
                  <a:pt x="151" y="75"/>
                  <a:pt x="151" y="75"/>
                  <a:pt x="151" y="74"/>
                </a:cubicBezTo>
                <a:cubicBezTo>
                  <a:pt x="150" y="71"/>
                  <a:pt x="150" y="68"/>
                  <a:pt x="149" y="66"/>
                </a:cubicBezTo>
                <a:cubicBezTo>
                  <a:pt x="148" y="64"/>
                  <a:pt x="148" y="64"/>
                  <a:pt x="148" y="64"/>
                </a:cubicBezTo>
                <a:cubicBezTo>
                  <a:pt x="147" y="62"/>
                  <a:pt x="146" y="59"/>
                  <a:pt x="145" y="57"/>
                </a:cubicBezTo>
                <a:cubicBezTo>
                  <a:pt x="144" y="55"/>
                  <a:pt x="144" y="55"/>
                  <a:pt x="144" y="55"/>
                </a:cubicBezTo>
                <a:cubicBezTo>
                  <a:pt x="143" y="54"/>
                  <a:pt x="144" y="54"/>
                  <a:pt x="143" y="53"/>
                </a:cubicBezTo>
                <a:cubicBezTo>
                  <a:pt x="143" y="52"/>
                  <a:pt x="142" y="51"/>
                  <a:pt x="141" y="50"/>
                </a:cubicBezTo>
                <a:cubicBezTo>
                  <a:pt x="140" y="50"/>
                  <a:pt x="140" y="49"/>
                  <a:pt x="140" y="48"/>
                </a:cubicBezTo>
                <a:cubicBezTo>
                  <a:pt x="139" y="47"/>
                  <a:pt x="140" y="48"/>
                  <a:pt x="139" y="47"/>
                </a:cubicBezTo>
                <a:cubicBezTo>
                  <a:pt x="137" y="45"/>
                  <a:pt x="137" y="45"/>
                  <a:pt x="136" y="44"/>
                </a:cubicBezTo>
                <a:cubicBezTo>
                  <a:pt x="135" y="43"/>
                  <a:pt x="134" y="42"/>
                  <a:pt x="133" y="41"/>
                </a:cubicBezTo>
                <a:cubicBezTo>
                  <a:pt x="132" y="40"/>
                  <a:pt x="130" y="39"/>
                  <a:pt x="130" y="39"/>
                </a:cubicBezTo>
                <a:cubicBezTo>
                  <a:pt x="130" y="40"/>
                  <a:pt x="130" y="39"/>
                  <a:pt x="130" y="39"/>
                </a:cubicBezTo>
                <a:cubicBezTo>
                  <a:pt x="132" y="41"/>
                  <a:pt x="132" y="41"/>
                  <a:pt x="132" y="41"/>
                </a:cubicBezTo>
                <a:cubicBezTo>
                  <a:pt x="132" y="41"/>
                  <a:pt x="132" y="41"/>
                  <a:pt x="133" y="42"/>
                </a:cubicBezTo>
                <a:cubicBezTo>
                  <a:pt x="132" y="42"/>
                  <a:pt x="131" y="40"/>
                  <a:pt x="130" y="39"/>
                </a:cubicBezTo>
                <a:cubicBezTo>
                  <a:pt x="129" y="39"/>
                  <a:pt x="129" y="39"/>
                  <a:pt x="129" y="38"/>
                </a:cubicBezTo>
                <a:cubicBezTo>
                  <a:pt x="129" y="38"/>
                  <a:pt x="128" y="38"/>
                  <a:pt x="128" y="38"/>
                </a:cubicBezTo>
                <a:cubicBezTo>
                  <a:pt x="125" y="35"/>
                  <a:pt x="125" y="35"/>
                  <a:pt x="125" y="35"/>
                </a:cubicBezTo>
                <a:cubicBezTo>
                  <a:pt x="124" y="35"/>
                  <a:pt x="124" y="35"/>
                  <a:pt x="123" y="34"/>
                </a:cubicBezTo>
                <a:cubicBezTo>
                  <a:pt x="115" y="31"/>
                  <a:pt x="115" y="31"/>
                  <a:pt x="115" y="31"/>
                </a:cubicBezTo>
                <a:cubicBezTo>
                  <a:pt x="111" y="30"/>
                  <a:pt x="104" y="29"/>
                  <a:pt x="100" y="29"/>
                </a:cubicBezTo>
                <a:cubicBezTo>
                  <a:pt x="99" y="29"/>
                  <a:pt x="98" y="29"/>
                  <a:pt x="97" y="29"/>
                </a:cubicBezTo>
                <a:cubicBezTo>
                  <a:pt x="96" y="29"/>
                  <a:pt x="95" y="29"/>
                  <a:pt x="94" y="29"/>
                </a:cubicBezTo>
                <a:cubicBezTo>
                  <a:pt x="92" y="29"/>
                  <a:pt x="84" y="31"/>
                  <a:pt x="82" y="31"/>
                </a:cubicBezTo>
                <a:cubicBezTo>
                  <a:pt x="81" y="32"/>
                  <a:pt x="82" y="32"/>
                  <a:pt x="81" y="32"/>
                </a:cubicBezTo>
                <a:cubicBezTo>
                  <a:pt x="80" y="32"/>
                  <a:pt x="79" y="32"/>
                  <a:pt x="78" y="33"/>
                </a:cubicBezTo>
                <a:cubicBezTo>
                  <a:pt x="78" y="33"/>
                  <a:pt x="77" y="34"/>
                  <a:pt x="76" y="34"/>
                </a:cubicBezTo>
                <a:cubicBezTo>
                  <a:pt x="74" y="34"/>
                  <a:pt x="73" y="36"/>
                  <a:pt x="71" y="37"/>
                </a:cubicBezTo>
                <a:cubicBezTo>
                  <a:pt x="69" y="37"/>
                  <a:pt x="68" y="38"/>
                  <a:pt x="67" y="38"/>
                </a:cubicBezTo>
                <a:cubicBezTo>
                  <a:pt x="65" y="39"/>
                  <a:pt x="66" y="39"/>
                  <a:pt x="65" y="39"/>
                </a:cubicBezTo>
                <a:cubicBezTo>
                  <a:pt x="64" y="39"/>
                  <a:pt x="65" y="39"/>
                  <a:pt x="63" y="40"/>
                </a:cubicBezTo>
                <a:cubicBezTo>
                  <a:pt x="63" y="41"/>
                  <a:pt x="62" y="41"/>
                  <a:pt x="61" y="42"/>
                </a:cubicBezTo>
                <a:cubicBezTo>
                  <a:pt x="61" y="42"/>
                  <a:pt x="62" y="42"/>
                  <a:pt x="61" y="42"/>
                </a:cubicBezTo>
                <a:cubicBezTo>
                  <a:pt x="60" y="41"/>
                  <a:pt x="61" y="41"/>
                  <a:pt x="60" y="41"/>
                </a:cubicBezTo>
                <a:cubicBezTo>
                  <a:pt x="60" y="42"/>
                  <a:pt x="60" y="42"/>
                  <a:pt x="59" y="43"/>
                </a:cubicBezTo>
                <a:cubicBezTo>
                  <a:pt x="59" y="44"/>
                  <a:pt x="58" y="43"/>
                  <a:pt x="58" y="44"/>
                </a:cubicBezTo>
                <a:cubicBezTo>
                  <a:pt x="56" y="46"/>
                  <a:pt x="56" y="46"/>
                  <a:pt x="54" y="47"/>
                </a:cubicBezTo>
                <a:cubicBezTo>
                  <a:pt x="53" y="48"/>
                  <a:pt x="53" y="49"/>
                  <a:pt x="52" y="50"/>
                </a:cubicBezTo>
                <a:cubicBezTo>
                  <a:pt x="52" y="50"/>
                  <a:pt x="52" y="50"/>
                  <a:pt x="51" y="50"/>
                </a:cubicBezTo>
                <a:cubicBezTo>
                  <a:pt x="51" y="51"/>
                  <a:pt x="51" y="51"/>
                  <a:pt x="51" y="51"/>
                </a:cubicBezTo>
                <a:cubicBezTo>
                  <a:pt x="51" y="51"/>
                  <a:pt x="51" y="51"/>
                  <a:pt x="51" y="51"/>
                </a:cubicBezTo>
                <a:cubicBezTo>
                  <a:pt x="50" y="52"/>
                  <a:pt x="49" y="53"/>
                  <a:pt x="49" y="54"/>
                </a:cubicBezTo>
                <a:cubicBezTo>
                  <a:pt x="48" y="54"/>
                  <a:pt x="49" y="53"/>
                  <a:pt x="48" y="53"/>
                </a:cubicBezTo>
                <a:cubicBezTo>
                  <a:pt x="47" y="53"/>
                  <a:pt x="47" y="54"/>
                  <a:pt x="47" y="55"/>
                </a:cubicBezTo>
                <a:cubicBezTo>
                  <a:pt x="47" y="55"/>
                  <a:pt x="47" y="56"/>
                  <a:pt x="46" y="56"/>
                </a:cubicBezTo>
                <a:cubicBezTo>
                  <a:pt x="46" y="57"/>
                  <a:pt x="46" y="56"/>
                  <a:pt x="45" y="58"/>
                </a:cubicBezTo>
                <a:cubicBezTo>
                  <a:pt x="44" y="59"/>
                  <a:pt x="45" y="58"/>
                  <a:pt x="44" y="59"/>
                </a:cubicBezTo>
                <a:cubicBezTo>
                  <a:pt x="46" y="59"/>
                  <a:pt x="45" y="59"/>
                  <a:pt x="46" y="58"/>
                </a:cubicBezTo>
                <a:cubicBezTo>
                  <a:pt x="46" y="58"/>
                  <a:pt x="46" y="58"/>
                  <a:pt x="46" y="59"/>
                </a:cubicBezTo>
                <a:cubicBezTo>
                  <a:pt x="44" y="60"/>
                  <a:pt x="46" y="59"/>
                  <a:pt x="44" y="59"/>
                </a:cubicBezTo>
                <a:cubicBezTo>
                  <a:pt x="44" y="60"/>
                  <a:pt x="44" y="60"/>
                  <a:pt x="44" y="61"/>
                </a:cubicBezTo>
                <a:cubicBezTo>
                  <a:pt x="44" y="63"/>
                  <a:pt x="44" y="63"/>
                  <a:pt x="44" y="63"/>
                </a:cubicBezTo>
                <a:cubicBezTo>
                  <a:pt x="43" y="63"/>
                  <a:pt x="43" y="63"/>
                  <a:pt x="43" y="63"/>
                </a:cubicBezTo>
                <a:cubicBezTo>
                  <a:pt x="42" y="65"/>
                  <a:pt x="43" y="65"/>
                  <a:pt x="42" y="66"/>
                </a:cubicBezTo>
                <a:cubicBezTo>
                  <a:pt x="42" y="66"/>
                  <a:pt x="42" y="66"/>
                  <a:pt x="42" y="67"/>
                </a:cubicBezTo>
                <a:cubicBezTo>
                  <a:pt x="41" y="67"/>
                  <a:pt x="42" y="67"/>
                  <a:pt x="41" y="68"/>
                </a:cubicBezTo>
                <a:cubicBezTo>
                  <a:pt x="41" y="68"/>
                  <a:pt x="41" y="68"/>
                  <a:pt x="40" y="69"/>
                </a:cubicBezTo>
                <a:cubicBezTo>
                  <a:pt x="40" y="70"/>
                  <a:pt x="40" y="70"/>
                  <a:pt x="40" y="71"/>
                </a:cubicBezTo>
                <a:cubicBezTo>
                  <a:pt x="40" y="72"/>
                  <a:pt x="40" y="71"/>
                  <a:pt x="39" y="72"/>
                </a:cubicBezTo>
                <a:cubicBezTo>
                  <a:pt x="39" y="73"/>
                  <a:pt x="40" y="73"/>
                  <a:pt x="39" y="74"/>
                </a:cubicBezTo>
                <a:cubicBezTo>
                  <a:pt x="38" y="75"/>
                  <a:pt x="38" y="76"/>
                  <a:pt x="38" y="77"/>
                </a:cubicBezTo>
                <a:cubicBezTo>
                  <a:pt x="38" y="76"/>
                  <a:pt x="38" y="77"/>
                  <a:pt x="38" y="76"/>
                </a:cubicBezTo>
                <a:cubicBezTo>
                  <a:pt x="37" y="76"/>
                  <a:pt x="38" y="77"/>
                  <a:pt x="37" y="76"/>
                </a:cubicBezTo>
                <a:cubicBezTo>
                  <a:pt x="37" y="76"/>
                  <a:pt x="37" y="75"/>
                  <a:pt x="37" y="75"/>
                </a:cubicBezTo>
                <a:cubicBezTo>
                  <a:pt x="37" y="75"/>
                  <a:pt x="37" y="75"/>
                  <a:pt x="37" y="75"/>
                </a:cubicBezTo>
                <a:cubicBezTo>
                  <a:pt x="38" y="75"/>
                  <a:pt x="38" y="75"/>
                  <a:pt x="38" y="75"/>
                </a:cubicBezTo>
                <a:cubicBezTo>
                  <a:pt x="38" y="75"/>
                  <a:pt x="38" y="75"/>
                  <a:pt x="38" y="74"/>
                </a:cubicBezTo>
                <a:cubicBezTo>
                  <a:pt x="38" y="74"/>
                  <a:pt x="38" y="75"/>
                  <a:pt x="38" y="74"/>
                </a:cubicBezTo>
                <a:cubicBezTo>
                  <a:pt x="39" y="73"/>
                  <a:pt x="39" y="69"/>
                  <a:pt x="40" y="67"/>
                </a:cubicBezTo>
                <a:cubicBezTo>
                  <a:pt x="41" y="65"/>
                  <a:pt x="41" y="65"/>
                  <a:pt x="41" y="65"/>
                </a:cubicBezTo>
                <a:cubicBezTo>
                  <a:pt x="41" y="64"/>
                  <a:pt x="41" y="64"/>
                  <a:pt x="43" y="59"/>
                </a:cubicBezTo>
                <a:cubicBezTo>
                  <a:pt x="44" y="57"/>
                  <a:pt x="44" y="57"/>
                  <a:pt x="45" y="56"/>
                </a:cubicBezTo>
                <a:cubicBezTo>
                  <a:pt x="48" y="51"/>
                  <a:pt x="48" y="51"/>
                  <a:pt x="48" y="51"/>
                </a:cubicBezTo>
                <a:cubicBezTo>
                  <a:pt x="49" y="50"/>
                  <a:pt x="49" y="50"/>
                  <a:pt x="50" y="49"/>
                </a:cubicBezTo>
                <a:cubicBezTo>
                  <a:pt x="51" y="48"/>
                  <a:pt x="52" y="47"/>
                  <a:pt x="52" y="47"/>
                </a:cubicBezTo>
                <a:cubicBezTo>
                  <a:pt x="55" y="44"/>
                  <a:pt x="58" y="42"/>
                  <a:pt x="61" y="40"/>
                </a:cubicBezTo>
                <a:cubicBezTo>
                  <a:pt x="62" y="39"/>
                  <a:pt x="62" y="39"/>
                  <a:pt x="62" y="39"/>
                </a:cubicBezTo>
                <a:cubicBezTo>
                  <a:pt x="62" y="39"/>
                  <a:pt x="62" y="39"/>
                  <a:pt x="62" y="39"/>
                </a:cubicBezTo>
                <a:cubicBezTo>
                  <a:pt x="63" y="38"/>
                  <a:pt x="66" y="36"/>
                  <a:pt x="67" y="36"/>
                </a:cubicBezTo>
                <a:cubicBezTo>
                  <a:pt x="66" y="36"/>
                  <a:pt x="65" y="37"/>
                  <a:pt x="65" y="38"/>
                </a:cubicBezTo>
                <a:cubicBezTo>
                  <a:pt x="66" y="38"/>
                  <a:pt x="66" y="38"/>
                  <a:pt x="66" y="37"/>
                </a:cubicBezTo>
                <a:cubicBezTo>
                  <a:pt x="68" y="37"/>
                  <a:pt x="69" y="36"/>
                  <a:pt x="71" y="35"/>
                </a:cubicBezTo>
                <a:cubicBezTo>
                  <a:pt x="71" y="35"/>
                  <a:pt x="71" y="35"/>
                  <a:pt x="71" y="35"/>
                </a:cubicBezTo>
                <a:cubicBezTo>
                  <a:pt x="73" y="34"/>
                  <a:pt x="73" y="34"/>
                  <a:pt x="73" y="34"/>
                </a:cubicBezTo>
                <a:cubicBezTo>
                  <a:pt x="75" y="33"/>
                  <a:pt x="75" y="32"/>
                  <a:pt x="76" y="32"/>
                </a:cubicBezTo>
                <a:cubicBezTo>
                  <a:pt x="77" y="31"/>
                  <a:pt x="77" y="32"/>
                  <a:pt x="78" y="31"/>
                </a:cubicBezTo>
                <a:cubicBezTo>
                  <a:pt x="79" y="30"/>
                  <a:pt x="78" y="31"/>
                  <a:pt x="79" y="30"/>
                </a:cubicBezTo>
                <a:cubicBezTo>
                  <a:pt x="83" y="28"/>
                  <a:pt x="83" y="28"/>
                  <a:pt x="83" y="28"/>
                </a:cubicBezTo>
                <a:cubicBezTo>
                  <a:pt x="83" y="28"/>
                  <a:pt x="83" y="28"/>
                  <a:pt x="83" y="28"/>
                </a:cubicBezTo>
                <a:cubicBezTo>
                  <a:pt x="84" y="28"/>
                  <a:pt x="83" y="28"/>
                  <a:pt x="84" y="28"/>
                </a:cubicBezTo>
                <a:cubicBezTo>
                  <a:pt x="85" y="28"/>
                  <a:pt x="87" y="27"/>
                  <a:pt x="89" y="27"/>
                </a:cubicBezTo>
                <a:cubicBezTo>
                  <a:pt x="90" y="27"/>
                  <a:pt x="90" y="27"/>
                  <a:pt x="91" y="27"/>
                </a:cubicBezTo>
                <a:cubicBezTo>
                  <a:pt x="92" y="27"/>
                  <a:pt x="92" y="27"/>
                  <a:pt x="92" y="26"/>
                </a:cubicBezTo>
                <a:cubicBezTo>
                  <a:pt x="91" y="26"/>
                  <a:pt x="91" y="26"/>
                  <a:pt x="90" y="26"/>
                </a:cubicBezTo>
                <a:cubicBezTo>
                  <a:pt x="89" y="26"/>
                  <a:pt x="89" y="26"/>
                  <a:pt x="88" y="26"/>
                </a:cubicBezTo>
                <a:cubicBezTo>
                  <a:pt x="86" y="26"/>
                  <a:pt x="86" y="27"/>
                  <a:pt x="84" y="27"/>
                </a:cubicBezTo>
                <a:cubicBezTo>
                  <a:pt x="83" y="27"/>
                  <a:pt x="83" y="27"/>
                  <a:pt x="82" y="28"/>
                </a:cubicBezTo>
                <a:cubicBezTo>
                  <a:pt x="81" y="28"/>
                  <a:pt x="82" y="27"/>
                  <a:pt x="81" y="28"/>
                </a:cubicBezTo>
                <a:cubicBezTo>
                  <a:pt x="80" y="28"/>
                  <a:pt x="80" y="29"/>
                  <a:pt x="79" y="29"/>
                </a:cubicBezTo>
                <a:cubicBezTo>
                  <a:pt x="78" y="29"/>
                  <a:pt x="78" y="28"/>
                  <a:pt x="78" y="29"/>
                </a:cubicBezTo>
                <a:cubicBezTo>
                  <a:pt x="77" y="29"/>
                  <a:pt x="78" y="29"/>
                  <a:pt x="77" y="29"/>
                </a:cubicBezTo>
                <a:cubicBezTo>
                  <a:pt x="76" y="29"/>
                  <a:pt x="76" y="29"/>
                  <a:pt x="75" y="29"/>
                </a:cubicBezTo>
                <a:cubicBezTo>
                  <a:pt x="75" y="28"/>
                  <a:pt x="75" y="28"/>
                  <a:pt x="76" y="28"/>
                </a:cubicBezTo>
                <a:cubicBezTo>
                  <a:pt x="76" y="27"/>
                  <a:pt x="76" y="27"/>
                  <a:pt x="76" y="27"/>
                </a:cubicBezTo>
                <a:cubicBezTo>
                  <a:pt x="77" y="26"/>
                  <a:pt x="77" y="27"/>
                  <a:pt x="77" y="26"/>
                </a:cubicBezTo>
                <a:cubicBezTo>
                  <a:pt x="76" y="26"/>
                  <a:pt x="75" y="26"/>
                  <a:pt x="75" y="26"/>
                </a:cubicBezTo>
                <a:cubicBezTo>
                  <a:pt x="74" y="26"/>
                  <a:pt x="74" y="26"/>
                  <a:pt x="74" y="26"/>
                </a:cubicBezTo>
                <a:cubicBezTo>
                  <a:pt x="73" y="27"/>
                  <a:pt x="72" y="28"/>
                  <a:pt x="71" y="28"/>
                </a:cubicBezTo>
                <a:cubicBezTo>
                  <a:pt x="69" y="28"/>
                  <a:pt x="70" y="27"/>
                  <a:pt x="69" y="28"/>
                </a:cubicBezTo>
                <a:cubicBezTo>
                  <a:pt x="67" y="29"/>
                  <a:pt x="67" y="30"/>
                  <a:pt x="65" y="31"/>
                </a:cubicBezTo>
                <a:cubicBezTo>
                  <a:pt x="65" y="30"/>
                  <a:pt x="66" y="29"/>
                  <a:pt x="67" y="29"/>
                </a:cubicBezTo>
                <a:cubicBezTo>
                  <a:pt x="67" y="29"/>
                  <a:pt x="68" y="28"/>
                  <a:pt x="69" y="28"/>
                </a:cubicBezTo>
                <a:cubicBezTo>
                  <a:pt x="70" y="27"/>
                  <a:pt x="70" y="27"/>
                  <a:pt x="71" y="27"/>
                </a:cubicBezTo>
                <a:cubicBezTo>
                  <a:pt x="72" y="26"/>
                  <a:pt x="71" y="26"/>
                  <a:pt x="72" y="25"/>
                </a:cubicBezTo>
                <a:cubicBezTo>
                  <a:pt x="74" y="25"/>
                  <a:pt x="80" y="24"/>
                  <a:pt x="81" y="22"/>
                </a:cubicBezTo>
                <a:cubicBezTo>
                  <a:pt x="80" y="22"/>
                  <a:pt x="78" y="22"/>
                  <a:pt x="78" y="23"/>
                </a:cubicBezTo>
                <a:cubicBezTo>
                  <a:pt x="77" y="23"/>
                  <a:pt x="76" y="24"/>
                  <a:pt x="75" y="24"/>
                </a:cubicBezTo>
                <a:cubicBezTo>
                  <a:pt x="76" y="23"/>
                  <a:pt x="76" y="23"/>
                  <a:pt x="76" y="23"/>
                </a:cubicBezTo>
                <a:cubicBezTo>
                  <a:pt x="77" y="22"/>
                  <a:pt x="77" y="23"/>
                  <a:pt x="77" y="22"/>
                </a:cubicBezTo>
                <a:cubicBezTo>
                  <a:pt x="76" y="22"/>
                  <a:pt x="76" y="23"/>
                  <a:pt x="75" y="22"/>
                </a:cubicBezTo>
                <a:cubicBezTo>
                  <a:pt x="75" y="22"/>
                  <a:pt x="76" y="21"/>
                  <a:pt x="77" y="21"/>
                </a:cubicBezTo>
                <a:cubicBezTo>
                  <a:pt x="78" y="21"/>
                  <a:pt x="78" y="21"/>
                  <a:pt x="79" y="20"/>
                </a:cubicBezTo>
                <a:cubicBezTo>
                  <a:pt x="78" y="20"/>
                  <a:pt x="76" y="20"/>
                  <a:pt x="75" y="20"/>
                </a:cubicBezTo>
                <a:cubicBezTo>
                  <a:pt x="73" y="22"/>
                  <a:pt x="73" y="21"/>
                  <a:pt x="72" y="22"/>
                </a:cubicBezTo>
                <a:cubicBezTo>
                  <a:pt x="69" y="23"/>
                  <a:pt x="69" y="23"/>
                  <a:pt x="69" y="23"/>
                </a:cubicBezTo>
                <a:cubicBezTo>
                  <a:pt x="69" y="23"/>
                  <a:pt x="68" y="23"/>
                  <a:pt x="68" y="24"/>
                </a:cubicBezTo>
                <a:cubicBezTo>
                  <a:pt x="64" y="26"/>
                  <a:pt x="64" y="26"/>
                  <a:pt x="64" y="26"/>
                </a:cubicBezTo>
                <a:cubicBezTo>
                  <a:pt x="63" y="26"/>
                  <a:pt x="63" y="26"/>
                  <a:pt x="62" y="27"/>
                </a:cubicBezTo>
                <a:cubicBezTo>
                  <a:pt x="61" y="28"/>
                  <a:pt x="58" y="29"/>
                  <a:pt x="56" y="31"/>
                </a:cubicBezTo>
                <a:cubicBezTo>
                  <a:pt x="54" y="32"/>
                  <a:pt x="53" y="34"/>
                  <a:pt x="51" y="35"/>
                </a:cubicBezTo>
                <a:cubicBezTo>
                  <a:pt x="49" y="38"/>
                  <a:pt x="47" y="40"/>
                  <a:pt x="45" y="42"/>
                </a:cubicBezTo>
                <a:cubicBezTo>
                  <a:pt x="44" y="43"/>
                  <a:pt x="44" y="44"/>
                  <a:pt x="43" y="44"/>
                </a:cubicBezTo>
                <a:cubicBezTo>
                  <a:pt x="42" y="46"/>
                  <a:pt x="41" y="47"/>
                  <a:pt x="40" y="48"/>
                </a:cubicBezTo>
                <a:cubicBezTo>
                  <a:pt x="40" y="48"/>
                  <a:pt x="39" y="49"/>
                  <a:pt x="39" y="49"/>
                </a:cubicBezTo>
                <a:cubicBezTo>
                  <a:pt x="38" y="50"/>
                  <a:pt x="38" y="50"/>
                  <a:pt x="38" y="50"/>
                </a:cubicBezTo>
                <a:close/>
                <a:moveTo>
                  <a:pt x="39" y="49"/>
                </a:moveTo>
                <a:cubicBezTo>
                  <a:pt x="39" y="49"/>
                  <a:pt x="39" y="49"/>
                  <a:pt x="39" y="49"/>
                </a:cubicBezTo>
                <a:cubicBezTo>
                  <a:pt x="39" y="49"/>
                  <a:pt x="39" y="49"/>
                  <a:pt x="39" y="49"/>
                </a:cubicBezTo>
                <a:close/>
                <a:moveTo>
                  <a:pt x="92" y="6"/>
                </a:moveTo>
                <a:cubicBezTo>
                  <a:pt x="92" y="7"/>
                  <a:pt x="93" y="5"/>
                  <a:pt x="94" y="6"/>
                </a:cubicBezTo>
                <a:cubicBezTo>
                  <a:pt x="94" y="7"/>
                  <a:pt x="93" y="7"/>
                  <a:pt x="93" y="7"/>
                </a:cubicBezTo>
                <a:cubicBezTo>
                  <a:pt x="94" y="7"/>
                  <a:pt x="94" y="7"/>
                  <a:pt x="95" y="7"/>
                </a:cubicBezTo>
                <a:cubicBezTo>
                  <a:pt x="98" y="6"/>
                  <a:pt x="99" y="7"/>
                  <a:pt x="102" y="6"/>
                </a:cubicBezTo>
                <a:cubicBezTo>
                  <a:pt x="99" y="4"/>
                  <a:pt x="98" y="5"/>
                  <a:pt x="94" y="5"/>
                </a:cubicBezTo>
                <a:cubicBezTo>
                  <a:pt x="93" y="5"/>
                  <a:pt x="92" y="5"/>
                  <a:pt x="92" y="6"/>
                </a:cubicBezTo>
                <a:close/>
                <a:moveTo>
                  <a:pt x="31" y="27"/>
                </a:moveTo>
                <a:cubicBezTo>
                  <a:pt x="32" y="26"/>
                  <a:pt x="32" y="26"/>
                  <a:pt x="32" y="26"/>
                </a:cubicBezTo>
                <a:cubicBezTo>
                  <a:pt x="31" y="26"/>
                  <a:pt x="31" y="26"/>
                  <a:pt x="30" y="27"/>
                </a:cubicBezTo>
                <a:cubicBezTo>
                  <a:pt x="30" y="28"/>
                  <a:pt x="30" y="27"/>
                  <a:pt x="29" y="28"/>
                </a:cubicBezTo>
                <a:cubicBezTo>
                  <a:pt x="29" y="28"/>
                  <a:pt x="29" y="29"/>
                  <a:pt x="29" y="29"/>
                </a:cubicBezTo>
                <a:cubicBezTo>
                  <a:pt x="28" y="30"/>
                  <a:pt x="28" y="30"/>
                  <a:pt x="28" y="30"/>
                </a:cubicBezTo>
                <a:cubicBezTo>
                  <a:pt x="29" y="30"/>
                  <a:pt x="28" y="30"/>
                  <a:pt x="29" y="30"/>
                </a:cubicBezTo>
                <a:cubicBezTo>
                  <a:pt x="30" y="30"/>
                  <a:pt x="30" y="31"/>
                  <a:pt x="30" y="31"/>
                </a:cubicBezTo>
                <a:cubicBezTo>
                  <a:pt x="30" y="31"/>
                  <a:pt x="31" y="30"/>
                  <a:pt x="32" y="30"/>
                </a:cubicBezTo>
                <a:cubicBezTo>
                  <a:pt x="34" y="28"/>
                  <a:pt x="32" y="27"/>
                  <a:pt x="34" y="25"/>
                </a:cubicBezTo>
                <a:cubicBezTo>
                  <a:pt x="35" y="24"/>
                  <a:pt x="36" y="24"/>
                  <a:pt x="36" y="23"/>
                </a:cubicBezTo>
                <a:cubicBezTo>
                  <a:pt x="35" y="23"/>
                  <a:pt x="35" y="24"/>
                  <a:pt x="34" y="25"/>
                </a:cubicBezTo>
                <a:cubicBezTo>
                  <a:pt x="32" y="26"/>
                  <a:pt x="33" y="27"/>
                  <a:pt x="31" y="27"/>
                </a:cubicBezTo>
                <a:close/>
                <a:moveTo>
                  <a:pt x="30" y="37"/>
                </a:moveTo>
                <a:cubicBezTo>
                  <a:pt x="31" y="36"/>
                  <a:pt x="30" y="36"/>
                  <a:pt x="31" y="35"/>
                </a:cubicBezTo>
                <a:cubicBezTo>
                  <a:pt x="32" y="36"/>
                  <a:pt x="31" y="35"/>
                  <a:pt x="32" y="36"/>
                </a:cubicBezTo>
                <a:cubicBezTo>
                  <a:pt x="32" y="35"/>
                  <a:pt x="32" y="36"/>
                  <a:pt x="32" y="35"/>
                </a:cubicBezTo>
                <a:cubicBezTo>
                  <a:pt x="32" y="35"/>
                  <a:pt x="32" y="35"/>
                  <a:pt x="32" y="35"/>
                </a:cubicBezTo>
                <a:cubicBezTo>
                  <a:pt x="31" y="35"/>
                  <a:pt x="31" y="35"/>
                  <a:pt x="31" y="35"/>
                </a:cubicBezTo>
                <a:cubicBezTo>
                  <a:pt x="33" y="33"/>
                  <a:pt x="33" y="33"/>
                  <a:pt x="33" y="33"/>
                </a:cubicBezTo>
                <a:cubicBezTo>
                  <a:pt x="33" y="33"/>
                  <a:pt x="33" y="33"/>
                  <a:pt x="34" y="33"/>
                </a:cubicBezTo>
                <a:cubicBezTo>
                  <a:pt x="34" y="34"/>
                  <a:pt x="33" y="33"/>
                  <a:pt x="33" y="35"/>
                </a:cubicBezTo>
                <a:cubicBezTo>
                  <a:pt x="34" y="34"/>
                  <a:pt x="35" y="32"/>
                  <a:pt x="36" y="31"/>
                </a:cubicBezTo>
                <a:cubicBezTo>
                  <a:pt x="37" y="30"/>
                  <a:pt x="37" y="30"/>
                  <a:pt x="37" y="30"/>
                </a:cubicBezTo>
                <a:cubicBezTo>
                  <a:pt x="38" y="28"/>
                  <a:pt x="39" y="28"/>
                  <a:pt x="40" y="27"/>
                </a:cubicBezTo>
                <a:cubicBezTo>
                  <a:pt x="40" y="27"/>
                  <a:pt x="41" y="26"/>
                  <a:pt x="42" y="26"/>
                </a:cubicBezTo>
                <a:cubicBezTo>
                  <a:pt x="44" y="23"/>
                  <a:pt x="44" y="23"/>
                  <a:pt x="45" y="22"/>
                </a:cubicBezTo>
                <a:cubicBezTo>
                  <a:pt x="46" y="21"/>
                  <a:pt x="51" y="18"/>
                  <a:pt x="51" y="18"/>
                </a:cubicBezTo>
                <a:cubicBezTo>
                  <a:pt x="52" y="18"/>
                  <a:pt x="52" y="17"/>
                  <a:pt x="53" y="17"/>
                </a:cubicBezTo>
                <a:cubicBezTo>
                  <a:pt x="53" y="17"/>
                  <a:pt x="54" y="16"/>
                  <a:pt x="55" y="16"/>
                </a:cubicBezTo>
                <a:cubicBezTo>
                  <a:pt x="54" y="15"/>
                  <a:pt x="53" y="16"/>
                  <a:pt x="51" y="17"/>
                </a:cubicBezTo>
                <a:cubicBezTo>
                  <a:pt x="47" y="20"/>
                  <a:pt x="47" y="20"/>
                  <a:pt x="47" y="20"/>
                </a:cubicBezTo>
                <a:cubicBezTo>
                  <a:pt x="46" y="21"/>
                  <a:pt x="44" y="21"/>
                  <a:pt x="43" y="23"/>
                </a:cubicBezTo>
                <a:cubicBezTo>
                  <a:pt x="41" y="25"/>
                  <a:pt x="41" y="24"/>
                  <a:pt x="39" y="26"/>
                </a:cubicBezTo>
                <a:cubicBezTo>
                  <a:pt x="39" y="27"/>
                  <a:pt x="39" y="26"/>
                  <a:pt x="39" y="27"/>
                </a:cubicBezTo>
                <a:cubicBezTo>
                  <a:pt x="38" y="27"/>
                  <a:pt x="37" y="28"/>
                  <a:pt x="37" y="29"/>
                </a:cubicBezTo>
                <a:cubicBezTo>
                  <a:pt x="35" y="30"/>
                  <a:pt x="33" y="32"/>
                  <a:pt x="32" y="33"/>
                </a:cubicBezTo>
                <a:cubicBezTo>
                  <a:pt x="32" y="33"/>
                  <a:pt x="32" y="33"/>
                  <a:pt x="32" y="33"/>
                </a:cubicBezTo>
                <a:cubicBezTo>
                  <a:pt x="32" y="34"/>
                  <a:pt x="30" y="35"/>
                  <a:pt x="30" y="37"/>
                </a:cubicBezTo>
                <a:close/>
                <a:moveTo>
                  <a:pt x="88" y="4"/>
                </a:moveTo>
                <a:cubicBezTo>
                  <a:pt x="88" y="3"/>
                  <a:pt x="89" y="3"/>
                  <a:pt x="90" y="2"/>
                </a:cubicBezTo>
                <a:cubicBezTo>
                  <a:pt x="91" y="2"/>
                  <a:pt x="91" y="2"/>
                  <a:pt x="92" y="2"/>
                </a:cubicBezTo>
                <a:cubicBezTo>
                  <a:pt x="93" y="1"/>
                  <a:pt x="95" y="1"/>
                  <a:pt x="96" y="1"/>
                </a:cubicBezTo>
                <a:cubicBezTo>
                  <a:pt x="97" y="0"/>
                  <a:pt x="96" y="0"/>
                  <a:pt x="97" y="0"/>
                </a:cubicBezTo>
                <a:cubicBezTo>
                  <a:pt x="98" y="0"/>
                  <a:pt x="102" y="0"/>
                  <a:pt x="103" y="1"/>
                </a:cubicBezTo>
                <a:cubicBezTo>
                  <a:pt x="103" y="1"/>
                  <a:pt x="104" y="1"/>
                  <a:pt x="104" y="2"/>
                </a:cubicBezTo>
                <a:cubicBezTo>
                  <a:pt x="103" y="2"/>
                  <a:pt x="103" y="2"/>
                  <a:pt x="103" y="2"/>
                </a:cubicBezTo>
                <a:cubicBezTo>
                  <a:pt x="103" y="2"/>
                  <a:pt x="103" y="2"/>
                  <a:pt x="104" y="3"/>
                </a:cubicBezTo>
                <a:cubicBezTo>
                  <a:pt x="105" y="3"/>
                  <a:pt x="105" y="2"/>
                  <a:pt x="105" y="3"/>
                </a:cubicBezTo>
                <a:cubicBezTo>
                  <a:pt x="104" y="3"/>
                  <a:pt x="98" y="3"/>
                  <a:pt x="96" y="3"/>
                </a:cubicBezTo>
                <a:cubicBezTo>
                  <a:pt x="96" y="4"/>
                  <a:pt x="96" y="3"/>
                  <a:pt x="96" y="4"/>
                </a:cubicBezTo>
                <a:cubicBezTo>
                  <a:pt x="96" y="3"/>
                  <a:pt x="96" y="4"/>
                  <a:pt x="96" y="3"/>
                </a:cubicBezTo>
                <a:cubicBezTo>
                  <a:pt x="94" y="3"/>
                  <a:pt x="94" y="3"/>
                  <a:pt x="94" y="3"/>
                </a:cubicBezTo>
                <a:cubicBezTo>
                  <a:pt x="94" y="3"/>
                  <a:pt x="94" y="3"/>
                  <a:pt x="94" y="3"/>
                </a:cubicBezTo>
                <a:cubicBezTo>
                  <a:pt x="94" y="3"/>
                  <a:pt x="94" y="4"/>
                  <a:pt x="94" y="4"/>
                </a:cubicBezTo>
                <a:cubicBezTo>
                  <a:pt x="94" y="4"/>
                  <a:pt x="95" y="4"/>
                  <a:pt x="94" y="4"/>
                </a:cubicBezTo>
                <a:cubicBezTo>
                  <a:pt x="93" y="4"/>
                  <a:pt x="94" y="3"/>
                  <a:pt x="91" y="4"/>
                </a:cubicBezTo>
                <a:cubicBezTo>
                  <a:pt x="90" y="4"/>
                  <a:pt x="90" y="4"/>
                  <a:pt x="89" y="4"/>
                </a:cubicBezTo>
                <a:cubicBezTo>
                  <a:pt x="88" y="4"/>
                  <a:pt x="89" y="4"/>
                  <a:pt x="88" y="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2" name="Freeform 208"/>
          <p:cNvSpPr>
            <a:spLocks noEditPoints="1"/>
          </p:cNvSpPr>
          <p:nvPr/>
        </p:nvSpPr>
        <p:spPr bwMode="auto">
          <a:xfrm>
            <a:off x="5662508" y="4500652"/>
            <a:ext cx="280494" cy="345562"/>
          </a:xfrm>
          <a:custGeom>
            <a:avLst/>
            <a:gdLst>
              <a:gd name="T0" fmla="*/ 92 w 135"/>
              <a:gd name="T1" fmla="*/ 93 h 166"/>
              <a:gd name="T2" fmla="*/ 135 w 135"/>
              <a:gd name="T3" fmla="*/ 128 h 166"/>
              <a:gd name="T4" fmla="*/ 68 w 135"/>
              <a:gd name="T5" fmla="*/ 166 h 166"/>
              <a:gd name="T6" fmla="*/ 0 w 135"/>
              <a:gd name="T7" fmla="*/ 128 h 166"/>
              <a:gd name="T8" fmla="*/ 43 w 135"/>
              <a:gd name="T9" fmla="*/ 93 h 166"/>
              <a:gd name="T10" fmla="*/ 19 w 135"/>
              <a:gd name="T11" fmla="*/ 69 h 166"/>
              <a:gd name="T12" fmla="*/ 54 w 135"/>
              <a:gd name="T13" fmla="*/ 43 h 166"/>
              <a:gd name="T14" fmla="*/ 28 w 135"/>
              <a:gd name="T15" fmla="*/ 22 h 166"/>
              <a:gd name="T16" fmla="*/ 68 w 135"/>
              <a:gd name="T17" fmla="*/ 0 h 166"/>
              <a:gd name="T18" fmla="*/ 107 w 135"/>
              <a:gd name="T19" fmla="*/ 22 h 166"/>
              <a:gd name="T20" fmla="*/ 82 w 135"/>
              <a:gd name="T21" fmla="*/ 43 h 166"/>
              <a:gd name="T22" fmla="*/ 117 w 135"/>
              <a:gd name="T23" fmla="*/ 69 h 166"/>
              <a:gd name="T24" fmla="*/ 92 w 135"/>
              <a:gd name="T25" fmla="*/ 93 h 166"/>
              <a:gd name="T26" fmla="*/ 87 w 135"/>
              <a:gd name="T27" fmla="*/ 9 h 166"/>
              <a:gd name="T28" fmla="*/ 79 w 135"/>
              <a:gd name="T29" fmla="*/ 13 h 166"/>
              <a:gd name="T30" fmla="*/ 87 w 135"/>
              <a:gd name="T31" fmla="*/ 18 h 166"/>
              <a:gd name="T32" fmla="*/ 95 w 135"/>
              <a:gd name="T33" fmla="*/ 13 h 166"/>
              <a:gd name="T34" fmla="*/ 87 w 135"/>
              <a:gd name="T35" fmla="*/ 9 h 166"/>
              <a:gd name="T36" fmla="*/ 92 w 135"/>
              <a:gd name="T37" fmla="*/ 53 h 166"/>
              <a:gd name="T38" fmla="*/ 82 w 135"/>
              <a:gd name="T39" fmla="*/ 58 h 166"/>
              <a:gd name="T40" fmla="*/ 92 w 135"/>
              <a:gd name="T41" fmla="*/ 64 h 166"/>
              <a:gd name="T42" fmla="*/ 102 w 135"/>
              <a:gd name="T43" fmla="*/ 58 h 166"/>
              <a:gd name="T44" fmla="*/ 92 w 135"/>
              <a:gd name="T45" fmla="*/ 53 h 166"/>
              <a:gd name="T46" fmla="*/ 101 w 135"/>
              <a:gd name="T47" fmla="*/ 106 h 166"/>
              <a:gd name="T48" fmla="*/ 88 w 135"/>
              <a:gd name="T49" fmla="*/ 113 h 166"/>
              <a:gd name="T50" fmla="*/ 101 w 135"/>
              <a:gd name="T51" fmla="*/ 120 h 166"/>
              <a:gd name="T52" fmla="*/ 114 w 135"/>
              <a:gd name="T53" fmla="*/ 113 h 166"/>
              <a:gd name="T54" fmla="*/ 101 w 135"/>
              <a:gd name="T55"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66">
                <a:moveTo>
                  <a:pt x="92" y="93"/>
                </a:moveTo>
                <a:cubicBezTo>
                  <a:pt x="117" y="99"/>
                  <a:pt x="135" y="112"/>
                  <a:pt x="135" y="128"/>
                </a:cubicBezTo>
                <a:cubicBezTo>
                  <a:pt x="135" y="149"/>
                  <a:pt x="105" y="166"/>
                  <a:pt x="68" y="166"/>
                </a:cubicBezTo>
                <a:cubicBezTo>
                  <a:pt x="31" y="166"/>
                  <a:pt x="0" y="149"/>
                  <a:pt x="0" y="128"/>
                </a:cubicBezTo>
                <a:cubicBezTo>
                  <a:pt x="0" y="112"/>
                  <a:pt x="18" y="99"/>
                  <a:pt x="43" y="93"/>
                </a:cubicBezTo>
                <a:cubicBezTo>
                  <a:pt x="29" y="88"/>
                  <a:pt x="19" y="80"/>
                  <a:pt x="19" y="69"/>
                </a:cubicBezTo>
                <a:cubicBezTo>
                  <a:pt x="19" y="57"/>
                  <a:pt x="33" y="46"/>
                  <a:pt x="54" y="43"/>
                </a:cubicBezTo>
                <a:cubicBezTo>
                  <a:pt x="39" y="40"/>
                  <a:pt x="28" y="32"/>
                  <a:pt x="28" y="22"/>
                </a:cubicBezTo>
                <a:cubicBezTo>
                  <a:pt x="28" y="10"/>
                  <a:pt x="46" y="0"/>
                  <a:pt x="68" y="0"/>
                </a:cubicBezTo>
                <a:cubicBezTo>
                  <a:pt x="89" y="0"/>
                  <a:pt x="107" y="10"/>
                  <a:pt x="107" y="22"/>
                </a:cubicBezTo>
                <a:cubicBezTo>
                  <a:pt x="107" y="32"/>
                  <a:pt x="96" y="40"/>
                  <a:pt x="82" y="43"/>
                </a:cubicBezTo>
                <a:cubicBezTo>
                  <a:pt x="102" y="46"/>
                  <a:pt x="117" y="57"/>
                  <a:pt x="117" y="69"/>
                </a:cubicBezTo>
                <a:cubicBezTo>
                  <a:pt x="117" y="80"/>
                  <a:pt x="107" y="88"/>
                  <a:pt x="92" y="93"/>
                </a:cubicBezTo>
                <a:close/>
                <a:moveTo>
                  <a:pt x="87" y="9"/>
                </a:moveTo>
                <a:cubicBezTo>
                  <a:pt x="83" y="9"/>
                  <a:pt x="79" y="11"/>
                  <a:pt x="79" y="13"/>
                </a:cubicBezTo>
                <a:cubicBezTo>
                  <a:pt x="79" y="16"/>
                  <a:pt x="83" y="18"/>
                  <a:pt x="87" y="18"/>
                </a:cubicBezTo>
                <a:cubicBezTo>
                  <a:pt x="92" y="18"/>
                  <a:pt x="95" y="16"/>
                  <a:pt x="95" y="13"/>
                </a:cubicBezTo>
                <a:cubicBezTo>
                  <a:pt x="95" y="11"/>
                  <a:pt x="92" y="9"/>
                  <a:pt x="87" y="9"/>
                </a:cubicBezTo>
                <a:close/>
                <a:moveTo>
                  <a:pt x="92" y="53"/>
                </a:moveTo>
                <a:cubicBezTo>
                  <a:pt x="87" y="53"/>
                  <a:pt x="82" y="55"/>
                  <a:pt x="82" y="58"/>
                </a:cubicBezTo>
                <a:cubicBezTo>
                  <a:pt x="82" y="61"/>
                  <a:pt x="87" y="64"/>
                  <a:pt x="92" y="64"/>
                </a:cubicBezTo>
                <a:cubicBezTo>
                  <a:pt x="97" y="64"/>
                  <a:pt x="102" y="61"/>
                  <a:pt x="102" y="58"/>
                </a:cubicBezTo>
                <a:cubicBezTo>
                  <a:pt x="102" y="55"/>
                  <a:pt x="97" y="53"/>
                  <a:pt x="92" y="53"/>
                </a:cubicBezTo>
                <a:close/>
                <a:moveTo>
                  <a:pt x="101" y="106"/>
                </a:moveTo>
                <a:cubicBezTo>
                  <a:pt x="94" y="106"/>
                  <a:pt x="88" y="109"/>
                  <a:pt x="88" y="113"/>
                </a:cubicBezTo>
                <a:cubicBezTo>
                  <a:pt x="88" y="117"/>
                  <a:pt x="94" y="120"/>
                  <a:pt x="101" y="120"/>
                </a:cubicBezTo>
                <a:cubicBezTo>
                  <a:pt x="108" y="120"/>
                  <a:pt x="114" y="117"/>
                  <a:pt x="114" y="113"/>
                </a:cubicBezTo>
                <a:cubicBezTo>
                  <a:pt x="114" y="109"/>
                  <a:pt x="108" y="106"/>
                  <a:pt x="101" y="10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3" name="Freeform 209"/>
          <p:cNvSpPr>
            <a:spLocks noEditPoints="1"/>
          </p:cNvSpPr>
          <p:nvPr/>
        </p:nvSpPr>
        <p:spPr bwMode="auto">
          <a:xfrm>
            <a:off x="6303513" y="4170038"/>
            <a:ext cx="208392" cy="197841"/>
          </a:xfrm>
          <a:custGeom>
            <a:avLst/>
            <a:gdLst>
              <a:gd name="T0" fmla="*/ 50 w 100"/>
              <a:gd name="T1" fmla="*/ 0 h 95"/>
              <a:gd name="T2" fmla="*/ 70 w 100"/>
              <a:gd name="T3" fmla="*/ 20 h 95"/>
              <a:gd name="T4" fmla="*/ 70 w 100"/>
              <a:gd name="T5" fmla="*/ 22 h 95"/>
              <a:gd name="T6" fmla="*/ 71 w 100"/>
              <a:gd name="T7" fmla="*/ 21 h 95"/>
              <a:gd name="T8" fmla="*/ 96 w 100"/>
              <a:gd name="T9" fmla="*/ 34 h 95"/>
              <a:gd name="T10" fmla="*/ 84 w 100"/>
              <a:gd name="T11" fmla="*/ 59 h 95"/>
              <a:gd name="T12" fmla="*/ 82 w 100"/>
              <a:gd name="T13" fmla="*/ 59 h 95"/>
              <a:gd name="T14" fmla="*/ 83 w 100"/>
              <a:gd name="T15" fmla="*/ 61 h 95"/>
              <a:gd name="T16" fmla="*/ 79 w 100"/>
              <a:gd name="T17" fmla="*/ 88 h 95"/>
              <a:gd name="T18" fmla="*/ 51 w 100"/>
              <a:gd name="T19" fmla="*/ 84 h 95"/>
              <a:gd name="T20" fmla="*/ 50 w 100"/>
              <a:gd name="T21" fmla="*/ 82 h 95"/>
              <a:gd name="T22" fmla="*/ 49 w 100"/>
              <a:gd name="T23" fmla="*/ 84 h 95"/>
              <a:gd name="T24" fmla="*/ 21 w 100"/>
              <a:gd name="T25" fmla="*/ 88 h 95"/>
              <a:gd name="T26" fmla="*/ 17 w 100"/>
              <a:gd name="T27" fmla="*/ 61 h 95"/>
              <a:gd name="T28" fmla="*/ 18 w 100"/>
              <a:gd name="T29" fmla="*/ 59 h 95"/>
              <a:gd name="T30" fmla="*/ 16 w 100"/>
              <a:gd name="T31" fmla="*/ 58 h 95"/>
              <a:gd name="T32" fmla="*/ 4 w 100"/>
              <a:gd name="T33" fmla="*/ 33 h 95"/>
              <a:gd name="T34" fmla="*/ 28 w 100"/>
              <a:gd name="T35" fmla="*/ 21 h 95"/>
              <a:gd name="T36" fmla="*/ 31 w 100"/>
              <a:gd name="T37" fmla="*/ 22 h 95"/>
              <a:gd name="T38" fmla="*/ 31 w 100"/>
              <a:gd name="T39" fmla="*/ 20 h 95"/>
              <a:gd name="T40" fmla="*/ 50 w 100"/>
              <a:gd name="T41" fmla="*/ 0 h 95"/>
              <a:gd name="T42" fmla="*/ 50 w 100"/>
              <a:gd name="T43" fmla="*/ 43 h 95"/>
              <a:gd name="T44" fmla="*/ 44 w 100"/>
              <a:gd name="T45" fmla="*/ 49 h 95"/>
              <a:gd name="T46" fmla="*/ 50 w 100"/>
              <a:gd name="T47" fmla="*/ 54 h 95"/>
              <a:gd name="T48" fmla="*/ 55 w 100"/>
              <a:gd name="T49" fmla="*/ 49 h 95"/>
              <a:gd name="T50" fmla="*/ 50 w 100"/>
              <a:gd name="T51" fmla="*/ 43 h 95"/>
              <a:gd name="T52" fmla="*/ 59 w 100"/>
              <a:gd name="T53" fmla="*/ 59 h 95"/>
              <a:gd name="T54" fmla="*/ 56 w 100"/>
              <a:gd name="T55" fmla="*/ 62 h 95"/>
              <a:gd name="T56" fmla="*/ 59 w 100"/>
              <a:gd name="T57" fmla="*/ 65 h 95"/>
              <a:gd name="T58" fmla="*/ 62 w 100"/>
              <a:gd name="T59" fmla="*/ 62 h 95"/>
              <a:gd name="T60" fmla="*/ 59 w 100"/>
              <a:gd name="T61" fmla="*/ 59 h 95"/>
              <a:gd name="T62" fmla="*/ 35 w 100"/>
              <a:gd name="T63" fmla="*/ 42 h 95"/>
              <a:gd name="T64" fmla="*/ 33 w 100"/>
              <a:gd name="T65" fmla="*/ 44 h 95"/>
              <a:gd name="T66" fmla="*/ 35 w 100"/>
              <a:gd name="T67" fmla="*/ 47 h 95"/>
              <a:gd name="T68" fmla="*/ 38 w 100"/>
              <a:gd name="T69" fmla="*/ 44 h 95"/>
              <a:gd name="T70" fmla="*/ 35 w 100"/>
              <a:gd name="T71" fmla="*/ 42 h 95"/>
              <a:gd name="T72" fmla="*/ 64 w 100"/>
              <a:gd name="T73" fmla="*/ 41 h 95"/>
              <a:gd name="T74" fmla="*/ 62 w 100"/>
              <a:gd name="T75" fmla="*/ 44 h 95"/>
              <a:gd name="T76" fmla="*/ 64 w 100"/>
              <a:gd name="T77" fmla="*/ 47 h 95"/>
              <a:gd name="T78" fmla="*/ 67 w 100"/>
              <a:gd name="T79" fmla="*/ 44 h 95"/>
              <a:gd name="T80" fmla="*/ 64 w 100"/>
              <a:gd name="T81" fmla="*/ 41 h 95"/>
              <a:gd name="T82" fmla="*/ 50 w 100"/>
              <a:gd name="T83" fmla="*/ 30 h 95"/>
              <a:gd name="T84" fmla="*/ 47 w 100"/>
              <a:gd name="T85" fmla="*/ 32 h 95"/>
              <a:gd name="T86" fmla="*/ 50 w 100"/>
              <a:gd name="T87" fmla="*/ 35 h 95"/>
              <a:gd name="T88" fmla="*/ 53 w 100"/>
              <a:gd name="T89" fmla="*/ 32 h 95"/>
              <a:gd name="T90" fmla="*/ 50 w 100"/>
              <a:gd name="T91" fmla="*/ 30 h 95"/>
              <a:gd name="T92" fmla="*/ 40 w 100"/>
              <a:gd name="T93" fmla="*/ 58 h 95"/>
              <a:gd name="T94" fmla="*/ 38 w 100"/>
              <a:gd name="T95" fmla="*/ 61 h 95"/>
              <a:gd name="T96" fmla="*/ 40 w 100"/>
              <a:gd name="T97" fmla="*/ 64 h 95"/>
              <a:gd name="T98" fmla="*/ 43 w 100"/>
              <a:gd name="T99" fmla="*/ 61 h 95"/>
              <a:gd name="T100" fmla="*/ 40 w 100"/>
              <a:gd name="T101" fmla="*/ 58 h 95"/>
              <a:gd name="T102" fmla="*/ 58 w 100"/>
              <a:gd name="T103" fmla="*/ 38 h 95"/>
              <a:gd name="T104" fmla="*/ 50 w 100"/>
              <a:gd name="T105" fmla="*/ 39 h 95"/>
              <a:gd name="T106" fmla="*/ 42 w 100"/>
              <a:gd name="T107" fmla="*/ 38 h 95"/>
              <a:gd name="T108" fmla="*/ 41 w 100"/>
              <a:gd name="T109" fmla="*/ 46 h 95"/>
              <a:gd name="T110" fmla="*/ 37 w 100"/>
              <a:gd name="T111" fmla="*/ 53 h 95"/>
              <a:gd name="T112" fmla="*/ 44 w 100"/>
              <a:gd name="T113" fmla="*/ 56 h 95"/>
              <a:gd name="T114" fmla="*/ 50 w 100"/>
              <a:gd name="T115" fmla="*/ 63 h 95"/>
              <a:gd name="T116" fmla="*/ 55 w 100"/>
              <a:gd name="T117" fmla="*/ 57 h 95"/>
              <a:gd name="T118" fmla="*/ 63 w 100"/>
              <a:gd name="T119" fmla="*/ 53 h 95"/>
              <a:gd name="T120" fmla="*/ 59 w 100"/>
              <a:gd name="T121" fmla="*/ 46 h 95"/>
              <a:gd name="T122" fmla="*/ 58 w 100"/>
              <a:gd name="T123"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95">
                <a:moveTo>
                  <a:pt x="50" y="0"/>
                </a:moveTo>
                <a:cubicBezTo>
                  <a:pt x="61" y="0"/>
                  <a:pt x="70" y="9"/>
                  <a:pt x="70" y="20"/>
                </a:cubicBezTo>
                <a:cubicBezTo>
                  <a:pt x="70" y="20"/>
                  <a:pt x="70" y="21"/>
                  <a:pt x="70" y="22"/>
                </a:cubicBezTo>
                <a:cubicBezTo>
                  <a:pt x="70" y="21"/>
                  <a:pt x="71" y="21"/>
                  <a:pt x="71" y="21"/>
                </a:cubicBezTo>
                <a:cubicBezTo>
                  <a:pt x="82" y="18"/>
                  <a:pt x="93" y="23"/>
                  <a:pt x="96" y="34"/>
                </a:cubicBezTo>
                <a:cubicBezTo>
                  <a:pt x="100" y="44"/>
                  <a:pt x="94" y="55"/>
                  <a:pt x="84" y="59"/>
                </a:cubicBezTo>
                <a:cubicBezTo>
                  <a:pt x="83" y="59"/>
                  <a:pt x="82" y="59"/>
                  <a:pt x="82" y="59"/>
                </a:cubicBezTo>
                <a:cubicBezTo>
                  <a:pt x="82" y="60"/>
                  <a:pt x="82" y="60"/>
                  <a:pt x="83" y="61"/>
                </a:cubicBezTo>
                <a:cubicBezTo>
                  <a:pt x="89" y="69"/>
                  <a:pt x="87" y="82"/>
                  <a:pt x="79" y="88"/>
                </a:cubicBezTo>
                <a:cubicBezTo>
                  <a:pt x="70" y="95"/>
                  <a:pt x="58" y="93"/>
                  <a:pt x="51" y="84"/>
                </a:cubicBezTo>
                <a:cubicBezTo>
                  <a:pt x="51" y="83"/>
                  <a:pt x="50" y="83"/>
                  <a:pt x="50" y="82"/>
                </a:cubicBezTo>
                <a:cubicBezTo>
                  <a:pt x="49" y="83"/>
                  <a:pt x="49" y="83"/>
                  <a:pt x="49" y="84"/>
                </a:cubicBezTo>
                <a:cubicBezTo>
                  <a:pt x="42" y="92"/>
                  <a:pt x="30" y="95"/>
                  <a:pt x="21" y="88"/>
                </a:cubicBezTo>
                <a:cubicBezTo>
                  <a:pt x="12" y="82"/>
                  <a:pt x="10" y="70"/>
                  <a:pt x="17" y="61"/>
                </a:cubicBezTo>
                <a:cubicBezTo>
                  <a:pt x="17" y="60"/>
                  <a:pt x="18" y="59"/>
                  <a:pt x="18" y="59"/>
                </a:cubicBezTo>
                <a:cubicBezTo>
                  <a:pt x="18" y="59"/>
                  <a:pt x="17" y="58"/>
                  <a:pt x="16" y="58"/>
                </a:cubicBezTo>
                <a:cubicBezTo>
                  <a:pt x="6" y="55"/>
                  <a:pt x="0" y="44"/>
                  <a:pt x="4" y="33"/>
                </a:cubicBezTo>
                <a:cubicBezTo>
                  <a:pt x="7" y="23"/>
                  <a:pt x="18" y="17"/>
                  <a:pt x="28" y="21"/>
                </a:cubicBezTo>
                <a:cubicBezTo>
                  <a:pt x="29" y="21"/>
                  <a:pt x="30" y="21"/>
                  <a:pt x="31" y="22"/>
                </a:cubicBezTo>
                <a:cubicBezTo>
                  <a:pt x="31" y="21"/>
                  <a:pt x="31" y="20"/>
                  <a:pt x="31" y="20"/>
                </a:cubicBezTo>
                <a:cubicBezTo>
                  <a:pt x="31" y="9"/>
                  <a:pt x="39" y="0"/>
                  <a:pt x="50" y="0"/>
                </a:cubicBezTo>
                <a:close/>
                <a:moveTo>
                  <a:pt x="50" y="43"/>
                </a:moveTo>
                <a:cubicBezTo>
                  <a:pt x="47" y="43"/>
                  <a:pt x="44" y="46"/>
                  <a:pt x="44" y="49"/>
                </a:cubicBezTo>
                <a:cubicBezTo>
                  <a:pt x="44" y="52"/>
                  <a:pt x="47" y="54"/>
                  <a:pt x="50" y="54"/>
                </a:cubicBezTo>
                <a:cubicBezTo>
                  <a:pt x="53" y="54"/>
                  <a:pt x="55" y="52"/>
                  <a:pt x="55" y="49"/>
                </a:cubicBezTo>
                <a:cubicBezTo>
                  <a:pt x="55" y="46"/>
                  <a:pt x="53" y="43"/>
                  <a:pt x="50" y="43"/>
                </a:cubicBezTo>
                <a:close/>
                <a:moveTo>
                  <a:pt x="59" y="59"/>
                </a:moveTo>
                <a:cubicBezTo>
                  <a:pt x="57" y="59"/>
                  <a:pt x="56" y="60"/>
                  <a:pt x="56" y="62"/>
                </a:cubicBezTo>
                <a:cubicBezTo>
                  <a:pt x="56" y="63"/>
                  <a:pt x="57" y="65"/>
                  <a:pt x="59" y="65"/>
                </a:cubicBezTo>
                <a:cubicBezTo>
                  <a:pt x="60" y="65"/>
                  <a:pt x="62" y="63"/>
                  <a:pt x="62" y="62"/>
                </a:cubicBezTo>
                <a:cubicBezTo>
                  <a:pt x="62" y="60"/>
                  <a:pt x="60" y="59"/>
                  <a:pt x="59" y="59"/>
                </a:cubicBezTo>
                <a:close/>
                <a:moveTo>
                  <a:pt x="35" y="42"/>
                </a:moveTo>
                <a:cubicBezTo>
                  <a:pt x="34" y="42"/>
                  <a:pt x="33" y="43"/>
                  <a:pt x="33" y="44"/>
                </a:cubicBezTo>
                <a:cubicBezTo>
                  <a:pt x="33" y="46"/>
                  <a:pt x="34" y="47"/>
                  <a:pt x="35" y="47"/>
                </a:cubicBezTo>
                <a:cubicBezTo>
                  <a:pt x="37" y="47"/>
                  <a:pt x="38" y="46"/>
                  <a:pt x="38" y="44"/>
                </a:cubicBezTo>
                <a:cubicBezTo>
                  <a:pt x="38" y="43"/>
                  <a:pt x="37" y="42"/>
                  <a:pt x="35" y="42"/>
                </a:cubicBezTo>
                <a:close/>
                <a:moveTo>
                  <a:pt x="64" y="41"/>
                </a:moveTo>
                <a:cubicBezTo>
                  <a:pt x="63" y="41"/>
                  <a:pt x="62" y="42"/>
                  <a:pt x="62" y="44"/>
                </a:cubicBezTo>
                <a:cubicBezTo>
                  <a:pt x="62" y="45"/>
                  <a:pt x="63" y="47"/>
                  <a:pt x="64" y="47"/>
                </a:cubicBezTo>
                <a:cubicBezTo>
                  <a:pt x="66" y="47"/>
                  <a:pt x="67" y="45"/>
                  <a:pt x="67" y="44"/>
                </a:cubicBezTo>
                <a:cubicBezTo>
                  <a:pt x="67" y="42"/>
                  <a:pt x="66" y="41"/>
                  <a:pt x="64" y="41"/>
                </a:cubicBezTo>
                <a:close/>
                <a:moveTo>
                  <a:pt x="50" y="30"/>
                </a:moveTo>
                <a:cubicBezTo>
                  <a:pt x="48" y="30"/>
                  <a:pt x="47" y="31"/>
                  <a:pt x="47" y="32"/>
                </a:cubicBezTo>
                <a:cubicBezTo>
                  <a:pt x="47" y="34"/>
                  <a:pt x="48" y="35"/>
                  <a:pt x="50" y="35"/>
                </a:cubicBezTo>
                <a:cubicBezTo>
                  <a:pt x="51" y="35"/>
                  <a:pt x="53" y="34"/>
                  <a:pt x="53" y="32"/>
                </a:cubicBezTo>
                <a:cubicBezTo>
                  <a:pt x="53" y="31"/>
                  <a:pt x="51" y="30"/>
                  <a:pt x="50" y="30"/>
                </a:cubicBezTo>
                <a:close/>
                <a:moveTo>
                  <a:pt x="40" y="58"/>
                </a:moveTo>
                <a:cubicBezTo>
                  <a:pt x="39" y="58"/>
                  <a:pt x="38" y="59"/>
                  <a:pt x="38" y="61"/>
                </a:cubicBezTo>
                <a:cubicBezTo>
                  <a:pt x="38" y="62"/>
                  <a:pt x="39" y="64"/>
                  <a:pt x="40" y="64"/>
                </a:cubicBezTo>
                <a:cubicBezTo>
                  <a:pt x="42" y="64"/>
                  <a:pt x="43" y="62"/>
                  <a:pt x="43" y="61"/>
                </a:cubicBezTo>
                <a:cubicBezTo>
                  <a:pt x="43" y="59"/>
                  <a:pt x="42" y="58"/>
                  <a:pt x="40" y="58"/>
                </a:cubicBezTo>
                <a:close/>
                <a:moveTo>
                  <a:pt x="58" y="38"/>
                </a:moveTo>
                <a:cubicBezTo>
                  <a:pt x="56" y="39"/>
                  <a:pt x="53" y="39"/>
                  <a:pt x="50" y="39"/>
                </a:cubicBezTo>
                <a:cubicBezTo>
                  <a:pt x="47" y="39"/>
                  <a:pt x="45" y="39"/>
                  <a:pt x="42" y="38"/>
                </a:cubicBezTo>
                <a:cubicBezTo>
                  <a:pt x="42" y="40"/>
                  <a:pt x="42" y="43"/>
                  <a:pt x="41" y="46"/>
                </a:cubicBezTo>
                <a:cubicBezTo>
                  <a:pt x="40" y="48"/>
                  <a:pt x="39" y="51"/>
                  <a:pt x="37" y="53"/>
                </a:cubicBezTo>
                <a:cubicBezTo>
                  <a:pt x="39" y="53"/>
                  <a:pt x="42" y="55"/>
                  <a:pt x="44" y="56"/>
                </a:cubicBezTo>
                <a:cubicBezTo>
                  <a:pt x="47" y="58"/>
                  <a:pt x="49" y="60"/>
                  <a:pt x="50" y="63"/>
                </a:cubicBezTo>
                <a:cubicBezTo>
                  <a:pt x="51" y="60"/>
                  <a:pt x="53" y="58"/>
                  <a:pt x="55" y="57"/>
                </a:cubicBezTo>
                <a:cubicBezTo>
                  <a:pt x="58" y="55"/>
                  <a:pt x="60" y="54"/>
                  <a:pt x="63" y="53"/>
                </a:cubicBezTo>
                <a:cubicBezTo>
                  <a:pt x="61" y="51"/>
                  <a:pt x="60" y="49"/>
                  <a:pt x="59" y="46"/>
                </a:cubicBezTo>
                <a:cubicBezTo>
                  <a:pt x="58" y="43"/>
                  <a:pt x="58" y="41"/>
                  <a:pt x="58" y="3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4" name="Freeform 210"/>
          <p:cNvSpPr>
            <a:spLocks noEditPoints="1"/>
          </p:cNvSpPr>
          <p:nvPr/>
        </p:nvSpPr>
        <p:spPr bwMode="auto">
          <a:xfrm>
            <a:off x="5814626" y="4055730"/>
            <a:ext cx="298960" cy="301597"/>
          </a:xfrm>
          <a:custGeom>
            <a:avLst/>
            <a:gdLst>
              <a:gd name="T0" fmla="*/ 72 w 144"/>
              <a:gd name="T1" fmla="*/ 8 h 145"/>
              <a:gd name="T2" fmla="*/ 60 w 144"/>
              <a:gd name="T3" fmla="*/ 16 h 145"/>
              <a:gd name="T4" fmla="*/ 47 w 144"/>
              <a:gd name="T5" fmla="*/ 14 h 145"/>
              <a:gd name="T6" fmla="*/ 14 w 144"/>
              <a:gd name="T7" fmla="*/ 24 h 145"/>
              <a:gd name="T8" fmla="*/ 32 w 144"/>
              <a:gd name="T9" fmla="*/ 30 h 145"/>
              <a:gd name="T10" fmla="*/ 24 w 144"/>
              <a:gd name="T11" fmla="*/ 38 h 145"/>
              <a:gd name="T12" fmla="*/ 14 w 144"/>
              <a:gd name="T13" fmla="*/ 24 h 145"/>
              <a:gd name="T14" fmla="*/ 7 w 144"/>
              <a:gd name="T15" fmla="*/ 54 h 145"/>
              <a:gd name="T16" fmla="*/ 15 w 144"/>
              <a:gd name="T17" fmla="*/ 65 h 145"/>
              <a:gd name="T18" fmla="*/ 15 w 144"/>
              <a:gd name="T19" fmla="*/ 70 h 145"/>
              <a:gd name="T20" fmla="*/ 0 w 144"/>
              <a:gd name="T21" fmla="*/ 65 h 145"/>
              <a:gd name="T22" fmla="*/ 11 w 144"/>
              <a:gd name="T23" fmla="*/ 92 h 145"/>
              <a:gd name="T24" fmla="*/ 21 w 144"/>
              <a:gd name="T25" fmla="*/ 102 h 145"/>
              <a:gd name="T26" fmla="*/ 23 w 144"/>
              <a:gd name="T27" fmla="*/ 114 h 145"/>
              <a:gd name="T28" fmla="*/ 39 w 144"/>
              <a:gd name="T29" fmla="*/ 137 h 145"/>
              <a:gd name="T30" fmla="*/ 44 w 144"/>
              <a:gd name="T31" fmla="*/ 123 h 145"/>
              <a:gd name="T32" fmla="*/ 50 w 144"/>
              <a:gd name="T33" fmla="*/ 125 h 145"/>
              <a:gd name="T34" fmla="*/ 39 w 144"/>
              <a:gd name="T35" fmla="*/ 137 h 145"/>
              <a:gd name="T36" fmla="*/ 70 w 144"/>
              <a:gd name="T37" fmla="*/ 136 h 145"/>
              <a:gd name="T38" fmla="*/ 83 w 144"/>
              <a:gd name="T39" fmla="*/ 129 h 145"/>
              <a:gd name="T40" fmla="*/ 95 w 144"/>
              <a:gd name="T41" fmla="*/ 131 h 145"/>
              <a:gd name="T42" fmla="*/ 128 w 144"/>
              <a:gd name="T43" fmla="*/ 118 h 145"/>
              <a:gd name="T44" fmla="*/ 110 w 144"/>
              <a:gd name="T45" fmla="*/ 114 h 145"/>
              <a:gd name="T46" fmla="*/ 118 w 144"/>
              <a:gd name="T47" fmla="*/ 105 h 145"/>
              <a:gd name="T48" fmla="*/ 128 w 144"/>
              <a:gd name="T49" fmla="*/ 118 h 145"/>
              <a:gd name="T50" fmla="*/ 134 w 144"/>
              <a:gd name="T51" fmla="*/ 90 h 145"/>
              <a:gd name="T52" fmla="*/ 128 w 144"/>
              <a:gd name="T53" fmla="*/ 76 h 145"/>
              <a:gd name="T54" fmla="*/ 134 w 144"/>
              <a:gd name="T55" fmla="*/ 65 h 145"/>
              <a:gd name="T56" fmla="*/ 134 w 144"/>
              <a:gd name="T57" fmla="*/ 36 h 145"/>
              <a:gd name="T58" fmla="*/ 122 w 144"/>
              <a:gd name="T59" fmla="*/ 46 h 145"/>
              <a:gd name="T60" fmla="*/ 118 w 144"/>
              <a:gd name="T61" fmla="*/ 40 h 145"/>
              <a:gd name="T62" fmla="*/ 134 w 144"/>
              <a:gd name="T63" fmla="*/ 36 h 145"/>
              <a:gd name="T64" fmla="*/ 111 w 144"/>
              <a:gd name="T65" fmla="*/ 21 h 145"/>
              <a:gd name="T66" fmla="*/ 96 w 144"/>
              <a:gd name="T67" fmla="*/ 20 h 145"/>
              <a:gd name="T68" fmla="*/ 88 w 144"/>
              <a:gd name="T69"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5">
                <a:moveTo>
                  <a:pt x="58" y="1"/>
                </a:moveTo>
                <a:cubicBezTo>
                  <a:pt x="63" y="0"/>
                  <a:pt x="69" y="3"/>
                  <a:pt x="72" y="8"/>
                </a:cubicBezTo>
                <a:cubicBezTo>
                  <a:pt x="68" y="10"/>
                  <a:pt x="66" y="12"/>
                  <a:pt x="65" y="16"/>
                </a:cubicBezTo>
                <a:cubicBezTo>
                  <a:pt x="63" y="15"/>
                  <a:pt x="62" y="15"/>
                  <a:pt x="60" y="16"/>
                </a:cubicBezTo>
                <a:cubicBezTo>
                  <a:pt x="59" y="16"/>
                  <a:pt x="57" y="17"/>
                  <a:pt x="56" y="18"/>
                </a:cubicBezTo>
                <a:cubicBezTo>
                  <a:pt x="53" y="16"/>
                  <a:pt x="50" y="14"/>
                  <a:pt x="47" y="14"/>
                </a:cubicBezTo>
                <a:cubicBezTo>
                  <a:pt x="48" y="7"/>
                  <a:pt x="52" y="2"/>
                  <a:pt x="58" y="1"/>
                </a:cubicBezTo>
                <a:close/>
                <a:moveTo>
                  <a:pt x="14" y="24"/>
                </a:moveTo>
                <a:cubicBezTo>
                  <a:pt x="18" y="19"/>
                  <a:pt x="26" y="17"/>
                  <a:pt x="33" y="21"/>
                </a:cubicBezTo>
                <a:cubicBezTo>
                  <a:pt x="32" y="24"/>
                  <a:pt x="31" y="27"/>
                  <a:pt x="32" y="30"/>
                </a:cubicBezTo>
                <a:cubicBezTo>
                  <a:pt x="29" y="31"/>
                  <a:pt x="27" y="32"/>
                  <a:pt x="25" y="35"/>
                </a:cubicBezTo>
                <a:cubicBezTo>
                  <a:pt x="25" y="36"/>
                  <a:pt x="24" y="37"/>
                  <a:pt x="24" y="38"/>
                </a:cubicBezTo>
                <a:cubicBezTo>
                  <a:pt x="21" y="38"/>
                  <a:pt x="18" y="39"/>
                  <a:pt x="15" y="40"/>
                </a:cubicBezTo>
                <a:cubicBezTo>
                  <a:pt x="11" y="35"/>
                  <a:pt x="11" y="29"/>
                  <a:pt x="14" y="24"/>
                </a:cubicBezTo>
                <a:close/>
                <a:moveTo>
                  <a:pt x="0" y="65"/>
                </a:moveTo>
                <a:cubicBezTo>
                  <a:pt x="1" y="60"/>
                  <a:pt x="3" y="56"/>
                  <a:pt x="7" y="54"/>
                </a:cubicBezTo>
                <a:cubicBezTo>
                  <a:pt x="7" y="54"/>
                  <a:pt x="7" y="54"/>
                  <a:pt x="7" y="54"/>
                </a:cubicBezTo>
                <a:cubicBezTo>
                  <a:pt x="8" y="59"/>
                  <a:pt x="11" y="63"/>
                  <a:pt x="15" y="65"/>
                </a:cubicBezTo>
                <a:cubicBezTo>
                  <a:pt x="15" y="66"/>
                  <a:pt x="15" y="66"/>
                  <a:pt x="15" y="67"/>
                </a:cubicBezTo>
                <a:cubicBezTo>
                  <a:pt x="15" y="68"/>
                  <a:pt x="15" y="69"/>
                  <a:pt x="15" y="70"/>
                </a:cubicBezTo>
                <a:cubicBezTo>
                  <a:pt x="13" y="72"/>
                  <a:pt x="10" y="75"/>
                  <a:pt x="9" y="77"/>
                </a:cubicBezTo>
                <a:cubicBezTo>
                  <a:pt x="4" y="75"/>
                  <a:pt x="0" y="70"/>
                  <a:pt x="0" y="65"/>
                </a:cubicBezTo>
                <a:close/>
                <a:moveTo>
                  <a:pt x="8" y="110"/>
                </a:moveTo>
                <a:cubicBezTo>
                  <a:pt x="4" y="105"/>
                  <a:pt x="5" y="97"/>
                  <a:pt x="11" y="92"/>
                </a:cubicBezTo>
                <a:cubicBezTo>
                  <a:pt x="13" y="94"/>
                  <a:pt x="16" y="96"/>
                  <a:pt x="19" y="97"/>
                </a:cubicBezTo>
                <a:cubicBezTo>
                  <a:pt x="19" y="99"/>
                  <a:pt x="20" y="101"/>
                  <a:pt x="21" y="102"/>
                </a:cubicBezTo>
                <a:cubicBezTo>
                  <a:pt x="22" y="104"/>
                  <a:pt x="23" y="104"/>
                  <a:pt x="24" y="105"/>
                </a:cubicBezTo>
                <a:cubicBezTo>
                  <a:pt x="23" y="108"/>
                  <a:pt x="22" y="111"/>
                  <a:pt x="23" y="114"/>
                </a:cubicBezTo>
                <a:cubicBezTo>
                  <a:pt x="17" y="116"/>
                  <a:pt x="11" y="114"/>
                  <a:pt x="8" y="110"/>
                </a:cubicBezTo>
                <a:close/>
                <a:moveTo>
                  <a:pt x="39" y="137"/>
                </a:moveTo>
                <a:cubicBezTo>
                  <a:pt x="34" y="135"/>
                  <a:pt x="31" y="130"/>
                  <a:pt x="31" y="125"/>
                </a:cubicBezTo>
                <a:cubicBezTo>
                  <a:pt x="35" y="127"/>
                  <a:pt x="40" y="126"/>
                  <a:pt x="44" y="123"/>
                </a:cubicBezTo>
                <a:cubicBezTo>
                  <a:pt x="45" y="124"/>
                  <a:pt x="45" y="124"/>
                  <a:pt x="45" y="124"/>
                </a:cubicBezTo>
                <a:cubicBezTo>
                  <a:pt x="47" y="124"/>
                  <a:pt x="48" y="125"/>
                  <a:pt x="50" y="125"/>
                </a:cubicBezTo>
                <a:cubicBezTo>
                  <a:pt x="50" y="128"/>
                  <a:pt x="52" y="131"/>
                  <a:pt x="54" y="133"/>
                </a:cubicBezTo>
                <a:cubicBezTo>
                  <a:pt x="50" y="138"/>
                  <a:pt x="44" y="139"/>
                  <a:pt x="39" y="137"/>
                </a:cubicBezTo>
                <a:close/>
                <a:moveTo>
                  <a:pt x="86" y="143"/>
                </a:moveTo>
                <a:cubicBezTo>
                  <a:pt x="80" y="145"/>
                  <a:pt x="73" y="142"/>
                  <a:pt x="70" y="136"/>
                </a:cubicBezTo>
                <a:cubicBezTo>
                  <a:pt x="73" y="134"/>
                  <a:pt x="75" y="132"/>
                  <a:pt x="77" y="129"/>
                </a:cubicBezTo>
                <a:cubicBezTo>
                  <a:pt x="79" y="129"/>
                  <a:pt x="81" y="129"/>
                  <a:pt x="83" y="129"/>
                </a:cubicBezTo>
                <a:cubicBezTo>
                  <a:pt x="84" y="128"/>
                  <a:pt x="85" y="128"/>
                  <a:pt x="86" y="127"/>
                </a:cubicBezTo>
                <a:cubicBezTo>
                  <a:pt x="89" y="129"/>
                  <a:pt x="92" y="130"/>
                  <a:pt x="95" y="131"/>
                </a:cubicBezTo>
                <a:cubicBezTo>
                  <a:pt x="95" y="137"/>
                  <a:pt x="91" y="142"/>
                  <a:pt x="86" y="143"/>
                </a:cubicBezTo>
                <a:close/>
                <a:moveTo>
                  <a:pt x="128" y="118"/>
                </a:moveTo>
                <a:cubicBezTo>
                  <a:pt x="125" y="124"/>
                  <a:pt x="116" y="126"/>
                  <a:pt x="109" y="123"/>
                </a:cubicBezTo>
                <a:cubicBezTo>
                  <a:pt x="111" y="120"/>
                  <a:pt x="111" y="117"/>
                  <a:pt x="110" y="114"/>
                </a:cubicBezTo>
                <a:cubicBezTo>
                  <a:pt x="113" y="113"/>
                  <a:pt x="115" y="111"/>
                  <a:pt x="117" y="108"/>
                </a:cubicBezTo>
                <a:cubicBezTo>
                  <a:pt x="117" y="107"/>
                  <a:pt x="118" y="106"/>
                  <a:pt x="118" y="105"/>
                </a:cubicBezTo>
                <a:cubicBezTo>
                  <a:pt x="121" y="106"/>
                  <a:pt x="124" y="105"/>
                  <a:pt x="127" y="103"/>
                </a:cubicBezTo>
                <a:cubicBezTo>
                  <a:pt x="130" y="108"/>
                  <a:pt x="131" y="114"/>
                  <a:pt x="128" y="118"/>
                </a:cubicBezTo>
                <a:close/>
                <a:moveTo>
                  <a:pt x="143" y="77"/>
                </a:moveTo>
                <a:cubicBezTo>
                  <a:pt x="144" y="83"/>
                  <a:pt x="140" y="88"/>
                  <a:pt x="134" y="90"/>
                </a:cubicBezTo>
                <a:cubicBezTo>
                  <a:pt x="133" y="86"/>
                  <a:pt x="131" y="82"/>
                  <a:pt x="128" y="80"/>
                </a:cubicBezTo>
                <a:cubicBezTo>
                  <a:pt x="128" y="79"/>
                  <a:pt x="129" y="77"/>
                  <a:pt x="128" y="76"/>
                </a:cubicBezTo>
                <a:cubicBezTo>
                  <a:pt x="128" y="75"/>
                  <a:pt x="128" y="73"/>
                  <a:pt x="128" y="72"/>
                </a:cubicBezTo>
                <a:cubicBezTo>
                  <a:pt x="130" y="70"/>
                  <a:pt x="132" y="68"/>
                  <a:pt x="134" y="65"/>
                </a:cubicBezTo>
                <a:cubicBezTo>
                  <a:pt x="139" y="67"/>
                  <a:pt x="143" y="72"/>
                  <a:pt x="143" y="77"/>
                </a:cubicBezTo>
                <a:close/>
                <a:moveTo>
                  <a:pt x="134" y="36"/>
                </a:moveTo>
                <a:cubicBezTo>
                  <a:pt x="138" y="41"/>
                  <a:pt x="137" y="48"/>
                  <a:pt x="133" y="52"/>
                </a:cubicBezTo>
                <a:cubicBezTo>
                  <a:pt x="131" y="49"/>
                  <a:pt x="127" y="46"/>
                  <a:pt x="122" y="46"/>
                </a:cubicBezTo>
                <a:cubicBezTo>
                  <a:pt x="122" y="45"/>
                  <a:pt x="122" y="44"/>
                  <a:pt x="121" y="43"/>
                </a:cubicBezTo>
                <a:cubicBezTo>
                  <a:pt x="120" y="42"/>
                  <a:pt x="119" y="41"/>
                  <a:pt x="118" y="40"/>
                </a:cubicBezTo>
                <a:cubicBezTo>
                  <a:pt x="120" y="38"/>
                  <a:pt x="120" y="34"/>
                  <a:pt x="119" y="31"/>
                </a:cubicBezTo>
                <a:cubicBezTo>
                  <a:pt x="125" y="30"/>
                  <a:pt x="131" y="31"/>
                  <a:pt x="134" y="36"/>
                </a:cubicBezTo>
                <a:close/>
                <a:moveTo>
                  <a:pt x="103" y="6"/>
                </a:moveTo>
                <a:cubicBezTo>
                  <a:pt x="108" y="8"/>
                  <a:pt x="111" y="14"/>
                  <a:pt x="111" y="21"/>
                </a:cubicBezTo>
                <a:cubicBezTo>
                  <a:pt x="107" y="19"/>
                  <a:pt x="103" y="20"/>
                  <a:pt x="99" y="22"/>
                </a:cubicBezTo>
                <a:cubicBezTo>
                  <a:pt x="98" y="21"/>
                  <a:pt x="97" y="20"/>
                  <a:pt x="96" y="20"/>
                </a:cubicBezTo>
                <a:cubicBezTo>
                  <a:pt x="94" y="19"/>
                  <a:pt x="93" y="19"/>
                  <a:pt x="92" y="19"/>
                </a:cubicBezTo>
                <a:cubicBezTo>
                  <a:pt x="91" y="16"/>
                  <a:pt x="90" y="13"/>
                  <a:pt x="88" y="11"/>
                </a:cubicBezTo>
                <a:cubicBezTo>
                  <a:pt x="91" y="6"/>
                  <a:pt x="97" y="4"/>
                  <a:pt x="103" y="6"/>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5" name="Freeform 211"/>
          <p:cNvSpPr>
            <a:spLocks noEditPoints="1"/>
          </p:cNvSpPr>
          <p:nvPr/>
        </p:nvSpPr>
        <p:spPr bwMode="auto">
          <a:xfrm>
            <a:off x="5834850" y="4076833"/>
            <a:ext cx="255874" cy="257633"/>
          </a:xfrm>
          <a:custGeom>
            <a:avLst/>
            <a:gdLst>
              <a:gd name="T0" fmla="*/ 43 w 123"/>
              <a:gd name="T1" fmla="*/ 10 h 124"/>
              <a:gd name="T2" fmla="*/ 40 w 123"/>
              <a:gd name="T3" fmla="*/ 23 h 124"/>
              <a:gd name="T4" fmla="*/ 38 w 123"/>
              <a:gd name="T5" fmla="*/ 24 h 124"/>
              <a:gd name="T6" fmla="*/ 25 w 123"/>
              <a:gd name="T7" fmla="*/ 19 h 124"/>
              <a:gd name="T8" fmla="*/ 1 w 123"/>
              <a:gd name="T9" fmla="*/ 40 h 124"/>
              <a:gd name="T10" fmla="*/ 19 w 123"/>
              <a:gd name="T11" fmla="*/ 43 h 124"/>
              <a:gd name="T12" fmla="*/ 6 w 123"/>
              <a:gd name="T13" fmla="*/ 52 h 124"/>
              <a:gd name="T14" fmla="*/ 2 w 123"/>
              <a:gd name="T15" fmla="*/ 76 h 124"/>
              <a:gd name="T16" fmla="*/ 18 w 123"/>
              <a:gd name="T17" fmla="*/ 70 h 124"/>
              <a:gd name="T18" fmla="*/ 15 w 123"/>
              <a:gd name="T19" fmla="*/ 73 h 124"/>
              <a:gd name="T20" fmla="*/ 2 w 123"/>
              <a:gd name="T21" fmla="*/ 76 h 124"/>
              <a:gd name="T22" fmla="*/ 17 w 123"/>
              <a:gd name="T23" fmla="*/ 97 h 124"/>
              <a:gd name="T24" fmla="*/ 32 w 123"/>
              <a:gd name="T25" fmla="*/ 111 h 124"/>
              <a:gd name="T26" fmla="*/ 53 w 123"/>
              <a:gd name="T27" fmla="*/ 124 h 124"/>
              <a:gd name="T28" fmla="*/ 53 w 123"/>
              <a:gd name="T29" fmla="*/ 107 h 124"/>
              <a:gd name="T30" fmla="*/ 56 w 123"/>
              <a:gd name="T31" fmla="*/ 107 h 124"/>
              <a:gd name="T32" fmla="*/ 64 w 123"/>
              <a:gd name="T33" fmla="*/ 118 h 124"/>
              <a:gd name="T34" fmla="*/ 93 w 123"/>
              <a:gd name="T35" fmla="*/ 116 h 124"/>
              <a:gd name="T36" fmla="*/ 82 w 123"/>
              <a:gd name="T37" fmla="*/ 102 h 124"/>
              <a:gd name="T38" fmla="*/ 85 w 123"/>
              <a:gd name="T39" fmla="*/ 101 h 124"/>
              <a:gd name="T40" fmla="*/ 97 w 123"/>
              <a:gd name="T41" fmla="*/ 104 h 124"/>
              <a:gd name="T42" fmla="*/ 120 w 123"/>
              <a:gd name="T43" fmla="*/ 83 h 124"/>
              <a:gd name="T44" fmla="*/ 103 w 123"/>
              <a:gd name="T45" fmla="*/ 81 h 124"/>
              <a:gd name="T46" fmla="*/ 104 w 123"/>
              <a:gd name="T47" fmla="*/ 80 h 124"/>
              <a:gd name="T48" fmla="*/ 120 w 123"/>
              <a:gd name="T49" fmla="*/ 83 h 124"/>
              <a:gd name="T50" fmla="*/ 116 w 123"/>
              <a:gd name="T51" fmla="*/ 59 h 124"/>
              <a:gd name="T52" fmla="*/ 107 w 123"/>
              <a:gd name="T53" fmla="*/ 52 h 124"/>
              <a:gd name="T54" fmla="*/ 121 w 123"/>
              <a:gd name="T55" fmla="*/ 46 h 124"/>
              <a:gd name="T56" fmla="*/ 106 w 123"/>
              <a:gd name="T57" fmla="*/ 29 h 124"/>
              <a:gd name="T58" fmla="*/ 92 w 123"/>
              <a:gd name="T59" fmla="*/ 30 h 124"/>
              <a:gd name="T60" fmla="*/ 91 w 123"/>
              <a:gd name="T61" fmla="*/ 14 h 124"/>
              <a:gd name="T62" fmla="*/ 68 w 123"/>
              <a:gd name="T63" fmla="*/ 0 h 124"/>
              <a:gd name="T64" fmla="*/ 69 w 123"/>
              <a:gd name="T65" fmla="*/ 18 h 124"/>
              <a:gd name="T66" fmla="*/ 66 w 123"/>
              <a:gd name="T67" fmla="*/ 17 h 124"/>
              <a:gd name="T68" fmla="*/ 58 w 123"/>
              <a:gd name="T69"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24">
                <a:moveTo>
                  <a:pt x="30" y="8"/>
                </a:moveTo>
                <a:cubicBezTo>
                  <a:pt x="34" y="6"/>
                  <a:pt x="39" y="7"/>
                  <a:pt x="43" y="10"/>
                </a:cubicBezTo>
                <a:cubicBezTo>
                  <a:pt x="40" y="13"/>
                  <a:pt x="39" y="18"/>
                  <a:pt x="40" y="23"/>
                </a:cubicBezTo>
                <a:cubicBezTo>
                  <a:pt x="40" y="23"/>
                  <a:pt x="40" y="23"/>
                  <a:pt x="40" y="23"/>
                </a:cubicBezTo>
                <a:cubicBezTo>
                  <a:pt x="40" y="23"/>
                  <a:pt x="39" y="23"/>
                  <a:pt x="39" y="23"/>
                </a:cubicBezTo>
                <a:cubicBezTo>
                  <a:pt x="39" y="23"/>
                  <a:pt x="38" y="24"/>
                  <a:pt x="38" y="24"/>
                </a:cubicBezTo>
                <a:cubicBezTo>
                  <a:pt x="37" y="23"/>
                  <a:pt x="36" y="22"/>
                  <a:pt x="35" y="22"/>
                </a:cubicBezTo>
                <a:cubicBezTo>
                  <a:pt x="32" y="20"/>
                  <a:pt x="28" y="19"/>
                  <a:pt x="25" y="19"/>
                </a:cubicBezTo>
                <a:cubicBezTo>
                  <a:pt x="24" y="15"/>
                  <a:pt x="26" y="10"/>
                  <a:pt x="30" y="8"/>
                </a:cubicBezTo>
                <a:close/>
                <a:moveTo>
                  <a:pt x="1" y="40"/>
                </a:moveTo>
                <a:cubicBezTo>
                  <a:pt x="2" y="35"/>
                  <a:pt x="7" y="31"/>
                  <a:pt x="13" y="32"/>
                </a:cubicBezTo>
                <a:cubicBezTo>
                  <a:pt x="13" y="36"/>
                  <a:pt x="16" y="40"/>
                  <a:pt x="19" y="43"/>
                </a:cubicBezTo>
                <a:cubicBezTo>
                  <a:pt x="19" y="43"/>
                  <a:pt x="19" y="44"/>
                  <a:pt x="19" y="44"/>
                </a:cubicBezTo>
                <a:cubicBezTo>
                  <a:pt x="13" y="44"/>
                  <a:pt x="8" y="47"/>
                  <a:pt x="6" y="52"/>
                </a:cubicBezTo>
                <a:cubicBezTo>
                  <a:pt x="2" y="49"/>
                  <a:pt x="0" y="44"/>
                  <a:pt x="1" y="40"/>
                </a:cubicBezTo>
                <a:close/>
                <a:moveTo>
                  <a:pt x="2" y="76"/>
                </a:moveTo>
                <a:cubicBezTo>
                  <a:pt x="0" y="72"/>
                  <a:pt x="2" y="66"/>
                  <a:pt x="7" y="63"/>
                </a:cubicBezTo>
                <a:cubicBezTo>
                  <a:pt x="9" y="67"/>
                  <a:pt x="13" y="70"/>
                  <a:pt x="18" y="70"/>
                </a:cubicBezTo>
                <a:cubicBezTo>
                  <a:pt x="18" y="71"/>
                  <a:pt x="18" y="71"/>
                  <a:pt x="18" y="71"/>
                </a:cubicBezTo>
                <a:cubicBezTo>
                  <a:pt x="17" y="72"/>
                  <a:pt x="16" y="73"/>
                  <a:pt x="15" y="73"/>
                </a:cubicBezTo>
                <a:cubicBezTo>
                  <a:pt x="12" y="76"/>
                  <a:pt x="9" y="79"/>
                  <a:pt x="9" y="83"/>
                </a:cubicBezTo>
                <a:cubicBezTo>
                  <a:pt x="5" y="82"/>
                  <a:pt x="3" y="80"/>
                  <a:pt x="2" y="76"/>
                </a:cubicBezTo>
                <a:close/>
                <a:moveTo>
                  <a:pt x="20" y="111"/>
                </a:moveTo>
                <a:cubicBezTo>
                  <a:pt x="16" y="108"/>
                  <a:pt x="15" y="102"/>
                  <a:pt x="17" y="97"/>
                </a:cubicBezTo>
                <a:cubicBezTo>
                  <a:pt x="21" y="98"/>
                  <a:pt x="25" y="98"/>
                  <a:pt x="29" y="95"/>
                </a:cubicBezTo>
                <a:cubicBezTo>
                  <a:pt x="27" y="101"/>
                  <a:pt x="28" y="107"/>
                  <a:pt x="32" y="111"/>
                </a:cubicBezTo>
                <a:cubicBezTo>
                  <a:pt x="28" y="113"/>
                  <a:pt x="24" y="113"/>
                  <a:pt x="20" y="111"/>
                </a:cubicBezTo>
                <a:close/>
                <a:moveTo>
                  <a:pt x="53" y="124"/>
                </a:moveTo>
                <a:cubicBezTo>
                  <a:pt x="48" y="124"/>
                  <a:pt x="44" y="120"/>
                  <a:pt x="43" y="115"/>
                </a:cubicBezTo>
                <a:cubicBezTo>
                  <a:pt x="47" y="114"/>
                  <a:pt x="51" y="111"/>
                  <a:pt x="53" y="107"/>
                </a:cubicBezTo>
                <a:cubicBezTo>
                  <a:pt x="54" y="107"/>
                  <a:pt x="54" y="107"/>
                  <a:pt x="55" y="107"/>
                </a:cubicBezTo>
                <a:cubicBezTo>
                  <a:pt x="55" y="107"/>
                  <a:pt x="56" y="107"/>
                  <a:pt x="56" y="107"/>
                </a:cubicBezTo>
                <a:cubicBezTo>
                  <a:pt x="56" y="107"/>
                  <a:pt x="56" y="108"/>
                  <a:pt x="56" y="108"/>
                </a:cubicBezTo>
                <a:cubicBezTo>
                  <a:pt x="57" y="112"/>
                  <a:pt x="60" y="116"/>
                  <a:pt x="64" y="118"/>
                </a:cubicBezTo>
                <a:cubicBezTo>
                  <a:pt x="62" y="122"/>
                  <a:pt x="57" y="124"/>
                  <a:pt x="53" y="124"/>
                </a:cubicBezTo>
                <a:close/>
                <a:moveTo>
                  <a:pt x="93" y="116"/>
                </a:moveTo>
                <a:cubicBezTo>
                  <a:pt x="89" y="119"/>
                  <a:pt x="83" y="118"/>
                  <a:pt x="79" y="115"/>
                </a:cubicBezTo>
                <a:cubicBezTo>
                  <a:pt x="82" y="111"/>
                  <a:pt x="83" y="107"/>
                  <a:pt x="82" y="102"/>
                </a:cubicBezTo>
                <a:cubicBezTo>
                  <a:pt x="83" y="102"/>
                  <a:pt x="83" y="102"/>
                  <a:pt x="84" y="101"/>
                </a:cubicBezTo>
                <a:cubicBezTo>
                  <a:pt x="84" y="101"/>
                  <a:pt x="84" y="101"/>
                  <a:pt x="85" y="101"/>
                </a:cubicBezTo>
                <a:cubicBezTo>
                  <a:pt x="86" y="101"/>
                  <a:pt x="86" y="102"/>
                  <a:pt x="87" y="102"/>
                </a:cubicBezTo>
                <a:cubicBezTo>
                  <a:pt x="90" y="104"/>
                  <a:pt x="94" y="105"/>
                  <a:pt x="97" y="104"/>
                </a:cubicBezTo>
                <a:cubicBezTo>
                  <a:pt x="98" y="109"/>
                  <a:pt x="96" y="113"/>
                  <a:pt x="93" y="116"/>
                </a:cubicBezTo>
                <a:close/>
                <a:moveTo>
                  <a:pt x="120" y="83"/>
                </a:moveTo>
                <a:cubicBezTo>
                  <a:pt x="119" y="89"/>
                  <a:pt x="114" y="92"/>
                  <a:pt x="108" y="92"/>
                </a:cubicBezTo>
                <a:cubicBezTo>
                  <a:pt x="108" y="88"/>
                  <a:pt x="106" y="84"/>
                  <a:pt x="103" y="81"/>
                </a:cubicBezTo>
                <a:cubicBezTo>
                  <a:pt x="103" y="80"/>
                  <a:pt x="103" y="80"/>
                  <a:pt x="103" y="80"/>
                </a:cubicBezTo>
                <a:cubicBezTo>
                  <a:pt x="104" y="80"/>
                  <a:pt x="104" y="80"/>
                  <a:pt x="104" y="80"/>
                </a:cubicBezTo>
                <a:cubicBezTo>
                  <a:pt x="109" y="79"/>
                  <a:pt x="114" y="77"/>
                  <a:pt x="117" y="73"/>
                </a:cubicBezTo>
                <a:cubicBezTo>
                  <a:pt x="120" y="76"/>
                  <a:pt x="121" y="80"/>
                  <a:pt x="120" y="83"/>
                </a:cubicBezTo>
                <a:close/>
                <a:moveTo>
                  <a:pt x="121" y="46"/>
                </a:moveTo>
                <a:cubicBezTo>
                  <a:pt x="123" y="50"/>
                  <a:pt x="121" y="56"/>
                  <a:pt x="116" y="59"/>
                </a:cubicBezTo>
                <a:cubicBezTo>
                  <a:pt x="114" y="56"/>
                  <a:pt x="110" y="54"/>
                  <a:pt x="106" y="53"/>
                </a:cubicBezTo>
                <a:cubicBezTo>
                  <a:pt x="106" y="53"/>
                  <a:pt x="106" y="53"/>
                  <a:pt x="107" y="52"/>
                </a:cubicBezTo>
                <a:cubicBezTo>
                  <a:pt x="111" y="49"/>
                  <a:pt x="114" y="44"/>
                  <a:pt x="113" y="39"/>
                </a:cubicBezTo>
                <a:cubicBezTo>
                  <a:pt x="117" y="40"/>
                  <a:pt x="120" y="42"/>
                  <a:pt x="121" y="46"/>
                </a:cubicBezTo>
                <a:close/>
                <a:moveTo>
                  <a:pt x="102" y="15"/>
                </a:moveTo>
                <a:cubicBezTo>
                  <a:pt x="106" y="18"/>
                  <a:pt x="108" y="24"/>
                  <a:pt x="106" y="29"/>
                </a:cubicBezTo>
                <a:cubicBezTo>
                  <a:pt x="101" y="27"/>
                  <a:pt x="97" y="28"/>
                  <a:pt x="93" y="30"/>
                </a:cubicBezTo>
                <a:cubicBezTo>
                  <a:pt x="93" y="30"/>
                  <a:pt x="92" y="30"/>
                  <a:pt x="92" y="30"/>
                </a:cubicBezTo>
                <a:cubicBezTo>
                  <a:pt x="93" y="29"/>
                  <a:pt x="93" y="29"/>
                  <a:pt x="93" y="28"/>
                </a:cubicBezTo>
                <a:cubicBezTo>
                  <a:pt x="95" y="23"/>
                  <a:pt x="94" y="18"/>
                  <a:pt x="91" y="14"/>
                </a:cubicBezTo>
                <a:cubicBezTo>
                  <a:pt x="95" y="12"/>
                  <a:pt x="99" y="13"/>
                  <a:pt x="102" y="15"/>
                </a:cubicBezTo>
                <a:close/>
                <a:moveTo>
                  <a:pt x="68" y="0"/>
                </a:moveTo>
                <a:cubicBezTo>
                  <a:pt x="73" y="0"/>
                  <a:pt x="77" y="4"/>
                  <a:pt x="79" y="9"/>
                </a:cubicBezTo>
                <a:cubicBezTo>
                  <a:pt x="74" y="11"/>
                  <a:pt x="71" y="14"/>
                  <a:pt x="69" y="18"/>
                </a:cubicBezTo>
                <a:cubicBezTo>
                  <a:pt x="68" y="18"/>
                  <a:pt x="67" y="17"/>
                  <a:pt x="66" y="17"/>
                </a:cubicBezTo>
                <a:cubicBezTo>
                  <a:pt x="66" y="17"/>
                  <a:pt x="66" y="17"/>
                  <a:pt x="66" y="17"/>
                </a:cubicBezTo>
                <a:cubicBezTo>
                  <a:pt x="66" y="17"/>
                  <a:pt x="66" y="17"/>
                  <a:pt x="66" y="17"/>
                </a:cubicBezTo>
                <a:cubicBezTo>
                  <a:pt x="65" y="13"/>
                  <a:pt x="62" y="8"/>
                  <a:pt x="58" y="6"/>
                </a:cubicBezTo>
                <a:cubicBezTo>
                  <a:pt x="60" y="2"/>
                  <a:pt x="64" y="0"/>
                  <a:pt x="68"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6" name="Freeform 212"/>
          <p:cNvSpPr>
            <a:spLocks noEditPoints="1"/>
          </p:cNvSpPr>
          <p:nvPr/>
        </p:nvSpPr>
        <p:spPr bwMode="auto">
          <a:xfrm>
            <a:off x="5851556" y="4093539"/>
            <a:ext cx="222461" cy="226858"/>
          </a:xfrm>
          <a:custGeom>
            <a:avLst/>
            <a:gdLst>
              <a:gd name="T0" fmla="*/ 55 w 107"/>
              <a:gd name="T1" fmla="*/ 10 h 109"/>
              <a:gd name="T2" fmla="*/ 47 w 107"/>
              <a:gd name="T3" fmla="*/ 21 h 109"/>
              <a:gd name="T4" fmla="*/ 35 w 107"/>
              <a:gd name="T5" fmla="*/ 14 h 109"/>
              <a:gd name="T6" fmla="*/ 10 w 107"/>
              <a:gd name="T7" fmla="*/ 18 h 109"/>
              <a:gd name="T8" fmla="*/ 28 w 107"/>
              <a:gd name="T9" fmla="*/ 18 h 109"/>
              <a:gd name="T10" fmla="*/ 28 w 107"/>
              <a:gd name="T11" fmla="*/ 32 h 109"/>
              <a:gd name="T12" fmla="*/ 13 w 107"/>
              <a:gd name="T13" fmla="*/ 33 h 109"/>
              <a:gd name="T14" fmla="*/ 0 w 107"/>
              <a:gd name="T15" fmla="*/ 49 h 109"/>
              <a:gd name="T16" fmla="*/ 17 w 107"/>
              <a:gd name="T17" fmla="*/ 51 h 109"/>
              <a:gd name="T18" fmla="*/ 0 w 107"/>
              <a:gd name="T19" fmla="*/ 49 h 109"/>
              <a:gd name="T20" fmla="*/ 9 w 107"/>
              <a:gd name="T21" fmla="*/ 68 h 109"/>
              <a:gd name="T22" fmla="*/ 23 w 107"/>
              <a:gd name="T23" fmla="*/ 72 h 109"/>
              <a:gd name="T24" fmla="*/ 20 w 107"/>
              <a:gd name="T25" fmla="*/ 84 h 109"/>
              <a:gd name="T26" fmla="*/ 29 w 107"/>
              <a:gd name="T27" fmla="*/ 103 h 109"/>
              <a:gd name="T28" fmla="*/ 37 w 107"/>
              <a:gd name="T29" fmla="*/ 88 h 109"/>
              <a:gd name="T30" fmla="*/ 29 w 107"/>
              <a:gd name="T31" fmla="*/ 103 h 109"/>
              <a:gd name="T32" fmla="*/ 51 w 107"/>
              <a:gd name="T33" fmla="*/ 99 h 109"/>
              <a:gd name="T34" fmla="*/ 59 w 107"/>
              <a:gd name="T35" fmla="*/ 88 h 109"/>
              <a:gd name="T36" fmla="*/ 60 w 107"/>
              <a:gd name="T37" fmla="*/ 89 h 109"/>
              <a:gd name="T38" fmla="*/ 64 w 107"/>
              <a:gd name="T39" fmla="*/ 107 h 109"/>
              <a:gd name="T40" fmla="*/ 81 w 107"/>
              <a:gd name="T41" fmla="*/ 91 h 109"/>
              <a:gd name="T42" fmla="*/ 78 w 107"/>
              <a:gd name="T43" fmla="*/ 77 h 109"/>
              <a:gd name="T44" fmla="*/ 82 w 107"/>
              <a:gd name="T45" fmla="*/ 78 h 109"/>
              <a:gd name="T46" fmla="*/ 96 w 107"/>
              <a:gd name="T47" fmla="*/ 89 h 109"/>
              <a:gd name="T48" fmla="*/ 96 w 107"/>
              <a:gd name="T49" fmla="*/ 68 h 109"/>
              <a:gd name="T50" fmla="*/ 89 w 107"/>
              <a:gd name="T51" fmla="*/ 57 h 109"/>
              <a:gd name="T52" fmla="*/ 97 w 107"/>
              <a:gd name="T53" fmla="*/ 48 h 109"/>
              <a:gd name="T54" fmla="*/ 100 w 107"/>
              <a:gd name="T55" fmla="*/ 27 h 109"/>
              <a:gd name="T56" fmla="*/ 96 w 107"/>
              <a:gd name="T57" fmla="*/ 42 h 109"/>
              <a:gd name="T58" fmla="*/ 86 w 107"/>
              <a:gd name="T59" fmla="*/ 25 h 109"/>
              <a:gd name="T60" fmla="*/ 77 w 107"/>
              <a:gd name="T61" fmla="*/ 5 h 109"/>
              <a:gd name="T62" fmla="*/ 82 w 107"/>
              <a:gd name="T63" fmla="*/ 20 h 109"/>
              <a:gd name="T64" fmla="*/ 64 w 107"/>
              <a:gd name="T65"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9">
                <a:moveTo>
                  <a:pt x="43" y="1"/>
                </a:moveTo>
                <a:cubicBezTo>
                  <a:pt x="48" y="0"/>
                  <a:pt x="54" y="4"/>
                  <a:pt x="55" y="10"/>
                </a:cubicBezTo>
                <a:cubicBezTo>
                  <a:pt x="50" y="11"/>
                  <a:pt x="47" y="16"/>
                  <a:pt x="47" y="21"/>
                </a:cubicBezTo>
                <a:cubicBezTo>
                  <a:pt x="47" y="21"/>
                  <a:pt x="47" y="21"/>
                  <a:pt x="47" y="21"/>
                </a:cubicBezTo>
                <a:cubicBezTo>
                  <a:pt x="47" y="21"/>
                  <a:pt x="47" y="20"/>
                  <a:pt x="46" y="20"/>
                </a:cubicBezTo>
                <a:cubicBezTo>
                  <a:pt x="44" y="16"/>
                  <a:pt x="40" y="14"/>
                  <a:pt x="35" y="14"/>
                </a:cubicBezTo>
                <a:cubicBezTo>
                  <a:pt x="34" y="8"/>
                  <a:pt x="38" y="2"/>
                  <a:pt x="43" y="1"/>
                </a:cubicBezTo>
                <a:close/>
                <a:moveTo>
                  <a:pt x="10" y="18"/>
                </a:moveTo>
                <a:cubicBezTo>
                  <a:pt x="13" y="14"/>
                  <a:pt x="20" y="13"/>
                  <a:pt x="25" y="17"/>
                </a:cubicBezTo>
                <a:cubicBezTo>
                  <a:pt x="26" y="17"/>
                  <a:pt x="27" y="18"/>
                  <a:pt x="28" y="18"/>
                </a:cubicBezTo>
                <a:cubicBezTo>
                  <a:pt x="25" y="22"/>
                  <a:pt x="25" y="27"/>
                  <a:pt x="28" y="31"/>
                </a:cubicBezTo>
                <a:cubicBezTo>
                  <a:pt x="28" y="31"/>
                  <a:pt x="28" y="32"/>
                  <a:pt x="28" y="32"/>
                </a:cubicBezTo>
                <a:cubicBezTo>
                  <a:pt x="27" y="31"/>
                  <a:pt x="25" y="31"/>
                  <a:pt x="24" y="31"/>
                </a:cubicBezTo>
                <a:cubicBezTo>
                  <a:pt x="20" y="30"/>
                  <a:pt x="16" y="30"/>
                  <a:pt x="13" y="33"/>
                </a:cubicBezTo>
                <a:cubicBezTo>
                  <a:pt x="9" y="29"/>
                  <a:pt x="7" y="23"/>
                  <a:pt x="10" y="18"/>
                </a:cubicBezTo>
                <a:close/>
                <a:moveTo>
                  <a:pt x="0" y="49"/>
                </a:moveTo>
                <a:cubicBezTo>
                  <a:pt x="0" y="44"/>
                  <a:pt x="4" y="40"/>
                  <a:pt x="10" y="39"/>
                </a:cubicBezTo>
                <a:cubicBezTo>
                  <a:pt x="9" y="44"/>
                  <a:pt x="12" y="49"/>
                  <a:pt x="17" y="51"/>
                </a:cubicBezTo>
                <a:cubicBezTo>
                  <a:pt x="13" y="53"/>
                  <a:pt x="11" y="56"/>
                  <a:pt x="10" y="59"/>
                </a:cubicBezTo>
                <a:cubicBezTo>
                  <a:pt x="4" y="58"/>
                  <a:pt x="0" y="54"/>
                  <a:pt x="0" y="49"/>
                </a:cubicBezTo>
                <a:close/>
                <a:moveTo>
                  <a:pt x="6" y="83"/>
                </a:moveTo>
                <a:cubicBezTo>
                  <a:pt x="2" y="78"/>
                  <a:pt x="4" y="72"/>
                  <a:pt x="9" y="68"/>
                </a:cubicBezTo>
                <a:cubicBezTo>
                  <a:pt x="9" y="67"/>
                  <a:pt x="10" y="67"/>
                  <a:pt x="11" y="66"/>
                </a:cubicBezTo>
                <a:cubicBezTo>
                  <a:pt x="13" y="70"/>
                  <a:pt x="18" y="72"/>
                  <a:pt x="23" y="72"/>
                </a:cubicBezTo>
                <a:cubicBezTo>
                  <a:pt x="22" y="72"/>
                  <a:pt x="22" y="73"/>
                  <a:pt x="22" y="73"/>
                </a:cubicBezTo>
                <a:cubicBezTo>
                  <a:pt x="19" y="77"/>
                  <a:pt x="19" y="81"/>
                  <a:pt x="20" y="84"/>
                </a:cubicBezTo>
                <a:cubicBezTo>
                  <a:pt x="15" y="87"/>
                  <a:pt x="9" y="87"/>
                  <a:pt x="6" y="83"/>
                </a:cubicBezTo>
                <a:close/>
                <a:moveTo>
                  <a:pt x="29" y="103"/>
                </a:moveTo>
                <a:cubicBezTo>
                  <a:pt x="24" y="101"/>
                  <a:pt x="22" y="95"/>
                  <a:pt x="24" y="89"/>
                </a:cubicBezTo>
                <a:cubicBezTo>
                  <a:pt x="28" y="92"/>
                  <a:pt x="33" y="91"/>
                  <a:pt x="37" y="88"/>
                </a:cubicBezTo>
                <a:cubicBezTo>
                  <a:pt x="37" y="92"/>
                  <a:pt x="39" y="95"/>
                  <a:pt x="42" y="97"/>
                </a:cubicBezTo>
                <a:cubicBezTo>
                  <a:pt x="39" y="102"/>
                  <a:pt x="33" y="105"/>
                  <a:pt x="29" y="103"/>
                </a:cubicBezTo>
                <a:close/>
                <a:moveTo>
                  <a:pt x="64" y="107"/>
                </a:moveTo>
                <a:cubicBezTo>
                  <a:pt x="59" y="109"/>
                  <a:pt x="53" y="105"/>
                  <a:pt x="51" y="99"/>
                </a:cubicBezTo>
                <a:cubicBezTo>
                  <a:pt x="51" y="99"/>
                  <a:pt x="51" y="99"/>
                  <a:pt x="51" y="98"/>
                </a:cubicBezTo>
                <a:cubicBezTo>
                  <a:pt x="55" y="97"/>
                  <a:pt x="58" y="93"/>
                  <a:pt x="59" y="88"/>
                </a:cubicBezTo>
                <a:cubicBezTo>
                  <a:pt x="59" y="88"/>
                  <a:pt x="59" y="88"/>
                  <a:pt x="59" y="87"/>
                </a:cubicBezTo>
                <a:cubicBezTo>
                  <a:pt x="59" y="88"/>
                  <a:pt x="60" y="89"/>
                  <a:pt x="60" y="89"/>
                </a:cubicBezTo>
                <a:cubicBezTo>
                  <a:pt x="63" y="93"/>
                  <a:pt x="67" y="95"/>
                  <a:pt x="71" y="95"/>
                </a:cubicBezTo>
                <a:cubicBezTo>
                  <a:pt x="72" y="100"/>
                  <a:pt x="69" y="106"/>
                  <a:pt x="64" y="107"/>
                </a:cubicBezTo>
                <a:close/>
                <a:moveTo>
                  <a:pt x="96" y="89"/>
                </a:moveTo>
                <a:cubicBezTo>
                  <a:pt x="93" y="93"/>
                  <a:pt x="86" y="95"/>
                  <a:pt x="81" y="91"/>
                </a:cubicBezTo>
                <a:cubicBezTo>
                  <a:pt x="80" y="91"/>
                  <a:pt x="80" y="91"/>
                  <a:pt x="79" y="90"/>
                </a:cubicBezTo>
                <a:cubicBezTo>
                  <a:pt x="81" y="86"/>
                  <a:pt x="81" y="81"/>
                  <a:pt x="78" y="77"/>
                </a:cubicBezTo>
                <a:cubicBezTo>
                  <a:pt x="78" y="77"/>
                  <a:pt x="78" y="77"/>
                  <a:pt x="78" y="77"/>
                </a:cubicBezTo>
                <a:cubicBezTo>
                  <a:pt x="79" y="77"/>
                  <a:pt x="81" y="78"/>
                  <a:pt x="82" y="78"/>
                </a:cubicBezTo>
                <a:cubicBezTo>
                  <a:pt x="86" y="79"/>
                  <a:pt x="90" y="78"/>
                  <a:pt x="92" y="75"/>
                </a:cubicBezTo>
                <a:cubicBezTo>
                  <a:pt x="97" y="79"/>
                  <a:pt x="98" y="84"/>
                  <a:pt x="96" y="89"/>
                </a:cubicBezTo>
                <a:close/>
                <a:moveTo>
                  <a:pt x="107" y="58"/>
                </a:moveTo>
                <a:cubicBezTo>
                  <a:pt x="107" y="63"/>
                  <a:pt x="103" y="68"/>
                  <a:pt x="96" y="68"/>
                </a:cubicBezTo>
                <a:cubicBezTo>
                  <a:pt x="96" y="68"/>
                  <a:pt x="96" y="68"/>
                  <a:pt x="96" y="68"/>
                </a:cubicBezTo>
                <a:cubicBezTo>
                  <a:pt x="96" y="63"/>
                  <a:pt x="93" y="59"/>
                  <a:pt x="89" y="57"/>
                </a:cubicBezTo>
                <a:cubicBezTo>
                  <a:pt x="89" y="57"/>
                  <a:pt x="89" y="57"/>
                  <a:pt x="89" y="57"/>
                </a:cubicBezTo>
                <a:cubicBezTo>
                  <a:pt x="93" y="56"/>
                  <a:pt x="96" y="52"/>
                  <a:pt x="97" y="48"/>
                </a:cubicBezTo>
                <a:cubicBezTo>
                  <a:pt x="102" y="49"/>
                  <a:pt x="107" y="53"/>
                  <a:pt x="107" y="58"/>
                </a:cubicBezTo>
                <a:close/>
                <a:moveTo>
                  <a:pt x="100" y="27"/>
                </a:moveTo>
                <a:cubicBezTo>
                  <a:pt x="104" y="32"/>
                  <a:pt x="102" y="38"/>
                  <a:pt x="97" y="42"/>
                </a:cubicBezTo>
                <a:cubicBezTo>
                  <a:pt x="97" y="42"/>
                  <a:pt x="96" y="42"/>
                  <a:pt x="96" y="42"/>
                </a:cubicBezTo>
                <a:cubicBezTo>
                  <a:pt x="94" y="38"/>
                  <a:pt x="90" y="36"/>
                  <a:pt x="85" y="36"/>
                </a:cubicBezTo>
                <a:cubicBezTo>
                  <a:pt x="87" y="33"/>
                  <a:pt x="88" y="28"/>
                  <a:pt x="86" y="25"/>
                </a:cubicBezTo>
                <a:cubicBezTo>
                  <a:pt x="91" y="22"/>
                  <a:pt x="97" y="23"/>
                  <a:pt x="100" y="27"/>
                </a:cubicBezTo>
                <a:close/>
                <a:moveTo>
                  <a:pt x="77" y="5"/>
                </a:moveTo>
                <a:cubicBezTo>
                  <a:pt x="82" y="7"/>
                  <a:pt x="84" y="13"/>
                  <a:pt x="82" y="19"/>
                </a:cubicBezTo>
                <a:cubicBezTo>
                  <a:pt x="82" y="19"/>
                  <a:pt x="82" y="19"/>
                  <a:pt x="82" y="20"/>
                </a:cubicBezTo>
                <a:cubicBezTo>
                  <a:pt x="77" y="17"/>
                  <a:pt x="72" y="19"/>
                  <a:pt x="69" y="22"/>
                </a:cubicBezTo>
                <a:cubicBezTo>
                  <a:pt x="69" y="18"/>
                  <a:pt x="67" y="14"/>
                  <a:pt x="64" y="11"/>
                </a:cubicBezTo>
                <a:cubicBezTo>
                  <a:pt x="66" y="6"/>
                  <a:pt x="72" y="3"/>
                  <a:pt x="77" y="5"/>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7" name="Freeform 213"/>
          <p:cNvSpPr>
            <a:spLocks noEditPoints="1"/>
          </p:cNvSpPr>
          <p:nvPr/>
        </p:nvSpPr>
        <p:spPr bwMode="auto">
          <a:xfrm>
            <a:off x="5877056" y="4120797"/>
            <a:ext cx="172341" cy="172341"/>
          </a:xfrm>
          <a:custGeom>
            <a:avLst/>
            <a:gdLst>
              <a:gd name="T0" fmla="*/ 21 w 83"/>
              <a:gd name="T1" fmla="*/ 5 h 83"/>
              <a:gd name="T2" fmla="*/ 32 w 83"/>
              <a:gd name="T3" fmla="*/ 9 h 83"/>
              <a:gd name="T4" fmla="*/ 36 w 83"/>
              <a:gd name="T5" fmla="*/ 19 h 83"/>
              <a:gd name="T6" fmla="*/ 35 w 83"/>
              <a:gd name="T7" fmla="*/ 19 h 83"/>
              <a:gd name="T8" fmla="*/ 25 w 83"/>
              <a:gd name="T9" fmla="*/ 25 h 83"/>
              <a:gd name="T10" fmla="*/ 18 w 83"/>
              <a:gd name="T11" fmla="*/ 16 h 83"/>
              <a:gd name="T12" fmla="*/ 21 w 83"/>
              <a:gd name="T13" fmla="*/ 5 h 83"/>
              <a:gd name="T14" fmla="*/ 1 w 83"/>
              <a:gd name="T15" fmla="*/ 26 h 83"/>
              <a:gd name="T16" fmla="*/ 7 w 83"/>
              <a:gd name="T17" fmla="*/ 36 h 83"/>
              <a:gd name="T18" fmla="*/ 18 w 83"/>
              <a:gd name="T19" fmla="*/ 37 h 83"/>
              <a:gd name="T20" fmla="*/ 23 w 83"/>
              <a:gd name="T21" fmla="*/ 26 h 83"/>
              <a:gd name="T22" fmla="*/ 11 w 83"/>
              <a:gd name="T23" fmla="*/ 21 h 83"/>
              <a:gd name="T24" fmla="*/ 1 w 83"/>
              <a:gd name="T25" fmla="*/ 26 h 83"/>
              <a:gd name="T26" fmla="*/ 1 w 83"/>
              <a:gd name="T27" fmla="*/ 50 h 83"/>
              <a:gd name="T28" fmla="*/ 7 w 83"/>
              <a:gd name="T29" fmla="*/ 41 h 83"/>
              <a:gd name="T30" fmla="*/ 17 w 83"/>
              <a:gd name="T31" fmla="*/ 39 h 83"/>
              <a:gd name="T32" fmla="*/ 17 w 83"/>
              <a:gd name="T33" fmla="*/ 47 h 83"/>
              <a:gd name="T34" fmla="*/ 19 w 83"/>
              <a:gd name="T35" fmla="*/ 52 h 83"/>
              <a:gd name="T36" fmla="*/ 12 w 83"/>
              <a:gd name="T37" fmla="*/ 55 h 83"/>
              <a:gd name="T38" fmla="*/ 1 w 83"/>
              <a:gd name="T39" fmla="*/ 50 h 83"/>
              <a:gd name="T40" fmla="*/ 14 w 83"/>
              <a:gd name="T41" fmla="*/ 74 h 83"/>
              <a:gd name="T42" fmla="*/ 25 w 83"/>
              <a:gd name="T43" fmla="*/ 71 h 83"/>
              <a:gd name="T44" fmla="*/ 29 w 83"/>
              <a:gd name="T45" fmla="*/ 63 h 83"/>
              <a:gd name="T46" fmla="*/ 20 w 83"/>
              <a:gd name="T47" fmla="*/ 54 h 83"/>
              <a:gd name="T48" fmla="*/ 12 w 83"/>
              <a:gd name="T49" fmla="*/ 62 h 83"/>
              <a:gd name="T50" fmla="*/ 14 w 83"/>
              <a:gd name="T51" fmla="*/ 74 h 83"/>
              <a:gd name="T52" fmla="*/ 35 w 83"/>
              <a:gd name="T53" fmla="*/ 83 h 83"/>
              <a:gd name="T54" fmla="*/ 28 w 83"/>
              <a:gd name="T55" fmla="*/ 73 h 83"/>
              <a:gd name="T56" fmla="*/ 30 w 83"/>
              <a:gd name="T57" fmla="*/ 63 h 83"/>
              <a:gd name="T58" fmla="*/ 43 w 83"/>
              <a:gd name="T59" fmla="*/ 65 h 83"/>
              <a:gd name="T60" fmla="*/ 44 w 83"/>
              <a:gd name="T61" fmla="*/ 75 h 83"/>
              <a:gd name="T62" fmla="*/ 35 w 83"/>
              <a:gd name="T63" fmla="*/ 83 h 83"/>
              <a:gd name="T64" fmla="*/ 62 w 83"/>
              <a:gd name="T65" fmla="*/ 77 h 83"/>
              <a:gd name="T66" fmla="*/ 51 w 83"/>
              <a:gd name="T67" fmla="*/ 75 h 83"/>
              <a:gd name="T68" fmla="*/ 46 w 83"/>
              <a:gd name="T69" fmla="*/ 65 h 83"/>
              <a:gd name="T70" fmla="*/ 57 w 83"/>
              <a:gd name="T71" fmla="*/ 59 h 83"/>
              <a:gd name="T72" fmla="*/ 63 w 83"/>
              <a:gd name="T73" fmla="*/ 66 h 83"/>
              <a:gd name="T74" fmla="*/ 62 w 83"/>
              <a:gd name="T75" fmla="*/ 77 h 83"/>
              <a:gd name="T76" fmla="*/ 81 w 83"/>
              <a:gd name="T77" fmla="*/ 56 h 83"/>
              <a:gd name="T78" fmla="*/ 74 w 83"/>
              <a:gd name="T79" fmla="*/ 47 h 83"/>
              <a:gd name="T80" fmla="*/ 63 w 83"/>
              <a:gd name="T81" fmla="*/ 46 h 83"/>
              <a:gd name="T82" fmla="*/ 58 w 83"/>
              <a:gd name="T83" fmla="*/ 57 h 83"/>
              <a:gd name="T84" fmla="*/ 70 w 83"/>
              <a:gd name="T85" fmla="*/ 62 h 83"/>
              <a:gd name="T86" fmla="*/ 81 w 83"/>
              <a:gd name="T87" fmla="*/ 56 h 83"/>
              <a:gd name="T88" fmla="*/ 81 w 83"/>
              <a:gd name="T89" fmla="*/ 31 h 83"/>
              <a:gd name="T90" fmla="*/ 76 w 83"/>
              <a:gd name="T91" fmla="*/ 41 h 83"/>
              <a:gd name="T92" fmla="*/ 64 w 83"/>
              <a:gd name="T93" fmla="*/ 44 h 83"/>
              <a:gd name="T94" fmla="*/ 63 w 83"/>
              <a:gd name="T95" fmla="*/ 37 h 83"/>
              <a:gd name="T96" fmla="*/ 61 w 83"/>
              <a:gd name="T97" fmla="*/ 32 h 83"/>
              <a:gd name="T98" fmla="*/ 70 w 83"/>
              <a:gd name="T99" fmla="*/ 27 h 83"/>
              <a:gd name="T100" fmla="*/ 81 w 83"/>
              <a:gd name="T101" fmla="*/ 31 h 83"/>
              <a:gd name="T102" fmla="*/ 69 w 83"/>
              <a:gd name="T103" fmla="*/ 10 h 83"/>
              <a:gd name="T104" fmla="*/ 58 w 83"/>
              <a:gd name="T105" fmla="*/ 13 h 83"/>
              <a:gd name="T106" fmla="*/ 52 w 83"/>
              <a:gd name="T107" fmla="*/ 22 h 83"/>
              <a:gd name="T108" fmla="*/ 61 w 83"/>
              <a:gd name="T109" fmla="*/ 31 h 83"/>
              <a:gd name="T110" fmla="*/ 70 w 83"/>
              <a:gd name="T111" fmla="*/ 22 h 83"/>
              <a:gd name="T112" fmla="*/ 69 w 83"/>
              <a:gd name="T113" fmla="*/ 10 h 83"/>
              <a:gd name="T114" fmla="*/ 46 w 83"/>
              <a:gd name="T115" fmla="*/ 0 h 83"/>
              <a:gd name="T116" fmla="*/ 53 w 83"/>
              <a:gd name="T117" fmla="*/ 9 h 83"/>
              <a:gd name="T118" fmla="*/ 51 w 83"/>
              <a:gd name="T119" fmla="*/ 21 h 83"/>
              <a:gd name="T120" fmla="*/ 39 w 83"/>
              <a:gd name="T121" fmla="*/ 19 h 83"/>
              <a:gd name="T122" fmla="*/ 38 w 83"/>
              <a:gd name="T123" fmla="*/ 8 h 83"/>
              <a:gd name="T124" fmla="*/ 46 w 83"/>
              <a:gd name="T1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83">
                <a:moveTo>
                  <a:pt x="21" y="5"/>
                </a:moveTo>
                <a:cubicBezTo>
                  <a:pt x="24" y="3"/>
                  <a:pt x="29" y="5"/>
                  <a:pt x="32" y="9"/>
                </a:cubicBezTo>
                <a:cubicBezTo>
                  <a:pt x="33" y="11"/>
                  <a:pt x="35" y="15"/>
                  <a:pt x="36" y="19"/>
                </a:cubicBezTo>
                <a:cubicBezTo>
                  <a:pt x="36" y="19"/>
                  <a:pt x="36" y="19"/>
                  <a:pt x="35" y="19"/>
                </a:cubicBezTo>
                <a:cubicBezTo>
                  <a:pt x="31" y="20"/>
                  <a:pt x="28" y="22"/>
                  <a:pt x="25" y="25"/>
                </a:cubicBezTo>
                <a:cubicBezTo>
                  <a:pt x="22" y="22"/>
                  <a:pt x="19" y="18"/>
                  <a:pt x="18" y="16"/>
                </a:cubicBezTo>
                <a:cubicBezTo>
                  <a:pt x="16" y="12"/>
                  <a:pt x="17" y="7"/>
                  <a:pt x="21" y="5"/>
                </a:cubicBezTo>
                <a:close/>
                <a:moveTo>
                  <a:pt x="1" y="26"/>
                </a:moveTo>
                <a:cubicBezTo>
                  <a:pt x="0" y="30"/>
                  <a:pt x="3" y="34"/>
                  <a:pt x="7" y="36"/>
                </a:cubicBezTo>
                <a:cubicBezTo>
                  <a:pt x="9" y="36"/>
                  <a:pt x="14" y="37"/>
                  <a:pt x="18" y="37"/>
                </a:cubicBezTo>
                <a:cubicBezTo>
                  <a:pt x="18" y="33"/>
                  <a:pt x="20" y="29"/>
                  <a:pt x="23" y="26"/>
                </a:cubicBezTo>
                <a:cubicBezTo>
                  <a:pt x="19" y="23"/>
                  <a:pt x="14" y="22"/>
                  <a:pt x="11" y="21"/>
                </a:cubicBezTo>
                <a:cubicBezTo>
                  <a:pt x="7" y="20"/>
                  <a:pt x="2" y="22"/>
                  <a:pt x="1" y="26"/>
                </a:cubicBezTo>
                <a:close/>
                <a:moveTo>
                  <a:pt x="1" y="50"/>
                </a:moveTo>
                <a:cubicBezTo>
                  <a:pt x="0" y="46"/>
                  <a:pt x="3" y="42"/>
                  <a:pt x="7" y="41"/>
                </a:cubicBezTo>
                <a:cubicBezTo>
                  <a:pt x="9" y="40"/>
                  <a:pt x="13" y="39"/>
                  <a:pt x="17" y="39"/>
                </a:cubicBezTo>
                <a:cubicBezTo>
                  <a:pt x="17" y="42"/>
                  <a:pt x="17" y="44"/>
                  <a:pt x="17" y="47"/>
                </a:cubicBezTo>
                <a:cubicBezTo>
                  <a:pt x="18" y="49"/>
                  <a:pt x="18" y="51"/>
                  <a:pt x="19" y="52"/>
                </a:cubicBezTo>
                <a:cubicBezTo>
                  <a:pt x="16" y="54"/>
                  <a:pt x="13" y="55"/>
                  <a:pt x="12" y="55"/>
                </a:cubicBezTo>
                <a:cubicBezTo>
                  <a:pt x="7" y="57"/>
                  <a:pt x="2" y="54"/>
                  <a:pt x="1" y="50"/>
                </a:cubicBezTo>
                <a:close/>
                <a:moveTo>
                  <a:pt x="14" y="74"/>
                </a:moveTo>
                <a:cubicBezTo>
                  <a:pt x="17" y="76"/>
                  <a:pt x="22" y="75"/>
                  <a:pt x="25" y="71"/>
                </a:cubicBezTo>
                <a:cubicBezTo>
                  <a:pt x="26" y="69"/>
                  <a:pt x="28" y="66"/>
                  <a:pt x="29" y="63"/>
                </a:cubicBezTo>
                <a:cubicBezTo>
                  <a:pt x="25" y="61"/>
                  <a:pt x="22" y="57"/>
                  <a:pt x="20" y="54"/>
                </a:cubicBezTo>
                <a:cubicBezTo>
                  <a:pt x="17" y="56"/>
                  <a:pt x="14" y="60"/>
                  <a:pt x="12" y="62"/>
                </a:cubicBezTo>
                <a:cubicBezTo>
                  <a:pt x="9" y="66"/>
                  <a:pt x="10" y="71"/>
                  <a:pt x="14" y="74"/>
                </a:cubicBezTo>
                <a:close/>
                <a:moveTo>
                  <a:pt x="35" y="83"/>
                </a:moveTo>
                <a:cubicBezTo>
                  <a:pt x="31" y="82"/>
                  <a:pt x="28" y="78"/>
                  <a:pt x="28" y="73"/>
                </a:cubicBezTo>
                <a:cubicBezTo>
                  <a:pt x="29" y="71"/>
                  <a:pt x="29" y="67"/>
                  <a:pt x="30" y="63"/>
                </a:cubicBezTo>
                <a:cubicBezTo>
                  <a:pt x="34" y="65"/>
                  <a:pt x="39" y="66"/>
                  <a:pt x="43" y="65"/>
                </a:cubicBezTo>
                <a:cubicBezTo>
                  <a:pt x="44" y="69"/>
                  <a:pt x="44" y="73"/>
                  <a:pt x="44" y="75"/>
                </a:cubicBezTo>
                <a:cubicBezTo>
                  <a:pt x="43" y="80"/>
                  <a:pt x="39" y="83"/>
                  <a:pt x="35" y="83"/>
                </a:cubicBezTo>
                <a:close/>
                <a:moveTo>
                  <a:pt x="62" y="77"/>
                </a:moveTo>
                <a:cubicBezTo>
                  <a:pt x="59" y="80"/>
                  <a:pt x="54" y="79"/>
                  <a:pt x="51" y="75"/>
                </a:cubicBezTo>
                <a:cubicBezTo>
                  <a:pt x="49" y="73"/>
                  <a:pt x="47" y="69"/>
                  <a:pt x="46" y="65"/>
                </a:cubicBezTo>
                <a:cubicBezTo>
                  <a:pt x="50" y="64"/>
                  <a:pt x="54" y="62"/>
                  <a:pt x="57" y="59"/>
                </a:cubicBezTo>
                <a:cubicBezTo>
                  <a:pt x="60" y="61"/>
                  <a:pt x="62" y="64"/>
                  <a:pt x="63" y="66"/>
                </a:cubicBezTo>
                <a:cubicBezTo>
                  <a:pt x="66" y="70"/>
                  <a:pt x="66" y="75"/>
                  <a:pt x="62" y="77"/>
                </a:cubicBezTo>
                <a:close/>
                <a:moveTo>
                  <a:pt x="81" y="56"/>
                </a:moveTo>
                <a:cubicBezTo>
                  <a:pt x="81" y="52"/>
                  <a:pt x="78" y="48"/>
                  <a:pt x="74" y="47"/>
                </a:cubicBezTo>
                <a:cubicBezTo>
                  <a:pt x="72" y="46"/>
                  <a:pt x="67" y="46"/>
                  <a:pt x="63" y="46"/>
                </a:cubicBezTo>
                <a:cubicBezTo>
                  <a:pt x="63" y="50"/>
                  <a:pt x="61" y="54"/>
                  <a:pt x="58" y="57"/>
                </a:cubicBezTo>
                <a:cubicBezTo>
                  <a:pt x="62" y="59"/>
                  <a:pt x="68" y="61"/>
                  <a:pt x="70" y="62"/>
                </a:cubicBezTo>
                <a:cubicBezTo>
                  <a:pt x="75" y="63"/>
                  <a:pt x="80" y="60"/>
                  <a:pt x="81" y="56"/>
                </a:cubicBezTo>
                <a:close/>
                <a:moveTo>
                  <a:pt x="81" y="31"/>
                </a:moveTo>
                <a:cubicBezTo>
                  <a:pt x="83" y="35"/>
                  <a:pt x="80" y="39"/>
                  <a:pt x="76" y="41"/>
                </a:cubicBezTo>
                <a:cubicBezTo>
                  <a:pt x="74" y="42"/>
                  <a:pt x="68" y="43"/>
                  <a:pt x="64" y="44"/>
                </a:cubicBezTo>
                <a:cubicBezTo>
                  <a:pt x="64" y="42"/>
                  <a:pt x="64" y="39"/>
                  <a:pt x="63" y="37"/>
                </a:cubicBezTo>
                <a:cubicBezTo>
                  <a:pt x="63" y="35"/>
                  <a:pt x="62" y="33"/>
                  <a:pt x="61" y="32"/>
                </a:cubicBezTo>
                <a:cubicBezTo>
                  <a:pt x="65" y="29"/>
                  <a:pt x="68" y="28"/>
                  <a:pt x="70" y="27"/>
                </a:cubicBezTo>
                <a:cubicBezTo>
                  <a:pt x="75" y="25"/>
                  <a:pt x="80" y="27"/>
                  <a:pt x="81" y="31"/>
                </a:cubicBezTo>
                <a:close/>
                <a:moveTo>
                  <a:pt x="69" y="10"/>
                </a:moveTo>
                <a:cubicBezTo>
                  <a:pt x="65" y="8"/>
                  <a:pt x="60" y="9"/>
                  <a:pt x="58" y="13"/>
                </a:cubicBezTo>
                <a:cubicBezTo>
                  <a:pt x="56" y="14"/>
                  <a:pt x="54" y="18"/>
                  <a:pt x="52" y="22"/>
                </a:cubicBezTo>
                <a:cubicBezTo>
                  <a:pt x="56" y="24"/>
                  <a:pt x="59" y="27"/>
                  <a:pt x="61" y="31"/>
                </a:cubicBezTo>
                <a:cubicBezTo>
                  <a:pt x="65" y="28"/>
                  <a:pt x="68" y="24"/>
                  <a:pt x="70" y="22"/>
                </a:cubicBezTo>
                <a:cubicBezTo>
                  <a:pt x="73" y="18"/>
                  <a:pt x="72" y="13"/>
                  <a:pt x="69" y="10"/>
                </a:cubicBezTo>
                <a:close/>
                <a:moveTo>
                  <a:pt x="46" y="0"/>
                </a:moveTo>
                <a:cubicBezTo>
                  <a:pt x="50" y="0"/>
                  <a:pt x="54" y="4"/>
                  <a:pt x="53" y="9"/>
                </a:cubicBezTo>
                <a:cubicBezTo>
                  <a:pt x="53" y="11"/>
                  <a:pt x="53" y="17"/>
                  <a:pt x="51" y="21"/>
                </a:cubicBezTo>
                <a:cubicBezTo>
                  <a:pt x="47" y="20"/>
                  <a:pt x="43" y="19"/>
                  <a:pt x="39" y="19"/>
                </a:cubicBezTo>
                <a:cubicBezTo>
                  <a:pt x="38" y="15"/>
                  <a:pt x="38" y="10"/>
                  <a:pt x="38" y="8"/>
                </a:cubicBezTo>
                <a:cubicBezTo>
                  <a:pt x="38" y="3"/>
                  <a:pt x="42" y="0"/>
                  <a:pt x="46"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8" name="Freeform 214"/>
          <p:cNvSpPr/>
          <p:nvPr/>
        </p:nvSpPr>
        <p:spPr bwMode="auto">
          <a:xfrm>
            <a:off x="5945641" y="4170038"/>
            <a:ext cx="12310" cy="13189"/>
          </a:xfrm>
          <a:custGeom>
            <a:avLst/>
            <a:gdLst>
              <a:gd name="T0" fmla="*/ 2 w 6"/>
              <a:gd name="T1" fmla="*/ 0 h 6"/>
              <a:gd name="T2" fmla="*/ 6 w 6"/>
              <a:gd name="T3" fmla="*/ 2 h 6"/>
              <a:gd name="T4" fmla="*/ 3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6" y="2"/>
                </a:cubicBezTo>
                <a:cubicBezTo>
                  <a:pt x="6" y="3"/>
                  <a:pt x="5" y="5"/>
                  <a:pt x="3" y="5"/>
                </a:cubicBezTo>
                <a:cubicBezTo>
                  <a:pt x="2" y="6"/>
                  <a:pt x="0" y="5"/>
                  <a:pt x="0" y="3"/>
                </a:cubicBezTo>
                <a:cubicBezTo>
                  <a:pt x="0" y="2"/>
                  <a:pt x="1"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9" name="Freeform 215"/>
          <p:cNvSpPr/>
          <p:nvPr/>
        </p:nvSpPr>
        <p:spPr bwMode="auto">
          <a:xfrm>
            <a:off x="5957951" y="4232468"/>
            <a:ext cx="12310" cy="13189"/>
          </a:xfrm>
          <a:custGeom>
            <a:avLst/>
            <a:gdLst>
              <a:gd name="T0" fmla="*/ 3 w 6"/>
              <a:gd name="T1" fmla="*/ 1 h 6"/>
              <a:gd name="T2" fmla="*/ 6 w 6"/>
              <a:gd name="T3" fmla="*/ 3 h 6"/>
              <a:gd name="T4" fmla="*/ 4 w 6"/>
              <a:gd name="T5" fmla="*/ 6 h 6"/>
              <a:gd name="T6" fmla="*/ 1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4" y="0"/>
                  <a:pt x="6" y="1"/>
                  <a:pt x="6" y="3"/>
                </a:cubicBezTo>
                <a:cubicBezTo>
                  <a:pt x="6" y="4"/>
                  <a:pt x="5" y="6"/>
                  <a:pt x="4" y="6"/>
                </a:cubicBezTo>
                <a:cubicBezTo>
                  <a:pt x="2" y="6"/>
                  <a:pt x="1" y="5"/>
                  <a:pt x="1" y="4"/>
                </a:cubicBezTo>
                <a:cubicBezTo>
                  <a:pt x="0" y="2"/>
                  <a:pt x="1"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0" name="Freeform 216"/>
          <p:cNvSpPr/>
          <p:nvPr/>
        </p:nvSpPr>
        <p:spPr bwMode="auto">
          <a:xfrm>
            <a:off x="5926296" y="4184986"/>
            <a:ext cx="13189" cy="12310"/>
          </a:xfrm>
          <a:custGeom>
            <a:avLst/>
            <a:gdLst>
              <a:gd name="T0" fmla="*/ 3 w 6"/>
              <a:gd name="T1" fmla="*/ 0 h 6"/>
              <a:gd name="T2" fmla="*/ 6 w 6"/>
              <a:gd name="T3" fmla="*/ 2 h 6"/>
              <a:gd name="T4" fmla="*/ 4 w 6"/>
              <a:gd name="T5" fmla="*/ 6 h 6"/>
              <a:gd name="T6" fmla="*/ 0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4" y="0"/>
                  <a:pt x="5" y="1"/>
                  <a:pt x="6" y="2"/>
                </a:cubicBezTo>
                <a:cubicBezTo>
                  <a:pt x="6" y="4"/>
                  <a:pt x="5" y="5"/>
                  <a:pt x="4" y="6"/>
                </a:cubicBezTo>
                <a:cubicBezTo>
                  <a:pt x="2" y="6"/>
                  <a:pt x="1" y="5"/>
                  <a:pt x="0" y="3"/>
                </a:cubicBezTo>
                <a:cubicBezTo>
                  <a:pt x="0" y="2"/>
                  <a:pt x="1" y="1"/>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1" name="Freeform 217"/>
          <p:cNvSpPr/>
          <p:nvPr/>
        </p:nvSpPr>
        <p:spPr bwMode="auto">
          <a:xfrm>
            <a:off x="5920141" y="4207847"/>
            <a:ext cx="12310" cy="12310"/>
          </a:xfrm>
          <a:custGeom>
            <a:avLst/>
            <a:gdLst>
              <a:gd name="T0" fmla="*/ 2 w 6"/>
              <a:gd name="T1" fmla="*/ 0 h 6"/>
              <a:gd name="T2" fmla="*/ 6 w 6"/>
              <a:gd name="T3" fmla="*/ 2 h 6"/>
              <a:gd name="T4" fmla="*/ 4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6" y="2"/>
                </a:cubicBezTo>
                <a:cubicBezTo>
                  <a:pt x="6" y="4"/>
                  <a:pt x="5" y="5"/>
                  <a:pt x="4" y="5"/>
                </a:cubicBezTo>
                <a:cubicBezTo>
                  <a:pt x="2" y="6"/>
                  <a:pt x="1" y="5"/>
                  <a:pt x="0" y="3"/>
                </a:cubicBezTo>
                <a:cubicBezTo>
                  <a:pt x="0" y="2"/>
                  <a:pt x="1"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2" name="Freeform 218"/>
          <p:cNvSpPr/>
          <p:nvPr/>
        </p:nvSpPr>
        <p:spPr bwMode="auto">
          <a:xfrm>
            <a:off x="5935089" y="4228950"/>
            <a:ext cx="12310" cy="9672"/>
          </a:xfrm>
          <a:custGeom>
            <a:avLst/>
            <a:gdLst>
              <a:gd name="T0" fmla="*/ 3 w 6"/>
              <a:gd name="T1" fmla="*/ 0 h 5"/>
              <a:gd name="T2" fmla="*/ 6 w 6"/>
              <a:gd name="T3" fmla="*/ 2 h 5"/>
              <a:gd name="T4" fmla="*/ 4 w 6"/>
              <a:gd name="T5" fmla="*/ 5 h 5"/>
              <a:gd name="T6" fmla="*/ 1 w 6"/>
              <a:gd name="T7" fmla="*/ 3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4" y="0"/>
                  <a:pt x="6" y="0"/>
                  <a:pt x="6" y="2"/>
                </a:cubicBezTo>
                <a:cubicBezTo>
                  <a:pt x="6" y="3"/>
                  <a:pt x="5" y="5"/>
                  <a:pt x="4" y="5"/>
                </a:cubicBezTo>
                <a:cubicBezTo>
                  <a:pt x="2" y="5"/>
                  <a:pt x="1" y="5"/>
                  <a:pt x="1" y="3"/>
                </a:cubicBezTo>
                <a:cubicBezTo>
                  <a:pt x="0" y="2"/>
                  <a:pt x="1"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3" name="Freeform 219"/>
          <p:cNvSpPr/>
          <p:nvPr/>
        </p:nvSpPr>
        <p:spPr bwMode="auto">
          <a:xfrm>
            <a:off x="5970261" y="4174434"/>
            <a:ext cx="12310" cy="12310"/>
          </a:xfrm>
          <a:custGeom>
            <a:avLst/>
            <a:gdLst>
              <a:gd name="T0" fmla="*/ 2 w 6"/>
              <a:gd name="T1" fmla="*/ 1 h 6"/>
              <a:gd name="T2" fmla="*/ 0 w 6"/>
              <a:gd name="T3" fmla="*/ 4 h 6"/>
              <a:gd name="T4" fmla="*/ 3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0" y="4"/>
                </a:cubicBezTo>
                <a:cubicBezTo>
                  <a:pt x="0" y="5"/>
                  <a:pt x="2" y="6"/>
                  <a:pt x="3" y="6"/>
                </a:cubicBezTo>
                <a:cubicBezTo>
                  <a:pt x="5" y="6"/>
                  <a:pt x="6" y="4"/>
                  <a:pt x="6" y="3"/>
                </a:cubicBezTo>
                <a:cubicBezTo>
                  <a:pt x="5" y="1"/>
                  <a:pt x="4" y="0"/>
                  <a:pt x="2"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4" name="Freeform 220"/>
          <p:cNvSpPr/>
          <p:nvPr/>
        </p:nvSpPr>
        <p:spPr bwMode="auto">
          <a:xfrm>
            <a:off x="5985209" y="4192899"/>
            <a:ext cx="12310" cy="13189"/>
          </a:xfrm>
          <a:custGeom>
            <a:avLst/>
            <a:gdLst>
              <a:gd name="T0" fmla="*/ 3 w 6"/>
              <a:gd name="T1" fmla="*/ 0 h 6"/>
              <a:gd name="T2" fmla="*/ 0 w 6"/>
              <a:gd name="T3" fmla="*/ 4 h 6"/>
              <a:gd name="T4" fmla="*/ 4 w 6"/>
              <a:gd name="T5" fmla="*/ 6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0" y="4"/>
                </a:cubicBezTo>
                <a:cubicBezTo>
                  <a:pt x="1" y="5"/>
                  <a:pt x="2" y="6"/>
                  <a:pt x="4" y="6"/>
                </a:cubicBezTo>
                <a:cubicBezTo>
                  <a:pt x="5" y="5"/>
                  <a:pt x="6" y="4"/>
                  <a:pt x="6" y="2"/>
                </a:cubicBezTo>
                <a:cubicBezTo>
                  <a:pt x="5" y="1"/>
                  <a:pt x="4"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5" name="Freeform 221"/>
          <p:cNvSpPr/>
          <p:nvPr/>
        </p:nvSpPr>
        <p:spPr bwMode="auto">
          <a:xfrm>
            <a:off x="5979054" y="4218399"/>
            <a:ext cx="12310" cy="12310"/>
          </a:xfrm>
          <a:custGeom>
            <a:avLst/>
            <a:gdLst>
              <a:gd name="T0" fmla="*/ 3 w 6"/>
              <a:gd name="T1" fmla="*/ 0 h 6"/>
              <a:gd name="T2" fmla="*/ 1 w 6"/>
              <a:gd name="T3" fmla="*/ 4 h 6"/>
              <a:gd name="T4" fmla="*/ 4 w 6"/>
              <a:gd name="T5" fmla="*/ 6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6"/>
                </a:cubicBezTo>
                <a:cubicBezTo>
                  <a:pt x="5" y="5"/>
                  <a:pt x="6" y="4"/>
                  <a:pt x="6" y="2"/>
                </a:cubicBezTo>
                <a:cubicBezTo>
                  <a:pt x="6" y="1"/>
                  <a:pt x="4" y="0"/>
                  <a:pt x="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6" name="Freeform 222"/>
          <p:cNvSpPr/>
          <p:nvPr/>
        </p:nvSpPr>
        <p:spPr bwMode="auto">
          <a:xfrm>
            <a:off x="5943003" y="4192899"/>
            <a:ext cx="27258" cy="27258"/>
          </a:xfrm>
          <a:custGeom>
            <a:avLst/>
            <a:gdLst>
              <a:gd name="T0" fmla="*/ 6 w 13"/>
              <a:gd name="T1" fmla="*/ 0 h 13"/>
              <a:gd name="T2" fmla="*/ 13 w 13"/>
              <a:gd name="T3" fmla="*/ 5 h 13"/>
              <a:gd name="T4" fmla="*/ 8 w 13"/>
              <a:gd name="T5" fmla="*/ 12 h 13"/>
              <a:gd name="T6" fmla="*/ 1 w 13"/>
              <a:gd name="T7" fmla="*/ 7 h 13"/>
              <a:gd name="T8" fmla="*/ 6 w 13"/>
              <a:gd name="T9" fmla="*/ 0 h 13"/>
            </a:gdLst>
            <a:ahLst/>
            <a:cxnLst>
              <a:cxn ang="0">
                <a:pos x="T0" y="T1"/>
              </a:cxn>
              <a:cxn ang="0">
                <a:pos x="T2" y="T3"/>
              </a:cxn>
              <a:cxn ang="0">
                <a:pos x="T4" y="T5"/>
              </a:cxn>
              <a:cxn ang="0">
                <a:pos x="T6" y="T7"/>
              </a:cxn>
              <a:cxn ang="0">
                <a:pos x="T8" y="T9"/>
              </a:cxn>
            </a:cxnLst>
            <a:rect l="0" t="0" r="r" b="b"/>
            <a:pathLst>
              <a:path w="13" h="13">
                <a:moveTo>
                  <a:pt x="6" y="0"/>
                </a:moveTo>
                <a:cubicBezTo>
                  <a:pt x="9" y="0"/>
                  <a:pt x="12" y="2"/>
                  <a:pt x="13" y="5"/>
                </a:cubicBezTo>
                <a:cubicBezTo>
                  <a:pt x="13" y="8"/>
                  <a:pt x="11" y="11"/>
                  <a:pt x="8" y="12"/>
                </a:cubicBezTo>
                <a:cubicBezTo>
                  <a:pt x="5" y="13"/>
                  <a:pt x="2" y="10"/>
                  <a:pt x="1" y="7"/>
                </a:cubicBezTo>
                <a:cubicBezTo>
                  <a:pt x="0" y="4"/>
                  <a:pt x="2" y="1"/>
                  <a:pt x="6"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7" name="Freeform 223"/>
          <p:cNvSpPr>
            <a:spLocks noEditPoints="1"/>
          </p:cNvSpPr>
          <p:nvPr/>
        </p:nvSpPr>
        <p:spPr bwMode="auto">
          <a:xfrm>
            <a:off x="5886728" y="3827114"/>
            <a:ext cx="208392" cy="210151"/>
          </a:xfrm>
          <a:custGeom>
            <a:avLst/>
            <a:gdLst>
              <a:gd name="T0" fmla="*/ 75 w 100"/>
              <a:gd name="T1" fmla="*/ 42 h 101"/>
              <a:gd name="T2" fmla="*/ 37 w 100"/>
              <a:gd name="T3" fmla="*/ 28 h 101"/>
              <a:gd name="T4" fmla="*/ 41 w 100"/>
              <a:gd name="T5" fmla="*/ 24 h 101"/>
              <a:gd name="T6" fmla="*/ 45 w 100"/>
              <a:gd name="T7" fmla="*/ 28 h 101"/>
              <a:gd name="T8" fmla="*/ 20 w 100"/>
              <a:gd name="T9" fmla="*/ 8 h 101"/>
              <a:gd name="T10" fmla="*/ 20 w 100"/>
              <a:gd name="T11" fmla="*/ 6 h 101"/>
              <a:gd name="T12" fmla="*/ 4 w 100"/>
              <a:gd name="T13" fmla="*/ 12 h 101"/>
              <a:gd name="T14" fmla="*/ 79 w 100"/>
              <a:gd name="T15" fmla="*/ 50 h 101"/>
              <a:gd name="T16" fmla="*/ 73 w 100"/>
              <a:gd name="T17" fmla="*/ 6 h 101"/>
              <a:gd name="T18" fmla="*/ 63 w 100"/>
              <a:gd name="T19" fmla="*/ 8 h 101"/>
              <a:gd name="T20" fmla="*/ 20 w 100"/>
              <a:gd name="T21" fmla="*/ 0 h 101"/>
              <a:gd name="T22" fmla="*/ 20 w 100"/>
              <a:gd name="T23" fmla="*/ 3 h 101"/>
              <a:gd name="T24" fmla="*/ 1 w 100"/>
              <a:gd name="T25" fmla="*/ 12 h 101"/>
              <a:gd name="T26" fmla="*/ 0 w 100"/>
              <a:gd name="T27" fmla="*/ 64 h 101"/>
              <a:gd name="T28" fmla="*/ 71 w 100"/>
              <a:gd name="T29" fmla="*/ 89 h 101"/>
              <a:gd name="T30" fmla="*/ 70 w 100"/>
              <a:gd name="T31" fmla="*/ 79 h 101"/>
              <a:gd name="T32" fmla="*/ 82 w 100"/>
              <a:gd name="T33" fmla="*/ 73 h 101"/>
              <a:gd name="T34" fmla="*/ 94 w 100"/>
              <a:gd name="T35" fmla="*/ 44 h 101"/>
              <a:gd name="T36" fmla="*/ 82 w 100"/>
              <a:gd name="T37" fmla="*/ 12 h 101"/>
              <a:gd name="T38" fmla="*/ 63 w 100"/>
              <a:gd name="T39" fmla="*/ 3 h 101"/>
              <a:gd name="T40" fmla="*/ 63 w 100"/>
              <a:gd name="T41" fmla="*/ 0 h 101"/>
              <a:gd name="T42" fmla="*/ 19 w 100"/>
              <a:gd name="T43" fmla="*/ 67 h 101"/>
              <a:gd name="T44" fmla="*/ 19 w 100"/>
              <a:gd name="T45" fmla="*/ 73 h 101"/>
              <a:gd name="T46" fmla="*/ 19 w 100"/>
              <a:gd name="T47" fmla="*/ 67 h 101"/>
              <a:gd name="T48" fmla="*/ 65 w 100"/>
              <a:gd name="T49" fmla="*/ 70 h 101"/>
              <a:gd name="T50" fmla="*/ 60 w 100"/>
              <a:gd name="T51" fmla="*/ 70 h 101"/>
              <a:gd name="T52" fmla="*/ 41 w 100"/>
              <a:gd name="T53" fmla="*/ 57 h 101"/>
              <a:gd name="T54" fmla="*/ 47 w 100"/>
              <a:gd name="T55" fmla="*/ 64 h 101"/>
              <a:gd name="T56" fmla="*/ 55 w 100"/>
              <a:gd name="T57" fmla="*/ 68 h 101"/>
              <a:gd name="T58" fmla="*/ 50 w 100"/>
              <a:gd name="T59" fmla="*/ 75 h 101"/>
              <a:gd name="T60" fmla="*/ 49 w 100"/>
              <a:gd name="T61" fmla="*/ 84 h 101"/>
              <a:gd name="T62" fmla="*/ 40 w 100"/>
              <a:gd name="T63" fmla="*/ 82 h 101"/>
              <a:gd name="T64" fmla="*/ 32 w 100"/>
              <a:gd name="T65" fmla="*/ 84 h 101"/>
              <a:gd name="T66" fmla="*/ 31 w 100"/>
              <a:gd name="T67" fmla="*/ 75 h 101"/>
              <a:gd name="T68" fmla="*/ 26 w 100"/>
              <a:gd name="T69" fmla="*/ 68 h 101"/>
              <a:gd name="T70" fmla="*/ 35 w 100"/>
              <a:gd name="T71" fmla="*/ 64 h 101"/>
              <a:gd name="T72" fmla="*/ 41 w 100"/>
              <a:gd name="T73" fmla="*/ 57 h 101"/>
              <a:gd name="T74" fmla="*/ 42 w 100"/>
              <a:gd name="T75" fmla="*/ 72 h 101"/>
              <a:gd name="T76" fmla="*/ 39 w 100"/>
              <a:gd name="T77" fmla="*/ 72 h 101"/>
              <a:gd name="T78" fmla="*/ 43 w 100"/>
              <a:gd name="T79" fmla="*/ 75 h 101"/>
              <a:gd name="T80" fmla="*/ 43 w 100"/>
              <a:gd name="T81" fmla="*/ 77 h 101"/>
              <a:gd name="T82" fmla="*/ 43 w 100"/>
              <a:gd name="T83" fmla="*/ 75 h 101"/>
              <a:gd name="T84" fmla="*/ 37 w 100"/>
              <a:gd name="T85" fmla="*/ 71 h 101"/>
              <a:gd name="T86" fmla="*/ 35 w 100"/>
              <a:gd name="T87" fmla="*/ 71 h 101"/>
              <a:gd name="T88" fmla="*/ 45 w 100"/>
              <a:gd name="T89" fmla="*/ 70 h 101"/>
              <a:gd name="T90" fmla="*/ 45 w 100"/>
              <a:gd name="T91" fmla="*/ 72 h 101"/>
              <a:gd name="T92" fmla="*/ 45 w 100"/>
              <a:gd name="T93" fmla="*/ 70 h 101"/>
              <a:gd name="T94" fmla="*/ 41 w 100"/>
              <a:gd name="T95" fmla="*/ 67 h 101"/>
              <a:gd name="T96" fmla="*/ 40 w 100"/>
              <a:gd name="T97" fmla="*/ 67 h 101"/>
              <a:gd name="T98" fmla="*/ 38 w 100"/>
              <a:gd name="T99" fmla="*/ 75 h 101"/>
              <a:gd name="T100" fmla="*/ 38 w 100"/>
              <a:gd name="T101" fmla="*/ 77 h 101"/>
              <a:gd name="T102" fmla="*/ 38 w 100"/>
              <a:gd name="T103" fmla="*/ 75 h 101"/>
              <a:gd name="T104" fmla="*/ 43 w 100"/>
              <a:gd name="T105" fmla="*/ 72 h 101"/>
              <a:gd name="T106" fmla="*/ 42 w 100"/>
              <a:gd name="T107" fmla="*/ 75 h 101"/>
              <a:gd name="T108" fmla="*/ 39 w 100"/>
              <a:gd name="T109" fmla="*/ 75 h 101"/>
              <a:gd name="T110" fmla="*/ 38 w 100"/>
              <a:gd name="T111" fmla="*/ 71 h 101"/>
              <a:gd name="T112" fmla="*/ 41 w 100"/>
              <a:gd name="T11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01">
                <a:moveTo>
                  <a:pt x="45" y="28"/>
                </a:moveTo>
                <a:cubicBezTo>
                  <a:pt x="57" y="28"/>
                  <a:pt x="68" y="34"/>
                  <a:pt x="75" y="42"/>
                </a:cubicBezTo>
                <a:cubicBezTo>
                  <a:pt x="8" y="42"/>
                  <a:pt x="8" y="42"/>
                  <a:pt x="8" y="42"/>
                </a:cubicBezTo>
                <a:cubicBezTo>
                  <a:pt x="15" y="34"/>
                  <a:pt x="25" y="29"/>
                  <a:pt x="37" y="28"/>
                </a:cubicBezTo>
                <a:cubicBezTo>
                  <a:pt x="37" y="28"/>
                  <a:pt x="37" y="27"/>
                  <a:pt x="37" y="27"/>
                </a:cubicBezTo>
                <a:cubicBezTo>
                  <a:pt x="37" y="25"/>
                  <a:pt x="39" y="24"/>
                  <a:pt x="41" y="24"/>
                </a:cubicBezTo>
                <a:cubicBezTo>
                  <a:pt x="43" y="24"/>
                  <a:pt x="45" y="25"/>
                  <a:pt x="45" y="27"/>
                </a:cubicBezTo>
                <a:cubicBezTo>
                  <a:pt x="45" y="28"/>
                  <a:pt x="45" y="28"/>
                  <a:pt x="45" y="28"/>
                </a:cubicBezTo>
                <a:close/>
                <a:moveTo>
                  <a:pt x="63" y="8"/>
                </a:moveTo>
                <a:cubicBezTo>
                  <a:pt x="20" y="8"/>
                  <a:pt x="20" y="8"/>
                  <a:pt x="20" y="8"/>
                </a:cubicBezTo>
                <a:cubicBezTo>
                  <a:pt x="20" y="8"/>
                  <a:pt x="20" y="8"/>
                  <a:pt x="20" y="8"/>
                </a:cubicBezTo>
                <a:cubicBezTo>
                  <a:pt x="20" y="6"/>
                  <a:pt x="20" y="6"/>
                  <a:pt x="20" y="6"/>
                </a:cubicBezTo>
                <a:cubicBezTo>
                  <a:pt x="10" y="6"/>
                  <a:pt x="10" y="6"/>
                  <a:pt x="10" y="6"/>
                </a:cubicBezTo>
                <a:cubicBezTo>
                  <a:pt x="7" y="6"/>
                  <a:pt x="4" y="9"/>
                  <a:pt x="4" y="12"/>
                </a:cubicBezTo>
                <a:cubicBezTo>
                  <a:pt x="4" y="50"/>
                  <a:pt x="4" y="50"/>
                  <a:pt x="4" y="50"/>
                </a:cubicBezTo>
                <a:cubicBezTo>
                  <a:pt x="79" y="50"/>
                  <a:pt x="79" y="50"/>
                  <a:pt x="79" y="50"/>
                </a:cubicBezTo>
                <a:cubicBezTo>
                  <a:pt x="79" y="12"/>
                  <a:pt x="79" y="12"/>
                  <a:pt x="79" y="12"/>
                </a:cubicBezTo>
                <a:cubicBezTo>
                  <a:pt x="79" y="9"/>
                  <a:pt x="76" y="6"/>
                  <a:pt x="73" y="6"/>
                </a:cubicBezTo>
                <a:cubicBezTo>
                  <a:pt x="63" y="6"/>
                  <a:pt x="63" y="6"/>
                  <a:pt x="63" y="6"/>
                </a:cubicBezTo>
                <a:cubicBezTo>
                  <a:pt x="63" y="8"/>
                  <a:pt x="63" y="8"/>
                  <a:pt x="63" y="8"/>
                </a:cubicBezTo>
                <a:cubicBezTo>
                  <a:pt x="63" y="8"/>
                  <a:pt x="63" y="8"/>
                  <a:pt x="63" y="8"/>
                </a:cubicBezTo>
                <a:close/>
                <a:moveTo>
                  <a:pt x="20" y="0"/>
                </a:moveTo>
                <a:cubicBezTo>
                  <a:pt x="20" y="0"/>
                  <a:pt x="20" y="0"/>
                  <a:pt x="20" y="0"/>
                </a:cubicBezTo>
                <a:cubicBezTo>
                  <a:pt x="20" y="3"/>
                  <a:pt x="20" y="3"/>
                  <a:pt x="20" y="3"/>
                </a:cubicBezTo>
                <a:cubicBezTo>
                  <a:pt x="10" y="3"/>
                  <a:pt x="10" y="3"/>
                  <a:pt x="10" y="3"/>
                </a:cubicBezTo>
                <a:cubicBezTo>
                  <a:pt x="5" y="3"/>
                  <a:pt x="1" y="7"/>
                  <a:pt x="1" y="12"/>
                </a:cubicBezTo>
                <a:cubicBezTo>
                  <a:pt x="1" y="56"/>
                  <a:pt x="1" y="56"/>
                  <a:pt x="1" y="56"/>
                </a:cubicBezTo>
                <a:cubicBezTo>
                  <a:pt x="0" y="59"/>
                  <a:pt x="0" y="61"/>
                  <a:pt x="0" y="64"/>
                </a:cubicBezTo>
                <a:cubicBezTo>
                  <a:pt x="0" y="84"/>
                  <a:pt x="18" y="101"/>
                  <a:pt x="41" y="101"/>
                </a:cubicBezTo>
                <a:cubicBezTo>
                  <a:pt x="53" y="101"/>
                  <a:pt x="64" y="96"/>
                  <a:pt x="71" y="89"/>
                </a:cubicBezTo>
                <a:cubicBezTo>
                  <a:pt x="70" y="87"/>
                  <a:pt x="70" y="85"/>
                  <a:pt x="70" y="83"/>
                </a:cubicBezTo>
                <a:cubicBezTo>
                  <a:pt x="70" y="82"/>
                  <a:pt x="70" y="80"/>
                  <a:pt x="70" y="79"/>
                </a:cubicBezTo>
                <a:cubicBezTo>
                  <a:pt x="79" y="79"/>
                  <a:pt x="79" y="79"/>
                  <a:pt x="79" y="79"/>
                </a:cubicBezTo>
                <a:cubicBezTo>
                  <a:pt x="80" y="77"/>
                  <a:pt x="81" y="75"/>
                  <a:pt x="82" y="73"/>
                </a:cubicBezTo>
                <a:cubicBezTo>
                  <a:pt x="100" y="48"/>
                  <a:pt x="100" y="48"/>
                  <a:pt x="100" y="48"/>
                </a:cubicBezTo>
                <a:cubicBezTo>
                  <a:pt x="94" y="44"/>
                  <a:pt x="94" y="44"/>
                  <a:pt x="94" y="44"/>
                </a:cubicBezTo>
                <a:cubicBezTo>
                  <a:pt x="82" y="49"/>
                  <a:pt x="82" y="49"/>
                  <a:pt x="82" y="49"/>
                </a:cubicBezTo>
                <a:cubicBezTo>
                  <a:pt x="82" y="12"/>
                  <a:pt x="82" y="12"/>
                  <a:pt x="82" y="12"/>
                </a:cubicBezTo>
                <a:cubicBezTo>
                  <a:pt x="82" y="7"/>
                  <a:pt x="78" y="3"/>
                  <a:pt x="73" y="3"/>
                </a:cubicBezTo>
                <a:cubicBezTo>
                  <a:pt x="63" y="3"/>
                  <a:pt x="63" y="3"/>
                  <a:pt x="63" y="3"/>
                </a:cubicBezTo>
                <a:cubicBezTo>
                  <a:pt x="63" y="0"/>
                  <a:pt x="63" y="0"/>
                  <a:pt x="63" y="0"/>
                </a:cubicBezTo>
                <a:cubicBezTo>
                  <a:pt x="63" y="0"/>
                  <a:pt x="63" y="0"/>
                  <a:pt x="63" y="0"/>
                </a:cubicBezTo>
                <a:cubicBezTo>
                  <a:pt x="20" y="0"/>
                  <a:pt x="20" y="0"/>
                  <a:pt x="20" y="0"/>
                </a:cubicBezTo>
                <a:close/>
                <a:moveTo>
                  <a:pt x="19" y="67"/>
                </a:moveTo>
                <a:cubicBezTo>
                  <a:pt x="20" y="67"/>
                  <a:pt x="21" y="69"/>
                  <a:pt x="21" y="70"/>
                </a:cubicBezTo>
                <a:cubicBezTo>
                  <a:pt x="21" y="72"/>
                  <a:pt x="20" y="73"/>
                  <a:pt x="19" y="73"/>
                </a:cubicBezTo>
                <a:cubicBezTo>
                  <a:pt x="17" y="73"/>
                  <a:pt x="16" y="72"/>
                  <a:pt x="16" y="70"/>
                </a:cubicBezTo>
                <a:cubicBezTo>
                  <a:pt x="16" y="69"/>
                  <a:pt x="17" y="67"/>
                  <a:pt x="19" y="67"/>
                </a:cubicBezTo>
                <a:close/>
                <a:moveTo>
                  <a:pt x="62" y="67"/>
                </a:moveTo>
                <a:cubicBezTo>
                  <a:pt x="64" y="67"/>
                  <a:pt x="65" y="69"/>
                  <a:pt x="65" y="70"/>
                </a:cubicBezTo>
                <a:cubicBezTo>
                  <a:pt x="65" y="72"/>
                  <a:pt x="64" y="73"/>
                  <a:pt x="62" y="73"/>
                </a:cubicBezTo>
                <a:cubicBezTo>
                  <a:pt x="61" y="73"/>
                  <a:pt x="60" y="72"/>
                  <a:pt x="60" y="70"/>
                </a:cubicBezTo>
                <a:cubicBezTo>
                  <a:pt x="60" y="69"/>
                  <a:pt x="61" y="67"/>
                  <a:pt x="62" y="67"/>
                </a:cubicBezTo>
                <a:close/>
                <a:moveTo>
                  <a:pt x="41" y="57"/>
                </a:moveTo>
                <a:cubicBezTo>
                  <a:pt x="44" y="57"/>
                  <a:pt x="47" y="60"/>
                  <a:pt x="47" y="63"/>
                </a:cubicBezTo>
                <a:cubicBezTo>
                  <a:pt x="47" y="64"/>
                  <a:pt x="47" y="64"/>
                  <a:pt x="47" y="64"/>
                </a:cubicBezTo>
                <a:cubicBezTo>
                  <a:pt x="47" y="64"/>
                  <a:pt x="47" y="64"/>
                  <a:pt x="47" y="64"/>
                </a:cubicBezTo>
                <a:cubicBezTo>
                  <a:pt x="50" y="63"/>
                  <a:pt x="54" y="64"/>
                  <a:pt x="55" y="68"/>
                </a:cubicBezTo>
                <a:cubicBezTo>
                  <a:pt x="56" y="71"/>
                  <a:pt x="54" y="74"/>
                  <a:pt x="51" y="75"/>
                </a:cubicBezTo>
                <a:cubicBezTo>
                  <a:pt x="51" y="75"/>
                  <a:pt x="50" y="75"/>
                  <a:pt x="50" y="75"/>
                </a:cubicBezTo>
                <a:cubicBezTo>
                  <a:pt x="50" y="76"/>
                  <a:pt x="50" y="76"/>
                  <a:pt x="51" y="76"/>
                </a:cubicBezTo>
                <a:cubicBezTo>
                  <a:pt x="53" y="79"/>
                  <a:pt x="52" y="82"/>
                  <a:pt x="49" y="84"/>
                </a:cubicBezTo>
                <a:cubicBezTo>
                  <a:pt x="47" y="86"/>
                  <a:pt x="43" y="86"/>
                  <a:pt x="41" y="83"/>
                </a:cubicBezTo>
                <a:cubicBezTo>
                  <a:pt x="41" y="83"/>
                  <a:pt x="41" y="83"/>
                  <a:pt x="40" y="82"/>
                </a:cubicBezTo>
                <a:cubicBezTo>
                  <a:pt x="40" y="83"/>
                  <a:pt x="40" y="83"/>
                  <a:pt x="40" y="83"/>
                </a:cubicBezTo>
                <a:cubicBezTo>
                  <a:pt x="38" y="86"/>
                  <a:pt x="34" y="86"/>
                  <a:pt x="32" y="84"/>
                </a:cubicBezTo>
                <a:cubicBezTo>
                  <a:pt x="29" y="82"/>
                  <a:pt x="28" y="79"/>
                  <a:pt x="30" y="76"/>
                </a:cubicBezTo>
                <a:cubicBezTo>
                  <a:pt x="30" y="76"/>
                  <a:pt x="31" y="76"/>
                  <a:pt x="31" y="75"/>
                </a:cubicBezTo>
                <a:cubicBezTo>
                  <a:pt x="31" y="75"/>
                  <a:pt x="30" y="75"/>
                  <a:pt x="30" y="75"/>
                </a:cubicBezTo>
                <a:cubicBezTo>
                  <a:pt x="27" y="74"/>
                  <a:pt x="25" y="71"/>
                  <a:pt x="26" y="68"/>
                </a:cubicBezTo>
                <a:cubicBezTo>
                  <a:pt x="27" y="64"/>
                  <a:pt x="31" y="63"/>
                  <a:pt x="34" y="64"/>
                </a:cubicBezTo>
                <a:cubicBezTo>
                  <a:pt x="34" y="64"/>
                  <a:pt x="34" y="64"/>
                  <a:pt x="35" y="64"/>
                </a:cubicBezTo>
                <a:cubicBezTo>
                  <a:pt x="35" y="64"/>
                  <a:pt x="35" y="64"/>
                  <a:pt x="35" y="63"/>
                </a:cubicBezTo>
                <a:cubicBezTo>
                  <a:pt x="35" y="60"/>
                  <a:pt x="37" y="57"/>
                  <a:pt x="41" y="57"/>
                </a:cubicBezTo>
                <a:close/>
                <a:moveTo>
                  <a:pt x="40" y="71"/>
                </a:moveTo>
                <a:cubicBezTo>
                  <a:pt x="41" y="71"/>
                  <a:pt x="42" y="71"/>
                  <a:pt x="42" y="72"/>
                </a:cubicBezTo>
                <a:cubicBezTo>
                  <a:pt x="42" y="73"/>
                  <a:pt x="41" y="74"/>
                  <a:pt x="40" y="74"/>
                </a:cubicBezTo>
                <a:cubicBezTo>
                  <a:pt x="40" y="74"/>
                  <a:pt x="39" y="73"/>
                  <a:pt x="39" y="72"/>
                </a:cubicBezTo>
                <a:cubicBezTo>
                  <a:pt x="39" y="71"/>
                  <a:pt x="40" y="71"/>
                  <a:pt x="40" y="71"/>
                </a:cubicBezTo>
                <a:close/>
                <a:moveTo>
                  <a:pt x="43" y="75"/>
                </a:moveTo>
                <a:cubicBezTo>
                  <a:pt x="44" y="75"/>
                  <a:pt x="44" y="76"/>
                  <a:pt x="44" y="76"/>
                </a:cubicBezTo>
                <a:cubicBezTo>
                  <a:pt x="44" y="77"/>
                  <a:pt x="44" y="77"/>
                  <a:pt x="43" y="77"/>
                </a:cubicBezTo>
                <a:cubicBezTo>
                  <a:pt x="43" y="77"/>
                  <a:pt x="42" y="77"/>
                  <a:pt x="42" y="76"/>
                </a:cubicBezTo>
                <a:cubicBezTo>
                  <a:pt x="42" y="76"/>
                  <a:pt x="43" y="75"/>
                  <a:pt x="43" y="75"/>
                </a:cubicBezTo>
                <a:close/>
                <a:moveTo>
                  <a:pt x="36" y="70"/>
                </a:moveTo>
                <a:cubicBezTo>
                  <a:pt x="36" y="70"/>
                  <a:pt x="37" y="71"/>
                  <a:pt x="37" y="71"/>
                </a:cubicBezTo>
                <a:cubicBezTo>
                  <a:pt x="37" y="71"/>
                  <a:pt x="36" y="72"/>
                  <a:pt x="36" y="72"/>
                </a:cubicBezTo>
                <a:cubicBezTo>
                  <a:pt x="36" y="72"/>
                  <a:pt x="35" y="71"/>
                  <a:pt x="35" y="71"/>
                </a:cubicBezTo>
                <a:cubicBezTo>
                  <a:pt x="35" y="71"/>
                  <a:pt x="36" y="70"/>
                  <a:pt x="36" y="70"/>
                </a:cubicBezTo>
                <a:close/>
                <a:moveTo>
                  <a:pt x="45" y="70"/>
                </a:moveTo>
                <a:cubicBezTo>
                  <a:pt x="45" y="70"/>
                  <a:pt x="46" y="70"/>
                  <a:pt x="46" y="71"/>
                </a:cubicBezTo>
                <a:cubicBezTo>
                  <a:pt x="46" y="71"/>
                  <a:pt x="45" y="72"/>
                  <a:pt x="45" y="72"/>
                </a:cubicBezTo>
                <a:cubicBezTo>
                  <a:pt x="44" y="72"/>
                  <a:pt x="44" y="71"/>
                  <a:pt x="44" y="71"/>
                </a:cubicBezTo>
                <a:cubicBezTo>
                  <a:pt x="44" y="70"/>
                  <a:pt x="44" y="70"/>
                  <a:pt x="45" y="70"/>
                </a:cubicBezTo>
                <a:close/>
                <a:moveTo>
                  <a:pt x="40" y="66"/>
                </a:moveTo>
                <a:cubicBezTo>
                  <a:pt x="41" y="66"/>
                  <a:pt x="41" y="67"/>
                  <a:pt x="41" y="67"/>
                </a:cubicBezTo>
                <a:cubicBezTo>
                  <a:pt x="41" y="68"/>
                  <a:pt x="41" y="68"/>
                  <a:pt x="40" y="68"/>
                </a:cubicBezTo>
                <a:cubicBezTo>
                  <a:pt x="40" y="68"/>
                  <a:pt x="40" y="68"/>
                  <a:pt x="40" y="67"/>
                </a:cubicBezTo>
                <a:cubicBezTo>
                  <a:pt x="40" y="67"/>
                  <a:pt x="40" y="66"/>
                  <a:pt x="40" y="66"/>
                </a:cubicBezTo>
                <a:close/>
                <a:moveTo>
                  <a:pt x="38" y="75"/>
                </a:moveTo>
                <a:cubicBezTo>
                  <a:pt x="38" y="75"/>
                  <a:pt x="38" y="76"/>
                  <a:pt x="38" y="76"/>
                </a:cubicBezTo>
                <a:cubicBezTo>
                  <a:pt x="38" y="76"/>
                  <a:pt x="38" y="77"/>
                  <a:pt x="38" y="77"/>
                </a:cubicBezTo>
                <a:cubicBezTo>
                  <a:pt x="37" y="77"/>
                  <a:pt x="37" y="76"/>
                  <a:pt x="37" y="76"/>
                </a:cubicBezTo>
                <a:cubicBezTo>
                  <a:pt x="37" y="76"/>
                  <a:pt x="37" y="75"/>
                  <a:pt x="38" y="75"/>
                </a:cubicBezTo>
                <a:close/>
                <a:moveTo>
                  <a:pt x="43" y="69"/>
                </a:moveTo>
                <a:cubicBezTo>
                  <a:pt x="43" y="70"/>
                  <a:pt x="43" y="71"/>
                  <a:pt x="43" y="72"/>
                </a:cubicBezTo>
                <a:cubicBezTo>
                  <a:pt x="44" y="72"/>
                  <a:pt x="44" y="73"/>
                  <a:pt x="45" y="74"/>
                </a:cubicBezTo>
                <a:cubicBezTo>
                  <a:pt x="44" y="74"/>
                  <a:pt x="43" y="74"/>
                  <a:pt x="42" y="75"/>
                </a:cubicBezTo>
                <a:cubicBezTo>
                  <a:pt x="41" y="75"/>
                  <a:pt x="41" y="76"/>
                  <a:pt x="40" y="77"/>
                </a:cubicBezTo>
                <a:cubicBezTo>
                  <a:pt x="40" y="76"/>
                  <a:pt x="39" y="75"/>
                  <a:pt x="39" y="75"/>
                </a:cubicBezTo>
                <a:cubicBezTo>
                  <a:pt x="38" y="74"/>
                  <a:pt x="37" y="74"/>
                  <a:pt x="36" y="74"/>
                </a:cubicBezTo>
                <a:cubicBezTo>
                  <a:pt x="37" y="73"/>
                  <a:pt x="38" y="72"/>
                  <a:pt x="38" y="71"/>
                </a:cubicBezTo>
                <a:cubicBezTo>
                  <a:pt x="38" y="71"/>
                  <a:pt x="38" y="70"/>
                  <a:pt x="38" y="69"/>
                </a:cubicBezTo>
                <a:cubicBezTo>
                  <a:pt x="39" y="69"/>
                  <a:pt x="40" y="69"/>
                  <a:pt x="41" y="69"/>
                </a:cubicBezTo>
                <a:cubicBezTo>
                  <a:pt x="41" y="69"/>
                  <a:pt x="42" y="69"/>
                  <a:pt x="43" y="6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8" name="Freeform 224"/>
          <p:cNvSpPr/>
          <p:nvPr/>
        </p:nvSpPr>
        <p:spPr bwMode="auto">
          <a:xfrm>
            <a:off x="6037087" y="3995938"/>
            <a:ext cx="70343" cy="35172"/>
          </a:xfrm>
          <a:custGeom>
            <a:avLst/>
            <a:gdLst>
              <a:gd name="T0" fmla="*/ 33 w 34"/>
              <a:gd name="T1" fmla="*/ 0 h 17"/>
              <a:gd name="T2" fmla="*/ 0 w 34"/>
              <a:gd name="T3" fmla="*/ 0 h 17"/>
              <a:gd name="T4" fmla="*/ 0 w 34"/>
              <a:gd name="T5" fmla="*/ 2 h 17"/>
              <a:gd name="T6" fmla="*/ 17 w 34"/>
              <a:gd name="T7" fmla="*/ 17 h 17"/>
              <a:gd name="T8" fmla="*/ 34 w 34"/>
              <a:gd name="T9" fmla="*/ 2 h 17"/>
              <a:gd name="T10" fmla="*/ 33 w 34"/>
              <a:gd name="T11" fmla="*/ 0 h 17"/>
            </a:gdLst>
            <a:ahLst/>
            <a:cxnLst>
              <a:cxn ang="0">
                <a:pos x="T0" y="T1"/>
              </a:cxn>
              <a:cxn ang="0">
                <a:pos x="T2" y="T3"/>
              </a:cxn>
              <a:cxn ang="0">
                <a:pos x="T4" y="T5"/>
              </a:cxn>
              <a:cxn ang="0">
                <a:pos x="T6" y="T7"/>
              </a:cxn>
              <a:cxn ang="0">
                <a:pos x="T8" y="T9"/>
              </a:cxn>
              <a:cxn ang="0">
                <a:pos x="T10" y="T11"/>
              </a:cxn>
            </a:cxnLst>
            <a:rect l="0" t="0" r="r" b="b"/>
            <a:pathLst>
              <a:path w="34" h="17">
                <a:moveTo>
                  <a:pt x="33" y="0"/>
                </a:moveTo>
                <a:cubicBezTo>
                  <a:pt x="0" y="0"/>
                  <a:pt x="0" y="0"/>
                  <a:pt x="0" y="0"/>
                </a:cubicBezTo>
                <a:cubicBezTo>
                  <a:pt x="0" y="1"/>
                  <a:pt x="0" y="1"/>
                  <a:pt x="0" y="2"/>
                </a:cubicBezTo>
                <a:cubicBezTo>
                  <a:pt x="0" y="11"/>
                  <a:pt x="8" y="17"/>
                  <a:pt x="17" y="17"/>
                </a:cubicBezTo>
                <a:cubicBezTo>
                  <a:pt x="25" y="17"/>
                  <a:pt x="34" y="11"/>
                  <a:pt x="34" y="2"/>
                </a:cubicBezTo>
                <a:cubicBezTo>
                  <a:pt x="34" y="1"/>
                  <a:pt x="33" y="1"/>
                  <a:pt x="33"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9" name="Freeform 225"/>
          <p:cNvSpPr>
            <a:spLocks noEditPoints="1"/>
          </p:cNvSpPr>
          <p:nvPr/>
        </p:nvSpPr>
        <p:spPr bwMode="auto">
          <a:xfrm>
            <a:off x="7025413" y="3365485"/>
            <a:ext cx="231254" cy="189048"/>
          </a:xfrm>
          <a:custGeom>
            <a:avLst/>
            <a:gdLst>
              <a:gd name="T0" fmla="*/ 34 w 111"/>
              <a:gd name="T1" fmla="*/ 91 h 91"/>
              <a:gd name="T2" fmla="*/ 32 w 111"/>
              <a:gd name="T3" fmla="*/ 91 h 91"/>
              <a:gd name="T4" fmla="*/ 22 w 111"/>
              <a:gd name="T5" fmla="*/ 91 h 91"/>
              <a:gd name="T6" fmla="*/ 21 w 111"/>
              <a:gd name="T7" fmla="*/ 91 h 91"/>
              <a:gd name="T8" fmla="*/ 21 w 111"/>
              <a:gd name="T9" fmla="*/ 85 h 91"/>
              <a:gd name="T10" fmla="*/ 23 w 111"/>
              <a:gd name="T11" fmla="*/ 85 h 91"/>
              <a:gd name="T12" fmla="*/ 26 w 111"/>
              <a:gd name="T13" fmla="*/ 38 h 91"/>
              <a:gd name="T14" fmla="*/ 11 w 111"/>
              <a:gd name="T15" fmla="*/ 38 h 91"/>
              <a:gd name="T16" fmla="*/ 11 w 111"/>
              <a:gd name="T17" fmla="*/ 31 h 91"/>
              <a:gd name="T18" fmla="*/ 26 w 111"/>
              <a:gd name="T19" fmla="*/ 31 h 91"/>
              <a:gd name="T20" fmla="*/ 27 w 111"/>
              <a:gd name="T21" fmla="*/ 12 h 91"/>
              <a:gd name="T22" fmla="*/ 6 w 111"/>
              <a:gd name="T23" fmla="*/ 9 h 91"/>
              <a:gd name="T24" fmla="*/ 6 w 111"/>
              <a:gd name="T25" fmla="*/ 6 h 91"/>
              <a:gd name="T26" fmla="*/ 0 w 111"/>
              <a:gd name="T27" fmla="*/ 5 h 91"/>
              <a:gd name="T28" fmla="*/ 0 w 111"/>
              <a:gd name="T29" fmla="*/ 5 h 91"/>
              <a:gd name="T30" fmla="*/ 0 w 111"/>
              <a:gd name="T31" fmla="*/ 0 h 91"/>
              <a:gd name="T32" fmla="*/ 55 w 111"/>
              <a:gd name="T33" fmla="*/ 4 h 91"/>
              <a:gd name="T34" fmla="*/ 111 w 111"/>
              <a:gd name="T35" fmla="*/ 0 h 91"/>
              <a:gd name="T36" fmla="*/ 111 w 111"/>
              <a:gd name="T37" fmla="*/ 5 h 91"/>
              <a:gd name="T38" fmla="*/ 111 w 111"/>
              <a:gd name="T39" fmla="*/ 5 h 91"/>
              <a:gd name="T40" fmla="*/ 111 w 111"/>
              <a:gd name="T41" fmla="*/ 6 h 91"/>
              <a:gd name="T42" fmla="*/ 105 w 111"/>
              <a:gd name="T43" fmla="*/ 6 h 91"/>
              <a:gd name="T44" fmla="*/ 105 w 111"/>
              <a:gd name="T45" fmla="*/ 9 h 91"/>
              <a:gd name="T46" fmla="*/ 83 w 111"/>
              <a:gd name="T47" fmla="*/ 11 h 91"/>
              <a:gd name="T48" fmla="*/ 85 w 111"/>
              <a:gd name="T49" fmla="*/ 31 h 91"/>
              <a:gd name="T50" fmla="*/ 99 w 111"/>
              <a:gd name="T51" fmla="*/ 31 h 91"/>
              <a:gd name="T52" fmla="*/ 99 w 111"/>
              <a:gd name="T53" fmla="*/ 38 h 91"/>
              <a:gd name="T54" fmla="*/ 85 w 111"/>
              <a:gd name="T55" fmla="*/ 38 h 91"/>
              <a:gd name="T56" fmla="*/ 88 w 111"/>
              <a:gd name="T57" fmla="*/ 85 h 91"/>
              <a:gd name="T58" fmla="*/ 90 w 111"/>
              <a:gd name="T59" fmla="*/ 85 h 91"/>
              <a:gd name="T60" fmla="*/ 90 w 111"/>
              <a:gd name="T61" fmla="*/ 91 h 91"/>
              <a:gd name="T62" fmla="*/ 88 w 111"/>
              <a:gd name="T63" fmla="*/ 91 h 91"/>
              <a:gd name="T64" fmla="*/ 79 w 111"/>
              <a:gd name="T65" fmla="*/ 91 h 91"/>
              <a:gd name="T66" fmla="*/ 77 w 111"/>
              <a:gd name="T67" fmla="*/ 91 h 91"/>
              <a:gd name="T68" fmla="*/ 77 w 111"/>
              <a:gd name="T69" fmla="*/ 85 h 91"/>
              <a:gd name="T70" fmla="*/ 79 w 111"/>
              <a:gd name="T71" fmla="*/ 85 h 91"/>
              <a:gd name="T72" fmla="*/ 78 w 111"/>
              <a:gd name="T73" fmla="*/ 38 h 91"/>
              <a:gd name="T74" fmla="*/ 33 w 111"/>
              <a:gd name="T75" fmla="*/ 38 h 91"/>
              <a:gd name="T76" fmla="*/ 32 w 111"/>
              <a:gd name="T77" fmla="*/ 85 h 91"/>
              <a:gd name="T78" fmla="*/ 34 w 111"/>
              <a:gd name="T79" fmla="*/ 85 h 91"/>
              <a:gd name="T80" fmla="*/ 34 w 111"/>
              <a:gd name="T81" fmla="*/ 91 h 91"/>
              <a:gd name="T82" fmla="*/ 48 w 111"/>
              <a:gd name="T83" fmla="*/ 12 h 91"/>
              <a:gd name="T84" fmla="*/ 48 w 111"/>
              <a:gd name="T85" fmla="*/ 12 h 91"/>
              <a:gd name="T86" fmla="*/ 33 w 111"/>
              <a:gd name="T87" fmla="*/ 12 h 91"/>
              <a:gd name="T88" fmla="*/ 33 w 111"/>
              <a:gd name="T89" fmla="*/ 31 h 91"/>
              <a:gd name="T90" fmla="*/ 48 w 111"/>
              <a:gd name="T91" fmla="*/ 31 h 91"/>
              <a:gd name="T92" fmla="*/ 48 w 111"/>
              <a:gd name="T93" fmla="*/ 12 h 91"/>
              <a:gd name="T94" fmla="*/ 51 w 111"/>
              <a:gd name="T95" fmla="*/ 12 h 91"/>
              <a:gd name="T96" fmla="*/ 51 w 111"/>
              <a:gd name="T97" fmla="*/ 31 h 91"/>
              <a:gd name="T98" fmla="*/ 60 w 111"/>
              <a:gd name="T99" fmla="*/ 31 h 91"/>
              <a:gd name="T100" fmla="*/ 60 w 111"/>
              <a:gd name="T101" fmla="*/ 12 h 91"/>
              <a:gd name="T102" fmla="*/ 55 w 111"/>
              <a:gd name="T103" fmla="*/ 12 h 91"/>
              <a:gd name="T104" fmla="*/ 51 w 111"/>
              <a:gd name="T105" fmla="*/ 12 h 91"/>
              <a:gd name="T106" fmla="*/ 62 w 111"/>
              <a:gd name="T107" fmla="*/ 12 h 91"/>
              <a:gd name="T108" fmla="*/ 63 w 111"/>
              <a:gd name="T109" fmla="*/ 12 h 91"/>
              <a:gd name="T110" fmla="*/ 63 w 111"/>
              <a:gd name="T111" fmla="*/ 31 h 91"/>
              <a:gd name="T112" fmla="*/ 78 w 111"/>
              <a:gd name="T113" fmla="*/ 31 h 91"/>
              <a:gd name="T114" fmla="*/ 77 w 111"/>
              <a:gd name="T115" fmla="*/ 12 h 91"/>
              <a:gd name="T116" fmla="*/ 62 w 111"/>
              <a:gd name="T117"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91">
                <a:moveTo>
                  <a:pt x="34" y="91"/>
                </a:moveTo>
                <a:cubicBezTo>
                  <a:pt x="32" y="91"/>
                  <a:pt x="32" y="91"/>
                  <a:pt x="32" y="91"/>
                </a:cubicBezTo>
                <a:cubicBezTo>
                  <a:pt x="22" y="91"/>
                  <a:pt x="22" y="91"/>
                  <a:pt x="22" y="91"/>
                </a:cubicBezTo>
                <a:cubicBezTo>
                  <a:pt x="21" y="91"/>
                  <a:pt x="21" y="91"/>
                  <a:pt x="21" y="91"/>
                </a:cubicBezTo>
                <a:cubicBezTo>
                  <a:pt x="21" y="85"/>
                  <a:pt x="21" y="85"/>
                  <a:pt x="21" y="85"/>
                </a:cubicBezTo>
                <a:cubicBezTo>
                  <a:pt x="23" y="85"/>
                  <a:pt x="23" y="85"/>
                  <a:pt x="23" y="85"/>
                </a:cubicBezTo>
                <a:cubicBezTo>
                  <a:pt x="26" y="38"/>
                  <a:pt x="26" y="38"/>
                  <a:pt x="26" y="38"/>
                </a:cubicBezTo>
                <a:cubicBezTo>
                  <a:pt x="11" y="38"/>
                  <a:pt x="11" y="38"/>
                  <a:pt x="11" y="38"/>
                </a:cubicBezTo>
                <a:cubicBezTo>
                  <a:pt x="11" y="31"/>
                  <a:pt x="11" y="31"/>
                  <a:pt x="11" y="31"/>
                </a:cubicBezTo>
                <a:cubicBezTo>
                  <a:pt x="26" y="31"/>
                  <a:pt x="26" y="31"/>
                  <a:pt x="26" y="31"/>
                </a:cubicBezTo>
                <a:cubicBezTo>
                  <a:pt x="27" y="12"/>
                  <a:pt x="27" y="12"/>
                  <a:pt x="27" y="12"/>
                </a:cubicBezTo>
                <a:cubicBezTo>
                  <a:pt x="20" y="11"/>
                  <a:pt x="13" y="10"/>
                  <a:pt x="6" y="9"/>
                </a:cubicBezTo>
                <a:cubicBezTo>
                  <a:pt x="6" y="6"/>
                  <a:pt x="6" y="6"/>
                  <a:pt x="6" y="6"/>
                </a:cubicBezTo>
                <a:cubicBezTo>
                  <a:pt x="0" y="5"/>
                  <a:pt x="0" y="5"/>
                  <a:pt x="0" y="5"/>
                </a:cubicBezTo>
                <a:cubicBezTo>
                  <a:pt x="0" y="5"/>
                  <a:pt x="0" y="5"/>
                  <a:pt x="0" y="5"/>
                </a:cubicBezTo>
                <a:cubicBezTo>
                  <a:pt x="0" y="0"/>
                  <a:pt x="0" y="0"/>
                  <a:pt x="0" y="0"/>
                </a:cubicBezTo>
                <a:cubicBezTo>
                  <a:pt x="18" y="3"/>
                  <a:pt x="36" y="4"/>
                  <a:pt x="55" y="4"/>
                </a:cubicBezTo>
                <a:cubicBezTo>
                  <a:pt x="74" y="4"/>
                  <a:pt x="93" y="3"/>
                  <a:pt x="111" y="0"/>
                </a:cubicBezTo>
                <a:cubicBezTo>
                  <a:pt x="111" y="5"/>
                  <a:pt x="111" y="5"/>
                  <a:pt x="111" y="5"/>
                </a:cubicBezTo>
                <a:cubicBezTo>
                  <a:pt x="111" y="5"/>
                  <a:pt x="111" y="5"/>
                  <a:pt x="111" y="5"/>
                </a:cubicBezTo>
                <a:cubicBezTo>
                  <a:pt x="111" y="6"/>
                  <a:pt x="111" y="6"/>
                  <a:pt x="111" y="6"/>
                </a:cubicBezTo>
                <a:cubicBezTo>
                  <a:pt x="105" y="6"/>
                  <a:pt x="105" y="6"/>
                  <a:pt x="105" y="6"/>
                </a:cubicBezTo>
                <a:cubicBezTo>
                  <a:pt x="105" y="9"/>
                  <a:pt x="105" y="9"/>
                  <a:pt x="105" y="9"/>
                </a:cubicBezTo>
                <a:cubicBezTo>
                  <a:pt x="98" y="10"/>
                  <a:pt x="91" y="11"/>
                  <a:pt x="83" y="11"/>
                </a:cubicBezTo>
                <a:cubicBezTo>
                  <a:pt x="85" y="31"/>
                  <a:pt x="85" y="31"/>
                  <a:pt x="85" y="31"/>
                </a:cubicBezTo>
                <a:cubicBezTo>
                  <a:pt x="99" y="31"/>
                  <a:pt x="99" y="31"/>
                  <a:pt x="99" y="31"/>
                </a:cubicBezTo>
                <a:cubicBezTo>
                  <a:pt x="99" y="38"/>
                  <a:pt x="99" y="38"/>
                  <a:pt x="99" y="38"/>
                </a:cubicBezTo>
                <a:cubicBezTo>
                  <a:pt x="85" y="38"/>
                  <a:pt x="85" y="38"/>
                  <a:pt x="85" y="38"/>
                </a:cubicBezTo>
                <a:cubicBezTo>
                  <a:pt x="88" y="85"/>
                  <a:pt x="88" y="85"/>
                  <a:pt x="88" y="85"/>
                </a:cubicBezTo>
                <a:cubicBezTo>
                  <a:pt x="90" y="85"/>
                  <a:pt x="90" y="85"/>
                  <a:pt x="90" y="85"/>
                </a:cubicBezTo>
                <a:cubicBezTo>
                  <a:pt x="90" y="91"/>
                  <a:pt x="90" y="91"/>
                  <a:pt x="90" y="91"/>
                </a:cubicBezTo>
                <a:cubicBezTo>
                  <a:pt x="88" y="91"/>
                  <a:pt x="88" y="91"/>
                  <a:pt x="88" y="91"/>
                </a:cubicBezTo>
                <a:cubicBezTo>
                  <a:pt x="79" y="91"/>
                  <a:pt x="79" y="91"/>
                  <a:pt x="79" y="91"/>
                </a:cubicBezTo>
                <a:cubicBezTo>
                  <a:pt x="77" y="91"/>
                  <a:pt x="77" y="91"/>
                  <a:pt x="77" y="91"/>
                </a:cubicBezTo>
                <a:cubicBezTo>
                  <a:pt x="77" y="85"/>
                  <a:pt x="77" y="85"/>
                  <a:pt x="77" y="85"/>
                </a:cubicBezTo>
                <a:cubicBezTo>
                  <a:pt x="79" y="85"/>
                  <a:pt x="79" y="85"/>
                  <a:pt x="79" y="85"/>
                </a:cubicBezTo>
                <a:cubicBezTo>
                  <a:pt x="78" y="38"/>
                  <a:pt x="78" y="38"/>
                  <a:pt x="78" y="38"/>
                </a:cubicBezTo>
                <a:cubicBezTo>
                  <a:pt x="33" y="38"/>
                  <a:pt x="33" y="38"/>
                  <a:pt x="33" y="38"/>
                </a:cubicBezTo>
                <a:cubicBezTo>
                  <a:pt x="32" y="85"/>
                  <a:pt x="32" y="85"/>
                  <a:pt x="32" y="85"/>
                </a:cubicBezTo>
                <a:cubicBezTo>
                  <a:pt x="34" y="85"/>
                  <a:pt x="34" y="85"/>
                  <a:pt x="34" y="85"/>
                </a:cubicBezTo>
                <a:cubicBezTo>
                  <a:pt x="34" y="91"/>
                  <a:pt x="34" y="91"/>
                  <a:pt x="34" y="91"/>
                </a:cubicBezTo>
                <a:close/>
                <a:moveTo>
                  <a:pt x="48" y="12"/>
                </a:moveTo>
                <a:cubicBezTo>
                  <a:pt x="48" y="12"/>
                  <a:pt x="48" y="12"/>
                  <a:pt x="48" y="12"/>
                </a:cubicBezTo>
                <a:cubicBezTo>
                  <a:pt x="43" y="12"/>
                  <a:pt x="38" y="12"/>
                  <a:pt x="33" y="12"/>
                </a:cubicBezTo>
                <a:cubicBezTo>
                  <a:pt x="33" y="31"/>
                  <a:pt x="33" y="31"/>
                  <a:pt x="33" y="31"/>
                </a:cubicBezTo>
                <a:cubicBezTo>
                  <a:pt x="48" y="31"/>
                  <a:pt x="48" y="31"/>
                  <a:pt x="48" y="31"/>
                </a:cubicBezTo>
                <a:cubicBezTo>
                  <a:pt x="48" y="12"/>
                  <a:pt x="48" y="12"/>
                  <a:pt x="48" y="12"/>
                </a:cubicBezTo>
                <a:close/>
                <a:moveTo>
                  <a:pt x="51" y="12"/>
                </a:moveTo>
                <a:cubicBezTo>
                  <a:pt x="51" y="31"/>
                  <a:pt x="51" y="31"/>
                  <a:pt x="51" y="31"/>
                </a:cubicBezTo>
                <a:cubicBezTo>
                  <a:pt x="60" y="31"/>
                  <a:pt x="60" y="31"/>
                  <a:pt x="60" y="31"/>
                </a:cubicBezTo>
                <a:cubicBezTo>
                  <a:pt x="60" y="12"/>
                  <a:pt x="60" y="12"/>
                  <a:pt x="60" y="12"/>
                </a:cubicBezTo>
                <a:cubicBezTo>
                  <a:pt x="58" y="12"/>
                  <a:pt x="57" y="12"/>
                  <a:pt x="55" y="12"/>
                </a:cubicBezTo>
                <a:cubicBezTo>
                  <a:pt x="54" y="12"/>
                  <a:pt x="52" y="12"/>
                  <a:pt x="51" y="12"/>
                </a:cubicBezTo>
                <a:close/>
                <a:moveTo>
                  <a:pt x="62" y="12"/>
                </a:moveTo>
                <a:cubicBezTo>
                  <a:pt x="63" y="12"/>
                  <a:pt x="63" y="12"/>
                  <a:pt x="63" y="12"/>
                </a:cubicBezTo>
                <a:cubicBezTo>
                  <a:pt x="63" y="31"/>
                  <a:pt x="63" y="31"/>
                  <a:pt x="63" y="31"/>
                </a:cubicBezTo>
                <a:cubicBezTo>
                  <a:pt x="78" y="31"/>
                  <a:pt x="78" y="31"/>
                  <a:pt x="78" y="31"/>
                </a:cubicBezTo>
                <a:cubicBezTo>
                  <a:pt x="77" y="12"/>
                  <a:pt x="77" y="12"/>
                  <a:pt x="77" y="12"/>
                </a:cubicBezTo>
                <a:cubicBezTo>
                  <a:pt x="72" y="12"/>
                  <a:pt x="67" y="12"/>
                  <a:pt x="62" y="1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0" name="Freeform 226"/>
          <p:cNvSpPr>
            <a:spLocks noEditPoints="1"/>
          </p:cNvSpPr>
          <p:nvPr/>
        </p:nvSpPr>
        <p:spPr bwMode="auto">
          <a:xfrm>
            <a:off x="6911105" y="4459325"/>
            <a:ext cx="166186" cy="168824"/>
          </a:xfrm>
          <a:custGeom>
            <a:avLst/>
            <a:gdLst>
              <a:gd name="T0" fmla="*/ 40 w 80"/>
              <a:gd name="T1" fmla="*/ 4 h 81"/>
              <a:gd name="T2" fmla="*/ 33 w 80"/>
              <a:gd name="T3" fmla="*/ 9 h 81"/>
              <a:gd name="T4" fmla="*/ 26 w 80"/>
              <a:gd name="T5" fmla="*/ 8 h 81"/>
              <a:gd name="T6" fmla="*/ 7 w 80"/>
              <a:gd name="T7" fmla="*/ 14 h 81"/>
              <a:gd name="T8" fmla="*/ 17 w 80"/>
              <a:gd name="T9" fmla="*/ 17 h 81"/>
              <a:gd name="T10" fmla="*/ 13 w 80"/>
              <a:gd name="T11" fmla="*/ 21 h 81"/>
              <a:gd name="T12" fmla="*/ 7 w 80"/>
              <a:gd name="T13" fmla="*/ 14 h 81"/>
              <a:gd name="T14" fmla="*/ 4 w 80"/>
              <a:gd name="T15" fmla="*/ 30 h 81"/>
              <a:gd name="T16" fmla="*/ 8 w 80"/>
              <a:gd name="T17" fmla="*/ 36 h 81"/>
              <a:gd name="T18" fmla="*/ 8 w 80"/>
              <a:gd name="T19" fmla="*/ 39 h 81"/>
              <a:gd name="T20" fmla="*/ 0 w 80"/>
              <a:gd name="T21" fmla="*/ 36 h 81"/>
              <a:gd name="T22" fmla="*/ 6 w 80"/>
              <a:gd name="T23" fmla="*/ 51 h 81"/>
              <a:gd name="T24" fmla="*/ 11 w 80"/>
              <a:gd name="T25" fmla="*/ 57 h 81"/>
              <a:gd name="T26" fmla="*/ 12 w 80"/>
              <a:gd name="T27" fmla="*/ 63 h 81"/>
              <a:gd name="T28" fmla="*/ 21 w 80"/>
              <a:gd name="T29" fmla="*/ 76 h 81"/>
              <a:gd name="T30" fmla="*/ 24 w 80"/>
              <a:gd name="T31" fmla="*/ 69 h 81"/>
              <a:gd name="T32" fmla="*/ 27 w 80"/>
              <a:gd name="T33" fmla="*/ 69 h 81"/>
              <a:gd name="T34" fmla="*/ 21 w 80"/>
              <a:gd name="T35" fmla="*/ 76 h 81"/>
              <a:gd name="T36" fmla="*/ 39 w 80"/>
              <a:gd name="T37" fmla="*/ 75 h 81"/>
              <a:gd name="T38" fmla="*/ 46 w 80"/>
              <a:gd name="T39" fmla="*/ 71 h 81"/>
              <a:gd name="T40" fmla="*/ 52 w 80"/>
              <a:gd name="T41" fmla="*/ 73 h 81"/>
              <a:gd name="T42" fmla="*/ 71 w 80"/>
              <a:gd name="T43" fmla="*/ 66 h 81"/>
              <a:gd name="T44" fmla="*/ 61 w 80"/>
              <a:gd name="T45" fmla="*/ 63 h 81"/>
              <a:gd name="T46" fmla="*/ 65 w 80"/>
              <a:gd name="T47" fmla="*/ 59 h 81"/>
              <a:gd name="T48" fmla="*/ 71 w 80"/>
              <a:gd name="T49" fmla="*/ 66 h 81"/>
              <a:gd name="T50" fmla="*/ 74 w 80"/>
              <a:gd name="T51" fmla="*/ 50 h 81"/>
              <a:gd name="T52" fmla="*/ 71 w 80"/>
              <a:gd name="T53" fmla="*/ 42 h 81"/>
              <a:gd name="T54" fmla="*/ 74 w 80"/>
              <a:gd name="T55" fmla="*/ 36 h 81"/>
              <a:gd name="T56" fmla="*/ 74 w 80"/>
              <a:gd name="T57" fmla="*/ 20 h 81"/>
              <a:gd name="T58" fmla="*/ 68 w 80"/>
              <a:gd name="T59" fmla="*/ 25 h 81"/>
              <a:gd name="T60" fmla="*/ 65 w 80"/>
              <a:gd name="T61" fmla="*/ 23 h 81"/>
              <a:gd name="T62" fmla="*/ 74 w 80"/>
              <a:gd name="T63" fmla="*/ 20 h 81"/>
              <a:gd name="T64" fmla="*/ 61 w 80"/>
              <a:gd name="T65" fmla="*/ 11 h 81"/>
              <a:gd name="T66" fmla="*/ 53 w 80"/>
              <a:gd name="T67" fmla="*/ 11 h 81"/>
              <a:gd name="T68" fmla="*/ 48 w 80"/>
              <a:gd name="T6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81">
                <a:moveTo>
                  <a:pt x="32" y="1"/>
                </a:moveTo>
                <a:cubicBezTo>
                  <a:pt x="35" y="0"/>
                  <a:pt x="38" y="2"/>
                  <a:pt x="40" y="4"/>
                </a:cubicBezTo>
                <a:cubicBezTo>
                  <a:pt x="38" y="5"/>
                  <a:pt x="36" y="7"/>
                  <a:pt x="36" y="9"/>
                </a:cubicBezTo>
                <a:cubicBezTo>
                  <a:pt x="35" y="9"/>
                  <a:pt x="34" y="9"/>
                  <a:pt x="33" y="9"/>
                </a:cubicBezTo>
                <a:cubicBezTo>
                  <a:pt x="32" y="9"/>
                  <a:pt x="31" y="9"/>
                  <a:pt x="31" y="10"/>
                </a:cubicBezTo>
                <a:cubicBezTo>
                  <a:pt x="29" y="9"/>
                  <a:pt x="28" y="8"/>
                  <a:pt x="26" y="8"/>
                </a:cubicBezTo>
                <a:cubicBezTo>
                  <a:pt x="26" y="4"/>
                  <a:pt x="29" y="1"/>
                  <a:pt x="32" y="1"/>
                </a:cubicBezTo>
                <a:close/>
                <a:moveTo>
                  <a:pt x="7" y="14"/>
                </a:moveTo>
                <a:cubicBezTo>
                  <a:pt x="10" y="10"/>
                  <a:pt x="14" y="10"/>
                  <a:pt x="18" y="12"/>
                </a:cubicBezTo>
                <a:cubicBezTo>
                  <a:pt x="17" y="13"/>
                  <a:pt x="17" y="15"/>
                  <a:pt x="17" y="17"/>
                </a:cubicBezTo>
                <a:cubicBezTo>
                  <a:pt x="16" y="17"/>
                  <a:pt x="15" y="18"/>
                  <a:pt x="14" y="19"/>
                </a:cubicBezTo>
                <a:cubicBezTo>
                  <a:pt x="13" y="20"/>
                  <a:pt x="13" y="21"/>
                  <a:pt x="13" y="21"/>
                </a:cubicBezTo>
                <a:cubicBezTo>
                  <a:pt x="11" y="21"/>
                  <a:pt x="9" y="22"/>
                  <a:pt x="8" y="22"/>
                </a:cubicBezTo>
                <a:cubicBezTo>
                  <a:pt x="6" y="20"/>
                  <a:pt x="6" y="16"/>
                  <a:pt x="7" y="14"/>
                </a:cubicBezTo>
                <a:close/>
                <a:moveTo>
                  <a:pt x="0" y="36"/>
                </a:moveTo>
                <a:cubicBezTo>
                  <a:pt x="0" y="34"/>
                  <a:pt x="2" y="31"/>
                  <a:pt x="4" y="30"/>
                </a:cubicBezTo>
                <a:cubicBezTo>
                  <a:pt x="4" y="30"/>
                  <a:pt x="4" y="30"/>
                  <a:pt x="4" y="30"/>
                </a:cubicBezTo>
                <a:cubicBezTo>
                  <a:pt x="4" y="33"/>
                  <a:pt x="6" y="35"/>
                  <a:pt x="8" y="36"/>
                </a:cubicBezTo>
                <a:cubicBezTo>
                  <a:pt x="8" y="37"/>
                  <a:pt x="8" y="37"/>
                  <a:pt x="8" y="37"/>
                </a:cubicBezTo>
                <a:cubicBezTo>
                  <a:pt x="8" y="38"/>
                  <a:pt x="8" y="38"/>
                  <a:pt x="8" y="39"/>
                </a:cubicBezTo>
                <a:cubicBezTo>
                  <a:pt x="7" y="40"/>
                  <a:pt x="6" y="41"/>
                  <a:pt x="5" y="43"/>
                </a:cubicBezTo>
                <a:cubicBezTo>
                  <a:pt x="2" y="42"/>
                  <a:pt x="0" y="39"/>
                  <a:pt x="0" y="36"/>
                </a:cubicBezTo>
                <a:close/>
                <a:moveTo>
                  <a:pt x="4" y="61"/>
                </a:moveTo>
                <a:cubicBezTo>
                  <a:pt x="2" y="58"/>
                  <a:pt x="3" y="54"/>
                  <a:pt x="6" y="51"/>
                </a:cubicBezTo>
                <a:cubicBezTo>
                  <a:pt x="7" y="52"/>
                  <a:pt x="8" y="53"/>
                  <a:pt x="10" y="54"/>
                </a:cubicBezTo>
                <a:cubicBezTo>
                  <a:pt x="10" y="55"/>
                  <a:pt x="11" y="56"/>
                  <a:pt x="11" y="57"/>
                </a:cubicBezTo>
                <a:cubicBezTo>
                  <a:pt x="12" y="58"/>
                  <a:pt x="12" y="58"/>
                  <a:pt x="13" y="58"/>
                </a:cubicBezTo>
                <a:cubicBezTo>
                  <a:pt x="12" y="60"/>
                  <a:pt x="12" y="62"/>
                  <a:pt x="12" y="63"/>
                </a:cubicBezTo>
                <a:cubicBezTo>
                  <a:pt x="9" y="64"/>
                  <a:pt x="6" y="64"/>
                  <a:pt x="4" y="61"/>
                </a:cubicBezTo>
                <a:close/>
                <a:moveTo>
                  <a:pt x="21" y="76"/>
                </a:moveTo>
                <a:cubicBezTo>
                  <a:pt x="19" y="75"/>
                  <a:pt x="17" y="72"/>
                  <a:pt x="17" y="69"/>
                </a:cubicBezTo>
                <a:cubicBezTo>
                  <a:pt x="19" y="70"/>
                  <a:pt x="22" y="70"/>
                  <a:pt x="24" y="69"/>
                </a:cubicBezTo>
                <a:cubicBezTo>
                  <a:pt x="25" y="69"/>
                  <a:pt x="25" y="69"/>
                  <a:pt x="25" y="69"/>
                </a:cubicBezTo>
                <a:cubicBezTo>
                  <a:pt x="26" y="69"/>
                  <a:pt x="27" y="69"/>
                  <a:pt x="27" y="69"/>
                </a:cubicBezTo>
                <a:cubicBezTo>
                  <a:pt x="28" y="71"/>
                  <a:pt x="28" y="73"/>
                  <a:pt x="30" y="74"/>
                </a:cubicBezTo>
                <a:cubicBezTo>
                  <a:pt x="27" y="76"/>
                  <a:pt x="24" y="77"/>
                  <a:pt x="21" y="76"/>
                </a:cubicBezTo>
                <a:close/>
                <a:moveTo>
                  <a:pt x="47" y="80"/>
                </a:moveTo>
                <a:cubicBezTo>
                  <a:pt x="44" y="81"/>
                  <a:pt x="40" y="79"/>
                  <a:pt x="39" y="75"/>
                </a:cubicBezTo>
                <a:cubicBezTo>
                  <a:pt x="40" y="75"/>
                  <a:pt x="42" y="73"/>
                  <a:pt x="42" y="71"/>
                </a:cubicBezTo>
                <a:cubicBezTo>
                  <a:pt x="43" y="72"/>
                  <a:pt x="45" y="72"/>
                  <a:pt x="46" y="71"/>
                </a:cubicBezTo>
                <a:cubicBezTo>
                  <a:pt x="46" y="71"/>
                  <a:pt x="47" y="71"/>
                  <a:pt x="48" y="70"/>
                </a:cubicBezTo>
                <a:cubicBezTo>
                  <a:pt x="49" y="72"/>
                  <a:pt x="51" y="72"/>
                  <a:pt x="52" y="73"/>
                </a:cubicBezTo>
                <a:cubicBezTo>
                  <a:pt x="52" y="76"/>
                  <a:pt x="50" y="79"/>
                  <a:pt x="47" y="80"/>
                </a:cubicBezTo>
                <a:close/>
                <a:moveTo>
                  <a:pt x="71" y="66"/>
                </a:moveTo>
                <a:cubicBezTo>
                  <a:pt x="69" y="69"/>
                  <a:pt x="64" y="70"/>
                  <a:pt x="61" y="68"/>
                </a:cubicBezTo>
                <a:cubicBezTo>
                  <a:pt x="61" y="67"/>
                  <a:pt x="61" y="65"/>
                  <a:pt x="61" y="63"/>
                </a:cubicBezTo>
                <a:cubicBezTo>
                  <a:pt x="62" y="63"/>
                  <a:pt x="64" y="62"/>
                  <a:pt x="64" y="60"/>
                </a:cubicBezTo>
                <a:cubicBezTo>
                  <a:pt x="65" y="60"/>
                  <a:pt x="65" y="59"/>
                  <a:pt x="65" y="59"/>
                </a:cubicBezTo>
                <a:cubicBezTo>
                  <a:pt x="67" y="59"/>
                  <a:pt x="69" y="58"/>
                  <a:pt x="70" y="57"/>
                </a:cubicBezTo>
                <a:cubicBezTo>
                  <a:pt x="72" y="60"/>
                  <a:pt x="72" y="63"/>
                  <a:pt x="71" y="66"/>
                </a:cubicBezTo>
                <a:close/>
                <a:moveTo>
                  <a:pt x="79" y="43"/>
                </a:moveTo>
                <a:cubicBezTo>
                  <a:pt x="80" y="46"/>
                  <a:pt x="77" y="49"/>
                  <a:pt x="74" y="50"/>
                </a:cubicBezTo>
                <a:cubicBezTo>
                  <a:pt x="74" y="48"/>
                  <a:pt x="73" y="46"/>
                  <a:pt x="71" y="44"/>
                </a:cubicBezTo>
                <a:cubicBezTo>
                  <a:pt x="71" y="44"/>
                  <a:pt x="71" y="43"/>
                  <a:pt x="71" y="42"/>
                </a:cubicBezTo>
                <a:cubicBezTo>
                  <a:pt x="71" y="41"/>
                  <a:pt x="71" y="41"/>
                  <a:pt x="71" y="40"/>
                </a:cubicBezTo>
                <a:cubicBezTo>
                  <a:pt x="72" y="39"/>
                  <a:pt x="73" y="38"/>
                  <a:pt x="74" y="36"/>
                </a:cubicBezTo>
                <a:cubicBezTo>
                  <a:pt x="77" y="37"/>
                  <a:pt x="79" y="40"/>
                  <a:pt x="79" y="43"/>
                </a:cubicBezTo>
                <a:close/>
                <a:moveTo>
                  <a:pt x="74" y="20"/>
                </a:moveTo>
                <a:cubicBezTo>
                  <a:pt x="76" y="23"/>
                  <a:pt x="76" y="26"/>
                  <a:pt x="74" y="29"/>
                </a:cubicBezTo>
                <a:cubicBezTo>
                  <a:pt x="72" y="27"/>
                  <a:pt x="70" y="26"/>
                  <a:pt x="68" y="25"/>
                </a:cubicBezTo>
                <a:cubicBezTo>
                  <a:pt x="68" y="25"/>
                  <a:pt x="67" y="25"/>
                  <a:pt x="67" y="24"/>
                </a:cubicBezTo>
                <a:cubicBezTo>
                  <a:pt x="67" y="23"/>
                  <a:pt x="66" y="23"/>
                  <a:pt x="65" y="23"/>
                </a:cubicBezTo>
                <a:cubicBezTo>
                  <a:pt x="66" y="21"/>
                  <a:pt x="66" y="19"/>
                  <a:pt x="66" y="18"/>
                </a:cubicBezTo>
                <a:cubicBezTo>
                  <a:pt x="69" y="17"/>
                  <a:pt x="73" y="18"/>
                  <a:pt x="74" y="20"/>
                </a:cubicBezTo>
                <a:close/>
                <a:moveTo>
                  <a:pt x="57" y="4"/>
                </a:moveTo>
                <a:cubicBezTo>
                  <a:pt x="60" y="5"/>
                  <a:pt x="62" y="8"/>
                  <a:pt x="61" y="11"/>
                </a:cubicBezTo>
                <a:cubicBezTo>
                  <a:pt x="59" y="11"/>
                  <a:pt x="57" y="11"/>
                  <a:pt x="55" y="12"/>
                </a:cubicBezTo>
                <a:cubicBezTo>
                  <a:pt x="54" y="12"/>
                  <a:pt x="54" y="11"/>
                  <a:pt x="53" y="11"/>
                </a:cubicBezTo>
                <a:cubicBezTo>
                  <a:pt x="52" y="11"/>
                  <a:pt x="51" y="11"/>
                  <a:pt x="51" y="11"/>
                </a:cubicBezTo>
                <a:cubicBezTo>
                  <a:pt x="50" y="9"/>
                  <a:pt x="50" y="7"/>
                  <a:pt x="48" y="6"/>
                </a:cubicBezTo>
                <a:cubicBezTo>
                  <a:pt x="51" y="4"/>
                  <a:pt x="54" y="2"/>
                  <a:pt x="57" y="4"/>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1" name="Freeform 227"/>
          <p:cNvSpPr>
            <a:spLocks noEditPoints="1"/>
          </p:cNvSpPr>
          <p:nvPr/>
        </p:nvSpPr>
        <p:spPr bwMode="auto">
          <a:xfrm>
            <a:off x="6921656" y="4469877"/>
            <a:ext cx="143325" cy="145963"/>
          </a:xfrm>
          <a:custGeom>
            <a:avLst/>
            <a:gdLst>
              <a:gd name="T0" fmla="*/ 24 w 69"/>
              <a:gd name="T1" fmla="*/ 6 h 70"/>
              <a:gd name="T2" fmla="*/ 23 w 69"/>
              <a:gd name="T3" fmla="*/ 13 h 70"/>
              <a:gd name="T4" fmla="*/ 21 w 69"/>
              <a:gd name="T5" fmla="*/ 14 h 70"/>
              <a:gd name="T6" fmla="*/ 14 w 69"/>
              <a:gd name="T7" fmla="*/ 11 h 70"/>
              <a:gd name="T8" fmla="*/ 1 w 69"/>
              <a:gd name="T9" fmla="*/ 23 h 70"/>
              <a:gd name="T10" fmla="*/ 11 w 69"/>
              <a:gd name="T11" fmla="*/ 25 h 70"/>
              <a:gd name="T12" fmla="*/ 4 w 69"/>
              <a:gd name="T13" fmla="*/ 29 h 70"/>
              <a:gd name="T14" fmla="*/ 1 w 69"/>
              <a:gd name="T15" fmla="*/ 43 h 70"/>
              <a:gd name="T16" fmla="*/ 10 w 69"/>
              <a:gd name="T17" fmla="*/ 40 h 70"/>
              <a:gd name="T18" fmla="*/ 9 w 69"/>
              <a:gd name="T19" fmla="*/ 41 h 70"/>
              <a:gd name="T20" fmla="*/ 1 w 69"/>
              <a:gd name="T21" fmla="*/ 43 h 70"/>
              <a:gd name="T22" fmla="*/ 10 w 69"/>
              <a:gd name="T23" fmla="*/ 54 h 70"/>
              <a:gd name="T24" fmla="*/ 18 w 69"/>
              <a:gd name="T25" fmla="*/ 62 h 70"/>
              <a:gd name="T26" fmla="*/ 30 w 69"/>
              <a:gd name="T27" fmla="*/ 70 h 70"/>
              <a:gd name="T28" fmla="*/ 30 w 69"/>
              <a:gd name="T29" fmla="*/ 60 h 70"/>
              <a:gd name="T30" fmla="*/ 31 w 69"/>
              <a:gd name="T31" fmla="*/ 60 h 70"/>
              <a:gd name="T32" fmla="*/ 36 w 69"/>
              <a:gd name="T33" fmla="*/ 66 h 70"/>
              <a:gd name="T34" fmla="*/ 52 w 69"/>
              <a:gd name="T35" fmla="*/ 65 h 70"/>
              <a:gd name="T36" fmla="*/ 46 w 69"/>
              <a:gd name="T37" fmla="*/ 57 h 70"/>
              <a:gd name="T38" fmla="*/ 47 w 69"/>
              <a:gd name="T39" fmla="*/ 56 h 70"/>
              <a:gd name="T40" fmla="*/ 54 w 69"/>
              <a:gd name="T41" fmla="*/ 59 h 70"/>
              <a:gd name="T42" fmla="*/ 67 w 69"/>
              <a:gd name="T43" fmla="*/ 47 h 70"/>
              <a:gd name="T44" fmla="*/ 57 w 69"/>
              <a:gd name="T45" fmla="*/ 45 h 70"/>
              <a:gd name="T46" fmla="*/ 58 w 69"/>
              <a:gd name="T47" fmla="*/ 45 h 70"/>
              <a:gd name="T48" fmla="*/ 67 w 69"/>
              <a:gd name="T49" fmla="*/ 47 h 70"/>
              <a:gd name="T50" fmla="*/ 65 w 69"/>
              <a:gd name="T51" fmla="*/ 34 h 70"/>
              <a:gd name="T52" fmla="*/ 60 w 69"/>
              <a:gd name="T53" fmla="*/ 30 h 70"/>
              <a:gd name="T54" fmla="*/ 68 w 69"/>
              <a:gd name="T55" fmla="*/ 26 h 70"/>
              <a:gd name="T56" fmla="*/ 59 w 69"/>
              <a:gd name="T57" fmla="*/ 17 h 70"/>
              <a:gd name="T58" fmla="*/ 52 w 69"/>
              <a:gd name="T59" fmla="*/ 17 h 70"/>
              <a:gd name="T60" fmla="*/ 51 w 69"/>
              <a:gd name="T61" fmla="*/ 8 h 70"/>
              <a:gd name="T62" fmla="*/ 38 w 69"/>
              <a:gd name="T63" fmla="*/ 1 h 70"/>
              <a:gd name="T64" fmla="*/ 38 w 69"/>
              <a:gd name="T65" fmla="*/ 11 h 70"/>
              <a:gd name="T66" fmla="*/ 37 w 69"/>
              <a:gd name="T67" fmla="*/ 10 h 70"/>
              <a:gd name="T68" fmla="*/ 32 w 69"/>
              <a:gd name="T6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70">
                <a:moveTo>
                  <a:pt x="17" y="5"/>
                </a:moveTo>
                <a:cubicBezTo>
                  <a:pt x="19" y="4"/>
                  <a:pt x="22" y="4"/>
                  <a:pt x="24" y="6"/>
                </a:cubicBezTo>
                <a:cubicBezTo>
                  <a:pt x="23" y="8"/>
                  <a:pt x="22" y="11"/>
                  <a:pt x="23" y="13"/>
                </a:cubicBezTo>
                <a:cubicBezTo>
                  <a:pt x="23" y="13"/>
                  <a:pt x="23" y="13"/>
                  <a:pt x="23" y="13"/>
                </a:cubicBezTo>
                <a:cubicBezTo>
                  <a:pt x="22" y="13"/>
                  <a:pt x="22" y="13"/>
                  <a:pt x="22" y="13"/>
                </a:cubicBezTo>
                <a:cubicBezTo>
                  <a:pt x="22" y="14"/>
                  <a:pt x="22" y="14"/>
                  <a:pt x="21" y="14"/>
                </a:cubicBezTo>
                <a:cubicBezTo>
                  <a:pt x="21" y="13"/>
                  <a:pt x="20" y="13"/>
                  <a:pt x="20" y="13"/>
                </a:cubicBezTo>
                <a:cubicBezTo>
                  <a:pt x="18" y="12"/>
                  <a:pt x="16" y="11"/>
                  <a:pt x="14" y="11"/>
                </a:cubicBezTo>
                <a:cubicBezTo>
                  <a:pt x="14" y="9"/>
                  <a:pt x="15" y="6"/>
                  <a:pt x="17" y="5"/>
                </a:cubicBezTo>
                <a:close/>
                <a:moveTo>
                  <a:pt x="1" y="23"/>
                </a:moveTo>
                <a:cubicBezTo>
                  <a:pt x="2" y="20"/>
                  <a:pt x="4" y="18"/>
                  <a:pt x="8" y="18"/>
                </a:cubicBezTo>
                <a:cubicBezTo>
                  <a:pt x="8" y="21"/>
                  <a:pt x="9" y="23"/>
                  <a:pt x="11" y="25"/>
                </a:cubicBezTo>
                <a:cubicBezTo>
                  <a:pt x="11" y="25"/>
                  <a:pt x="11" y="25"/>
                  <a:pt x="11" y="25"/>
                </a:cubicBezTo>
                <a:cubicBezTo>
                  <a:pt x="8" y="25"/>
                  <a:pt x="5" y="27"/>
                  <a:pt x="4" y="29"/>
                </a:cubicBezTo>
                <a:cubicBezTo>
                  <a:pt x="1" y="28"/>
                  <a:pt x="0" y="25"/>
                  <a:pt x="1" y="23"/>
                </a:cubicBezTo>
                <a:close/>
                <a:moveTo>
                  <a:pt x="1" y="43"/>
                </a:moveTo>
                <a:cubicBezTo>
                  <a:pt x="0" y="40"/>
                  <a:pt x="2" y="38"/>
                  <a:pt x="4" y="36"/>
                </a:cubicBezTo>
                <a:cubicBezTo>
                  <a:pt x="5" y="38"/>
                  <a:pt x="8" y="39"/>
                  <a:pt x="10" y="40"/>
                </a:cubicBezTo>
                <a:cubicBezTo>
                  <a:pt x="10" y="40"/>
                  <a:pt x="10" y="40"/>
                  <a:pt x="10" y="40"/>
                </a:cubicBezTo>
                <a:cubicBezTo>
                  <a:pt x="10" y="41"/>
                  <a:pt x="9" y="41"/>
                  <a:pt x="9" y="41"/>
                </a:cubicBezTo>
                <a:cubicBezTo>
                  <a:pt x="7" y="43"/>
                  <a:pt x="6" y="45"/>
                  <a:pt x="5" y="47"/>
                </a:cubicBezTo>
                <a:cubicBezTo>
                  <a:pt x="3" y="46"/>
                  <a:pt x="2" y="45"/>
                  <a:pt x="1" y="43"/>
                </a:cubicBezTo>
                <a:close/>
                <a:moveTo>
                  <a:pt x="12" y="62"/>
                </a:moveTo>
                <a:cubicBezTo>
                  <a:pt x="9" y="61"/>
                  <a:pt x="8" y="57"/>
                  <a:pt x="10" y="54"/>
                </a:cubicBezTo>
                <a:cubicBezTo>
                  <a:pt x="12" y="55"/>
                  <a:pt x="14" y="55"/>
                  <a:pt x="16" y="54"/>
                </a:cubicBezTo>
                <a:cubicBezTo>
                  <a:pt x="15" y="57"/>
                  <a:pt x="16" y="60"/>
                  <a:pt x="18" y="62"/>
                </a:cubicBezTo>
                <a:cubicBezTo>
                  <a:pt x="16" y="63"/>
                  <a:pt x="13" y="63"/>
                  <a:pt x="12" y="62"/>
                </a:cubicBezTo>
                <a:close/>
                <a:moveTo>
                  <a:pt x="30" y="70"/>
                </a:moveTo>
                <a:cubicBezTo>
                  <a:pt x="27" y="69"/>
                  <a:pt x="25" y="67"/>
                  <a:pt x="24" y="64"/>
                </a:cubicBezTo>
                <a:cubicBezTo>
                  <a:pt x="27" y="64"/>
                  <a:pt x="29" y="62"/>
                  <a:pt x="30" y="60"/>
                </a:cubicBezTo>
                <a:cubicBezTo>
                  <a:pt x="30" y="60"/>
                  <a:pt x="30" y="60"/>
                  <a:pt x="31" y="60"/>
                </a:cubicBezTo>
                <a:cubicBezTo>
                  <a:pt x="31" y="60"/>
                  <a:pt x="31" y="60"/>
                  <a:pt x="31" y="60"/>
                </a:cubicBezTo>
                <a:cubicBezTo>
                  <a:pt x="31" y="60"/>
                  <a:pt x="31" y="60"/>
                  <a:pt x="32" y="61"/>
                </a:cubicBezTo>
                <a:cubicBezTo>
                  <a:pt x="32" y="63"/>
                  <a:pt x="34" y="65"/>
                  <a:pt x="36" y="66"/>
                </a:cubicBezTo>
                <a:cubicBezTo>
                  <a:pt x="35" y="68"/>
                  <a:pt x="32" y="70"/>
                  <a:pt x="30" y="70"/>
                </a:cubicBezTo>
                <a:close/>
                <a:moveTo>
                  <a:pt x="52" y="65"/>
                </a:moveTo>
                <a:cubicBezTo>
                  <a:pt x="50" y="66"/>
                  <a:pt x="46" y="66"/>
                  <a:pt x="44" y="64"/>
                </a:cubicBezTo>
                <a:cubicBezTo>
                  <a:pt x="46" y="62"/>
                  <a:pt x="46" y="60"/>
                  <a:pt x="46" y="57"/>
                </a:cubicBezTo>
                <a:cubicBezTo>
                  <a:pt x="46" y="57"/>
                  <a:pt x="47" y="57"/>
                  <a:pt x="47" y="57"/>
                </a:cubicBezTo>
                <a:cubicBezTo>
                  <a:pt x="47" y="57"/>
                  <a:pt x="47" y="57"/>
                  <a:pt x="47" y="56"/>
                </a:cubicBezTo>
                <a:cubicBezTo>
                  <a:pt x="48" y="57"/>
                  <a:pt x="48" y="57"/>
                  <a:pt x="49" y="57"/>
                </a:cubicBezTo>
                <a:cubicBezTo>
                  <a:pt x="50" y="58"/>
                  <a:pt x="52" y="59"/>
                  <a:pt x="54" y="59"/>
                </a:cubicBezTo>
                <a:cubicBezTo>
                  <a:pt x="55" y="61"/>
                  <a:pt x="54" y="63"/>
                  <a:pt x="52" y="65"/>
                </a:cubicBezTo>
                <a:close/>
                <a:moveTo>
                  <a:pt x="67" y="47"/>
                </a:moveTo>
                <a:cubicBezTo>
                  <a:pt x="66" y="50"/>
                  <a:pt x="64" y="52"/>
                  <a:pt x="60" y="52"/>
                </a:cubicBezTo>
                <a:cubicBezTo>
                  <a:pt x="60" y="49"/>
                  <a:pt x="59" y="47"/>
                  <a:pt x="57" y="45"/>
                </a:cubicBezTo>
                <a:cubicBezTo>
                  <a:pt x="57" y="45"/>
                  <a:pt x="57" y="45"/>
                  <a:pt x="58" y="45"/>
                </a:cubicBezTo>
                <a:cubicBezTo>
                  <a:pt x="58" y="45"/>
                  <a:pt x="58" y="45"/>
                  <a:pt x="58" y="45"/>
                </a:cubicBezTo>
                <a:cubicBezTo>
                  <a:pt x="61" y="45"/>
                  <a:pt x="64" y="43"/>
                  <a:pt x="65" y="41"/>
                </a:cubicBezTo>
                <a:cubicBezTo>
                  <a:pt x="67" y="43"/>
                  <a:pt x="68" y="45"/>
                  <a:pt x="67" y="47"/>
                </a:cubicBezTo>
                <a:close/>
                <a:moveTo>
                  <a:pt x="68" y="26"/>
                </a:moveTo>
                <a:cubicBezTo>
                  <a:pt x="69" y="29"/>
                  <a:pt x="67" y="32"/>
                  <a:pt x="65" y="34"/>
                </a:cubicBezTo>
                <a:cubicBezTo>
                  <a:pt x="64" y="32"/>
                  <a:pt x="61" y="30"/>
                  <a:pt x="59" y="30"/>
                </a:cubicBezTo>
                <a:cubicBezTo>
                  <a:pt x="59" y="30"/>
                  <a:pt x="59" y="30"/>
                  <a:pt x="60" y="30"/>
                </a:cubicBezTo>
                <a:cubicBezTo>
                  <a:pt x="62" y="28"/>
                  <a:pt x="63" y="25"/>
                  <a:pt x="63" y="22"/>
                </a:cubicBezTo>
                <a:cubicBezTo>
                  <a:pt x="65" y="23"/>
                  <a:pt x="67" y="24"/>
                  <a:pt x="68" y="26"/>
                </a:cubicBezTo>
                <a:close/>
                <a:moveTo>
                  <a:pt x="57" y="9"/>
                </a:moveTo>
                <a:cubicBezTo>
                  <a:pt x="59" y="11"/>
                  <a:pt x="60" y="14"/>
                  <a:pt x="59" y="17"/>
                </a:cubicBezTo>
                <a:cubicBezTo>
                  <a:pt x="57" y="16"/>
                  <a:pt x="54" y="16"/>
                  <a:pt x="52" y="17"/>
                </a:cubicBezTo>
                <a:cubicBezTo>
                  <a:pt x="52" y="17"/>
                  <a:pt x="52" y="17"/>
                  <a:pt x="52" y="17"/>
                </a:cubicBezTo>
                <a:cubicBezTo>
                  <a:pt x="52" y="17"/>
                  <a:pt x="52" y="17"/>
                  <a:pt x="52" y="16"/>
                </a:cubicBezTo>
                <a:cubicBezTo>
                  <a:pt x="53" y="14"/>
                  <a:pt x="53" y="11"/>
                  <a:pt x="51" y="8"/>
                </a:cubicBezTo>
                <a:cubicBezTo>
                  <a:pt x="53" y="8"/>
                  <a:pt x="55" y="8"/>
                  <a:pt x="57" y="9"/>
                </a:cubicBezTo>
                <a:close/>
                <a:moveTo>
                  <a:pt x="38" y="1"/>
                </a:moveTo>
                <a:cubicBezTo>
                  <a:pt x="41" y="1"/>
                  <a:pt x="43" y="3"/>
                  <a:pt x="44" y="6"/>
                </a:cubicBezTo>
                <a:cubicBezTo>
                  <a:pt x="42" y="6"/>
                  <a:pt x="40" y="8"/>
                  <a:pt x="38" y="11"/>
                </a:cubicBezTo>
                <a:cubicBezTo>
                  <a:pt x="38" y="10"/>
                  <a:pt x="38" y="10"/>
                  <a:pt x="37" y="10"/>
                </a:cubicBezTo>
                <a:cubicBezTo>
                  <a:pt x="37" y="10"/>
                  <a:pt x="37" y="10"/>
                  <a:pt x="37" y="10"/>
                </a:cubicBezTo>
                <a:cubicBezTo>
                  <a:pt x="37" y="10"/>
                  <a:pt x="37" y="10"/>
                  <a:pt x="37" y="10"/>
                </a:cubicBezTo>
                <a:cubicBezTo>
                  <a:pt x="36" y="8"/>
                  <a:pt x="35" y="5"/>
                  <a:pt x="32" y="4"/>
                </a:cubicBezTo>
                <a:cubicBezTo>
                  <a:pt x="33" y="2"/>
                  <a:pt x="36" y="0"/>
                  <a:pt x="38"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2" name="Freeform 228"/>
          <p:cNvSpPr>
            <a:spLocks noEditPoints="1"/>
          </p:cNvSpPr>
          <p:nvPr/>
        </p:nvSpPr>
        <p:spPr bwMode="auto">
          <a:xfrm>
            <a:off x="6932208" y="4480428"/>
            <a:ext cx="122222" cy="126618"/>
          </a:xfrm>
          <a:custGeom>
            <a:avLst/>
            <a:gdLst>
              <a:gd name="T0" fmla="*/ 30 w 59"/>
              <a:gd name="T1" fmla="*/ 6 h 61"/>
              <a:gd name="T2" fmla="*/ 26 w 59"/>
              <a:gd name="T3" fmla="*/ 12 h 61"/>
              <a:gd name="T4" fmla="*/ 19 w 59"/>
              <a:gd name="T5" fmla="*/ 8 h 61"/>
              <a:gd name="T6" fmla="*/ 5 w 59"/>
              <a:gd name="T7" fmla="*/ 10 h 61"/>
              <a:gd name="T8" fmla="*/ 15 w 59"/>
              <a:gd name="T9" fmla="*/ 10 h 61"/>
              <a:gd name="T10" fmla="*/ 15 w 59"/>
              <a:gd name="T11" fmla="*/ 18 h 61"/>
              <a:gd name="T12" fmla="*/ 7 w 59"/>
              <a:gd name="T13" fmla="*/ 18 h 61"/>
              <a:gd name="T14" fmla="*/ 0 w 59"/>
              <a:gd name="T15" fmla="*/ 27 h 61"/>
              <a:gd name="T16" fmla="*/ 9 w 59"/>
              <a:gd name="T17" fmla="*/ 28 h 61"/>
              <a:gd name="T18" fmla="*/ 0 w 59"/>
              <a:gd name="T19" fmla="*/ 27 h 61"/>
              <a:gd name="T20" fmla="*/ 5 w 59"/>
              <a:gd name="T21" fmla="*/ 38 h 61"/>
              <a:gd name="T22" fmla="*/ 12 w 59"/>
              <a:gd name="T23" fmla="*/ 40 h 61"/>
              <a:gd name="T24" fmla="*/ 11 w 59"/>
              <a:gd name="T25" fmla="*/ 47 h 61"/>
              <a:gd name="T26" fmla="*/ 16 w 59"/>
              <a:gd name="T27" fmla="*/ 57 h 61"/>
              <a:gd name="T28" fmla="*/ 20 w 59"/>
              <a:gd name="T29" fmla="*/ 49 h 61"/>
              <a:gd name="T30" fmla="*/ 16 w 59"/>
              <a:gd name="T31" fmla="*/ 57 h 61"/>
              <a:gd name="T32" fmla="*/ 28 w 59"/>
              <a:gd name="T33" fmla="*/ 55 h 61"/>
              <a:gd name="T34" fmla="*/ 32 w 59"/>
              <a:gd name="T35" fmla="*/ 49 h 61"/>
              <a:gd name="T36" fmla="*/ 33 w 59"/>
              <a:gd name="T37" fmla="*/ 50 h 61"/>
              <a:gd name="T38" fmla="*/ 35 w 59"/>
              <a:gd name="T39" fmla="*/ 60 h 61"/>
              <a:gd name="T40" fmla="*/ 45 w 59"/>
              <a:gd name="T41" fmla="*/ 51 h 61"/>
              <a:gd name="T42" fmla="*/ 43 w 59"/>
              <a:gd name="T43" fmla="*/ 43 h 61"/>
              <a:gd name="T44" fmla="*/ 45 w 59"/>
              <a:gd name="T45" fmla="*/ 43 h 61"/>
              <a:gd name="T46" fmla="*/ 53 w 59"/>
              <a:gd name="T47" fmla="*/ 49 h 61"/>
              <a:gd name="T48" fmla="*/ 53 w 59"/>
              <a:gd name="T49" fmla="*/ 38 h 61"/>
              <a:gd name="T50" fmla="*/ 49 w 59"/>
              <a:gd name="T51" fmla="*/ 32 h 61"/>
              <a:gd name="T52" fmla="*/ 54 w 59"/>
              <a:gd name="T53" fmla="*/ 27 h 61"/>
              <a:gd name="T54" fmla="*/ 56 w 59"/>
              <a:gd name="T55" fmla="*/ 15 h 61"/>
              <a:gd name="T56" fmla="*/ 53 w 59"/>
              <a:gd name="T57" fmla="*/ 24 h 61"/>
              <a:gd name="T58" fmla="*/ 48 w 59"/>
              <a:gd name="T59" fmla="*/ 14 h 61"/>
              <a:gd name="T60" fmla="*/ 42 w 59"/>
              <a:gd name="T61" fmla="*/ 3 h 61"/>
              <a:gd name="T62" fmla="*/ 45 w 59"/>
              <a:gd name="T63" fmla="*/ 11 h 61"/>
              <a:gd name="T64" fmla="*/ 35 w 59"/>
              <a:gd name="T65"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61">
                <a:moveTo>
                  <a:pt x="24" y="1"/>
                </a:moveTo>
                <a:cubicBezTo>
                  <a:pt x="27" y="0"/>
                  <a:pt x="30" y="2"/>
                  <a:pt x="30" y="6"/>
                </a:cubicBezTo>
                <a:cubicBezTo>
                  <a:pt x="28" y="6"/>
                  <a:pt x="26" y="9"/>
                  <a:pt x="26" y="12"/>
                </a:cubicBezTo>
                <a:cubicBezTo>
                  <a:pt x="26" y="12"/>
                  <a:pt x="26" y="12"/>
                  <a:pt x="26" y="12"/>
                </a:cubicBezTo>
                <a:cubicBezTo>
                  <a:pt x="26" y="12"/>
                  <a:pt x="26" y="11"/>
                  <a:pt x="26" y="11"/>
                </a:cubicBezTo>
                <a:cubicBezTo>
                  <a:pt x="24" y="9"/>
                  <a:pt x="22" y="8"/>
                  <a:pt x="19" y="8"/>
                </a:cubicBezTo>
                <a:cubicBezTo>
                  <a:pt x="19" y="4"/>
                  <a:pt x="21" y="1"/>
                  <a:pt x="24" y="1"/>
                </a:cubicBezTo>
                <a:close/>
                <a:moveTo>
                  <a:pt x="5" y="10"/>
                </a:moveTo>
                <a:cubicBezTo>
                  <a:pt x="7" y="8"/>
                  <a:pt x="11" y="7"/>
                  <a:pt x="14" y="9"/>
                </a:cubicBezTo>
                <a:cubicBezTo>
                  <a:pt x="14" y="10"/>
                  <a:pt x="15" y="10"/>
                  <a:pt x="15" y="10"/>
                </a:cubicBezTo>
                <a:cubicBezTo>
                  <a:pt x="14" y="12"/>
                  <a:pt x="14" y="15"/>
                  <a:pt x="15" y="17"/>
                </a:cubicBezTo>
                <a:cubicBezTo>
                  <a:pt x="15" y="17"/>
                  <a:pt x="15" y="18"/>
                  <a:pt x="15" y="18"/>
                </a:cubicBezTo>
                <a:cubicBezTo>
                  <a:pt x="15" y="18"/>
                  <a:pt x="14" y="17"/>
                  <a:pt x="13" y="17"/>
                </a:cubicBezTo>
                <a:cubicBezTo>
                  <a:pt x="11" y="17"/>
                  <a:pt x="9" y="17"/>
                  <a:pt x="7" y="18"/>
                </a:cubicBezTo>
                <a:cubicBezTo>
                  <a:pt x="5" y="16"/>
                  <a:pt x="4" y="13"/>
                  <a:pt x="5" y="10"/>
                </a:cubicBezTo>
                <a:close/>
                <a:moveTo>
                  <a:pt x="0" y="27"/>
                </a:moveTo>
                <a:cubicBezTo>
                  <a:pt x="0" y="24"/>
                  <a:pt x="2" y="22"/>
                  <a:pt x="5" y="22"/>
                </a:cubicBezTo>
                <a:cubicBezTo>
                  <a:pt x="5" y="25"/>
                  <a:pt x="7" y="27"/>
                  <a:pt x="9" y="28"/>
                </a:cubicBezTo>
                <a:cubicBezTo>
                  <a:pt x="7" y="29"/>
                  <a:pt x="6" y="31"/>
                  <a:pt x="5" y="33"/>
                </a:cubicBezTo>
                <a:cubicBezTo>
                  <a:pt x="2" y="32"/>
                  <a:pt x="0" y="30"/>
                  <a:pt x="0" y="27"/>
                </a:cubicBezTo>
                <a:close/>
                <a:moveTo>
                  <a:pt x="3" y="46"/>
                </a:moveTo>
                <a:cubicBezTo>
                  <a:pt x="1" y="43"/>
                  <a:pt x="2" y="40"/>
                  <a:pt x="5" y="38"/>
                </a:cubicBezTo>
                <a:cubicBezTo>
                  <a:pt x="5" y="37"/>
                  <a:pt x="5" y="37"/>
                  <a:pt x="6" y="37"/>
                </a:cubicBezTo>
                <a:cubicBezTo>
                  <a:pt x="7" y="39"/>
                  <a:pt x="10" y="40"/>
                  <a:pt x="12" y="40"/>
                </a:cubicBezTo>
                <a:cubicBezTo>
                  <a:pt x="12" y="40"/>
                  <a:pt x="12" y="40"/>
                  <a:pt x="12" y="41"/>
                </a:cubicBezTo>
                <a:cubicBezTo>
                  <a:pt x="10" y="43"/>
                  <a:pt x="10" y="45"/>
                  <a:pt x="11" y="47"/>
                </a:cubicBezTo>
                <a:cubicBezTo>
                  <a:pt x="8" y="49"/>
                  <a:pt x="5" y="48"/>
                  <a:pt x="3" y="46"/>
                </a:cubicBezTo>
                <a:close/>
                <a:moveTo>
                  <a:pt x="16" y="57"/>
                </a:moveTo>
                <a:cubicBezTo>
                  <a:pt x="13" y="56"/>
                  <a:pt x="12" y="53"/>
                  <a:pt x="13" y="50"/>
                </a:cubicBezTo>
                <a:cubicBezTo>
                  <a:pt x="15" y="51"/>
                  <a:pt x="18" y="51"/>
                  <a:pt x="20" y="49"/>
                </a:cubicBezTo>
                <a:cubicBezTo>
                  <a:pt x="21" y="51"/>
                  <a:pt x="21" y="53"/>
                  <a:pt x="23" y="54"/>
                </a:cubicBezTo>
                <a:cubicBezTo>
                  <a:pt x="22" y="57"/>
                  <a:pt x="18" y="58"/>
                  <a:pt x="16" y="57"/>
                </a:cubicBezTo>
                <a:close/>
                <a:moveTo>
                  <a:pt x="35" y="60"/>
                </a:moveTo>
                <a:cubicBezTo>
                  <a:pt x="32" y="61"/>
                  <a:pt x="29" y="58"/>
                  <a:pt x="28" y="55"/>
                </a:cubicBezTo>
                <a:cubicBezTo>
                  <a:pt x="28" y="55"/>
                  <a:pt x="28" y="55"/>
                  <a:pt x="28" y="55"/>
                </a:cubicBezTo>
                <a:cubicBezTo>
                  <a:pt x="30" y="54"/>
                  <a:pt x="32" y="52"/>
                  <a:pt x="32" y="49"/>
                </a:cubicBezTo>
                <a:cubicBezTo>
                  <a:pt x="32" y="49"/>
                  <a:pt x="32" y="49"/>
                  <a:pt x="32" y="49"/>
                </a:cubicBezTo>
                <a:cubicBezTo>
                  <a:pt x="33" y="49"/>
                  <a:pt x="33" y="49"/>
                  <a:pt x="33" y="50"/>
                </a:cubicBezTo>
                <a:cubicBezTo>
                  <a:pt x="34" y="52"/>
                  <a:pt x="37" y="53"/>
                  <a:pt x="39" y="53"/>
                </a:cubicBezTo>
                <a:cubicBezTo>
                  <a:pt x="40" y="56"/>
                  <a:pt x="38" y="59"/>
                  <a:pt x="35" y="60"/>
                </a:cubicBezTo>
                <a:close/>
                <a:moveTo>
                  <a:pt x="53" y="49"/>
                </a:moveTo>
                <a:cubicBezTo>
                  <a:pt x="51" y="52"/>
                  <a:pt x="48" y="53"/>
                  <a:pt x="45" y="51"/>
                </a:cubicBezTo>
                <a:cubicBezTo>
                  <a:pt x="44" y="51"/>
                  <a:pt x="44" y="50"/>
                  <a:pt x="43" y="50"/>
                </a:cubicBezTo>
                <a:cubicBezTo>
                  <a:pt x="45" y="48"/>
                  <a:pt x="45" y="45"/>
                  <a:pt x="43" y="43"/>
                </a:cubicBezTo>
                <a:cubicBezTo>
                  <a:pt x="43" y="43"/>
                  <a:pt x="43" y="43"/>
                  <a:pt x="43" y="43"/>
                </a:cubicBezTo>
                <a:cubicBezTo>
                  <a:pt x="44" y="43"/>
                  <a:pt x="44" y="43"/>
                  <a:pt x="45" y="43"/>
                </a:cubicBezTo>
                <a:cubicBezTo>
                  <a:pt x="47" y="44"/>
                  <a:pt x="49" y="43"/>
                  <a:pt x="51" y="42"/>
                </a:cubicBezTo>
                <a:cubicBezTo>
                  <a:pt x="53" y="44"/>
                  <a:pt x="54" y="47"/>
                  <a:pt x="53" y="49"/>
                </a:cubicBezTo>
                <a:close/>
                <a:moveTo>
                  <a:pt x="59" y="32"/>
                </a:moveTo>
                <a:cubicBezTo>
                  <a:pt x="59" y="35"/>
                  <a:pt x="57" y="38"/>
                  <a:pt x="53" y="38"/>
                </a:cubicBezTo>
                <a:cubicBezTo>
                  <a:pt x="53" y="38"/>
                  <a:pt x="53" y="38"/>
                  <a:pt x="53" y="38"/>
                </a:cubicBezTo>
                <a:cubicBezTo>
                  <a:pt x="53" y="35"/>
                  <a:pt x="51" y="33"/>
                  <a:pt x="49" y="32"/>
                </a:cubicBezTo>
                <a:cubicBezTo>
                  <a:pt x="49" y="32"/>
                  <a:pt x="49" y="32"/>
                  <a:pt x="49" y="32"/>
                </a:cubicBezTo>
                <a:cubicBezTo>
                  <a:pt x="51" y="31"/>
                  <a:pt x="53" y="29"/>
                  <a:pt x="54" y="27"/>
                </a:cubicBezTo>
                <a:cubicBezTo>
                  <a:pt x="57" y="27"/>
                  <a:pt x="59" y="29"/>
                  <a:pt x="59" y="32"/>
                </a:cubicBezTo>
                <a:close/>
                <a:moveTo>
                  <a:pt x="56" y="15"/>
                </a:moveTo>
                <a:cubicBezTo>
                  <a:pt x="57" y="18"/>
                  <a:pt x="56" y="21"/>
                  <a:pt x="54" y="23"/>
                </a:cubicBezTo>
                <a:cubicBezTo>
                  <a:pt x="53" y="23"/>
                  <a:pt x="53" y="23"/>
                  <a:pt x="53" y="24"/>
                </a:cubicBezTo>
                <a:cubicBezTo>
                  <a:pt x="52" y="21"/>
                  <a:pt x="49" y="20"/>
                  <a:pt x="47" y="20"/>
                </a:cubicBezTo>
                <a:cubicBezTo>
                  <a:pt x="48" y="18"/>
                  <a:pt x="48" y="16"/>
                  <a:pt x="48" y="14"/>
                </a:cubicBezTo>
                <a:cubicBezTo>
                  <a:pt x="50" y="12"/>
                  <a:pt x="54" y="13"/>
                  <a:pt x="56" y="15"/>
                </a:cubicBezTo>
                <a:close/>
                <a:moveTo>
                  <a:pt x="42" y="3"/>
                </a:moveTo>
                <a:cubicBezTo>
                  <a:pt x="45" y="4"/>
                  <a:pt x="46" y="7"/>
                  <a:pt x="45" y="11"/>
                </a:cubicBezTo>
                <a:cubicBezTo>
                  <a:pt x="45" y="11"/>
                  <a:pt x="45" y="11"/>
                  <a:pt x="45" y="11"/>
                </a:cubicBezTo>
                <a:cubicBezTo>
                  <a:pt x="43" y="10"/>
                  <a:pt x="40" y="10"/>
                  <a:pt x="38" y="12"/>
                </a:cubicBezTo>
                <a:cubicBezTo>
                  <a:pt x="38" y="10"/>
                  <a:pt x="37" y="8"/>
                  <a:pt x="35" y="6"/>
                </a:cubicBezTo>
                <a:cubicBezTo>
                  <a:pt x="36" y="3"/>
                  <a:pt x="40" y="2"/>
                  <a:pt x="42" y="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3" name="Freeform 229"/>
          <p:cNvSpPr>
            <a:spLocks noEditPoints="1"/>
          </p:cNvSpPr>
          <p:nvPr/>
        </p:nvSpPr>
        <p:spPr bwMode="auto">
          <a:xfrm>
            <a:off x="6944518" y="4494497"/>
            <a:ext cx="95843" cy="95843"/>
          </a:xfrm>
          <a:custGeom>
            <a:avLst/>
            <a:gdLst>
              <a:gd name="T0" fmla="*/ 12 w 46"/>
              <a:gd name="T1" fmla="*/ 3 h 46"/>
              <a:gd name="T2" fmla="*/ 18 w 46"/>
              <a:gd name="T3" fmla="*/ 5 h 46"/>
              <a:gd name="T4" fmla="*/ 20 w 46"/>
              <a:gd name="T5" fmla="*/ 11 h 46"/>
              <a:gd name="T6" fmla="*/ 20 w 46"/>
              <a:gd name="T7" fmla="*/ 11 h 46"/>
              <a:gd name="T8" fmla="*/ 14 w 46"/>
              <a:gd name="T9" fmla="*/ 14 h 46"/>
              <a:gd name="T10" fmla="*/ 11 w 46"/>
              <a:gd name="T11" fmla="*/ 9 h 46"/>
              <a:gd name="T12" fmla="*/ 12 w 46"/>
              <a:gd name="T13" fmla="*/ 3 h 46"/>
              <a:gd name="T14" fmla="*/ 1 w 46"/>
              <a:gd name="T15" fmla="*/ 15 h 46"/>
              <a:gd name="T16" fmla="*/ 5 w 46"/>
              <a:gd name="T17" fmla="*/ 20 h 46"/>
              <a:gd name="T18" fmla="*/ 10 w 46"/>
              <a:gd name="T19" fmla="*/ 21 h 46"/>
              <a:gd name="T20" fmla="*/ 13 w 46"/>
              <a:gd name="T21" fmla="*/ 15 h 46"/>
              <a:gd name="T22" fmla="*/ 7 w 46"/>
              <a:gd name="T23" fmla="*/ 12 h 46"/>
              <a:gd name="T24" fmla="*/ 1 w 46"/>
              <a:gd name="T25" fmla="*/ 15 h 46"/>
              <a:gd name="T26" fmla="*/ 1 w 46"/>
              <a:gd name="T27" fmla="*/ 28 h 46"/>
              <a:gd name="T28" fmla="*/ 5 w 46"/>
              <a:gd name="T29" fmla="*/ 23 h 46"/>
              <a:gd name="T30" fmla="*/ 10 w 46"/>
              <a:gd name="T31" fmla="*/ 22 h 46"/>
              <a:gd name="T32" fmla="*/ 10 w 46"/>
              <a:gd name="T33" fmla="*/ 26 h 46"/>
              <a:gd name="T34" fmla="*/ 11 w 46"/>
              <a:gd name="T35" fmla="*/ 29 h 46"/>
              <a:gd name="T36" fmla="*/ 7 w 46"/>
              <a:gd name="T37" fmla="*/ 31 h 46"/>
              <a:gd name="T38" fmla="*/ 1 w 46"/>
              <a:gd name="T39" fmla="*/ 28 h 46"/>
              <a:gd name="T40" fmla="*/ 8 w 46"/>
              <a:gd name="T41" fmla="*/ 41 h 46"/>
              <a:gd name="T42" fmla="*/ 14 w 46"/>
              <a:gd name="T43" fmla="*/ 40 h 46"/>
              <a:gd name="T44" fmla="*/ 17 w 46"/>
              <a:gd name="T45" fmla="*/ 35 h 46"/>
              <a:gd name="T46" fmla="*/ 11 w 46"/>
              <a:gd name="T47" fmla="*/ 30 h 46"/>
              <a:gd name="T48" fmla="*/ 7 w 46"/>
              <a:gd name="T49" fmla="*/ 35 h 46"/>
              <a:gd name="T50" fmla="*/ 8 w 46"/>
              <a:gd name="T51" fmla="*/ 41 h 46"/>
              <a:gd name="T52" fmla="*/ 20 w 46"/>
              <a:gd name="T53" fmla="*/ 46 h 46"/>
              <a:gd name="T54" fmla="*/ 16 w 46"/>
              <a:gd name="T55" fmla="*/ 41 h 46"/>
              <a:gd name="T56" fmla="*/ 17 w 46"/>
              <a:gd name="T57" fmla="*/ 35 h 46"/>
              <a:gd name="T58" fmla="*/ 25 w 46"/>
              <a:gd name="T59" fmla="*/ 37 h 46"/>
              <a:gd name="T60" fmla="*/ 25 w 46"/>
              <a:gd name="T61" fmla="*/ 42 h 46"/>
              <a:gd name="T62" fmla="*/ 20 w 46"/>
              <a:gd name="T63" fmla="*/ 46 h 46"/>
              <a:gd name="T64" fmla="*/ 35 w 46"/>
              <a:gd name="T65" fmla="*/ 43 h 46"/>
              <a:gd name="T66" fmla="*/ 29 w 46"/>
              <a:gd name="T67" fmla="*/ 42 h 46"/>
              <a:gd name="T68" fmla="*/ 26 w 46"/>
              <a:gd name="T69" fmla="*/ 36 h 46"/>
              <a:gd name="T70" fmla="*/ 32 w 46"/>
              <a:gd name="T71" fmla="*/ 33 h 46"/>
              <a:gd name="T72" fmla="*/ 36 w 46"/>
              <a:gd name="T73" fmla="*/ 37 h 46"/>
              <a:gd name="T74" fmla="*/ 35 w 46"/>
              <a:gd name="T75" fmla="*/ 43 h 46"/>
              <a:gd name="T76" fmla="*/ 45 w 46"/>
              <a:gd name="T77" fmla="*/ 31 h 46"/>
              <a:gd name="T78" fmla="*/ 41 w 46"/>
              <a:gd name="T79" fmla="*/ 26 h 46"/>
              <a:gd name="T80" fmla="*/ 36 w 46"/>
              <a:gd name="T81" fmla="*/ 26 h 46"/>
              <a:gd name="T82" fmla="*/ 33 w 46"/>
              <a:gd name="T83" fmla="*/ 32 h 46"/>
              <a:gd name="T84" fmla="*/ 40 w 46"/>
              <a:gd name="T85" fmla="*/ 34 h 46"/>
              <a:gd name="T86" fmla="*/ 45 w 46"/>
              <a:gd name="T87" fmla="*/ 31 h 46"/>
              <a:gd name="T88" fmla="*/ 46 w 46"/>
              <a:gd name="T89" fmla="*/ 17 h 46"/>
              <a:gd name="T90" fmla="*/ 43 w 46"/>
              <a:gd name="T91" fmla="*/ 23 h 46"/>
              <a:gd name="T92" fmla="*/ 36 w 46"/>
              <a:gd name="T93" fmla="*/ 25 h 46"/>
              <a:gd name="T94" fmla="*/ 35 w 46"/>
              <a:gd name="T95" fmla="*/ 21 h 46"/>
              <a:gd name="T96" fmla="*/ 34 w 46"/>
              <a:gd name="T97" fmla="*/ 18 h 46"/>
              <a:gd name="T98" fmla="*/ 40 w 46"/>
              <a:gd name="T99" fmla="*/ 15 h 46"/>
              <a:gd name="T100" fmla="*/ 46 w 46"/>
              <a:gd name="T101" fmla="*/ 17 h 46"/>
              <a:gd name="T102" fmla="*/ 39 w 46"/>
              <a:gd name="T103" fmla="*/ 6 h 46"/>
              <a:gd name="T104" fmla="*/ 32 w 46"/>
              <a:gd name="T105" fmla="*/ 7 h 46"/>
              <a:gd name="T106" fmla="*/ 29 w 46"/>
              <a:gd name="T107" fmla="*/ 13 h 46"/>
              <a:gd name="T108" fmla="*/ 34 w 46"/>
              <a:gd name="T109" fmla="*/ 17 h 46"/>
              <a:gd name="T110" fmla="*/ 39 w 46"/>
              <a:gd name="T111" fmla="*/ 12 h 46"/>
              <a:gd name="T112" fmla="*/ 39 w 46"/>
              <a:gd name="T113" fmla="*/ 6 h 46"/>
              <a:gd name="T114" fmla="*/ 26 w 46"/>
              <a:gd name="T115" fmla="*/ 0 h 46"/>
              <a:gd name="T116" fmla="*/ 30 w 46"/>
              <a:gd name="T117" fmla="*/ 5 h 46"/>
              <a:gd name="T118" fmla="*/ 29 w 46"/>
              <a:gd name="T119" fmla="*/ 12 h 46"/>
              <a:gd name="T120" fmla="*/ 22 w 46"/>
              <a:gd name="T121" fmla="*/ 11 h 46"/>
              <a:gd name="T122" fmla="*/ 22 w 46"/>
              <a:gd name="T123" fmla="*/ 5 h 46"/>
              <a:gd name="T124" fmla="*/ 26 w 46"/>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46">
                <a:moveTo>
                  <a:pt x="12" y="3"/>
                </a:moveTo>
                <a:cubicBezTo>
                  <a:pt x="14" y="2"/>
                  <a:pt x="17" y="3"/>
                  <a:pt x="18" y="5"/>
                </a:cubicBezTo>
                <a:cubicBezTo>
                  <a:pt x="19" y="6"/>
                  <a:pt x="20" y="9"/>
                  <a:pt x="20" y="11"/>
                </a:cubicBezTo>
                <a:cubicBezTo>
                  <a:pt x="20" y="11"/>
                  <a:pt x="20" y="11"/>
                  <a:pt x="20" y="11"/>
                </a:cubicBezTo>
                <a:cubicBezTo>
                  <a:pt x="18" y="11"/>
                  <a:pt x="16" y="13"/>
                  <a:pt x="14" y="14"/>
                </a:cubicBezTo>
                <a:cubicBezTo>
                  <a:pt x="13" y="12"/>
                  <a:pt x="11" y="10"/>
                  <a:pt x="11" y="9"/>
                </a:cubicBezTo>
                <a:cubicBezTo>
                  <a:pt x="9" y="7"/>
                  <a:pt x="10" y="4"/>
                  <a:pt x="12" y="3"/>
                </a:cubicBezTo>
                <a:close/>
                <a:moveTo>
                  <a:pt x="1" y="15"/>
                </a:moveTo>
                <a:cubicBezTo>
                  <a:pt x="0" y="17"/>
                  <a:pt x="2" y="19"/>
                  <a:pt x="5" y="20"/>
                </a:cubicBezTo>
                <a:cubicBezTo>
                  <a:pt x="6" y="20"/>
                  <a:pt x="8" y="21"/>
                  <a:pt x="10" y="21"/>
                </a:cubicBezTo>
                <a:cubicBezTo>
                  <a:pt x="11" y="19"/>
                  <a:pt x="12" y="16"/>
                  <a:pt x="13" y="15"/>
                </a:cubicBezTo>
                <a:cubicBezTo>
                  <a:pt x="11" y="13"/>
                  <a:pt x="8" y="12"/>
                  <a:pt x="7" y="12"/>
                </a:cubicBezTo>
                <a:cubicBezTo>
                  <a:pt x="4" y="11"/>
                  <a:pt x="2" y="12"/>
                  <a:pt x="1" y="15"/>
                </a:cubicBezTo>
                <a:close/>
                <a:moveTo>
                  <a:pt x="1" y="28"/>
                </a:moveTo>
                <a:cubicBezTo>
                  <a:pt x="0" y="26"/>
                  <a:pt x="2" y="24"/>
                  <a:pt x="5" y="23"/>
                </a:cubicBezTo>
                <a:cubicBezTo>
                  <a:pt x="6" y="22"/>
                  <a:pt x="8" y="22"/>
                  <a:pt x="10" y="22"/>
                </a:cubicBezTo>
                <a:cubicBezTo>
                  <a:pt x="10" y="23"/>
                  <a:pt x="10" y="25"/>
                  <a:pt x="10" y="26"/>
                </a:cubicBezTo>
                <a:cubicBezTo>
                  <a:pt x="10" y="27"/>
                  <a:pt x="11" y="28"/>
                  <a:pt x="11" y="29"/>
                </a:cubicBezTo>
                <a:cubicBezTo>
                  <a:pt x="9" y="30"/>
                  <a:pt x="8" y="31"/>
                  <a:pt x="7" y="31"/>
                </a:cubicBezTo>
                <a:cubicBezTo>
                  <a:pt x="4" y="32"/>
                  <a:pt x="2" y="30"/>
                  <a:pt x="1" y="28"/>
                </a:cubicBezTo>
                <a:close/>
                <a:moveTo>
                  <a:pt x="8" y="41"/>
                </a:moveTo>
                <a:cubicBezTo>
                  <a:pt x="10" y="42"/>
                  <a:pt x="13" y="42"/>
                  <a:pt x="14" y="40"/>
                </a:cubicBezTo>
                <a:cubicBezTo>
                  <a:pt x="15" y="39"/>
                  <a:pt x="16" y="37"/>
                  <a:pt x="17" y="35"/>
                </a:cubicBezTo>
                <a:cubicBezTo>
                  <a:pt x="14" y="34"/>
                  <a:pt x="13" y="32"/>
                  <a:pt x="11" y="30"/>
                </a:cubicBezTo>
                <a:cubicBezTo>
                  <a:pt x="10" y="32"/>
                  <a:pt x="8" y="34"/>
                  <a:pt x="7" y="35"/>
                </a:cubicBezTo>
                <a:cubicBezTo>
                  <a:pt x="6" y="37"/>
                  <a:pt x="6" y="40"/>
                  <a:pt x="8" y="41"/>
                </a:cubicBezTo>
                <a:close/>
                <a:moveTo>
                  <a:pt x="20" y="46"/>
                </a:moveTo>
                <a:cubicBezTo>
                  <a:pt x="18" y="46"/>
                  <a:pt x="16" y="44"/>
                  <a:pt x="16" y="41"/>
                </a:cubicBezTo>
                <a:cubicBezTo>
                  <a:pt x="16" y="40"/>
                  <a:pt x="17" y="38"/>
                  <a:pt x="17" y="35"/>
                </a:cubicBezTo>
                <a:cubicBezTo>
                  <a:pt x="20" y="36"/>
                  <a:pt x="22" y="37"/>
                  <a:pt x="25" y="37"/>
                </a:cubicBezTo>
                <a:cubicBezTo>
                  <a:pt x="25" y="39"/>
                  <a:pt x="25" y="41"/>
                  <a:pt x="25" y="42"/>
                </a:cubicBezTo>
                <a:cubicBezTo>
                  <a:pt x="24" y="44"/>
                  <a:pt x="22" y="46"/>
                  <a:pt x="20" y="46"/>
                </a:cubicBezTo>
                <a:close/>
                <a:moveTo>
                  <a:pt x="35" y="43"/>
                </a:moveTo>
                <a:cubicBezTo>
                  <a:pt x="33" y="45"/>
                  <a:pt x="30" y="44"/>
                  <a:pt x="29" y="42"/>
                </a:cubicBezTo>
                <a:cubicBezTo>
                  <a:pt x="28" y="41"/>
                  <a:pt x="27" y="38"/>
                  <a:pt x="26" y="36"/>
                </a:cubicBezTo>
                <a:cubicBezTo>
                  <a:pt x="28" y="36"/>
                  <a:pt x="30" y="34"/>
                  <a:pt x="32" y="33"/>
                </a:cubicBezTo>
                <a:cubicBezTo>
                  <a:pt x="34" y="34"/>
                  <a:pt x="35" y="36"/>
                  <a:pt x="36" y="37"/>
                </a:cubicBezTo>
                <a:cubicBezTo>
                  <a:pt x="37" y="39"/>
                  <a:pt x="37" y="42"/>
                  <a:pt x="35" y="43"/>
                </a:cubicBezTo>
                <a:close/>
                <a:moveTo>
                  <a:pt x="45" y="31"/>
                </a:moveTo>
                <a:cubicBezTo>
                  <a:pt x="46" y="29"/>
                  <a:pt x="44" y="27"/>
                  <a:pt x="41" y="26"/>
                </a:cubicBezTo>
                <a:cubicBezTo>
                  <a:pt x="40" y="26"/>
                  <a:pt x="38" y="26"/>
                  <a:pt x="36" y="26"/>
                </a:cubicBezTo>
                <a:cubicBezTo>
                  <a:pt x="35" y="28"/>
                  <a:pt x="34" y="30"/>
                  <a:pt x="33" y="32"/>
                </a:cubicBezTo>
                <a:cubicBezTo>
                  <a:pt x="35" y="33"/>
                  <a:pt x="38" y="34"/>
                  <a:pt x="40" y="34"/>
                </a:cubicBezTo>
                <a:cubicBezTo>
                  <a:pt x="42" y="35"/>
                  <a:pt x="45" y="34"/>
                  <a:pt x="45" y="31"/>
                </a:cubicBezTo>
                <a:close/>
                <a:moveTo>
                  <a:pt x="46" y="17"/>
                </a:moveTo>
                <a:cubicBezTo>
                  <a:pt x="46" y="20"/>
                  <a:pt x="45" y="22"/>
                  <a:pt x="43" y="23"/>
                </a:cubicBezTo>
                <a:cubicBezTo>
                  <a:pt x="41" y="24"/>
                  <a:pt x="38" y="24"/>
                  <a:pt x="36" y="25"/>
                </a:cubicBezTo>
                <a:cubicBezTo>
                  <a:pt x="36" y="23"/>
                  <a:pt x="36" y="22"/>
                  <a:pt x="35" y="21"/>
                </a:cubicBezTo>
                <a:cubicBezTo>
                  <a:pt x="35" y="20"/>
                  <a:pt x="35" y="19"/>
                  <a:pt x="34" y="18"/>
                </a:cubicBezTo>
                <a:cubicBezTo>
                  <a:pt x="36" y="17"/>
                  <a:pt x="38" y="16"/>
                  <a:pt x="40" y="15"/>
                </a:cubicBezTo>
                <a:cubicBezTo>
                  <a:pt x="42" y="14"/>
                  <a:pt x="45" y="15"/>
                  <a:pt x="46" y="17"/>
                </a:cubicBezTo>
                <a:close/>
                <a:moveTo>
                  <a:pt x="39" y="6"/>
                </a:moveTo>
                <a:cubicBezTo>
                  <a:pt x="37" y="4"/>
                  <a:pt x="34" y="5"/>
                  <a:pt x="32" y="7"/>
                </a:cubicBezTo>
                <a:cubicBezTo>
                  <a:pt x="32" y="8"/>
                  <a:pt x="30" y="10"/>
                  <a:pt x="29" y="13"/>
                </a:cubicBezTo>
                <a:cubicBezTo>
                  <a:pt x="31" y="14"/>
                  <a:pt x="33" y="15"/>
                  <a:pt x="34" y="17"/>
                </a:cubicBezTo>
                <a:cubicBezTo>
                  <a:pt x="36" y="16"/>
                  <a:pt x="38" y="13"/>
                  <a:pt x="39" y="12"/>
                </a:cubicBezTo>
                <a:cubicBezTo>
                  <a:pt x="41" y="10"/>
                  <a:pt x="41" y="7"/>
                  <a:pt x="39" y="6"/>
                </a:cubicBezTo>
                <a:close/>
                <a:moveTo>
                  <a:pt x="26" y="0"/>
                </a:moveTo>
                <a:cubicBezTo>
                  <a:pt x="28" y="0"/>
                  <a:pt x="30" y="2"/>
                  <a:pt x="30" y="5"/>
                </a:cubicBezTo>
                <a:cubicBezTo>
                  <a:pt x="30" y="7"/>
                  <a:pt x="30" y="10"/>
                  <a:pt x="29" y="12"/>
                </a:cubicBezTo>
                <a:cubicBezTo>
                  <a:pt x="27" y="11"/>
                  <a:pt x="24" y="11"/>
                  <a:pt x="22" y="11"/>
                </a:cubicBezTo>
                <a:cubicBezTo>
                  <a:pt x="22" y="8"/>
                  <a:pt x="22" y="6"/>
                  <a:pt x="22" y="5"/>
                </a:cubicBezTo>
                <a:cubicBezTo>
                  <a:pt x="22" y="2"/>
                  <a:pt x="24" y="0"/>
                  <a:pt x="26"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4" name="Freeform 230"/>
          <p:cNvSpPr/>
          <p:nvPr/>
        </p:nvSpPr>
        <p:spPr bwMode="auto">
          <a:xfrm>
            <a:off x="6984086" y="4521755"/>
            <a:ext cx="6155" cy="8793"/>
          </a:xfrm>
          <a:custGeom>
            <a:avLst/>
            <a:gdLst>
              <a:gd name="T0" fmla="*/ 1 w 3"/>
              <a:gd name="T1" fmla="*/ 1 h 4"/>
              <a:gd name="T2" fmla="*/ 3 w 3"/>
              <a:gd name="T3" fmla="*/ 2 h 4"/>
              <a:gd name="T4" fmla="*/ 2 w 3"/>
              <a:gd name="T5" fmla="*/ 4 h 4"/>
              <a:gd name="T6" fmla="*/ 0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2" y="0"/>
                  <a:pt x="3" y="1"/>
                  <a:pt x="3" y="2"/>
                </a:cubicBezTo>
                <a:cubicBezTo>
                  <a:pt x="3" y="3"/>
                  <a:pt x="2" y="3"/>
                  <a:pt x="2" y="4"/>
                </a:cubicBezTo>
                <a:cubicBezTo>
                  <a:pt x="1" y="4"/>
                  <a:pt x="0" y="3"/>
                  <a:pt x="0" y="2"/>
                </a:cubicBezTo>
                <a:cubicBezTo>
                  <a:pt x="0" y="2"/>
                  <a:pt x="0" y="1"/>
                  <a:pt x="1"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5" name="Freeform 231"/>
          <p:cNvSpPr/>
          <p:nvPr/>
        </p:nvSpPr>
        <p:spPr bwMode="auto">
          <a:xfrm>
            <a:off x="6990241" y="4556927"/>
            <a:ext cx="7914" cy="8793"/>
          </a:xfrm>
          <a:custGeom>
            <a:avLst/>
            <a:gdLst>
              <a:gd name="T0" fmla="*/ 2 w 4"/>
              <a:gd name="T1" fmla="*/ 1 h 4"/>
              <a:gd name="T2" fmla="*/ 3 w 4"/>
              <a:gd name="T3" fmla="*/ 2 h 4"/>
              <a:gd name="T4" fmla="*/ 2 w 4"/>
              <a:gd name="T5" fmla="*/ 4 h 4"/>
              <a:gd name="T6" fmla="*/ 0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0"/>
                  <a:pt x="3" y="1"/>
                  <a:pt x="3" y="2"/>
                </a:cubicBezTo>
                <a:cubicBezTo>
                  <a:pt x="4" y="3"/>
                  <a:pt x="3" y="3"/>
                  <a:pt x="2" y="4"/>
                </a:cubicBezTo>
                <a:cubicBezTo>
                  <a:pt x="1" y="4"/>
                  <a:pt x="1" y="3"/>
                  <a:pt x="0" y="2"/>
                </a:cubicBezTo>
                <a:cubicBezTo>
                  <a:pt x="0" y="2"/>
                  <a:pt x="1" y="1"/>
                  <a:pt x="2"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6" name="Freeform 232"/>
          <p:cNvSpPr/>
          <p:nvPr/>
        </p:nvSpPr>
        <p:spPr bwMode="auto">
          <a:xfrm>
            <a:off x="6973534" y="4530548"/>
            <a:ext cx="6155" cy="7914"/>
          </a:xfrm>
          <a:custGeom>
            <a:avLst/>
            <a:gdLst>
              <a:gd name="T0" fmla="*/ 1 w 3"/>
              <a:gd name="T1" fmla="*/ 1 h 4"/>
              <a:gd name="T2" fmla="*/ 3 w 3"/>
              <a:gd name="T3" fmla="*/ 2 h 4"/>
              <a:gd name="T4" fmla="*/ 2 w 3"/>
              <a:gd name="T5" fmla="*/ 4 h 4"/>
              <a:gd name="T6" fmla="*/ 0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2" y="0"/>
                  <a:pt x="3" y="1"/>
                  <a:pt x="3" y="2"/>
                </a:cubicBezTo>
                <a:cubicBezTo>
                  <a:pt x="3" y="3"/>
                  <a:pt x="3" y="3"/>
                  <a:pt x="2" y="4"/>
                </a:cubicBezTo>
                <a:cubicBezTo>
                  <a:pt x="1" y="4"/>
                  <a:pt x="0" y="3"/>
                  <a:pt x="0" y="2"/>
                </a:cubicBezTo>
                <a:cubicBezTo>
                  <a:pt x="0" y="2"/>
                  <a:pt x="0" y="1"/>
                  <a:pt x="1"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7" name="Freeform 233"/>
          <p:cNvSpPr/>
          <p:nvPr/>
        </p:nvSpPr>
        <p:spPr bwMode="auto">
          <a:xfrm>
            <a:off x="6969138" y="4542858"/>
            <a:ext cx="6155" cy="7914"/>
          </a:xfrm>
          <a:custGeom>
            <a:avLst/>
            <a:gdLst>
              <a:gd name="T0" fmla="*/ 1 w 3"/>
              <a:gd name="T1" fmla="*/ 1 h 4"/>
              <a:gd name="T2" fmla="*/ 3 w 3"/>
              <a:gd name="T3" fmla="*/ 2 h 4"/>
              <a:gd name="T4" fmla="*/ 2 w 3"/>
              <a:gd name="T5" fmla="*/ 4 h 4"/>
              <a:gd name="T6" fmla="*/ 0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2" y="0"/>
                  <a:pt x="3" y="1"/>
                  <a:pt x="3" y="2"/>
                </a:cubicBezTo>
                <a:cubicBezTo>
                  <a:pt x="3" y="3"/>
                  <a:pt x="3" y="3"/>
                  <a:pt x="2" y="4"/>
                </a:cubicBezTo>
                <a:cubicBezTo>
                  <a:pt x="1" y="4"/>
                  <a:pt x="0" y="3"/>
                  <a:pt x="0" y="2"/>
                </a:cubicBezTo>
                <a:cubicBezTo>
                  <a:pt x="0" y="2"/>
                  <a:pt x="1" y="1"/>
                  <a:pt x="1"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8" name="Freeform 234"/>
          <p:cNvSpPr/>
          <p:nvPr/>
        </p:nvSpPr>
        <p:spPr bwMode="auto">
          <a:xfrm>
            <a:off x="6977931" y="4555168"/>
            <a:ext cx="6155" cy="6155"/>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0"/>
                  <a:pt x="3" y="1"/>
                </a:cubicBezTo>
                <a:cubicBezTo>
                  <a:pt x="3" y="2"/>
                  <a:pt x="3" y="3"/>
                  <a:pt x="2" y="3"/>
                </a:cubicBezTo>
                <a:cubicBezTo>
                  <a:pt x="1" y="3"/>
                  <a:pt x="0" y="3"/>
                  <a:pt x="0" y="2"/>
                </a:cubicBezTo>
                <a:cubicBezTo>
                  <a:pt x="0" y="1"/>
                  <a:pt x="1"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9" name="Freeform 235"/>
          <p:cNvSpPr/>
          <p:nvPr/>
        </p:nvSpPr>
        <p:spPr bwMode="auto">
          <a:xfrm>
            <a:off x="6996396" y="4526151"/>
            <a:ext cx="8793" cy="6155"/>
          </a:xfrm>
          <a:custGeom>
            <a:avLst/>
            <a:gdLst>
              <a:gd name="T0" fmla="*/ 2 w 4"/>
              <a:gd name="T1" fmla="*/ 0 h 3"/>
              <a:gd name="T2" fmla="*/ 0 w 4"/>
              <a:gd name="T3" fmla="*/ 2 h 3"/>
              <a:gd name="T4" fmla="*/ 2 w 4"/>
              <a:gd name="T5" fmla="*/ 3 h 3"/>
              <a:gd name="T6" fmla="*/ 3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1"/>
                  <a:pt x="0" y="2"/>
                </a:cubicBezTo>
                <a:cubicBezTo>
                  <a:pt x="1" y="3"/>
                  <a:pt x="1" y="3"/>
                  <a:pt x="2" y="3"/>
                </a:cubicBezTo>
                <a:cubicBezTo>
                  <a:pt x="3" y="3"/>
                  <a:pt x="4" y="2"/>
                  <a:pt x="3" y="1"/>
                </a:cubicBezTo>
                <a:cubicBezTo>
                  <a:pt x="3" y="0"/>
                  <a:pt x="2"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0" name="Freeform 236"/>
          <p:cNvSpPr/>
          <p:nvPr/>
        </p:nvSpPr>
        <p:spPr bwMode="auto">
          <a:xfrm>
            <a:off x="7005189" y="4536703"/>
            <a:ext cx="7914" cy="6155"/>
          </a:xfrm>
          <a:custGeom>
            <a:avLst/>
            <a:gdLst>
              <a:gd name="T0" fmla="*/ 2 w 4"/>
              <a:gd name="T1" fmla="*/ 0 h 3"/>
              <a:gd name="T2" fmla="*/ 1 w 4"/>
              <a:gd name="T3" fmla="*/ 2 h 3"/>
              <a:gd name="T4" fmla="*/ 2 w 4"/>
              <a:gd name="T5" fmla="*/ 3 h 3"/>
              <a:gd name="T6" fmla="*/ 3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1"/>
                  <a:pt x="1" y="2"/>
                </a:cubicBezTo>
                <a:cubicBezTo>
                  <a:pt x="1" y="3"/>
                  <a:pt x="1" y="3"/>
                  <a:pt x="2" y="3"/>
                </a:cubicBezTo>
                <a:cubicBezTo>
                  <a:pt x="3" y="3"/>
                  <a:pt x="4" y="2"/>
                  <a:pt x="3" y="1"/>
                </a:cubicBezTo>
                <a:cubicBezTo>
                  <a:pt x="3" y="0"/>
                  <a:pt x="3"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1" name="Freeform 237"/>
          <p:cNvSpPr/>
          <p:nvPr/>
        </p:nvSpPr>
        <p:spPr bwMode="auto">
          <a:xfrm>
            <a:off x="7002551" y="4549013"/>
            <a:ext cx="6155" cy="7914"/>
          </a:xfrm>
          <a:custGeom>
            <a:avLst/>
            <a:gdLst>
              <a:gd name="T0" fmla="*/ 1 w 3"/>
              <a:gd name="T1" fmla="*/ 1 h 4"/>
              <a:gd name="T2" fmla="*/ 0 w 3"/>
              <a:gd name="T3" fmla="*/ 2 h 4"/>
              <a:gd name="T4" fmla="*/ 2 w 3"/>
              <a:gd name="T5" fmla="*/ 4 h 4"/>
              <a:gd name="T6" fmla="*/ 3 w 3"/>
              <a:gd name="T7" fmla="*/ 2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0" y="1"/>
                  <a:pt x="0" y="2"/>
                  <a:pt x="0" y="2"/>
                </a:cubicBezTo>
                <a:cubicBezTo>
                  <a:pt x="0" y="3"/>
                  <a:pt x="1" y="4"/>
                  <a:pt x="2" y="4"/>
                </a:cubicBezTo>
                <a:cubicBezTo>
                  <a:pt x="3" y="3"/>
                  <a:pt x="3" y="3"/>
                  <a:pt x="3" y="2"/>
                </a:cubicBezTo>
                <a:cubicBezTo>
                  <a:pt x="3" y="1"/>
                  <a:pt x="2" y="0"/>
                  <a:pt x="1"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2" name="Freeform 238"/>
          <p:cNvSpPr/>
          <p:nvPr/>
        </p:nvSpPr>
        <p:spPr bwMode="auto">
          <a:xfrm>
            <a:off x="6982327" y="4534065"/>
            <a:ext cx="15827" cy="16707"/>
          </a:xfrm>
          <a:custGeom>
            <a:avLst/>
            <a:gdLst>
              <a:gd name="T0" fmla="*/ 3 w 8"/>
              <a:gd name="T1" fmla="*/ 1 h 8"/>
              <a:gd name="T2" fmla="*/ 7 w 8"/>
              <a:gd name="T3" fmla="*/ 3 h 8"/>
              <a:gd name="T4" fmla="*/ 5 w 8"/>
              <a:gd name="T5" fmla="*/ 7 h 8"/>
              <a:gd name="T6" fmla="*/ 1 w 8"/>
              <a:gd name="T7" fmla="*/ 5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5" y="0"/>
                  <a:pt x="7" y="2"/>
                  <a:pt x="7" y="3"/>
                </a:cubicBezTo>
                <a:cubicBezTo>
                  <a:pt x="8" y="5"/>
                  <a:pt x="6" y="7"/>
                  <a:pt x="5" y="7"/>
                </a:cubicBezTo>
                <a:cubicBezTo>
                  <a:pt x="3" y="8"/>
                  <a:pt x="1" y="7"/>
                  <a:pt x="1" y="5"/>
                </a:cubicBezTo>
                <a:cubicBezTo>
                  <a:pt x="0" y="3"/>
                  <a:pt x="2" y="1"/>
                  <a:pt x="3"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3" name="Freeform 239"/>
          <p:cNvSpPr/>
          <p:nvPr/>
        </p:nvSpPr>
        <p:spPr bwMode="auto">
          <a:xfrm>
            <a:off x="6388804" y="3718961"/>
            <a:ext cx="103757" cy="114308"/>
          </a:xfrm>
          <a:custGeom>
            <a:avLst/>
            <a:gdLst>
              <a:gd name="T0" fmla="*/ 0 w 50"/>
              <a:gd name="T1" fmla="*/ 13 h 55"/>
              <a:gd name="T2" fmla="*/ 6 w 50"/>
              <a:gd name="T3" fmla="*/ 13 h 55"/>
              <a:gd name="T4" fmla="*/ 23 w 50"/>
              <a:gd name="T5" fmla="*/ 55 h 55"/>
              <a:gd name="T6" fmla="*/ 50 w 50"/>
              <a:gd name="T7" fmla="*/ 27 h 55"/>
              <a:gd name="T8" fmla="*/ 23 w 50"/>
              <a:gd name="T9" fmla="*/ 0 h 55"/>
              <a:gd name="T10" fmla="*/ 0 w 50"/>
              <a:gd name="T11" fmla="*/ 13 h 55"/>
            </a:gdLst>
            <a:ahLst/>
            <a:cxnLst>
              <a:cxn ang="0">
                <a:pos x="T0" y="T1"/>
              </a:cxn>
              <a:cxn ang="0">
                <a:pos x="T2" y="T3"/>
              </a:cxn>
              <a:cxn ang="0">
                <a:pos x="T4" y="T5"/>
              </a:cxn>
              <a:cxn ang="0">
                <a:pos x="T6" y="T7"/>
              </a:cxn>
              <a:cxn ang="0">
                <a:pos x="T8" y="T9"/>
              </a:cxn>
              <a:cxn ang="0">
                <a:pos x="T10" y="T11"/>
              </a:cxn>
            </a:cxnLst>
            <a:rect l="0" t="0" r="r" b="b"/>
            <a:pathLst>
              <a:path w="50" h="55">
                <a:moveTo>
                  <a:pt x="0" y="13"/>
                </a:moveTo>
                <a:cubicBezTo>
                  <a:pt x="6" y="13"/>
                  <a:pt x="6" y="13"/>
                  <a:pt x="6" y="13"/>
                </a:cubicBezTo>
                <a:cubicBezTo>
                  <a:pt x="23" y="55"/>
                  <a:pt x="23" y="55"/>
                  <a:pt x="23" y="55"/>
                </a:cubicBezTo>
                <a:cubicBezTo>
                  <a:pt x="38" y="54"/>
                  <a:pt x="50" y="42"/>
                  <a:pt x="50" y="27"/>
                </a:cubicBezTo>
                <a:cubicBezTo>
                  <a:pt x="50" y="13"/>
                  <a:pt x="38" y="0"/>
                  <a:pt x="23" y="0"/>
                </a:cubicBezTo>
                <a:cubicBezTo>
                  <a:pt x="13" y="0"/>
                  <a:pt x="5" y="5"/>
                  <a:pt x="0" y="1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4" name="Freeform 240"/>
          <p:cNvSpPr/>
          <p:nvPr/>
        </p:nvSpPr>
        <p:spPr bwMode="auto">
          <a:xfrm>
            <a:off x="6282410" y="3789304"/>
            <a:ext cx="181134" cy="127497"/>
          </a:xfrm>
          <a:custGeom>
            <a:avLst/>
            <a:gdLst>
              <a:gd name="T0" fmla="*/ 68 w 87"/>
              <a:gd name="T1" fmla="*/ 12 h 61"/>
              <a:gd name="T2" fmla="*/ 68 w 87"/>
              <a:gd name="T3" fmla="*/ 31 h 61"/>
              <a:gd name="T4" fmla="*/ 54 w 87"/>
              <a:gd name="T5" fmla="*/ 3 h 61"/>
              <a:gd name="T6" fmla="*/ 47 w 87"/>
              <a:gd name="T7" fmla="*/ 18 h 61"/>
              <a:gd name="T8" fmla="*/ 40 w 87"/>
              <a:gd name="T9" fmla="*/ 0 h 61"/>
              <a:gd name="T10" fmla="*/ 35 w 87"/>
              <a:gd name="T11" fmla="*/ 31 h 61"/>
              <a:gd name="T12" fmla="*/ 29 w 87"/>
              <a:gd name="T13" fmla="*/ 8 h 61"/>
              <a:gd name="T14" fmla="*/ 16 w 87"/>
              <a:gd name="T15" fmla="*/ 20 h 61"/>
              <a:gd name="T16" fmla="*/ 0 w 87"/>
              <a:gd name="T17" fmla="*/ 58 h 61"/>
              <a:gd name="T18" fmla="*/ 32 w 87"/>
              <a:gd name="T19" fmla="*/ 56 h 61"/>
              <a:gd name="T20" fmla="*/ 62 w 87"/>
              <a:gd name="T21" fmla="*/ 60 h 61"/>
              <a:gd name="T22" fmla="*/ 87 w 87"/>
              <a:gd name="T23" fmla="*/ 59 h 61"/>
              <a:gd name="T24" fmla="*/ 68 w 87"/>
              <a:gd name="T25"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1">
                <a:moveTo>
                  <a:pt x="68" y="12"/>
                </a:moveTo>
                <a:cubicBezTo>
                  <a:pt x="68" y="31"/>
                  <a:pt x="68" y="31"/>
                  <a:pt x="68" y="31"/>
                </a:cubicBezTo>
                <a:cubicBezTo>
                  <a:pt x="54" y="3"/>
                  <a:pt x="54" y="3"/>
                  <a:pt x="54" y="3"/>
                </a:cubicBezTo>
                <a:cubicBezTo>
                  <a:pt x="47" y="18"/>
                  <a:pt x="47" y="18"/>
                  <a:pt x="47" y="18"/>
                </a:cubicBezTo>
                <a:cubicBezTo>
                  <a:pt x="40" y="0"/>
                  <a:pt x="40" y="0"/>
                  <a:pt x="40" y="0"/>
                </a:cubicBezTo>
                <a:cubicBezTo>
                  <a:pt x="35" y="31"/>
                  <a:pt x="35" y="31"/>
                  <a:pt x="35" y="31"/>
                </a:cubicBezTo>
                <a:cubicBezTo>
                  <a:pt x="29" y="8"/>
                  <a:pt x="29" y="8"/>
                  <a:pt x="29" y="8"/>
                </a:cubicBezTo>
                <a:cubicBezTo>
                  <a:pt x="16" y="20"/>
                  <a:pt x="16" y="20"/>
                  <a:pt x="16" y="20"/>
                </a:cubicBezTo>
                <a:cubicBezTo>
                  <a:pt x="0" y="58"/>
                  <a:pt x="0" y="58"/>
                  <a:pt x="0" y="58"/>
                </a:cubicBezTo>
                <a:cubicBezTo>
                  <a:pt x="11" y="55"/>
                  <a:pt x="21" y="55"/>
                  <a:pt x="32" y="56"/>
                </a:cubicBezTo>
                <a:cubicBezTo>
                  <a:pt x="42" y="57"/>
                  <a:pt x="52" y="59"/>
                  <a:pt x="62" y="60"/>
                </a:cubicBezTo>
                <a:cubicBezTo>
                  <a:pt x="70" y="61"/>
                  <a:pt x="78" y="61"/>
                  <a:pt x="87" y="59"/>
                </a:cubicBezTo>
                <a:lnTo>
                  <a:pt x="68" y="12"/>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5" name="Freeform 241"/>
          <p:cNvSpPr/>
          <p:nvPr/>
        </p:nvSpPr>
        <p:spPr bwMode="auto">
          <a:xfrm>
            <a:off x="6311427" y="3747977"/>
            <a:ext cx="108153" cy="94084"/>
          </a:xfrm>
          <a:custGeom>
            <a:avLst/>
            <a:gdLst>
              <a:gd name="T0" fmla="*/ 0 w 123"/>
              <a:gd name="T1" fmla="*/ 92 h 107"/>
              <a:gd name="T2" fmla="*/ 36 w 123"/>
              <a:gd name="T3" fmla="*/ 59 h 107"/>
              <a:gd name="T4" fmla="*/ 48 w 123"/>
              <a:gd name="T5" fmla="*/ 104 h 107"/>
              <a:gd name="T6" fmla="*/ 62 w 123"/>
              <a:gd name="T7" fmla="*/ 33 h 107"/>
              <a:gd name="T8" fmla="*/ 78 w 123"/>
              <a:gd name="T9" fmla="*/ 81 h 107"/>
              <a:gd name="T10" fmla="*/ 93 w 123"/>
              <a:gd name="T11" fmla="*/ 47 h 107"/>
              <a:gd name="T12" fmla="*/ 123 w 123"/>
              <a:gd name="T13" fmla="*/ 107 h 107"/>
              <a:gd name="T14" fmla="*/ 123 w 123"/>
              <a:gd name="T15" fmla="*/ 57 h 107"/>
              <a:gd name="T16" fmla="*/ 100 w 123"/>
              <a:gd name="T17" fmla="*/ 0 h 107"/>
              <a:gd name="T18" fmla="*/ 38 w 123"/>
              <a:gd name="T19" fmla="*/ 0 h 107"/>
              <a:gd name="T20" fmla="*/ 0 w 123"/>
              <a:gd name="T2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07">
                <a:moveTo>
                  <a:pt x="0" y="92"/>
                </a:moveTo>
                <a:lnTo>
                  <a:pt x="36" y="59"/>
                </a:lnTo>
                <a:lnTo>
                  <a:pt x="48" y="104"/>
                </a:lnTo>
                <a:lnTo>
                  <a:pt x="62" y="33"/>
                </a:lnTo>
                <a:lnTo>
                  <a:pt x="78" y="81"/>
                </a:lnTo>
                <a:lnTo>
                  <a:pt x="93" y="47"/>
                </a:lnTo>
                <a:lnTo>
                  <a:pt x="123" y="107"/>
                </a:lnTo>
                <a:lnTo>
                  <a:pt x="123" y="57"/>
                </a:lnTo>
                <a:lnTo>
                  <a:pt x="100" y="0"/>
                </a:lnTo>
                <a:lnTo>
                  <a:pt x="38" y="0"/>
                </a:lnTo>
                <a:lnTo>
                  <a:pt x="0" y="92"/>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6" name="Freeform 242"/>
          <p:cNvSpPr>
            <a:spLocks noEditPoints="1"/>
          </p:cNvSpPr>
          <p:nvPr/>
        </p:nvSpPr>
        <p:spPr bwMode="auto">
          <a:xfrm>
            <a:off x="6288565" y="3939663"/>
            <a:ext cx="176738" cy="176738"/>
          </a:xfrm>
          <a:custGeom>
            <a:avLst/>
            <a:gdLst>
              <a:gd name="T0" fmla="*/ 64 w 85"/>
              <a:gd name="T1" fmla="*/ 35 h 85"/>
              <a:gd name="T2" fmla="*/ 32 w 85"/>
              <a:gd name="T3" fmla="*/ 23 h 85"/>
              <a:gd name="T4" fmla="*/ 35 w 85"/>
              <a:gd name="T5" fmla="*/ 19 h 85"/>
              <a:gd name="T6" fmla="*/ 39 w 85"/>
              <a:gd name="T7" fmla="*/ 23 h 85"/>
              <a:gd name="T8" fmla="*/ 17 w 85"/>
              <a:gd name="T9" fmla="*/ 6 h 85"/>
              <a:gd name="T10" fmla="*/ 17 w 85"/>
              <a:gd name="T11" fmla="*/ 5 h 85"/>
              <a:gd name="T12" fmla="*/ 4 w 85"/>
              <a:gd name="T13" fmla="*/ 10 h 85"/>
              <a:gd name="T14" fmla="*/ 67 w 85"/>
              <a:gd name="T15" fmla="*/ 42 h 85"/>
              <a:gd name="T16" fmla="*/ 62 w 85"/>
              <a:gd name="T17" fmla="*/ 5 h 85"/>
              <a:gd name="T18" fmla="*/ 54 w 85"/>
              <a:gd name="T19" fmla="*/ 6 h 85"/>
              <a:gd name="T20" fmla="*/ 17 w 85"/>
              <a:gd name="T21" fmla="*/ 0 h 85"/>
              <a:gd name="T22" fmla="*/ 17 w 85"/>
              <a:gd name="T23" fmla="*/ 2 h 85"/>
              <a:gd name="T24" fmla="*/ 1 w 85"/>
              <a:gd name="T25" fmla="*/ 10 h 85"/>
              <a:gd name="T26" fmla="*/ 0 w 85"/>
              <a:gd name="T27" fmla="*/ 54 h 85"/>
              <a:gd name="T28" fmla="*/ 61 w 85"/>
              <a:gd name="T29" fmla="*/ 75 h 85"/>
              <a:gd name="T30" fmla="*/ 60 w 85"/>
              <a:gd name="T31" fmla="*/ 67 h 85"/>
              <a:gd name="T32" fmla="*/ 70 w 85"/>
              <a:gd name="T33" fmla="*/ 61 h 85"/>
              <a:gd name="T34" fmla="*/ 80 w 85"/>
              <a:gd name="T35" fmla="*/ 37 h 85"/>
              <a:gd name="T36" fmla="*/ 70 w 85"/>
              <a:gd name="T37" fmla="*/ 10 h 85"/>
              <a:gd name="T38" fmla="*/ 54 w 85"/>
              <a:gd name="T39" fmla="*/ 2 h 85"/>
              <a:gd name="T40" fmla="*/ 54 w 85"/>
              <a:gd name="T41" fmla="*/ 0 h 85"/>
              <a:gd name="T42" fmla="*/ 16 w 85"/>
              <a:gd name="T43" fmla="*/ 57 h 85"/>
              <a:gd name="T44" fmla="*/ 16 w 85"/>
              <a:gd name="T45" fmla="*/ 61 h 85"/>
              <a:gd name="T46" fmla="*/ 16 w 85"/>
              <a:gd name="T47" fmla="*/ 57 h 85"/>
              <a:gd name="T48" fmla="*/ 56 w 85"/>
              <a:gd name="T49" fmla="*/ 59 h 85"/>
              <a:gd name="T50" fmla="*/ 51 w 85"/>
              <a:gd name="T51" fmla="*/ 59 h 85"/>
              <a:gd name="T52" fmla="*/ 35 w 85"/>
              <a:gd name="T53" fmla="*/ 48 h 85"/>
              <a:gd name="T54" fmla="*/ 40 w 85"/>
              <a:gd name="T55" fmla="*/ 54 h 85"/>
              <a:gd name="T56" fmla="*/ 47 w 85"/>
              <a:gd name="T57" fmla="*/ 57 h 85"/>
              <a:gd name="T58" fmla="*/ 43 w 85"/>
              <a:gd name="T59" fmla="*/ 63 h 85"/>
              <a:gd name="T60" fmla="*/ 42 w 85"/>
              <a:gd name="T61" fmla="*/ 71 h 85"/>
              <a:gd name="T62" fmla="*/ 35 w 85"/>
              <a:gd name="T63" fmla="*/ 69 h 85"/>
              <a:gd name="T64" fmla="*/ 27 w 85"/>
              <a:gd name="T65" fmla="*/ 71 h 85"/>
              <a:gd name="T66" fmla="*/ 27 w 85"/>
              <a:gd name="T67" fmla="*/ 63 h 85"/>
              <a:gd name="T68" fmla="*/ 23 w 85"/>
              <a:gd name="T69" fmla="*/ 57 h 85"/>
              <a:gd name="T70" fmla="*/ 30 w 85"/>
              <a:gd name="T71" fmla="*/ 54 h 85"/>
              <a:gd name="T72" fmla="*/ 35 w 85"/>
              <a:gd name="T73" fmla="*/ 48 h 85"/>
              <a:gd name="T74" fmla="*/ 36 w 85"/>
              <a:gd name="T75" fmla="*/ 61 h 85"/>
              <a:gd name="T76" fmla="*/ 33 w 85"/>
              <a:gd name="T77" fmla="*/ 61 h 85"/>
              <a:gd name="T78" fmla="*/ 37 w 85"/>
              <a:gd name="T79" fmla="*/ 63 h 85"/>
              <a:gd name="T80" fmla="*/ 37 w 85"/>
              <a:gd name="T81" fmla="*/ 65 h 85"/>
              <a:gd name="T82" fmla="*/ 37 w 85"/>
              <a:gd name="T83" fmla="*/ 63 h 85"/>
              <a:gd name="T84" fmla="*/ 32 w 85"/>
              <a:gd name="T85" fmla="*/ 60 h 85"/>
              <a:gd name="T86" fmla="*/ 30 w 85"/>
              <a:gd name="T87" fmla="*/ 60 h 85"/>
              <a:gd name="T88" fmla="*/ 38 w 85"/>
              <a:gd name="T89" fmla="*/ 59 h 85"/>
              <a:gd name="T90" fmla="*/ 38 w 85"/>
              <a:gd name="T91" fmla="*/ 60 h 85"/>
              <a:gd name="T92" fmla="*/ 38 w 85"/>
              <a:gd name="T93" fmla="*/ 59 h 85"/>
              <a:gd name="T94" fmla="*/ 35 w 85"/>
              <a:gd name="T95" fmla="*/ 56 h 85"/>
              <a:gd name="T96" fmla="*/ 34 w 85"/>
              <a:gd name="T97" fmla="*/ 56 h 85"/>
              <a:gd name="T98" fmla="*/ 32 w 85"/>
              <a:gd name="T99" fmla="*/ 63 h 85"/>
              <a:gd name="T100" fmla="*/ 32 w 85"/>
              <a:gd name="T101" fmla="*/ 65 h 85"/>
              <a:gd name="T102" fmla="*/ 32 w 85"/>
              <a:gd name="T103" fmla="*/ 63 h 85"/>
              <a:gd name="T104" fmla="*/ 37 w 85"/>
              <a:gd name="T105" fmla="*/ 60 h 85"/>
              <a:gd name="T106" fmla="*/ 36 w 85"/>
              <a:gd name="T107" fmla="*/ 63 h 85"/>
              <a:gd name="T108" fmla="*/ 33 w 85"/>
              <a:gd name="T109" fmla="*/ 63 h 85"/>
              <a:gd name="T110" fmla="*/ 32 w 85"/>
              <a:gd name="T111" fmla="*/ 60 h 85"/>
              <a:gd name="T112" fmla="*/ 35 w 85"/>
              <a:gd name="T113"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85">
                <a:moveTo>
                  <a:pt x="39" y="23"/>
                </a:moveTo>
                <a:cubicBezTo>
                  <a:pt x="49" y="23"/>
                  <a:pt x="58" y="28"/>
                  <a:pt x="64" y="35"/>
                </a:cubicBezTo>
                <a:cubicBezTo>
                  <a:pt x="7" y="35"/>
                  <a:pt x="7" y="35"/>
                  <a:pt x="7" y="35"/>
                </a:cubicBezTo>
                <a:cubicBezTo>
                  <a:pt x="13" y="28"/>
                  <a:pt x="22" y="24"/>
                  <a:pt x="32" y="23"/>
                </a:cubicBezTo>
                <a:cubicBezTo>
                  <a:pt x="32" y="23"/>
                  <a:pt x="32" y="23"/>
                  <a:pt x="32" y="23"/>
                </a:cubicBezTo>
                <a:cubicBezTo>
                  <a:pt x="32" y="21"/>
                  <a:pt x="33" y="19"/>
                  <a:pt x="35" y="19"/>
                </a:cubicBezTo>
                <a:cubicBezTo>
                  <a:pt x="37" y="19"/>
                  <a:pt x="39" y="21"/>
                  <a:pt x="39" y="23"/>
                </a:cubicBezTo>
                <a:cubicBezTo>
                  <a:pt x="39" y="23"/>
                  <a:pt x="39" y="23"/>
                  <a:pt x="39" y="23"/>
                </a:cubicBezTo>
                <a:close/>
                <a:moveTo>
                  <a:pt x="54" y="6"/>
                </a:moveTo>
                <a:cubicBezTo>
                  <a:pt x="17" y="6"/>
                  <a:pt x="17" y="6"/>
                  <a:pt x="17" y="6"/>
                </a:cubicBezTo>
                <a:cubicBezTo>
                  <a:pt x="17" y="6"/>
                  <a:pt x="17" y="6"/>
                  <a:pt x="17" y="6"/>
                </a:cubicBezTo>
                <a:cubicBezTo>
                  <a:pt x="17" y="5"/>
                  <a:pt x="17" y="5"/>
                  <a:pt x="17" y="5"/>
                </a:cubicBezTo>
                <a:cubicBezTo>
                  <a:pt x="9" y="5"/>
                  <a:pt x="9" y="5"/>
                  <a:pt x="9" y="5"/>
                </a:cubicBezTo>
                <a:cubicBezTo>
                  <a:pt x="6" y="5"/>
                  <a:pt x="4" y="7"/>
                  <a:pt x="4" y="10"/>
                </a:cubicBezTo>
                <a:cubicBezTo>
                  <a:pt x="4" y="42"/>
                  <a:pt x="4" y="42"/>
                  <a:pt x="4" y="42"/>
                </a:cubicBezTo>
                <a:cubicBezTo>
                  <a:pt x="67" y="42"/>
                  <a:pt x="67" y="42"/>
                  <a:pt x="67" y="42"/>
                </a:cubicBezTo>
                <a:cubicBezTo>
                  <a:pt x="67" y="10"/>
                  <a:pt x="67" y="10"/>
                  <a:pt x="67" y="10"/>
                </a:cubicBezTo>
                <a:cubicBezTo>
                  <a:pt x="67" y="7"/>
                  <a:pt x="65" y="5"/>
                  <a:pt x="62" y="5"/>
                </a:cubicBezTo>
                <a:cubicBezTo>
                  <a:pt x="54" y="5"/>
                  <a:pt x="54" y="5"/>
                  <a:pt x="54" y="5"/>
                </a:cubicBezTo>
                <a:cubicBezTo>
                  <a:pt x="54" y="6"/>
                  <a:pt x="54" y="6"/>
                  <a:pt x="54" y="6"/>
                </a:cubicBezTo>
                <a:cubicBezTo>
                  <a:pt x="54" y="6"/>
                  <a:pt x="54" y="6"/>
                  <a:pt x="54" y="6"/>
                </a:cubicBezTo>
                <a:close/>
                <a:moveTo>
                  <a:pt x="17" y="0"/>
                </a:moveTo>
                <a:cubicBezTo>
                  <a:pt x="17" y="0"/>
                  <a:pt x="17" y="0"/>
                  <a:pt x="17" y="0"/>
                </a:cubicBezTo>
                <a:cubicBezTo>
                  <a:pt x="17" y="2"/>
                  <a:pt x="17" y="2"/>
                  <a:pt x="17" y="2"/>
                </a:cubicBezTo>
                <a:cubicBezTo>
                  <a:pt x="9" y="2"/>
                  <a:pt x="9" y="2"/>
                  <a:pt x="9" y="2"/>
                </a:cubicBezTo>
                <a:cubicBezTo>
                  <a:pt x="5" y="2"/>
                  <a:pt x="1" y="5"/>
                  <a:pt x="1" y="10"/>
                </a:cubicBezTo>
                <a:cubicBezTo>
                  <a:pt x="1" y="47"/>
                  <a:pt x="1" y="47"/>
                  <a:pt x="1" y="47"/>
                </a:cubicBezTo>
                <a:cubicBezTo>
                  <a:pt x="1" y="49"/>
                  <a:pt x="0" y="51"/>
                  <a:pt x="0" y="54"/>
                </a:cubicBezTo>
                <a:cubicBezTo>
                  <a:pt x="0" y="71"/>
                  <a:pt x="16" y="85"/>
                  <a:pt x="35" y="85"/>
                </a:cubicBezTo>
                <a:cubicBezTo>
                  <a:pt x="45" y="85"/>
                  <a:pt x="54" y="81"/>
                  <a:pt x="61" y="75"/>
                </a:cubicBezTo>
                <a:cubicBezTo>
                  <a:pt x="60" y="74"/>
                  <a:pt x="59" y="72"/>
                  <a:pt x="59" y="70"/>
                </a:cubicBezTo>
                <a:cubicBezTo>
                  <a:pt x="59" y="69"/>
                  <a:pt x="60" y="68"/>
                  <a:pt x="60" y="67"/>
                </a:cubicBezTo>
                <a:cubicBezTo>
                  <a:pt x="67" y="67"/>
                  <a:pt x="67" y="67"/>
                  <a:pt x="67" y="67"/>
                </a:cubicBezTo>
                <a:cubicBezTo>
                  <a:pt x="68" y="65"/>
                  <a:pt x="69" y="63"/>
                  <a:pt x="70" y="61"/>
                </a:cubicBezTo>
                <a:cubicBezTo>
                  <a:pt x="85" y="40"/>
                  <a:pt x="85" y="40"/>
                  <a:pt x="85" y="40"/>
                </a:cubicBezTo>
                <a:cubicBezTo>
                  <a:pt x="80" y="37"/>
                  <a:pt x="80" y="37"/>
                  <a:pt x="80" y="37"/>
                </a:cubicBezTo>
                <a:cubicBezTo>
                  <a:pt x="70" y="41"/>
                  <a:pt x="70" y="41"/>
                  <a:pt x="70" y="41"/>
                </a:cubicBezTo>
                <a:cubicBezTo>
                  <a:pt x="70" y="10"/>
                  <a:pt x="70" y="10"/>
                  <a:pt x="70" y="10"/>
                </a:cubicBezTo>
                <a:cubicBezTo>
                  <a:pt x="70" y="5"/>
                  <a:pt x="66" y="2"/>
                  <a:pt x="62" y="2"/>
                </a:cubicBezTo>
                <a:cubicBezTo>
                  <a:pt x="54" y="2"/>
                  <a:pt x="54" y="2"/>
                  <a:pt x="54" y="2"/>
                </a:cubicBezTo>
                <a:cubicBezTo>
                  <a:pt x="54" y="0"/>
                  <a:pt x="54" y="0"/>
                  <a:pt x="54" y="0"/>
                </a:cubicBezTo>
                <a:cubicBezTo>
                  <a:pt x="54" y="0"/>
                  <a:pt x="54" y="0"/>
                  <a:pt x="54" y="0"/>
                </a:cubicBezTo>
                <a:cubicBezTo>
                  <a:pt x="17" y="0"/>
                  <a:pt x="17" y="0"/>
                  <a:pt x="17" y="0"/>
                </a:cubicBezTo>
                <a:close/>
                <a:moveTo>
                  <a:pt x="16" y="57"/>
                </a:moveTo>
                <a:cubicBezTo>
                  <a:pt x="17" y="57"/>
                  <a:pt x="18" y="58"/>
                  <a:pt x="18" y="59"/>
                </a:cubicBezTo>
                <a:cubicBezTo>
                  <a:pt x="18" y="60"/>
                  <a:pt x="17" y="61"/>
                  <a:pt x="16" y="61"/>
                </a:cubicBezTo>
                <a:cubicBezTo>
                  <a:pt x="15" y="61"/>
                  <a:pt x="14" y="60"/>
                  <a:pt x="14" y="59"/>
                </a:cubicBezTo>
                <a:cubicBezTo>
                  <a:pt x="14" y="58"/>
                  <a:pt x="15" y="57"/>
                  <a:pt x="16" y="57"/>
                </a:cubicBezTo>
                <a:close/>
                <a:moveTo>
                  <a:pt x="53" y="57"/>
                </a:moveTo>
                <a:cubicBezTo>
                  <a:pt x="55" y="57"/>
                  <a:pt x="56" y="58"/>
                  <a:pt x="56" y="59"/>
                </a:cubicBezTo>
                <a:cubicBezTo>
                  <a:pt x="56" y="60"/>
                  <a:pt x="55" y="61"/>
                  <a:pt x="53" y="61"/>
                </a:cubicBezTo>
                <a:cubicBezTo>
                  <a:pt x="52" y="61"/>
                  <a:pt x="51" y="60"/>
                  <a:pt x="51" y="59"/>
                </a:cubicBezTo>
                <a:cubicBezTo>
                  <a:pt x="51" y="58"/>
                  <a:pt x="52" y="57"/>
                  <a:pt x="53" y="57"/>
                </a:cubicBezTo>
                <a:close/>
                <a:moveTo>
                  <a:pt x="35" y="48"/>
                </a:moveTo>
                <a:cubicBezTo>
                  <a:pt x="38" y="48"/>
                  <a:pt x="40" y="50"/>
                  <a:pt x="40" y="53"/>
                </a:cubicBezTo>
                <a:cubicBezTo>
                  <a:pt x="40" y="53"/>
                  <a:pt x="40" y="53"/>
                  <a:pt x="40" y="54"/>
                </a:cubicBezTo>
                <a:cubicBezTo>
                  <a:pt x="40" y="54"/>
                  <a:pt x="40" y="54"/>
                  <a:pt x="40" y="54"/>
                </a:cubicBezTo>
                <a:cubicBezTo>
                  <a:pt x="43" y="53"/>
                  <a:pt x="46" y="54"/>
                  <a:pt x="47" y="57"/>
                </a:cubicBezTo>
                <a:cubicBezTo>
                  <a:pt x="48" y="59"/>
                  <a:pt x="46" y="62"/>
                  <a:pt x="44" y="63"/>
                </a:cubicBezTo>
                <a:cubicBezTo>
                  <a:pt x="43" y="63"/>
                  <a:pt x="43" y="63"/>
                  <a:pt x="43" y="63"/>
                </a:cubicBezTo>
                <a:cubicBezTo>
                  <a:pt x="43" y="64"/>
                  <a:pt x="43" y="64"/>
                  <a:pt x="43" y="64"/>
                </a:cubicBezTo>
                <a:cubicBezTo>
                  <a:pt x="45" y="66"/>
                  <a:pt x="44" y="69"/>
                  <a:pt x="42" y="71"/>
                </a:cubicBezTo>
                <a:cubicBezTo>
                  <a:pt x="40" y="73"/>
                  <a:pt x="37" y="72"/>
                  <a:pt x="35" y="70"/>
                </a:cubicBezTo>
                <a:cubicBezTo>
                  <a:pt x="35" y="70"/>
                  <a:pt x="35" y="69"/>
                  <a:pt x="35" y="69"/>
                </a:cubicBezTo>
                <a:cubicBezTo>
                  <a:pt x="35" y="69"/>
                  <a:pt x="35" y="70"/>
                  <a:pt x="34" y="70"/>
                </a:cubicBezTo>
                <a:cubicBezTo>
                  <a:pt x="33" y="72"/>
                  <a:pt x="30" y="73"/>
                  <a:pt x="27" y="71"/>
                </a:cubicBezTo>
                <a:cubicBezTo>
                  <a:pt x="25" y="69"/>
                  <a:pt x="24" y="66"/>
                  <a:pt x="26" y="64"/>
                </a:cubicBezTo>
                <a:cubicBezTo>
                  <a:pt x="26" y="64"/>
                  <a:pt x="26" y="63"/>
                  <a:pt x="27" y="63"/>
                </a:cubicBezTo>
                <a:cubicBezTo>
                  <a:pt x="26" y="63"/>
                  <a:pt x="26" y="63"/>
                  <a:pt x="26" y="63"/>
                </a:cubicBezTo>
                <a:cubicBezTo>
                  <a:pt x="23" y="62"/>
                  <a:pt x="22" y="59"/>
                  <a:pt x="23" y="57"/>
                </a:cubicBezTo>
                <a:cubicBezTo>
                  <a:pt x="24" y="54"/>
                  <a:pt x="26" y="53"/>
                  <a:pt x="29" y="53"/>
                </a:cubicBezTo>
                <a:cubicBezTo>
                  <a:pt x="29" y="53"/>
                  <a:pt x="30" y="54"/>
                  <a:pt x="30" y="54"/>
                </a:cubicBezTo>
                <a:cubicBezTo>
                  <a:pt x="30" y="53"/>
                  <a:pt x="30" y="53"/>
                  <a:pt x="30" y="53"/>
                </a:cubicBezTo>
                <a:cubicBezTo>
                  <a:pt x="30" y="50"/>
                  <a:pt x="32" y="48"/>
                  <a:pt x="35" y="48"/>
                </a:cubicBezTo>
                <a:close/>
                <a:moveTo>
                  <a:pt x="35" y="59"/>
                </a:moveTo>
                <a:cubicBezTo>
                  <a:pt x="35" y="59"/>
                  <a:pt x="36" y="60"/>
                  <a:pt x="36" y="61"/>
                </a:cubicBezTo>
                <a:cubicBezTo>
                  <a:pt x="36" y="61"/>
                  <a:pt x="35" y="62"/>
                  <a:pt x="35" y="62"/>
                </a:cubicBezTo>
                <a:cubicBezTo>
                  <a:pt x="34" y="62"/>
                  <a:pt x="33" y="61"/>
                  <a:pt x="33" y="61"/>
                </a:cubicBezTo>
                <a:cubicBezTo>
                  <a:pt x="33" y="60"/>
                  <a:pt x="34" y="59"/>
                  <a:pt x="35" y="59"/>
                </a:cubicBezTo>
                <a:close/>
                <a:moveTo>
                  <a:pt x="37" y="63"/>
                </a:moveTo>
                <a:cubicBezTo>
                  <a:pt x="37" y="63"/>
                  <a:pt x="38" y="64"/>
                  <a:pt x="38" y="64"/>
                </a:cubicBezTo>
                <a:cubicBezTo>
                  <a:pt x="38" y="64"/>
                  <a:pt x="37" y="65"/>
                  <a:pt x="37" y="65"/>
                </a:cubicBezTo>
                <a:cubicBezTo>
                  <a:pt x="37" y="65"/>
                  <a:pt x="36" y="64"/>
                  <a:pt x="36" y="64"/>
                </a:cubicBezTo>
                <a:cubicBezTo>
                  <a:pt x="36" y="64"/>
                  <a:pt x="37" y="63"/>
                  <a:pt x="37" y="63"/>
                </a:cubicBezTo>
                <a:close/>
                <a:moveTo>
                  <a:pt x="31" y="59"/>
                </a:moveTo>
                <a:cubicBezTo>
                  <a:pt x="31" y="59"/>
                  <a:pt x="32" y="59"/>
                  <a:pt x="32" y="60"/>
                </a:cubicBezTo>
                <a:cubicBezTo>
                  <a:pt x="32" y="60"/>
                  <a:pt x="31" y="60"/>
                  <a:pt x="31" y="60"/>
                </a:cubicBezTo>
                <a:cubicBezTo>
                  <a:pt x="31" y="60"/>
                  <a:pt x="30" y="60"/>
                  <a:pt x="30" y="60"/>
                </a:cubicBezTo>
                <a:cubicBezTo>
                  <a:pt x="30" y="59"/>
                  <a:pt x="31" y="59"/>
                  <a:pt x="31" y="59"/>
                </a:cubicBezTo>
                <a:close/>
                <a:moveTo>
                  <a:pt x="38" y="59"/>
                </a:moveTo>
                <a:cubicBezTo>
                  <a:pt x="39" y="59"/>
                  <a:pt x="39" y="59"/>
                  <a:pt x="39" y="59"/>
                </a:cubicBezTo>
                <a:cubicBezTo>
                  <a:pt x="39" y="60"/>
                  <a:pt x="39" y="60"/>
                  <a:pt x="38" y="60"/>
                </a:cubicBezTo>
                <a:cubicBezTo>
                  <a:pt x="38" y="60"/>
                  <a:pt x="38" y="60"/>
                  <a:pt x="38" y="59"/>
                </a:cubicBezTo>
                <a:cubicBezTo>
                  <a:pt x="38" y="59"/>
                  <a:pt x="38" y="59"/>
                  <a:pt x="38" y="59"/>
                </a:cubicBezTo>
                <a:close/>
                <a:moveTo>
                  <a:pt x="35" y="56"/>
                </a:moveTo>
                <a:cubicBezTo>
                  <a:pt x="35" y="56"/>
                  <a:pt x="35" y="56"/>
                  <a:pt x="35" y="56"/>
                </a:cubicBezTo>
                <a:cubicBezTo>
                  <a:pt x="35" y="57"/>
                  <a:pt x="35" y="57"/>
                  <a:pt x="35" y="57"/>
                </a:cubicBezTo>
                <a:cubicBezTo>
                  <a:pt x="34" y="57"/>
                  <a:pt x="34" y="57"/>
                  <a:pt x="34" y="56"/>
                </a:cubicBezTo>
                <a:cubicBezTo>
                  <a:pt x="34" y="56"/>
                  <a:pt x="34" y="56"/>
                  <a:pt x="35" y="56"/>
                </a:cubicBezTo>
                <a:close/>
                <a:moveTo>
                  <a:pt x="32" y="63"/>
                </a:moveTo>
                <a:cubicBezTo>
                  <a:pt x="33" y="63"/>
                  <a:pt x="33" y="63"/>
                  <a:pt x="33" y="64"/>
                </a:cubicBezTo>
                <a:cubicBezTo>
                  <a:pt x="33" y="64"/>
                  <a:pt x="33" y="65"/>
                  <a:pt x="32" y="65"/>
                </a:cubicBezTo>
                <a:cubicBezTo>
                  <a:pt x="32" y="65"/>
                  <a:pt x="32" y="64"/>
                  <a:pt x="32" y="64"/>
                </a:cubicBezTo>
                <a:cubicBezTo>
                  <a:pt x="32" y="63"/>
                  <a:pt x="32" y="63"/>
                  <a:pt x="32" y="63"/>
                </a:cubicBezTo>
                <a:close/>
                <a:moveTo>
                  <a:pt x="37" y="58"/>
                </a:moveTo>
                <a:cubicBezTo>
                  <a:pt x="37" y="59"/>
                  <a:pt x="37" y="59"/>
                  <a:pt x="37" y="60"/>
                </a:cubicBezTo>
                <a:cubicBezTo>
                  <a:pt x="37" y="61"/>
                  <a:pt x="38" y="61"/>
                  <a:pt x="38" y="62"/>
                </a:cubicBezTo>
                <a:cubicBezTo>
                  <a:pt x="37" y="62"/>
                  <a:pt x="37" y="62"/>
                  <a:pt x="36" y="63"/>
                </a:cubicBezTo>
                <a:cubicBezTo>
                  <a:pt x="36" y="63"/>
                  <a:pt x="35" y="64"/>
                  <a:pt x="35" y="64"/>
                </a:cubicBezTo>
                <a:cubicBezTo>
                  <a:pt x="34" y="64"/>
                  <a:pt x="34" y="63"/>
                  <a:pt x="33" y="63"/>
                </a:cubicBezTo>
                <a:cubicBezTo>
                  <a:pt x="33" y="62"/>
                  <a:pt x="32" y="62"/>
                  <a:pt x="31" y="62"/>
                </a:cubicBezTo>
                <a:cubicBezTo>
                  <a:pt x="32" y="61"/>
                  <a:pt x="32" y="61"/>
                  <a:pt x="32" y="60"/>
                </a:cubicBezTo>
                <a:cubicBezTo>
                  <a:pt x="33" y="59"/>
                  <a:pt x="33" y="58"/>
                  <a:pt x="33" y="58"/>
                </a:cubicBezTo>
                <a:cubicBezTo>
                  <a:pt x="33" y="58"/>
                  <a:pt x="34" y="58"/>
                  <a:pt x="35" y="58"/>
                </a:cubicBezTo>
                <a:cubicBezTo>
                  <a:pt x="36" y="58"/>
                  <a:pt x="36" y="58"/>
                  <a:pt x="37" y="58"/>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7" name="Freeform 243"/>
          <p:cNvSpPr/>
          <p:nvPr/>
        </p:nvSpPr>
        <p:spPr bwMode="auto">
          <a:xfrm>
            <a:off x="6416063" y="4081229"/>
            <a:ext cx="59792" cy="30775"/>
          </a:xfrm>
          <a:custGeom>
            <a:avLst/>
            <a:gdLst>
              <a:gd name="T0" fmla="*/ 29 w 29"/>
              <a:gd name="T1" fmla="*/ 0 h 15"/>
              <a:gd name="T2" fmla="*/ 0 w 29"/>
              <a:gd name="T3" fmla="*/ 0 h 15"/>
              <a:gd name="T4" fmla="*/ 0 w 29"/>
              <a:gd name="T5" fmla="*/ 2 h 15"/>
              <a:gd name="T6" fmla="*/ 14 w 29"/>
              <a:gd name="T7" fmla="*/ 15 h 15"/>
              <a:gd name="T8" fmla="*/ 29 w 29"/>
              <a:gd name="T9" fmla="*/ 2 h 15"/>
              <a:gd name="T10" fmla="*/ 29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29" y="0"/>
                </a:moveTo>
                <a:cubicBezTo>
                  <a:pt x="0" y="0"/>
                  <a:pt x="0" y="0"/>
                  <a:pt x="0" y="0"/>
                </a:cubicBezTo>
                <a:cubicBezTo>
                  <a:pt x="0" y="1"/>
                  <a:pt x="0" y="1"/>
                  <a:pt x="0" y="2"/>
                </a:cubicBezTo>
                <a:cubicBezTo>
                  <a:pt x="0" y="9"/>
                  <a:pt x="7" y="15"/>
                  <a:pt x="14" y="15"/>
                </a:cubicBezTo>
                <a:cubicBezTo>
                  <a:pt x="22" y="15"/>
                  <a:pt x="29" y="9"/>
                  <a:pt x="29" y="2"/>
                </a:cubicBezTo>
                <a:cubicBezTo>
                  <a:pt x="29" y="1"/>
                  <a:pt x="29" y="1"/>
                  <a:pt x="29"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8" name="Freeform 244"/>
          <p:cNvSpPr/>
          <p:nvPr/>
        </p:nvSpPr>
        <p:spPr bwMode="auto">
          <a:xfrm>
            <a:off x="7387681" y="3951973"/>
            <a:ext cx="164428" cy="166186"/>
          </a:xfrm>
          <a:custGeom>
            <a:avLst/>
            <a:gdLst>
              <a:gd name="T0" fmla="*/ 29 w 79"/>
              <a:gd name="T1" fmla="*/ 53 h 80"/>
              <a:gd name="T2" fmla="*/ 25 w 79"/>
              <a:gd name="T3" fmla="*/ 58 h 80"/>
              <a:gd name="T4" fmla="*/ 19 w 79"/>
              <a:gd name="T5" fmla="*/ 61 h 80"/>
              <a:gd name="T6" fmla="*/ 15 w 79"/>
              <a:gd name="T7" fmla="*/ 60 h 80"/>
              <a:gd name="T8" fmla="*/ 9 w 79"/>
              <a:gd name="T9" fmla="*/ 67 h 80"/>
              <a:gd name="T10" fmla="*/ 6 w 79"/>
              <a:gd name="T11" fmla="*/ 64 h 80"/>
              <a:gd name="T12" fmla="*/ 12 w 79"/>
              <a:gd name="T13" fmla="*/ 55 h 80"/>
              <a:gd name="T14" fmla="*/ 7 w 79"/>
              <a:gd name="T15" fmla="*/ 48 h 80"/>
              <a:gd name="T16" fmla="*/ 8 w 79"/>
              <a:gd name="T17" fmla="*/ 44 h 80"/>
              <a:gd name="T18" fmla="*/ 8 w 79"/>
              <a:gd name="T19" fmla="*/ 41 h 80"/>
              <a:gd name="T20" fmla="*/ 18 w 79"/>
              <a:gd name="T21" fmla="*/ 33 h 80"/>
              <a:gd name="T22" fmla="*/ 8 w 79"/>
              <a:gd name="T23" fmla="*/ 26 h 80"/>
              <a:gd name="T24" fmla="*/ 2 w 79"/>
              <a:gd name="T25" fmla="*/ 5 h 80"/>
              <a:gd name="T26" fmla="*/ 16 w 79"/>
              <a:gd name="T27" fmla="*/ 4 h 80"/>
              <a:gd name="T28" fmla="*/ 35 w 79"/>
              <a:gd name="T29" fmla="*/ 30 h 80"/>
              <a:gd name="T30" fmla="*/ 35 w 79"/>
              <a:gd name="T31" fmla="*/ 30 h 80"/>
              <a:gd name="T32" fmla="*/ 37 w 79"/>
              <a:gd name="T33" fmla="*/ 29 h 80"/>
              <a:gd name="T34" fmla="*/ 34 w 79"/>
              <a:gd name="T35" fmla="*/ 15 h 80"/>
              <a:gd name="T36" fmla="*/ 38 w 79"/>
              <a:gd name="T37" fmla="*/ 27 h 80"/>
              <a:gd name="T38" fmla="*/ 46 w 79"/>
              <a:gd name="T39" fmla="*/ 17 h 80"/>
              <a:gd name="T40" fmla="*/ 38 w 79"/>
              <a:gd name="T41" fmla="*/ 29 h 80"/>
              <a:gd name="T42" fmla="*/ 39 w 79"/>
              <a:gd name="T43" fmla="*/ 30 h 80"/>
              <a:gd name="T44" fmla="*/ 39 w 79"/>
              <a:gd name="T45" fmla="*/ 31 h 80"/>
              <a:gd name="T46" fmla="*/ 66 w 79"/>
              <a:gd name="T47" fmla="*/ 14 h 80"/>
              <a:gd name="T48" fmla="*/ 79 w 79"/>
              <a:gd name="T49" fmla="*/ 19 h 80"/>
              <a:gd name="T50" fmla="*/ 66 w 79"/>
              <a:gd name="T51" fmla="*/ 37 h 80"/>
              <a:gd name="T52" fmla="*/ 55 w 79"/>
              <a:gd name="T53" fmla="*/ 39 h 80"/>
              <a:gd name="T54" fmla="*/ 61 w 79"/>
              <a:gd name="T55" fmla="*/ 51 h 80"/>
              <a:gd name="T56" fmla="*/ 60 w 79"/>
              <a:gd name="T57" fmla="*/ 54 h 80"/>
              <a:gd name="T58" fmla="*/ 59 w 79"/>
              <a:gd name="T59" fmla="*/ 57 h 80"/>
              <a:gd name="T60" fmla="*/ 52 w 79"/>
              <a:gd name="T61" fmla="*/ 62 h 80"/>
              <a:gd name="T62" fmla="*/ 55 w 79"/>
              <a:gd name="T63" fmla="*/ 72 h 80"/>
              <a:gd name="T64" fmla="*/ 51 w 79"/>
              <a:gd name="T65" fmla="*/ 74 h 80"/>
              <a:gd name="T66" fmla="*/ 48 w 79"/>
              <a:gd name="T67" fmla="*/ 66 h 80"/>
              <a:gd name="T68" fmla="*/ 43 w 79"/>
              <a:gd name="T69" fmla="*/ 66 h 80"/>
              <a:gd name="T70" fmla="*/ 39 w 79"/>
              <a:gd name="T71" fmla="*/ 61 h 80"/>
              <a:gd name="T72" fmla="*/ 37 w 79"/>
              <a:gd name="T73" fmla="*/ 55 h 80"/>
              <a:gd name="T74" fmla="*/ 31 w 79"/>
              <a:gd name="T75" fmla="*/ 65 h 80"/>
              <a:gd name="T76" fmla="*/ 31 w 79"/>
              <a:gd name="T77" fmla="*/ 66 h 80"/>
              <a:gd name="T78" fmla="*/ 31 w 79"/>
              <a:gd name="T79" fmla="*/ 65 h 80"/>
              <a:gd name="T80" fmla="*/ 29 w 79"/>
              <a:gd name="T81"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80">
                <a:moveTo>
                  <a:pt x="29" y="53"/>
                </a:moveTo>
                <a:cubicBezTo>
                  <a:pt x="28" y="55"/>
                  <a:pt x="27" y="57"/>
                  <a:pt x="25" y="58"/>
                </a:cubicBezTo>
                <a:cubicBezTo>
                  <a:pt x="25" y="65"/>
                  <a:pt x="21" y="60"/>
                  <a:pt x="19" y="61"/>
                </a:cubicBezTo>
                <a:cubicBezTo>
                  <a:pt x="15" y="64"/>
                  <a:pt x="17" y="60"/>
                  <a:pt x="15" y="60"/>
                </a:cubicBezTo>
                <a:cubicBezTo>
                  <a:pt x="12" y="61"/>
                  <a:pt x="10" y="63"/>
                  <a:pt x="9" y="67"/>
                </a:cubicBezTo>
                <a:cubicBezTo>
                  <a:pt x="7" y="72"/>
                  <a:pt x="1" y="65"/>
                  <a:pt x="6" y="64"/>
                </a:cubicBezTo>
                <a:cubicBezTo>
                  <a:pt x="8" y="63"/>
                  <a:pt x="14" y="58"/>
                  <a:pt x="12" y="55"/>
                </a:cubicBezTo>
                <a:cubicBezTo>
                  <a:pt x="6" y="55"/>
                  <a:pt x="13" y="49"/>
                  <a:pt x="7" y="48"/>
                </a:cubicBezTo>
                <a:cubicBezTo>
                  <a:pt x="6" y="46"/>
                  <a:pt x="10" y="46"/>
                  <a:pt x="8" y="44"/>
                </a:cubicBezTo>
                <a:cubicBezTo>
                  <a:pt x="7" y="43"/>
                  <a:pt x="7" y="42"/>
                  <a:pt x="8" y="41"/>
                </a:cubicBezTo>
                <a:cubicBezTo>
                  <a:pt x="10" y="36"/>
                  <a:pt x="14" y="34"/>
                  <a:pt x="18" y="33"/>
                </a:cubicBezTo>
                <a:cubicBezTo>
                  <a:pt x="14" y="33"/>
                  <a:pt x="9" y="31"/>
                  <a:pt x="8" y="26"/>
                </a:cubicBezTo>
                <a:cubicBezTo>
                  <a:pt x="6" y="18"/>
                  <a:pt x="0" y="9"/>
                  <a:pt x="2" y="5"/>
                </a:cubicBezTo>
                <a:cubicBezTo>
                  <a:pt x="4" y="1"/>
                  <a:pt x="10" y="0"/>
                  <a:pt x="16" y="4"/>
                </a:cubicBezTo>
                <a:cubicBezTo>
                  <a:pt x="25" y="10"/>
                  <a:pt x="31" y="20"/>
                  <a:pt x="35" y="30"/>
                </a:cubicBezTo>
                <a:cubicBezTo>
                  <a:pt x="35" y="30"/>
                  <a:pt x="35" y="30"/>
                  <a:pt x="35" y="30"/>
                </a:cubicBezTo>
                <a:cubicBezTo>
                  <a:pt x="36" y="29"/>
                  <a:pt x="36" y="29"/>
                  <a:pt x="37" y="29"/>
                </a:cubicBezTo>
                <a:cubicBezTo>
                  <a:pt x="37" y="24"/>
                  <a:pt x="32" y="20"/>
                  <a:pt x="34" y="15"/>
                </a:cubicBezTo>
                <a:cubicBezTo>
                  <a:pt x="34" y="21"/>
                  <a:pt x="37" y="23"/>
                  <a:pt x="38" y="27"/>
                </a:cubicBezTo>
                <a:cubicBezTo>
                  <a:pt x="40" y="24"/>
                  <a:pt x="44" y="22"/>
                  <a:pt x="46" y="17"/>
                </a:cubicBezTo>
                <a:cubicBezTo>
                  <a:pt x="45" y="21"/>
                  <a:pt x="39" y="24"/>
                  <a:pt x="38" y="29"/>
                </a:cubicBezTo>
                <a:cubicBezTo>
                  <a:pt x="39" y="29"/>
                  <a:pt x="39" y="30"/>
                  <a:pt x="39" y="30"/>
                </a:cubicBezTo>
                <a:cubicBezTo>
                  <a:pt x="39" y="31"/>
                  <a:pt x="39" y="31"/>
                  <a:pt x="39" y="31"/>
                </a:cubicBezTo>
                <a:cubicBezTo>
                  <a:pt x="47" y="22"/>
                  <a:pt x="55" y="16"/>
                  <a:pt x="66" y="14"/>
                </a:cubicBezTo>
                <a:cubicBezTo>
                  <a:pt x="73" y="12"/>
                  <a:pt x="79" y="15"/>
                  <a:pt x="79" y="19"/>
                </a:cubicBezTo>
                <a:cubicBezTo>
                  <a:pt x="79" y="24"/>
                  <a:pt x="71" y="29"/>
                  <a:pt x="66" y="37"/>
                </a:cubicBezTo>
                <a:cubicBezTo>
                  <a:pt x="63" y="41"/>
                  <a:pt x="58" y="41"/>
                  <a:pt x="55" y="39"/>
                </a:cubicBezTo>
                <a:cubicBezTo>
                  <a:pt x="58" y="42"/>
                  <a:pt x="61" y="45"/>
                  <a:pt x="61" y="51"/>
                </a:cubicBezTo>
                <a:cubicBezTo>
                  <a:pt x="61" y="52"/>
                  <a:pt x="61" y="53"/>
                  <a:pt x="60" y="54"/>
                </a:cubicBezTo>
                <a:cubicBezTo>
                  <a:pt x="58" y="55"/>
                  <a:pt x="61" y="57"/>
                  <a:pt x="59" y="57"/>
                </a:cubicBezTo>
                <a:cubicBezTo>
                  <a:pt x="54" y="57"/>
                  <a:pt x="58" y="64"/>
                  <a:pt x="52" y="62"/>
                </a:cubicBezTo>
                <a:cubicBezTo>
                  <a:pt x="50" y="65"/>
                  <a:pt x="53" y="71"/>
                  <a:pt x="55" y="72"/>
                </a:cubicBezTo>
                <a:cubicBezTo>
                  <a:pt x="59" y="76"/>
                  <a:pt x="51" y="80"/>
                  <a:pt x="51" y="74"/>
                </a:cubicBezTo>
                <a:cubicBezTo>
                  <a:pt x="52" y="71"/>
                  <a:pt x="50" y="68"/>
                  <a:pt x="48" y="66"/>
                </a:cubicBezTo>
                <a:cubicBezTo>
                  <a:pt x="46" y="65"/>
                  <a:pt x="46" y="69"/>
                  <a:pt x="43" y="66"/>
                </a:cubicBezTo>
                <a:cubicBezTo>
                  <a:pt x="42" y="64"/>
                  <a:pt x="37" y="67"/>
                  <a:pt x="39" y="61"/>
                </a:cubicBezTo>
                <a:cubicBezTo>
                  <a:pt x="38" y="59"/>
                  <a:pt x="37" y="57"/>
                  <a:pt x="37" y="55"/>
                </a:cubicBezTo>
                <a:cubicBezTo>
                  <a:pt x="32" y="53"/>
                  <a:pt x="34" y="63"/>
                  <a:pt x="31" y="65"/>
                </a:cubicBezTo>
                <a:cubicBezTo>
                  <a:pt x="31" y="66"/>
                  <a:pt x="31" y="66"/>
                  <a:pt x="31" y="66"/>
                </a:cubicBezTo>
                <a:cubicBezTo>
                  <a:pt x="31" y="65"/>
                  <a:pt x="31" y="65"/>
                  <a:pt x="31" y="65"/>
                </a:cubicBezTo>
                <a:cubicBezTo>
                  <a:pt x="29" y="62"/>
                  <a:pt x="34" y="53"/>
                  <a:pt x="29" y="5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9" name="Freeform 245"/>
          <p:cNvSpPr>
            <a:spLocks noEditPoints="1"/>
          </p:cNvSpPr>
          <p:nvPr/>
        </p:nvSpPr>
        <p:spPr bwMode="auto">
          <a:xfrm>
            <a:off x="6656989" y="2670844"/>
            <a:ext cx="156514" cy="128377"/>
          </a:xfrm>
          <a:custGeom>
            <a:avLst/>
            <a:gdLst>
              <a:gd name="T0" fmla="*/ 23 w 75"/>
              <a:gd name="T1" fmla="*/ 62 h 62"/>
              <a:gd name="T2" fmla="*/ 22 w 75"/>
              <a:gd name="T3" fmla="*/ 62 h 62"/>
              <a:gd name="T4" fmla="*/ 15 w 75"/>
              <a:gd name="T5" fmla="*/ 62 h 62"/>
              <a:gd name="T6" fmla="*/ 14 w 75"/>
              <a:gd name="T7" fmla="*/ 62 h 62"/>
              <a:gd name="T8" fmla="*/ 14 w 75"/>
              <a:gd name="T9" fmla="*/ 58 h 62"/>
              <a:gd name="T10" fmla="*/ 15 w 75"/>
              <a:gd name="T11" fmla="*/ 58 h 62"/>
              <a:gd name="T12" fmla="*/ 17 w 75"/>
              <a:gd name="T13" fmla="*/ 26 h 62"/>
              <a:gd name="T14" fmla="*/ 7 w 75"/>
              <a:gd name="T15" fmla="*/ 26 h 62"/>
              <a:gd name="T16" fmla="*/ 7 w 75"/>
              <a:gd name="T17" fmla="*/ 21 h 62"/>
              <a:gd name="T18" fmla="*/ 18 w 75"/>
              <a:gd name="T19" fmla="*/ 21 h 62"/>
              <a:gd name="T20" fmla="*/ 19 w 75"/>
              <a:gd name="T21" fmla="*/ 8 h 62"/>
              <a:gd name="T22" fmla="*/ 4 w 75"/>
              <a:gd name="T23" fmla="*/ 7 h 62"/>
              <a:gd name="T24" fmla="*/ 4 w 75"/>
              <a:gd name="T25" fmla="*/ 4 h 62"/>
              <a:gd name="T26" fmla="*/ 0 w 75"/>
              <a:gd name="T27" fmla="*/ 4 h 62"/>
              <a:gd name="T28" fmla="*/ 0 w 75"/>
              <a:gd name="T29" fmla="*/ 4 h 62"/>
              <a:gd name="T30" fmla="*/ 0 w 75"/>
              <a:gd name="T31" fmla="*/ 0 h 62"/>
              <a:gd name="T32" fmla="*/ 37 w 75"/>
              <a:gd name="T33" fmla="*/ 3 h 62"/>
              <a:gd name="T34" fmla="*/ 75 w 75"/>
              <a:gd name="T35" fmla="*/ 0 h 62"/>
              <a:gd name="T36" fmla="*/ 75 w 75"/>
              <a:gd name="T37" fmla="*/ 4 h 62"/>
              <a:gd name="T38" fmla="*/ 75 w 75"/>
              <a:gd name="T39" fmla="*/ 4 h 62"/>
              <a:gd name="T40" fmla="*/ 75 w 75"/>
              <a:gd name="T41" fmla="*/ 4 h 62"/>
              <a:gd name="T42" fmla="*/ 72 w 75"/>
              <a:gd name="T43" fmla="*/ 4 h 62"/>
              <a:gd name="T44" fmla="*/ 72 w 75"/>
              <a:gd name="T45" fmla="*/ 6 h 62"/>
              <a:gd name="T46" fmla="*/ 57 w 75"/>
              <a:gd name="T47" fmla="*/ 8 h 62"/>
              <a:gd name="T48" fmla="*/ 57 w 75"/>
              <a:gd name="T49" fmla="*/ 21 h 62"/>
              <a:gd name="T50" fmla="*/ 67 w 75"/>
              <a:gd name="T51" fmla="*/ 21 h 62"/>
              <a:gd name="T52" fmla="*/ 67 w 75"/>
              <a:gd name="T53" fmla="*/ 26 h 62"/>
              <a:gd name="T54" fmla="*/ 58 w 75"/>
              <a:gd name="T55" fmla="*/ 26 h 62"/>
              <a:gd name="T56" fmla="*/ 60 w 75"/>
              <a:gd name="T57" fmla="*/ 58 h 62"/>
              <a:gd name="T58" fmla="*/ 61 w 75"/>
              <a:gd name="T59" fmla="*/ 58 h 62"/>
              <a:gd name="T60" fmla="*/ 61 w 75"/>
              <a:gd name="T61" fmla="*/ 62 h 62"/>
              <a:gd name="T62" fmla="*/ 60 w 75"/>
              <a:gd name="T63" fmla="*/ 62 h 62"/>
              <a:gd name="T64" fmla="*/ 53 w 75"/>
              <a:gd name="T65" fmla="*/ 62 h 62"/>
              <a:gd name="T66" fmla="*/ 52 w 75"/>
              <a:gd name="T67" fmla="*/ 62 h 62"/>
              <a:gd name="T68" fmla="*/ 52 w 75"/>
              <a:gd name="T69" fmla="*/ 58 h 62"/>
              <a:gd name="T70" fmla="*/ 53 w 75"/>
              <a:gd name="T71" fmla="*/ 58 h 62"/>
              <a:gd name="T72" fmla="*/ 53 w 75"/>
              <a:gd name="T73" fmla="*/ 26 h 62"/>
              <a:gd name="T74" fmla="*/ 22 w 75"/>
              <a:gd name="T75" fmla="*/ 26 h 62"/>
              <a:gd name="T76" fmla="*/ 22 w 75"/>
              <a:gd name="T77" fmla="*/ 58 h 62"/>
              <a:gd name="T78" fmla="*/ 23 w 75"/>
              <a:gd name="T79" fmla="*/ 58 h 62"/>
              <a:gd name="T80" fmla="*/ 23 w 75"/>
              <a:gd name="T81" fmla="*/ 62 h 62"/>
              <a:gd name="T82" fmla="*/ 33 w 75"/>
              <a:gd name="T83" fmla="*/ 9 h 62"/>
              <a:gd name="T84" fmla="*/ 33 w 75"/>
              <a:gd name="T85" fmla="*/ 9 h 62"/>
              <a:gd name="T86" fmla="*/ 23 w 75"/>
              <a:gd name="T87" fmla="*/ 8 h 62"/>
              <a:gd name="T88" fmla="*/ 22 w 75"/>
              <a:gd name="T89" fmla="*/ 21 h 62"/>
              <a:gd name="T90" fmla="*/ 33 w 75"/>
              <a:gd name="T91" fmla="*/ 21 h 62"/>
              <a:gd name="T92" fmla="*/ 33 w 75"/>
              <a:gd name="T93" fmla="*/ 9 h 62"/>
              <a:gd name="T94" fmla="*/ 35 w 75"/>
              <a:gd name="T95" fmla="*/ 9 h 62"/>
              <a:gd name="T96" fmla="*/ 35 w 75"/>
              <a:gd name="T97" fmla="*/ 21 h 62"/>
              <a:gd name="T98" fmla="*/ 40 w 75"/>
              <a:gd name="T99" fmla="*/ 21 h 62"/>
              <a:gd name="T100" fmla="*/ 40 w 75"/>
              <a:gd name="T101" fmla="*/ 9 h 62"/>
              <a:gd name="T102" fmla="*/ 37 w 75"/>
              <a:gd name="T103" fmla="*/ 9 h 62"/>
              <a:gd name="T104" fmla="*/ 35 w 75"/>
              <a:gd name="T105" fmla="*/ 9 h 62"/>
              <a:gd name="T106" fmla="*/ 42 w 75"/>
              <a:gd name="T107" fmla="*/ 9 h 62"/>
              <a:gd name="T108" fmla="*/ 43 w 75"/>
              <a:gd name="T109" fmla="*/ 9 h 62"/>
              <a:gd name="T110" fmla="*/ 43 w 75"/>
              <a:gd name="T111" fmla="*/ 21 h 62"/>
              <a:gd name="T112" fmla="*/ 53 w 75"/>
              <a:gd name="T113" fmla="*/ 21 h 62"/>
              <a:gd name="T114" fmla="*/ 53 w 75"/>
              <a:gd name="T115" fmla="*/ 8 h 62"/>
              <a:gd name="T116" fmla="*/ 42 w 75"/>
              <a:gd name="T117"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62">
                <a:moveTo>
                  <a:pt x="23" y="62"/>
                </a:moveTo>
                <a:cubicBezTo>
                  <a:pt x="22" y="62"/>
                  <a:pt x="22" y="62"/>
                  <a:pt x="22" y="62"/>
                </a:cubicBezTo>
                <a:cubicBezTo>
                  <a:pt x="15" y="62"/>
                  <a:pt x="15" y="62"/>
                  <a:pt x="15" y="62"/>
                </a:cubicBezTo>
                <a:cubicBezTo>
                  <a:pt x="14" y="62"/>
                  <a:pt x="14" y="62"/>
                  <a:pt x="14" y="62"/>
                </a:cubicBezTo>
                <a:cubicBezTo>
                  <a:pt x="14" y="58"/>
                  <a:pt x="14" y="58"/>
                  <a:pt x="14" y="58"/>
                </a:cubicBezTo>
                <a:cubicBezTo>
                  <a:pt x="15" y="58"/>
                  <a:pt x="15" y="58"/>
                  <a:pt x="15" y="58"/>
                </a:cubicBezTo>
                <a:cubicBezTo>
                  <a:pt x="17" y="26"/>
                  <a:pt x="17" y="26"/>
                  <a:pt x="17" y="26"/>
                </a:cubicBezTo>
                <a:cubicBezTo>
                  <a:pt x="7" y="26"/>
                  <a:pt x="7" y="26"/>
                  <a:pt x="7" y="26"/>
                </a:cubicBezTo>
                <a:cubicBezTo>
                  <a:pt x="7" y="21"/>
                  <a:pt x="7" y="21"/>
                  <a:pt x="7" y="21"/>
                </a:cubicBezTo>
                <a:cubicBezTo>
                  <a:pt x="18" y="21"/>
                  <a:pt x="18" y="21"/>
                  <a:pt x="18" y="21"/>
                </a:cubicBezTo>
                <a:cubicBezTo>
                  <a:pt x="19" y="8"/>
                  <a:pt x="19" y="8"/>
                  <a:pt x="19" y="8"/>
                </a:cubicBezTo>
                <a:cubicBezTo>
                  <a:pt x="14" y="8"/>
                  <a:pt x="9" y="7"/>
                  <a:pt x="4" y="7"/>
                </a:cubicBezTo>
                <a:cubicBezTo>
                  <a:pt x="4" y="4"/>
                  <a:pt x="4" y="4"/>
                  <a:pt x="4" y="4"/>
                </a:cubicBezTo>
                <a:cubicBezTo>
                  <a:pt x="0" y="4"/>
                  <a:pt x="0" y="4"/>
                  <a:pt x="0" y="4"/>
                </a:cubicBezTo>
                <a:cubicBezTo>
                  <a:pt x="0" y="4"/>
                  <a:pt x="0" y="4"/>
                  <a:pt x="0" y="4"/>
                </a:cubicBezTo>
                <a:cubicBezTo>
                  <a:pt x="0" y="0"/>
                  <a:pt x="0" y="0"/>
                  <a:pt x="0" y="0"/>
                </a:cubicBezTo>
                <a:cubicBezTo>
                  <a:pt x="12" y="2"/>
                  <a:pt x="25" y="3"/>
                  <a:pt x="37" y="3"/>
                </a:cubicBezTo>
                <a:cubicBezTo>
                  <a:pt x="50" y="3"/>
                  <a:pt x="63" y="2"/>
                  <a:pt x="75" y="0"/>
                </a:cubicBezTo>
                <a:cubicBezTo>
                  <a:pt x="75" y="4"/>
                  <a:pt x="75" y="4"/>
                  <a:pt x="75" y="4"/>
                </a:cubicBezTo>
                <a:cubicBezTo>
                  <a:pt x="75" y="4"/>
                  <a:pt x="75" y="4"/>
                  <a:pt x="75" y="4"/>
                </a:cubicBezTo>
                <a:cubicBezTo>
                  <a:pt x="75" y="4"/>
                  <a:pt x="75" y="4"/>
                  <a:pt x="75" y="4"/>
                </a:cubicBezTo>
                <a:cubicBezTo>
                  <a:pt x="72" y="4"/>
                  <a:pt x="72" y="4"/>
                  <a:pt x="72" y="4"/>
                </a:cubicBezTo>
                <a:cubicBezTo>
                  <a:pt x="72" y="6"/>
                  <a:pt x="72" y="6"/>
                  <a:pt x="72" y="6"/>
                </a:cubicBezTo>
                <a:cubicBezTo>
                  <a:pt x="67" y="7"/>
                  <a:pt x="62" y="8"/>
                  <a:pt x="57" y="8"/>
                </a:cubicBezTo>
                <a:cubicBezTo>
                  <a:pt x="57" y="21"/>
                  <a:pt x="57" y="21"/>
                  <a:pt x="57" y="21"/>
                </a:cubicBezTo>
                <a:cubicBezTo>
                  <a:pt x="67" y="21"/>
                  <a:pt x="67" y="21"/>
                  <a:pt x="67" y="21"/>
                </a:cubicBezTo>
                <a:cubicBezTo>
                  <a:pt x="67" y="26"/>
                  <a:pt x="67" y="26"/>
                  <a:pt x="67" y="26"/>
                </a:cubicBezTo>
                <a:cubicBezTo>
                  <a:pt x="58" y="26"/>
                  <a:pt x="58" y="26"/>
                  <a:pt x="58" y="26"/>
                </a:cubicBezTo>
                <a:cubicBezTo>
                  <a:pt x="60" y="58"/>
                  <a:pt x="60" y="58"/>
                  <a:pt x="60" y="58"/>
                </a:cubicBezTo>
                <a:cubicBezTo>
                  <a:pt x="61" y="58"/>
                  <a:pt x="61" y="58"/>
                  <a:pt x="61" y="58"/>
                </a:cubicBezTo>
                <a:cubicBezTo>
                  <a:pt x="61" y="62"/>
                  <a:pt x="61" y="62"/>
                  <a:pt x="61" y="62"/>
                </a:cubicBezTo>
                <a:cubicBezTo>
                  <a:pt x="60" y="62"/>
                  <a:pt x="60" y="62"/>
                  <a:pt x="60" y="62"/>
                </a:cubicBezTo>
                <a:cubicBezTo>
                  <a:pt x="53" y="62"/>
                  <a:pt x="53" y="62"/>
                  <a:pt x="53" y="62"/>
                </a:cubicBezTo>
                <a:cubicBezTo>
                  <a:pt x="52" y="62"/>
                  <a:pt x="52" y="62"/>
                  <a:pt x="52" y="62"/>
                </a:cubicBezTo>
                <a:cubicBezTo>
                  <a:pt x="52" y="58"/>
                  <a:pt x="52" y="58"/>
                  <a:pt x="52" y="58"/>
                </a:cubicBezTo>
                <a:cubicBezTo>
                  <a:pt x="53" y="58"/>
                  <a:pt x="53" y="58"/>
                  <a:pt x="53" y="58"/>
                </a:cubicBezTo>
                <a:cubicBezTo>
                  <a:pt x="53" y="26"/>
                  <a:pt x="53" y="26"/>
                  <a:pt x="53" y="26"/>
                </a:cubicBezTo>
                <a:cubicBezTo>
                  <a:pt x="22" y="26"/>
                  <a:pt x="22" y="26"/>
                  <a:pt x="22" y="26"/>
                </a:cubicBezTo>
                <a:cubicBezTo>
                  <a:pt x="22" y="58"/>
                  <a:pt x="22" y="58"/>
                  <a:pt x="22" y="58"/>
                </a:cubicBezTo>
                <a:cubicBezTo>
                  <a:pt x="23" y="58"/>
                  <a:pt x="23" y="58"/>
                  <a:pt x="23" y="58"/>
                </a:cubicBezTo>
                <a:cubicBezTo>
                  <a:pt x="23" y="62"/>
                  <a:pt x="23" y="62"/>
                  <a:pt x="23" y="62"/>
                </a:cubicBezTo>
                <a:close/>
                <a:moveTo>
                  <a:pt x="33" y="9"/>
                </a:moveTo>
                <a:cubicBezTo>
                  <a:pt x="33" y="9"/>
                  <a:pt x="33" y="9"/>
                  <a:pt x="33" y="9"/>
                </a:cubicBezTo>
                <a:cubicBezTo>
                  <a:pt x="29" y="8"/>
                  <a:pt x="26" y="8"/>
                  <a:pt x="23" y="8"/>
                </a:cubicBezTo>
                <a:cubicBezTo>
                  <a:pt x="22" y="21"/>
                  <a:pt x="22" y="21"/>
                  <a:pt x="22" y="21"/>
                </a:cubicBezTo>
                <a:cubicBezTo>
                  <a:pt x="33" y="21"/>
                  <a:pt x="33" y="21"/>
                  <a:pt x="33" y="21"/>
                </a:cubicBezTo>
                <a:cubicBezTo>
                  <a:pt x="33" y="9"/>
                  <a:pt x="33" y="9"/>
                  <a:pt x="33" y="9"/>
                </a:cubicBezTo>
                <a:close/>
                <a:moveTo>
                  <a:pt x="35" y="9"/>
                </a:moveTo>
                <a:cubicBezTo>
                  <a:pt x="35" y="21"/>
                  <a:pt x="35" y="21"/>
                  <a:pt x="35" y="21"/>
                </a:cubicBezTo>
                <a:cubicBezTo>
                  <a:pt x="40" y="21"/>
                  <a:pt x="40" y="21"/>
                  <a:pt x="40" y="21"/>
                </a:cubicBezTo>
                <a:cubicBezTo>
                  <a:pt x="40" y="9"/>
                  <a:pt x="40" y="9"/>
                  <a:pt x="40" y="9"/>
                </a:cubicBezTo>
                <a:cubicBezTo>
                  <a:pt x="39" y="9"/>
                  <a:pt x="38" y="9"/>
                  <a:pt x="37" y="9"/>
                </a:cubicBezTo>
                <a:cubicBezTo>
                  <a:pt x="37" y="9"/>
                  <a:pt x="36" y="9"/>
                  <a:pt x="35" y="9"/>
                </a:cubicBezTo>
                <a:close/>
                <a:moveTo>
                  <a:pt x="42" y="9"/>
                </a:moveTo>
                <a:cubicBezTo>
                  <a:pt x="43" y="9"/>
                  <a:pt x="43" y="9"/>
                  <a:pt x="43" y="9"/>
                </a:cubicBezTo>
                <a:cubicBezTo>
                  <a:pt x="43" y="21"/>
                  <a:pt x="43" y="21"/>
                  <a:pt x="43" y="21"/>
                </a:cubicBezTo>
                <a:cubicBezTo>
                  <a:pt x="53" y="21"/>
                  <a:pt x="53" y="21"/>
                  <a:pt x="53" y="21"/>
                </a:cubicBezTo>
                <a:cubicBezTo>
                  <a:pt x="53" y="8"/>
                  <a:pt x="53" y="8"/>
                  <a:pt x="53" y="8"/>
                </a:cubicBezTo>
                <a:cubicBezTo>
                  <a:pt x="49" y="8"/>
                  <a:pt x="46" y="8"/>
                  <a:pt x="42" y="9"/>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0" name="Freeform 246"/>
          <p:cNvSpPr>
            <a:spLocks noEditPoints="1"/>
          </p:cNvSpPr>
          <p:nvPr/>
        </p:nvSpPr>
        <p:spPr bwMode="auto">
          <a:xfrm>
            <a:off x="6361546" y="4704648"/>
            <a:ext cx="145963" cy="139808"/>
          </a:xfrm>
          <a:custGeom>
            <a:avLst/>
            <a:gdLst>
              <a:gd name="T0" fmla="*/ 35 w 70"/>
              <a:gd name="T1" fmla="*/ 0 h 67"/>
              <a:gd name="T2" fmla="*/ 49 w 70"/>
              <a:gd name="T3" fmla="*/ 14 h 67"/>
              <a:gd name="T4" fmla="*/ 49 w 70"/>
              <a:gd name="T5" fmla="*/ 16 h 67"/>
              <a:gd name="T6" fmla="*/ 50 w 70"/>
              <a:gd name="T7" fmla="*/ 15 h 67"/>
              <a:gd name="T8" fmla="*/ 67 w 70"/>
              <a:gd name="T9" fmla="*/ 24 h 67"/>
              <a:gd name="T10" fmla="*/ 59 w 70"/>
              <a:gd name="T11" fmla="*/ 42 h 67"/>
              <a:gd name="T12" fmla="*/ 57 w 70"/>
              <a:gd name="T13" fmla="*/ 42 h 67"/>
              <a:gd name="T14" fmla="*/ 58 w 70"/>
              <a:gd name="T15" fmla="*/ 43 h 67"/>
              <a:gd name="T16" fmla="*/ 55 w 70"/>
              <a:gd name="T17" fmla="*/ 63 h 67"/>
              <a:gd name="T18" fmla="*/ 35 w 70"/>
              <a:gd name="T19" fmla="*/ 60 h 67"/>
              <a:gd name="T20" fmla="*/ 35 w 70"/>
              <a:gd name="T21" fmla="*/ 58 h 67"/>
              <a:gd name="T22" fmla="*/ 34 w 70"/>
              <a:gd name="T23" fmla="*/ 59 h 67"/>
              <a:gd name="T24" fmla="*/ 14 w 70"/>
              <a:gd name="T25" fmla="*/ 62 h 67"/>
              <a:gd name="T26" fmla="*/ 11 w 70"/>
              <a:gd name="T27" fmla="*/ 43 h 67"/>
              <a:gd name="T28" fmla="*/ 12 w 70"/>
              <a:gd name="T29" fmla="*/ 42 h 67"/>
              <a:gd name="T30" fmla="*/ 11 w 70"/>
              <a:gd name="T31" fmla="*/ 41 h 67"/>
              <a:gd name="T32" fmla="*/ 2 w 70"/>
              <a:gd name="T33" fmla="*/ 24 h 67"/>
              <a:gd name="T34" fmla="*/ 19 w 70"/>
              <a:gd name="T35" fmla="*/ 15 h 67"/>
              <a:gd name="T36" fmla="*/ 21 w 70"/>
              <a:gd name="T37" fmla="*/ 16 h 67"/>
              <a:gd name="T38" fmla="*/ 21 w 70"/>
              <a:gd name="T39" fmla="*/ 14 h 67"/>
              <a:gd name="T40" fmla="*/ 35 w 70"/>
              <a:gd name="T41" fmla="*/ 0 h 67"/>
              <a:gd name="T42" fmla="*/ 35 w 70"/>
              <a:gd name="T43" fmla="*/ 31 h 67"/>
              <a:gd name="T44" fmla="*/ 31 w 70"/>
              <a:gd name="T45" fmla="*/ 35 h 67"/>
              <a:gd name="T46" fmla="*/ 35 w 70"/>
              <a:gd name="T47" fmla="*/ 38 h 67"/>
              <a:gd name="T48" fmla="*/ 38 w 70"/>
              <a:gd name="T49" fmla="*/ 35 h 67"/>
              <a:gd name="T50" fmla="*/ 35 w 70"/>
              <a:gd name="T51" fmla="*/ 31 h 67"/>
              <a:gd name="T52" fmla="*/ 41 w 70"/>
              <a:gd name="T53" fmla="*/ 42 h 67"/>
              <a:gd name="T54" fmla="*/ 39 w 70"/>
              <a:gd name="T55" fmla="*/ 44 h 67"/>
              <a:gd name="T56" fmla="*/ 41 w 70"/>
              <a:gd name="T57" fmla="*/ 46 h 67"/>
              <a:gd name="T58" fmla="*/ 43 w 70"/>
              <a:gd name="T59" fmla="*/ 44 h 67"/>
              <a:gd name="T60" fmla="*/ 41 w 70"/>
              <a:gd name="T61" fmla="*/ 42 h 67"/>
              <a:gd name="T62" fmla="*/ 24 w 70"/>
              <a:gd name="T63" fmla="*/ 30 h 67"/>
              <a:gd name="T64" fmla="*/ 22 w 70"/>
              <a:gd name="T65" fmla="*/ 32 h 67"/>
              <a:gd name="T66" fmla="*/ 24 w 70"/>
              <a:gd name="T67" fmla="*/ 34 h 67"/>
              <a:gd name="T68" fmla="*/ 26 w 70"/>
              <a:gd name="T69" fmla="*/ 32 h 67"/>
              <a:gd name="T70" fmla="*/ 24 w 70"/>
              <a:gd name="T71" fmla="*/ 30 h 67"/>
              <a:gd name="T72" fmla="*/ 45 w 70"/>
              <a:gd name="T73" fmla="*/ 29 h 67"/>
              <a:gd name="T74" fmla="*/ 43 w 70"/>
              <a:gd name="T75" fmla="*/ 31 h 67"/>
              <a:gd name="T76" fmla="*/ 45 w 70"/>
              <a:gd name="T77" fmla="*/ 33 h 67"/>
              <a:gd name="T78" fmla="*/ 47 w 70"/>
              <a:gd name="T79" fmla="*/ 31 h 67"/>
              <a:gd name="T80" fmla="*/ 45 w 70"/>
              <a:gd name="T81" fmla="*/ 29 h 67"/>
              <a:gd name="T82" fmla="*/ 35 w 70"/>
              <a:gd name="T83" fmla="*/ 21 h 67"/>
              <a:gd name="T84" fmla="*/ 33 w 70"/>
              <a:gd name="T85" fmla="*/ 23 h 67"/>
              <a:gd name="T86" fmla="*/ 35 w 70"/>
              <a:gd name="T87" fmla="*/ 25 h 67"/>
              <a:gd name="T88" fmla="*/ 36 w 70"/>
              <a:gd name="T89" fmla="*/ 23 h 67"/>
              <a:gd name="T90" fmla="*/ 35 w 70"/>
              <a:gd name="T91" fmla="*/ 21 h 67"/>
              <a:gd name="T92" fmla="*/ 28 w 70"/>
              <a:gd name="T93" fmla="*/ 41 h 67"/>
              <a:gd name="T94" fmla="*/ 26 w 70"/>
              <a:gd name="T95" fmla="*/ 43 h 67"/>
              <a:gd name="T96" fmla="*/ 28 w 70"/>
              <a:gd name="T97" fmla="*/ 45 h 67"/>
              <a:gd name="T98" fmla="*/ 30 w 70"/>
              <a:gd name="T99" fmla="*/ 43 h 67"/>
              <a:gd name="T100" fmla="*/ 28 w 70"/>
              <a:gd name="T101" fmla="*/ 41 h 67"/>
              <a:gd name="T102" fmla="*/ 40 w 70"/>
              <a:gd name="T103" fmla="*/ 27 h 67"/>
              <a:gd name="T104" fmla="*/ 35 w 70"/>
              <a:gd name="T105" fmla="*/ 28 h 67"/>
              <a:gd name="T106" fmla="*/ 29 w 70"/>
              <a:gd name="T107" fmla="*/ 27 h 67"/>
              <a:gd name="T108" fmla="*/ 28 w 70"/>
              <a:gd name="T109" fmla="*/ 32 h 67"/>
              <a:gd name="T110" fmla="*/ 25 w 70"/>
              <a:gd name="T111" fmla="*/ 38 h 67"/>
              <a:gd name="T112" fmla="*/ 31 w 70"/>
              <a:gd name="T113" fmla="*/ 40 h 67"/>
              <a:gd name="T114" fmla="*/ 35 w 70"/>
              <a:gd name="T115" fmla="*/ 44 h 67"/>
              <a:gd name="T116" fmla="*/ 38 w 70"/>
              <a:gd name="T117" fmla="*/ 40 h 67"/>
              <a:gd name="T118" fmla="*/ 44 w 70"/>
              <a:gd name="T119" fmla="*/ 38 h 67"/>
              <a:gd name="T120" fmla="*/ 41 w 70"/>
              <a:gd name="T121" fmla="*/ 33 h 67"/>
              <a:gd name="T122" fmla="*/ 40 w 70"/>
              <a:gd name="T123"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67">
                <a:moveTo>
                  <a:pt x="35" y="0"/>
                </a:moveTo>
                <a:cubicBezTo>
                  <a:pt x="43" y="0"/>
                  <a:pt x="49" y="6"/>
                  <a:pt x="49" y="14"/>
                </a:cubicBezTo>
                <a:cubicBezTo>
                  <a:pt x="49" y="15"/>
                  <a:pt x="49" y="15"/>
                  <a:pt x="49" y="16"/>
                </a:cubicBezTo>
                <a:cubicBezTo>
                  <a:pt x="49" y="15"/>
                  <a:pt x="49" y="15"/>
                  <a:pt x="50" y="15"/>
                </a:cubicBezTo>
                <a:cubicBezTo>
                  <a:pt x="57" y="13"/>
                  <a:pt x="65" y="17"/>
                  <a:pt x="67" y="24"/>
                </a:cubicBezTo>
                <a:cubicBezTo>
                  <a:pt x="70" y="31"/>
                  <a:pt x="66" y="39"/>
                  <a:pt x="59" y="42"/>
                </a:cubicBezTo>
                <a:cubicBezTo>
                  <a:pt x="58" y="42"/>
                  <a:pt x="58" y="42"/>
                  <a:pt x="57" y="42"/>
                </a:cubicBezTo>
                <a:cubicBezTo>
                  <a:pt x="57" y="42"/>
                  <a:pt x="58" y="43"/>
                  <a:pt x="58" y="43"/>
                </a:cubicBezTo>
                <a:cubicBezTo>
                  <a:pt x="62" y="49"/>
                  <a:pt x="61" y="58"/>
                  <a:pt x="55" y="63"/>
                </a:cubicBezTo>
                <a:cubicBezTo>
                  <a:pt x="49" y="67"/>
                  <a:pt x="40" y="66"/>
                  <a:pt x="35" y="60"/>
                </a:cubicBezTo>
                <a:cubicBezTo>
                  <a:pt x="35" y="59"/>
                  <a:pt x="35" y="59"/>
                  <a:pt x="35" y="58"/>
                </a:cubicBezTo>
                <a:cubicBezTo>
                  <a:pt x="34" y="59"/>
                  <a:pt x="34" y="59"/>
                  <a:pt x="34" y="59"/>
                </a:cubicBezTo>
                <a:cubicBezTo>
                  <a:pt x="29" y="66"/>
                  <a:pt x="21" y="67"/>
                  <a:pt x="14" y="62"/>
                </a:cubicBezTo>
                <a:cubicBezTo>
                  <a:pt x="8" y="58"/>
                  <a:pt x="7" y="49"/>
                  <a:pt x="11" y="43"/>
                </a:cubicBezTo>
                <a:cubicBezTo>
                  <a:pt x="12" y="43"/>
                  <a:pt x="12" y="42"/>
                  <a:pt x="12" y="42"/>
                </a:cubicBezTo>
                <a:cubicBezTo>
                  <a:pt x="12" y="42"/>
                  <a:pt x="11" y="41"/>
                  <a:pt x="11" y="41"/>
                </a:cubicBezTo>
                <a:cubicBezTo>
                  <a:pt x="4" y="39"/>
                  <a:pt x="0" y="31"/>
                  <a:pt x="2" y="24"/>
                </a:cubicBezTo>
                <a:cubicBezTo>
                  <a:pt x="4" y="17"/>
                  <a:pt x="12" y="13"/>
                  <a:pt x="19" y="15"/>
                </a:cubicBezTo>
                <a:cubicBezTo>
                  <a:pt x="20" y="15"/>
                  <a:pt x="21" y="15"/>
                  <a:pt x="21" y="16"/>
                </a:cubicBezTo>
                <a:cubicBezTo>
                  <a:pt x="21" y="15"/>
                  <a:pt x="21" y="15"/>
                  <a:pt x="21" y="14"/>
                </a:cubicBezTo>
                <a:cubicBezTo>
                  <a:pt x="21" y="6"/>
                  <a:pt x="27" y="0"/>
                  <a:pt x="35" y="0"/>
                </a:cubicBezTo>
                <a:close/>
                <a:moveTo>
                  <a:pt x="35" y="31"/>
                </a:moveTo>
                <a:cubicBezTo>
                  <a:pt x="32" y="31"/>
                  <a:pt x="31" y="32"/>
                  <a:pt x="31" y="35"/>
                </a:cubicBezTo>
                <a:cubicBezTo>
                  <a:pt x="31" y="37"/>
                  <a:pt x="32" y="38"/>
                  <a:pt x="35" y="38"/>
                </a:cubicBezTo>
                <a:cubicBezTo>
                  <a:pt x="37" y="38"/>
                  <a:pt x="38" y="37"/>
                  <a:pt x="38" y="35"/>
                </a:cubicBezTo>
                <a:cubicBezTo>
                  <a:pt x="38" y="32"/>
                  <a:pt x="37" y="31"/>
                  <a:pt x="35" y="31"/>
                </a:cubicBezTo>
                <a:close/>
                <a:moveTo>
                  <a:pt x="41" y="42"/>
                </a:moveTo>
                <a:cubicBezTo>
                  <a:pt x="40" y="42"/>
                  <a:pt x="39" y="43"/>
                  <a:pt x="39" y="44"/>
                </a:cubicBezTo>
                <a:cubicBezTo>
                  <a:pt x="39" y="45"/>
                  <a:pt x="40" y="46"/>
                  <a:pt x="41" y="46"/>
                </a:cubicBezTo>
                <a:cubicBezTo>
                  <a:pt x="42" y="46"/>
                  <a:pt x="43" y="45"/>
                  <a:pt x="43" y="44"/>
                </a:cubicBezTo>
                <a:cubicBezTo>
                  <a:pt x="43" y="43"/>
                  <a:pt x="42" y="42"/>
                  <a:pt x="41" y="42"/>
                </a:cubicBezTo>
                <a:close/>
                <a:moveTo>
                  <a:pt x="24" y="30"/>
                </a:moveTo>
                <a:cubicBezTo>
                  <a:pt x="23" y="30"/>
                  <a:pt x="22" y="31"/>
                  <a:pt x="22" y="32"/>
                </a:cubicBezTo>
                <a:cubicBezTo>
                  <a:pt x="22" y="33"/>
                  <a:pt x="23" y="34"/>
                  <a:pt x="24" y="34"/>
                </a:cubicBezTo>
                <a:cubicBezTo>
                  <a:pt x="25" y="34"/>
                  <a:pt x="26" y="33"/>
                  <a:pt x="26" y="32"/>
                </a:cubicBezTo>
                <a:cubicBezTo>
                  <a:pt x="26" y="31"/>
                  <a:pt x="25" y="30"/>
                  <a:pt x="24" y="30"/>
                </a:cubicBezTo>
                <a:close/>
                <a:moveTo>
                  <a:pt x="45" y="29"/>
                </a:moveTo>
                <a:cubicBezTo>
                  <a:pt x="44" y="29"/>
                  <a:pt x="43" y="30"/>
                  <a:pt x="43" y="31"/>
                </a:cubicBezTo>
                <a:cubicBezTo>
                  <a:pt x="43" y="32"/>
                  <a:pt x="44" y="33"/>
                  <a:pt x="45" y="33"/>
                </a:cubicBezTo>
                <a:cubicBezTo>
                  <a:pt x="46" y="33"/>
                  <a:pt x="47" y="32"/>
                  <a:pt x="47" y="31"/>
                </a:cubicBezTo>
                <a:cubicBezTo>
                  <a:pt x="47" y="30"/>
                  <a:pt x="46" y="29"/>
                  <a:pt x="45" y="29"/>
                </a:cubicBezTo>
                <a:close/>
                <a:moveTo>
                  <a:pt x="35" y="21"/>
                </a:moveTo>
                <a:cubicBezTo>
                  <a:pt x="33" y="21"/>
                  <a:pt x="33" y="22"/>
                  <a:pt x="33" y="23"/>
                </a:cubicBezTo>
                <a:cubicBezTo>
                  <a:pt x="33" y="24"/>
                  <a:pt x="33" y="25"/>
                  <a:pt x="35" y="25"/>
                </a:cubicBezTo>
                <a:cubicBezTo>
                  <a:pt x="36" y="25"/>
                  <a:pt x="36" y="24"/>
                  <a:pt x="36" y="23"/>
                </a:cubicBezTo>
                <a:cubicBezTo>
                  <a:pt x="36" y="22"/>
                  <a:pt x="36" y="21"/>
                  <a:pt x="35" y="21"/>
                </a:cubicBezTo>
                <a:close/>
                <a:moveTo>
                  <a:pt x="28" y="41"/>
                </a:moveTo>
                <a:cubicBezTo>
                  <a:pt x="27" y="41"/>
                  <a:pt x="26" y="42"/>
                  <a:pt x="26" y="43"/>
                </a:cubicBezTo>
                <a:cubicBezTo>
                  <a:pt x="26" y="44"/>
                  <a:pt x="27" y="45"/>
                  <a:pt x="28" y="45"/>
                </a:cubicBezTo>
                <a:cubicBezTo>
                  <a:pt x="29" y="45"/>
                  <a:pt x="30" y="44"/>
                  <a:pt x="30" y="43"/>
                </a:cubicBezTo>
                <a:cubicBezTo>
                  <a:pt x="30" y="42"/>
                  <a:pt x="29" y="41"/>
                  <a:pt x="28" y="41"/>
                </a:cubicBezTo>
                <a:close/>
                <a:moveTo>
                  <a:pt x="40" y="27"/>
                </a:moveTo>
                <a:cubicBezTo>
                  <a:pt x="39" y="28"/>
                  <a:pt x="37" y="28"/>
                  <a:pt x="35" y="28"/>
                </a:cubicBezTo>
                <a:cubicBezTo>
                  <a:pt x="33" y="28"/>
                  <a:pt x="31" y="28"/>
                  <a:pt x="29" y="27"/>
                </a:cubicBezTo>
                <a:cubicBezTo>
                  <a:pt x="29" y="29"/>
                  <a:pt x="29" y="30"/>
                  <a:pt x="28" y="32"/>
                </a:cubicBezTo>
                <a:cubicBezTo>
                  <a:pt x="28" y="34"/>
                  <a:pt x="27" y="36"/>
                  <a:pt x="25" y="38"/>
                </a:cubicBezTo>
                <a:cubicBezTo>
                  <a:pt x="27" y="38"/>
                  <a:pt x="29" y="39"/>
                  <a:pt x="31" y="40"/>
                </a:cubicBezTo>
                <a:cubicBezTo>
                  <a:pt x="32" y="41"/>
                  <a:pt x="34" y="43"/>
                  <a:pt x="35" y="44"/>
                </a:cubicBezTo>
                <a:cubicBezTo>
                  <a:pt x="36" y="43"/>
                  <a:pt x="37" y="41"/>
                  <a:pt x="38" y="40"/>
                </a:cubicBezTo>
                <a:cubicBezTo>
                  <a:pt x="40" y="39"/>
                  <a:pt x="42" y="38"/>
                  <a:pt x="44" y="38"/>
                </a:cubicBezTo>
                <a:cubicBezTo>
                  <a:pt x="43" y="36"/>
                  <a:pt x="42" y="35"/>
                  <a:pt x="41" y="33"/>
                </a:cubicBezTo>
                <a:cubicBezTo>
                  <a:pt x="40" y="31"/>
                  <a:pt x="40" y="29"/>
                  <a:pt x="40" y="27"/>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1" name="Freeform 247"/>
          <p:cNvSpPr>
            <a:spLocks noEditPoints="1"/>
          </p:cNvSpPr>
          <p:nvPr/>
        </p:nvSpPr>
        <p:spPr bwMode="auto">
          <a:xfrm>
            <a:off x="7323493" y="3134231"/>
            <a:ext cx="143325" cy="144204"/>
          </a:xfrm>
          <a:custGeom>
            <a:avLst/>
            <a:gdLst>
              <a:gd name="T0" fmla="*/ 34 w 69"/>
              <a:gd name="T1" fmla="*/ 4 h 69"/>
              <a:gd name="T2" fmla="*/ 29 w 69"/>
              <a:gd name="T3" fmla="*/ 8 h 69"/>
              <a:gd name="T4" fmla="*/ 23 w 69"/>
              <a:gd name="T5" fmla="*/ 7 h 69"/>
              <a:gd name="T6" fmla="*/ 7 w 69"/>
              <a:gd name="T7" fmla="*/ 12 h 69"/>
              <a:gd name="T8" fmla="*/ 15 w 69"/>
              <a:gd name="T9" fmla="*/ 15 h 69"/>
              <a:gd name="T10" fmla="*/ 12 w 69"/>
              <a:gd name="T11" fmla="*/ 19 h 69"/>
              <a:gd name="T12" fmla="*/ 7 w 69"/>
              <a:gd name="T13" fmla="*/ 12 h 69"/>
              <a:gd name="T14" fmla="*/ 4 w 69"/>
              <a:gd name="T15" fmla="*/ 26 h 69"/>
              <a:gd name="T16" fmla="*/ 7 w 69"/>
              <a:gd name="T17" fmla="*/ 31 h 69"/>
              <a:gd name="T18" fmla="*/ 8 w 69"/>
              <a:gd name="T19" fmla="*/ 34 h 69"/>
              <a:gd name="T20" fmla="*/ 0 w 69"/>
              <a:gd name="T21" fmla="*/ 31 h 69"/>
              <a:gd name="T22" fmla="*/ 5 w 69"/>
              <a:gd name="T23" fmla="*/ 44 h 69"/>
              <a:gd name="T24" fmla="*/ 10 w 69"/>
              <a:gd name="T25" fmla="*/ 49 h 69"/>
              <a:gd name="T26" fmla="*/ 11 w 69"/>
              <a:gd name="T27" fmla="*/ 55 h 69"/>
              <a:gd name="T28" fmla="*/ 19 w 69"/>
              <a:gd name="T29" fmla="*/ 66 h 69"/>
              <a:gd name="T30" fmla="*/ 21 w 69"/>
              <a:gd name="T31" fmla="*/ 59 h 69"/>
              <a:gd name="T32" fmla="*/ 24 w 69"/>
              <a:gd name="T33" fmla="*/ 60 h 69"/>
              <a:gd name="T34" fmla="*/ 19 w 69"/>
              <a:gd name="T35" fmla="*/ 66 h 69"/>
              <a:gd name="T36" fmla="*/ 34 w 69"/>
              <a:gd name="T37" fmla="*/ 65 h 69"/>
              <a:gd name="T38" fmla="*/ 40 w 69"/>
              <a:gd name="T39" fmla="*/ 61 h 69"/>
              <a:gd name="T40" fmla="*/ 45 w 69"/>
              <a:gd name="T41" fmla="*/ 62 h 69"/>
              <a:gd name="T42" fmla="*/ 61 w 69"/>
              <a:gd name="T43" fmla="*/ 57 h 69"/>
              <a:gd name="T44" fmla="*/ 53 w 69"/>
              <a:gd name="T45" fmla="*/ 54 h 69"/>
              <a:gd name="T46" fmla="*/ 56 w 69"/>
              <a:gd name="T47" fmla="*/ 50 h 69"/>
              <a:gd name="T48" fmla="*/ 61 w 69"/>
              <a:gd name="T49" fmla="*/ 57 h 69"/>
              <a:gd name="T50" fmla="*/ 64 w 69"/>
              <a:gd name="T51" fmla="*/ 43 h 69"/>
              <a:gd name="T52" fmla="*/ 61 w 69"/>
              <a:gd name="T53" fmla="*/ 36 h 69"/>
              <a:gd name="T54" fmla="*/ 64 w 69"/>
              <a:gd name="T55" fmla="*/ 31 h 69"/>
              <a:gd name="T56" fmla="*/ 64 w 69"/>
              <a:gd name="T57" fmla="*/ 18 h 69"/>
              <a:gd name="T58" fmla="*/ 58 w 69"/>
              <a:gd name="T59" fmla="*/ 22 h 69"/>
              <a:gd name="T60" fmla="*/ 56 w 69"/>
              <a:gd name="T61" fmla="*/ 20 h 69"/>
              <a:gd name="T62" fmla="*/ 64 w 69"/>
              <a:gd name="T63" fmla="*/ 18 h 69"/>
              <a:gd name="T64" fmla="*/ 53 w 69"/>
              <a:gd name="T65" fmla="*/ 10 h 69"/>
              <a:gd name="T66" fmla="*/ 46 w 69"/>
              <a:gd name="T67" fmla="*/ 10 h 69"/>
              <a:gd name="T68" fmla="*/ 42 w 69"/>
              <a:gd name="T69"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9">
                <a:moveTo>
                  <a:pt x="28" y="1"/>
                </a:moveTo>
                <a:cubicBezTo>
                  <a:pt x="30" y="0"/>
                  <a:pt x="33" y="2"/>
                  <a:pt x="34" y="4"/>
                </a:cubicBezTo>
                <a:cubicBezTo>
                  <a:pt x="33" y="5"/>
                  <a:pt x="32" y="6"/>
                  <a:pt x="31" y="8"/>
                </a:cubicBezTo>
                <a:cubicBezTo>
                  <a:pt x="30" y="8"/>
                  <a:pt x="30" y="8"/>
                  <a:pt x="29" y="8"/>
                </a:cubicBezTo>
                <a:cubicBezTo>
                  <a:pt x="28" y="8"/>
                  <a:pt x="27" y="8"/>
                  <a:pt x="27" y="9"/>
                </a:cubicBezTo>
                <a:cubicBezTo>
                  <a:pt x="26" y="8"/>
                  <a:pt x="24" y="7"/>
                  <a:pt x="23" y="7"/>
                </a:cubicBezTo>
                <a:cubicBezTo>
                  <a:pt x="23" y="4"/>
                  <a:pt x="25" y="1"/>
                  <a:pt x="28" y="1"/>
                </a:cubicBezTo>
                <a:close/>
                <a:moveTo>
                  <a:pt x="7" y="12"/>
                </a:moveTo>
                <a:cubicBezTo>
                  <a:pt x="9" y="9"/>
                  <a:pt x="13" y="9"/>
                  <a:pt x="16" y="11"/>
                </a:cubicBezTo>
                <a:cubicBezTo>
                  <a:pt x="15" y="12"/>
                  <a:pt x="15" y="13"/>
                  <a:pt x="15" y="15"/>
                </a:cubicBezTo>
                <a:cubicBezTo>
                  <a:pt x="14" y="15"/>
                  <a:pt x="13" y="16"/>
                  <a:pt x="12" y="17"/>
                </a:cubicBezTo>
                <a:cubicBezTo>
                  <a:pt x="12" y="17"/>
                  <a:pt x="12" y="18"/>
                  <a:pt x="12" y="19"/>
                </a:cubicBezTo>
                <a:cubicBezTo>
                  <a:pt x="10" y="19"/>
                  <a:pt x="9" y="19"/>
                  <a:pt x="7" y="19"/>
                </a:cubicBezTo>
                <a:cubicBezTo>
                  <a:pt x="6" y="17"/>
                  <a:pt x="5" y="14"/>
                  <a:pt x="7" y="12"/>
                </a:cubicBezTo>
                <a:close/>
                <a:moveTo>
                  <a:pt x="0" y="31"/>
                </a:moveTo>
                <a:cubicBezTo>
                  <a:pt x="1" y="29"/>
                  <a:pt x="2" y="27"/>
                  <a:pt x="4" y="26"/>
                </a:cubicBezTo>
                <a:cubicBezTo>
                  <a:pt x="4" y="26"/>
                  <a:pt x="4" y="26"/>
                  <a:pt x="4" y="26"/>
                </a:cubicBezTo>
                <a:cubicBezTo>
                  <a:pt x="4" y="28"/>
                  <a:pt x="6" y="30"/>
                  <a:pt x="7" y="31"/>
                </a:cubicBezTo>
                <a:cubicBezTo>
                  <a:pt x="7" y="32"/>
                  <a:pt x="7" y="32"/>
                  <a:pt x="7" y="32"/>
                </a:cubicBezTo>
                <a:cubicBezTo>
                  <a:pt x="7" y="33"/>
                  <a:pt x="7" y="33"/>
                  <a:pt x="8" y="34"/>
                </a:cubicBezTo>
                <a:cubicBezTo>
                  <a:pt x="6" y="35"/>
                  <a:pt x="5" y="36"/>
                  <a:pt x="5" y="37"/>
                </a:cubicBezTo>
                <a:cubicBezTo>
                  <a:pt x="2" y="36"/>
                  <a:pt x="0" y="34"/>
                  <a:pt x="0" y="31"/>
                </a:cubicBezTo>
                <a:close/>
                <a:moveTo>
                  <a:pt x="4" y="53"/>
                </a:moveTo>
                <a:cubicBezTo>
                  <a:pt x="2" y="50"/>
                  <a:pt x="3" y="46"/>
                  <a:pt x="5" y="44"/>
                </a:cubicBezTo>
                <a:cubicBezTo>
                  <a:pt x="6" y="45"/>
                  <a:pt x="8" y="46"/>
                  <a:pt x="9" y="46"/>
                </a:cubicBezTo>
                <a:cubicBezTo>
                  <a:pt x="9" y="47"/>
                  <a:pt x="10" y="48"/>
                  <a:pt x="10" y="49"/>
                </a:cubicBezTo>
                <a:cubicBezTo>
                  <a:pt x="11" y="50"/>
                  <a:pt x="11" y="50"/>
                  <a:pt x="12" y="50"/>
                </a:cubicBezTo>
                <a:cubicBezTo>
                  <a:pt x="11" y="52"/>
                  <a:pt x="11" y="53"/>
                  <a:pt x="11" y="55"/>
                </a:cubicBezTo>
                <a:cubicBezTo>
                  <a:pt x="8" y="55"/>
                  <a:pt x="6" y="55"/>
                  <a:pt x="4" y="53"/>
                </a:cubicBezTo>
                <a:close/>
                <a:moveTo>
                  <a:pt x="19" y="66"/>
                </a:moveTo>
                <a:cubicBezTo>
                  <a:pt x="16" y="65"/>
                  <a:pt x="15" y="62"/>
                  <a:pt x="15" y="60"/>
                </a:cubicBezTo>
                <a:cubicBezTo>
                  <a:pt x="17" y="61"/>
                  <a:pt x="19" y="60"/>
                  <a:pt x="21" y="59"/>
                </a:cubicBezTo>
                <a:cubicBezTo>
                  <a:pt x="22" y="59"/>
                  <a:pt x="22" y="59"/>
                  <a:pt x="22" y="59"/>
                </a:cubicBezTo>
                <a:cubicBezTo>
                  <a:pt x="22" y="59"/>
                  <a:pt x="23" y="60"/>
                  <a:pt x="24" y="60"/>
                </a:cubicBezTo>
                <a:cubicBezTo>
                  <a:pt x="24" y="61"/>
                  <a:pt x="25" y="63"/>
                  <a:pt x="26" y="64"/>
                </a:cubicBezTo>
                <a:cubicBezTo>
                  <a:pt x="24" y="66"/>
                  <a:pt x="21" y="67"/>
                  <a:pt x="19" y="66"/>
                </a:cubicBezTo>
                <a:close/>
                <a:moveTo>
                  <a:pt x="41" y="68"/>
                </a:moveTo>
                <a:cubicBezTo>
                  <a:pt x="38" y="69"/>
                  <a:pt x="35" y="68"/>
                  <a:pt x="34" y="65"/>
                </a:cubicBezTo>
                <a:cubicBezTo>
                  <a:pt x="35" y="64"/>
                  <a:pt x="36" y="63"/>
                  <a:pt x="37" y="61"/>
                </a:cubicBezTo>
                <a:cubicBezTo>
                  <a:pt x="38" y="62"/>
                  <a:pt x="39" y="62"/>
                  <a:pt x="40" y="61"/>
                </a:cubicBezTo>
                <a:cubicBezTo>
                  <a:pt x="40" y="61"/>
                  <a:pt x="41" y="61"/>
                  <a:pt x="41" y="61"/>
                </a:cubicBezTo>
                <a:cubicBezTo>
                  <a:pt x="42" y="62"/>
                  <a:pt x="44" y="62"/>
                  <a:pt x="45" y="62"/>
                </a:cubicBezTo>
                <a:cubicBezTo>
                  <a:pt x="45" y="65"/>
                  <a:pt x="44" y="68"/>
                  <a:pt x="41" y="68"/>
                </a:cubicBezTo>
                <a:close/>
                <a:moveTo>
                  <a:pt x="61" y="57"/>
                </a:moveTo>
                <a:cubicBezTo>
                  <a:pt x="59" y="59"/>
                  <a:pt x="56" y="60"/>
                  <a:pt x="52" y="59"/>
                </a:cubicBezTo>
                <a:cubicBezTo>
                  <a:pt x="53" y="57"/>
                  <a:pt x="53" y="56"/>
                  <a:pt x="53" y="54"/>
                </a:cubicBezTo>
                <a:cubicBezTo>
                  <a:pt x="54" y="54"/>
                  <a:pt x="55" y="53"/>
                  <a:pt x="56" y="52"/>
                </a:cubicBezTo>
                <a:cubicBezTo>
                  <a:pt x="56" y="51"/>
                  <a:pt x="56" y="51"/>
                  <a:pt x="56" y="50"/>
                </a:cubicBezTo>
                <a:cubicBezTo>
                  <a:pt x="58" y="51"/>
                  <a:pt x="59" y="50"/>
                  <a:pt x="60" y="49"/>
                </a:cubicBezTo>
                <a:cubicBezTo>
                  <a:pt x="62" y="52"/>
                  <a:pt x="62" y="54"/>
                  <a:pt x="61" y="57"/>
                </a:cubicBezTo>
                <a:close/>
                <a:moveTo>
                  <a:pt x="68" y="37"/>
                </a:moveTo>
                <a:cubicBezTo>
                  <a:pt x="69" y="40"/>
                  <a:pt x="67" y="42"/>
                  <a:pt x="64" y="43"/>
                </a:cubicBezTo>
                <a:cubicBezTo>
                  <a:pt x="64" y="41"/>
                  <a:pt x="63" y="40"/>
                  <a:pt x="61" y="38"/>
                </a:cubicBezTo>
                <a:cubicBezTo>
                  <a:pt x="61" y="38"/>
                  <a:pt x="61" y="37"/>
                  <a:pt x="61" y="36"/>
                </a:cubicBezTo>
                <a:cubicBezTo>
                  <a:pt x="61" y="36"/>
                  <a:pt x="61" y="35"/>
                  <a:pt x="61" y="35"/>
                </a:cubicBezTo>
                <a:cubicBezTo>
                  <a:pt x="62" y="34"/>
                  <a:pt x="63" y="33"/>
                  <a:pt x="64" y="31"/>
                </a:cubicBezTo>
                <a:cubicBezTo>
                  <a:pt x="66" y="32"/>
                  <a:pt x="68" y="34"/>
                  <a:pt x="68" y="37"/>
                </a:cubicBezTo>
                <a:close/>
                <a:moveTo>
                  <a:pt x="64" y="18"/>
                </a:moveTo>
                <a:cubicBezTo>
                  <a:pt x="66" y="20"/>
                  <a:pt x="65" y="23"/>
                  <a:pt x="63" y="25"/>
                </a:cubicBezTo>
                <a:cubicBezTo>
                  <a:pt x="62" y="23"/>
                  <a:pt x="60" y="22"/>
                  <a:pt x="58" y="22"/>
                </a:cubicBezTo>
                <a:cubicBezTo>
                  <a:pt x="58" y="22"/>
                  <a:pt x="58" y="21"/>
                  <a:pt x="58" y="21"/>
                </a:cubicBezTo>
                <a:cubicBezTo>
                  <a:pt x="57" y="20"/>
                  <a:pt x="57" y="20"/>
                  <a:pt x="56" y="20"/>
                </a:cubicBezTo>
                <a:cubicBezTo>
                  <a:pt x="57" y="18"/>
                  <a:pt x="57" y="17"/>
                  <a:pt x="57" y="15"/>
                </a:cubicBezTo>
                <a:cubicBezTo>
                  <a:pt x="60" y="15"/>
                  <a:pt x="63" y="15"/>
                  <a:pt x="64" y="18"/>
                </a:cubicBezTo>
                <a:close/>
                <a:moveTo>
                  <a:pt x="49" y="3"/>
                </a:moveTo>
                <a:cubicBezTo>
                  <a:pt x="52" y="4"/>
                  <a:pt x="53" y="7"/>
                  <a:pt x="53" y="10"/>
                </a:cubicBezTo>
                <a:cubicBezTo>
                  <a:pt x="51" y="9"/>
                  <a:pt x="49" y="10"/>
                  <a:pt x="47" y="11"/>
                </a:cubicBezTo>
                <a:cubicBezTo>
                  <a:pt x="47" y="10"/>
                  <a:pt x="46" y="10"/>
                  <a:pt x="46" y="10"/>
                </a:cubicBezTo>
                <a:cubicBezTo>
                  <a:pt x="45" y="10"/>
                  <a:pt x="44" y="9"/>
                  <a:pt x="44" y="9"/>
                </a:cubicBezTo>
                <a:cubicBezTo>
                  <a:pt x="44" y="8"/>
                  <a:pt x="43" y="7"/>
                  <a:pt x="42" y="6"/>
                </a:cubicBezTo>
                <a:cubicBezTo>
                  <a:pt x="44" y="3"/>
                  <a:pt x="47" y="2"/>
                  <a:pt x="49" y="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2" name="Freeform 248"/>
          <p:cNvSpPr>
            <a:spLocks noEditPoints="1"/>
          </p:cNvSpPr>
          <p:nvPr/>
        </p:nvSpPr>
        <p:spPr bwMode="auto">
          <a:xfrm>
            <a:off x="7334044" y="3144782"/>
            <a:ext cx="120463" cy="123101"/>
          </a:xfrm>
          <a:custGeom>
            <a:avLst/>
            <a:gdLst>
              <a:gd name="T0" fmla="*/ 21 w 58"/>
              <a:gd name="T1" fmla="*/ 5 h 59"/>
              <a:gd name="T2" fmla="*/ 19 w 58"/>
              <a:gd name="T3" fmla="*/ 11 h 59"/>
              <a:gd name="T4" fmla="*/ 18 w 58"/>
              <a:gd name="T5" fmla="*/ 12 h 59"/>
              <a:gd name="T6" fmla="*/ 12 w 58"/>
              <a:gd name="T7" fmla="*/ 9 h 59"/>
              <a:gd name="T8" fmla="*/ 0 w 58"/>
              <a:gd name="T9" fmla="*/ 19 h 59"/>
              <a:gd name="T10" fmla="*/ 9 w 58"/>
              <a:gd name="T11" fmla="*/ 21 h 59"/>
              <a:gd name="T12" fmla="*/ 3 w 58"/>
              <a:gd name="T13" fmla="*/ 25 h 59"/>
              <a:gd name="T14" fmla="*/ 1 w 58"/>
              <a:gd name="T15" fmla="*/ 36 h 59"/>
              <a:gd name="T16" fmla="*/ 8 w 58"/>
              <a:gd name="T17" fmla="*/ 34 h 59"/>
              <a:gd name="T18" fmla="*/ 7 w 58"/>
              <a:gd name="T19" fmla="*/ 35 h 59"/>
              <a:gd name="T20" fmla="*/ 1 w 58"/>
              <a:gd name="T21" fmla="*/ 36 h 59"/>
              <a:gd name="T22" fmla="*/ 8 w 58"/>
              <a:gd name="T23" fmla="*/ 46 h 59"/>
              <a:gd name="T24" fmla="*/ 15 w 58"/>
              <a:gd name="T25" fmla="*/ 53 h 59"/>
              <a:gd name="T26" fmla="*/ 25 w 58"/>
              <a:gd name="T27" fmla="*/ 59 h 59"/>
              <a:gd name="T28" fmla="*/ 25 w 58"/>
              <a:gd name="T29" fmla="*/ 51 h 59"/>
              <a:gd name="T30" fmla="*/ 27 w 58"/>
              <a:gd name="T31" fmla="*/ 51 h 59"/>
              <a:gd name="T32" fmla="*/ 30 w 58"/>
              <a:gd name="T33" fmla="*/ 56 h 59"/>
              <a:gd name="T34" fmla="*/ 44 w 58"/>
              <a:gd name="T35" fmla="*/ 55 h 59"/>
              <a:gd name="T36" fmla="*/ 39 w 58"/>
              <a:gd name="T37" fmla="*/ 49 h 59"/>
              <a:gd name="T38" fmla="*/ 40 w 58"/>
              <a:gd name="T39" fmla="*/ 48 h 59"/>
              <a:gd name="T40" fmla="*/ 46 w 58"/>
              <a:gd name="T41" fmla="*/ 50 h 59"/>
              <a:gd name="T42" fmla="*/ 57 w 58"/>
              <a:gd name="T43" fmla="*/ 40 h 59"/>
              <a:gd name="T44" fmla="*/ 49 w 58"/>
              <a:gd name="T45" fmla="*/ 39 h 59"/>
              <a:gd name="T46" fmla="*/ 50 w 58"/>
              <a:gd name="T47" fmla="*/ 38 h 59"/>
              <a:gd name="T48" fmla="*/ 57 w 58"/>
              <a:gd name="T49" fmla="*/ 40 h 59"/>
              <a:gd name="T50" fmla="*/ 55 w 58"/>
              <a:gd name="T51" fmla="*/ 28 h 59"/>
              <a:gd name="T52" fmla="*/ 51 w 58"/>
              <a:gd name="T53" fmla="*/ 25 h 59"/>
              <a:gd name="T54" fmla="*/ 57 w 58"/>
              <a:gd name="T55" fmla="*/ 22 h 59"/>
              <a:gd name="T56" fmla="*/ 50 w 58"/>
              <a:gd name="T57" fmla="*/ 14 h 59"/>
              <a:gd name="T58" fmla="*/ 44 w 58"/>
              <a:gd name="T59" fmla="*/ 14 h 59"/>
              <a:gd name="T60" fmla="*/ 43 w 58"/>
              <a:gd name="T61" fmla="*/ 7 h 59"/>
              <a:gd name="T62" fmla="*/ 32 w 58"/>
              <a:gd name="T63" fmla="*/ 0 h 59"/>
              <a:gd name="T64" fmla="*/ 33 w 58"/>
              <a:gd name="T65" fmla="*/ 9 h 59"/>
              <a:gd name="T66" fmla="*/ 31 w 58"/>
              <a:gd name="T67" fmla="*/ 8 h 59"/>
              <a:gd name="T68" fmla="*/ 27 w 58"/>
              <a:gd name="T6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9">
                <a:moveTo>
                  <a:pt x="14" y="4"/>
                </a:moveTo>
                <a:cubicBezTo>
                  <a:pt x="16" y="3"/>
                  <a:pt x="19" y="3"/>
                  <a:pt x="21" y="5"/>
                </a:cubicBezTo>
                <a:cubicBezTo>
                  <a:pt x="19" y="6"/>
                  <a:pt x="19" y="9"/>
                  <a:pt x="19" y="11"/>
                </a:cubicBezTo>
                <a:cubicBezTo>
                  <a:pt x="19" y="11"/>
                  <a:pt x="19" y="11"/>
                  <a:pt x="19" y="11"/>
                </a:cubicBezTo>
                <a:cubicBezTo>
                  <a:pt x="19" y="11"/>
                  <a:pt x="19" y="11"/>
                  <a:pt x="19" y="11"/>
                </a:cubicBezTo>
                <a:cubicBezTo>
                  <a:pt x="18" y="11"/>
                  <a:pt x="18" y="11"/>
                  <a:pt x="18" y="12"/>
                </a:cubicBezTo>
                <a:cubicBezTo>
                  <a:pt x="17" y="11"/>
                  <a:pt x="17" y="11"/>
                  <a:pt x="17" y="11"/>
                </a:cubicBezTo>
                <a:cubicBezTo>
                  <a:pt x="15" y="10"/>
                  <a:pt x="13" y="9"/>
                  <a:pt x="12" y="9"/>
                </a:cubicBezTo>
                <a:cubicBezTo>
                  <a:pt x="12" y="7"/>
                  <a:pt x="12" y="5"/>
                  <a:pt x="14" y="4"/>
                </a:cubicBezTo>
                <a:close/>
                <a:moveTo>
                  <a:pt x="0" y="19"/>
                </a:moveTo>
                <a:cubicBezTo>
                  <a:pt x="1" y="17"/>
                  <a:pt x="4" y="15"/>
                  <a:pt x="6" y="15"/>
                </a:cubicBezTo>
                <a:cubicBezTo>
                  <a:pt x="6" y="17"/>
                  <a:pt x="7" y="19"/>
                  <a:pt x="9" y="21"/>
                </a:cubicBezTo>
                <a:cubicBezTo>
                  <a:pt x="9" y="21"/>
                  <a:pt x="9" y="21"/>
                  <a:pt x="9" y="21"/>
                </a:cubicBezTo>
                <a:cubicBezTo>
                  <a:pt x="6" y="21"/>
                  <a:pt x="4" y="23"/>
                  <a:pt x="3" y="25"/>
                </a:cubicBezTo>
                <a:cubicBezTo>
                  <a:pt x="1" y="23"/>
                  <a:pt x="0" y="21"/>
                  <a:pt x="0" y="19"/>
                </a:cubicBezTo>
                <a:close/>
                <a:moveTo>
                  <a:pt x="1" y="36"/>
                </a:moveTo>
                <a:cubicBezTo>
                  <a:pt x="0" y="34"/>
                  <a:pt x="1" y="32"/>
                  <a:pt x="3" y="30"/>
                </a:cubicBezTo>
                <a:cubicBezTo>
                  <a:pt x="4" y="32"/>
                  <a:pt x="6" y="33"/>
                  <a:pt x="8" y="34"/>
                </a:cubicBezTo>
                <a:cubicBezTo>
                  <a:pt x="8" y="34"/>
                  <a:pt x="8" y="34"/>
                  <a:pt x="8" y="34"/>
                </a:cubicBezTo>
                <a:cubicBezTo>
                  <a:pt x="8" y="34"/>
                  <a:pt x="8" y="35"/>
                  <a:pt x="7" y="35"/>
                </a:cubicBezTo>
                <a:cubicBezTo>
                  <a:pt x="6" y="36"/>
                  <a:pt x="4" y="38"/>
                  <a:pt x="4" y="40"/>
                </a:cubicBezTo>
                <a:cubicBezTo>
                  <a:pt x="3" y="39"/>
                  <a:pt x="1" y="38"/>
                  <a:pt x="1" y="36"/>
                </a:cubicBezTo>
                <a:close/>
                <a:moveTo>
                  <a:pt x="10" y="53"/>
                </a:moveTo>
                <a:cubicBezTo>
                  <a:pt x="8" y="51"/>
                  <a:pt x="7" y="49"/>
                  <a:pt x="8" y="46"/>
                </a:cubicBezTo>
                <a:cubicBezTo>
                  <a:pt x="10" y="47"/>
                  <a:pt x="12" y="46"/>
                  <a:pt x="14" y="45"/>
                </a:cubicBezTo>
                <a:cubicBezTo>
                  <a:pt x="13" y="48"/>
                  <a:pt x="13" y="51"/>
                  <a:pt x="15" y="53"/>
                </a:cubicBezTo>
                <a:cubicBezTo>
                  <a:pt x="13" y="54"/>
                  <a:pt x="11" y="54"/>
                  <a:pt x="10" y="53"/>
                </a:cubicBezTo>
                <a:close/>
                <a:moveTo>
                  <a:pt x="25" y="59"/>
                </a:moveTo>
                <a:cubicBezTo>
                  <a:pt x="23" y="59"/>
                  <a:pt x="21" y="57"/>
                  <a:pt x="20" y="55"/>
                </a:cubicBezTo>
                <a:cubicBezTo>
                  <a:pt x="22" y="54"/>
                  <a:pt x="24" y="53"/>
                  <a:pt x="25" y="51"/>
                </a:cubicBezTo>
                <a:cubicBezTo>
                  <a:pt x="25" y="51"/>
                  <a:pt x="26" y="51"/>
                  <a:pt x="26" y="51"/>
                </a:cubicBezTo>
                <a:cubicBezTo>
                  <a:pt x="26" y="51"/>
                  <a:pt x="26" y="51"/>
                  <a:pt x="27" y="51"/>
                </a:cubicBezTo>
                <a:cubicBezTo>
                  <a:pt x="27" y="51"/>
                  <a:pt x="27" y="51"/>
                  <a:pt x="27" y="51"/>
                </a:cubicBezTo>
                <a:cubicBezTo>
                  <a:pt x="27" y="53"/>
                  <a:pt x="29" y="55"/>
                  <a:pt x="30" y="56"/>
                </a:cubicBezTo>
                <a:cubicBezTo>
                  <a:pt x="29" y="58"/>
                  <a:pt x="27" y="59"/>
                  <a:pt x="25" y="59"/>
                </a:cubicBezTo>
                <a:close/>
                <a:moveTo>
                  <a:pt x="44" y="55"/>
                </a:moveTo>
                <a:cubicBezTo>
                  <a:pt x="42" y="56"/>
                  <a:pt x="39" y="56"/>
                  <a:pt x="37" y="55"/>
                </a:cubicBezTo>
                <a:cubicBezTo>
                  <a:pt x="39" y="53"/>
                  <a:pt x="39" y="51"/>
                  <a:pt x="39" y="49"/>
                </a:cubicBezTo>
                <a:cubicBezTo>
                  <a:pt x="39" y="49"/>
                  <a:pt x="40" y="48"/>
                  <a:pt x="40" y="48"/>
                </a:cubicBezTo>
                <a:cubicBezTo>
                  <a:pt x="40" y="48"/>
                  <a:pt x="40" y="48"/>
                  <a:pt x="40" y="48"/>
                </a:cubicBezTo>
                <a:cubicBezTo>
                  <a:pt x="41" y="48"/>
                  <a:pt x="41" y="48"/>
                  <a:pt x="41" y="49"/>
                </a:cubicBezTo>
                <a:cubicBezTo>
                  <a:pt x="43" y="50"/>
                  <a:pt x="45" y="50"/>
                  <a:pt x="46" y="50"/>
                </a:cubicBezTo>
                <a:cubicBezTo>
                  <a:pt x="47" y="52"/>
                  <a:pt x="46" y="54"/>
                  <a:pt x="44" y="55"/>
                </a:cubicBezTo>
                <a:close/>
                <a:moveTo>
                  <a:pt x="57" y="40"/>
                </a:moveTo>
                <a:cubicBezTo>
                  <a:pt x="57" y="42"/>
                  <a:pt x="54" y="44"/>
                  <a:pt x="51" y="44"/>
                </a:cubicBezTo>
                <a:cubicBezTo>
                  <a:pt x="51" y="42"/>
                  <a:pt x="50" y="40"/>
                  <a:pt x="49" y="39"/>
                </a:cubicBezTo>
                <a:cubicBezTo>
                  <a:pt x="49" y="38"/>
                  <a:pt x="49" y="38"/>
                  <a:pt x="49" y="38"/>
                </a:cubicBezTo>
                <a:cubicBezTo>
                  <a:pt x="49" y="38"/>
                  <a:pt x="49" y="38"/>
                  <a:pt x="50" y="38"/>
                </a:cubicBezTo>
                <a:cubicBezTo>
                  <a:pt x="52" y="38"/>
                  <a:pt x="54" y="37"/>
                  <a:pt x="55" y="35"/>
                </a:cubicBezTo>
                <a:cubicBezTo>
                  <a:pt x="57" y="36"/>
                  <a:pt x="58" y="38"/>
                  <a:pt x="57" y="40"/>
                </a:cubicBezTo>
                <a:close/>
                <a:moveTo>
                  <a:pt x="57" y="22"/>
                </a:moveTo>
                <a:cubicBezTo>
                  <a:pt x="58" y="24"/>
                  <a:pt x="57" y="27"/>
                  <a:pt x="55" y="28"/>
                </a:cubicBezTo>
                <a:cubicBezTo>
                  <a:pt x="54" y="27"/>
                  <a:pt x="52" y="26"/>
                  <a:pt x="50" y="25"/>
                </a:cubicBezTo>
                <a:cubicBezTo>
                  <a:pt x="50" y="25"/>
                  <a:pt x="51" y="25"/>
                  <a:pt x="51" y="25"/>
                </a:cubicBezTo>
                <a:cubicBezTo>
                  <a:pt x="53" y="24"/>
                  <a:pt x="54" y="21"/>
                  <a:pt x="54" y="19"/>
                </a:cubicBezTo>
                <a:cubicBezTo>
                  <a:pt x="55" y="19"/>
                  <a:pt x="57" y="20"/>
                  <a:pt x="57" y="22"/>
                </a:cubicBezTo>
                <a:close/>
                <a:moveTo>
                  <a:pt x="48" y="7"/>
                </a:moveTo>
                <a:cubicBezTo>
                  <a:pt x="50" y="9"/>
                  <a:pt x="51" y="11"/>
                  <a:pt x="50" y="14"/>
                </a:cubicBezTo>
                <a:cubicBezTo>
                  <a:pt x="48" y="13"/>
                  <a:pt x="46" y="13"/>
                  <a:pt x="44" y="15"/>
                </a:cubicBezTo>
                <a:cubicBezTo>
                  <a:pt x="44" y="14"/>
                  <a:pt x="44" y="14"/>
                  <a:pt x="44" y="14"/>
                </a:cubicBezTo>
                <a:cubicBezTo>
                  <a:pt x="44" y="14"/>
                  <a:pt x="44" y="14"/>
                  <a:pt x="44" y="14"/>
                </a:cubicBezTo>
                <a:cubicBezTo>
                  <a:pt x="45" y="11"/>
                  <a:pt x="45" y="9"/>
                  <a:pt x="43" y="7"/>
                </a:cubicBezTo>
                <a:cubicBezTo>
                  <a:pt x="45" y="6"/>
                  <a:pt x="47" y="6"/>
                  <a:pt x="48" y="7"/>
                </a:cubicBezTo>
                <a:close/>
                <a:moveTo>
                  <a:pt x="32" y="0"/>
                </a:moveTo>
                <a:cubicBezTo>
                  <a:pt x="35" y="0"/>
                  <a:pt x="37" y="2"/>
                  <a:pt x="37" y="5"/>
                </a:cubicBezTo>
                <a:cubicBezTo>
                  <a:pt x="35" y="5"/>
                  <a:pt x="34" y="7"/>
                  <a:pt x="33" y="9"/>
                </a:cubicBezTo>
                <a:cubicBezTo>
                  <a:pt x="32" y="9"/>
                  <a:pt x="32" y="8"/>
                  <a:pt x="31" y="8"/>
                </a:cubicBezTo>
                <a:cubicBezTo>
                  <a:pt x="31" y="8"/>
                  <a:pt x="31" y="8"/>
                  <a:pt x="31" y="8"/>
                </a:cubicBezTo>
                <a:cubicBezTo>
                  <a:pt x="31" y="8"/>
                  <a:pt x="31" y="8"/>
                  <a:pt x="31" y="8"/>
                </a:cubicBezTo>
                <a:cubicBezTo>
                  <a:pt x="31" y="6"/>
                  <a:pt x="29" y="4"/>
                  <a:pt x="27" y="3"/>
                </a:cubicBezTo>
                <a:cubicBezTo>
                  <a:pt x="28" y="1"/>
                  <a:pt x="30" y="0"/>
                  <a:pt x="3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3" name="Freeform 249"/>
          <p:cNvSpPr>
            <a:spLocks noEditPoints="1"/>
          </p:cNvSpPr>
          <p:nvPr/>
        </p:nvSpPr>
        <p:spPr bwMode="auto">
          <a:xfrm>
            <a:off x="7341958" y="3153575"/>
            <a:ext cx="106394" cy="108153"/>
          </a:xfrm>
          <a:custGeom>
            <a:avLst/>
            <a:gdLst>
              <a:gd name="T0" fmla="*/ 26 w 51"/>
              <a:gd name="T1" fmla="*/ 5 h 52"/>
              <a:gd name="T2" fmla="*/ 22 w 51"/>
              <a:gd name="T3" fmla="*/ 10 h 52"/>
              <a:gd name="T4" fmla="*/ 17 w 51"/>
              <a:gd name="T5" fmla="*/ 7 h 52"/>
              <a:gd name="T6" fmla="*/ 5 w 51"/>
              <a:gd name="T7" fmla="*/ 9 h 52"/>
              <a:gd name="T8" fmla="*/ 13 w 51"/>
              <a:gd name="T9" fmla="*/ 9 h 52"/>
              <a:gd name="T10" fmla="*/ 13 w 51"/>
              <a:gd name="T11" fmla="*/ 15 h 52"/>
              <a:gd name="T12" fmla="*/ 6 w 51"/>
              <a:gd name="T13" fmla="*/ 15 h 52"/>
              <a:gd name="T14" fmla="*/ 0 w 51"/>
              <a:gd name="T15" fmla="*/ 23 h 52"/>
              <a:gd name="T16" fmla="*/ 8 w 51"/>
              <a:gd name="T17" fmla="*/ 24 h 52"/>
              <a:gd name="T18" fmla="*/ 0 w 51"/>
              <a:gd name="T19" fmla="*/ 23 h 52"/>
              <a:gd name="T20" fmla="*/ 4 w 51"/>
              <a:gd name="T21" fmla="*/ 32 h 52"/>
              <a:gd name="T22" fmla="*/ 11 w 51"/>
              <a:gd name="T23" fmla="*/ 34 h 52"/>
              <a:gd name="T24" fmla="*/ 9 w 51"/>
              <a:gd name="T25" fmla="*/ 40 h 52"/>
              <a:gd name="T26" fmla="*/ 13 w 51"/>
              <a:gd name="T27" fmla="*/ 49 h 52"/>
              <a:gd name="T28" fmla="*/ 17 w 51"/>
              <a:gd name="T29" fmla="*/ 42 h 52"/>
              <a:gd name="T30" fmla="*/ 13 w 51"/>
              <a:gd name="T31" fmla="*/ 49 h 52"/>
              <a:gd name="T32" fmla="*/ 24 w 51"/>
              <a:gd name="T33" fmla="*/ 47 h 52"/>
              <a:gd name="T34" fmla="*/ 28 w 51"/>
              <a:gd name="T35" fmla="*/ 42 h 52"/>
              <a:gd name="T36" fmla="*/ 28 w 51"/>
              <a:gd name="T37" fmla="*/ 42 h 52"/>
              <a:gd name="T38" fmla="*/ 30 w 51"/>
              <a:gd name="T39" fmla="*/ 51 h 52"/>
              <a:gd name="T40" fmla="*/ 38 w 51"/>
              <a:gd name="T41" fmla="*/ 43 h 52"/>
              <a:gd name="T42" fmla="*/ 37 w 51"/>
              <a:gd name="T43" fmla="*/ 37 h 52"/>
              <a:gd name="T44" fmla="*/ 39 w 51"/>
              <a:gd name="T45" fmla="*/ 37 h 52"/>
              <a:gd name="T46" fmla="*/ 45 w 51"/>
              <a:gd name="T47" fmla="*/ 42 h 52"/>
              <a:gd name="T48" fmla="*/ 46 w 51"/>
              <a:gd name="T49" fmla="*/ 32 h 52"/>
              <a:gd name="T50" fmla="*/ 42 w 51"/>
              <a:gd name="T51" fmla="*/ 27 h 52"/>
              <a:gd name="T52" fmla="*/ 46 w 51"/>
              <a:gd name="T53" fmla="*/ 23 h 52"/>
              <a:gd name="T54" fmla="*/ 48 w 51"/>
              <a:gd name="T55" fmla="*/ 13 h 52"/>
              <a:gd name="T56" fmla="*/ 46 w 51"/>
              <a:gd name="T57" fmla="*/ 20 h 52"/>
              <a:gd name="T58" fmla="*/ 41 w 51"/>
              <a:gd name="T59" fmla="*/ 12 h 52"/>
              <a:gd name="T60" fmla="*/ 36 w 51"/>
              <a:gd name="T61" fmla="*/ 2 h 52"/>
              <a:gd name="T62" fmla="*/ 39 w 51"/>
              <a:gd name="T63" fmla="*/ 9 h 52"/>
              <a:gd name="T64" fmla="*/ 30 w 51"/>
              <a:gd name="T6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0" y="0"/>
                </a:moveTo>
                <a:cubicBezTo>
                  <a:pt x="23" y="0"/>
                  <a:pt x="25" y="2"/>
                  <a:pt x="26" y="5"/>
                </a:cubicBezTo>
                <a:cubicBezTo>
                  <a:pt x="24" y="5"/>
                  <a:pt x="22" y="8"/>
                  <a:pt x="22" y="10"/>
                </a:cubicBezTo>
                <a:cubicBezTo>
                  <a:pt x="22" y="10"/>
                  <a:pt x="22" y="10"/>
                  <a:pt x="22" y="10"/>
                </a:cubicBezTo>
                <a:cubicBezTo>
                  <a:pt x="22" y="10"/>
                  <a:pt x="22" y="10"/>
                  <a:pt x="22" y="10"/>
                </a:cubicBezTo>
                <a:cubicBezTo>
                  <a:pt x="21" y="8"/>
                  <a:pt x="19" y="6"/>
                  <a:pt x="17" y="7"/>
                </a:cubicBezTo>
                <a:cubicBezTo>
                  <a:pt x="16" y="4"/>
                  <a:pt x="18" y="1"/>
                  <a:pt x="20" y="0"/>
                </a:cubicBezTo>
                <a:close/>
                <a:moveTo>
                  <a:pt x="5" y="9"/>
                </a:moveTo>
                <a:cubicBezTo>
                  <a:pt x="6" y="7"/>
                  <a:pt x="9" y="6"/>
                  <a:pt x="12" y="8"/>
                </a:cubicBezTo>
                <a:cubicBezTo>
                  <a:pt x="12" y="8"/>
                  <a:pt x="12" y="8"/>
                  <a:pt x="13" y="9"/>
                </a:cubicBezTo>
                <a:cubicBezTo>
                  <a:pt x="12" y="10"/>
                  <a:pt x="12" y="13"/>
                  <a:pt x="13" y="15"/>
                </a:cubicBezTo>
                <a:cubicBezTo>
                  <a:pt x="13" y="15"/>
                  <a:pt x="13" y="15"/>
                  <a:pt x="13" y="15"/>
                </a:cubicBezTo>
                <a:cubicBezTo>
                  <a:pt x="13" y="15"/>
                  <a:pt x="12" y="15"/>
                  <a:pt x="11" y="15"/>
                </a:cubicBezTo>
                <a:cubicBezTo>
                  <a:pt x="10" y="14"/>
                  <a:pt x="8" y="14"/>
                  <a:pt x="6" y="15"/>
                </a:cubicBezTo>
                <a:cubicBezTo>
                  <a:pt x="4" y="14"/>
                  <a:pt x="3" y="11"/>
                  <a:pt x="5" y="9"/>
                </a:cubicBezTo>
                <a:close/>
                <a:moveTo>
                  <a:pt x="0" y="23"/>
                </a:moveTo>
                <a:cubicBezTo>
                  <a:pt x="0" y="21"/>
                  <a:pt x="2" y="19"/>
                  <a:pt x="4" y="19"/>
                </a:cubicBezTo>
                <a:cubicBezTo>
                  <a:pt x="4" y="21"/>
                  <a:pt x="6" y="23"/>
                  <a:pt x="8" y="24"/>
                </a:cubicBezTo>
                <a:cubicBezTo>
                  <a:pt x="6" y="25"/>
                  <a:pt x="5" y="26"/>
                  <a:pt x="5" y="28"/>
                </a:cubicBezTo>
                <a:cubicBezTo>
                  <a:pt x="2" y="28"/>
                  <a:pt x="0" y="26"/>
                  <a:pt x="0" y="23"/>
                </a:cubicBezTo>
                <a:close/>
                <a:moveTo>
                  <a:pt x="3" y="39"/>
                </a:moveTo>
                <a:cubicBezTo>
                  <a:pt x="1" y="37"/>
                  <a:pt x="2" y="34"/>
                  <a:pt x="4" y="32"/>
                </a:cubicBezTo>
                <a:cubicBezTo>
                  <a:pt x="4" y="32"/>
                  <a:pt x="5" y="32"/>
                  <a:pt x="5" y="31"/>
                </a:cubicBezTo>
                <a:cubicBezTo>
                  <a:pt x="6" y="33"/>
                  <a:pt x="8" y="34"/>
                  <a:pt x="11" y="34"/>
                </a:cubicBezTo>
                <a:cubicBezTo>
                  <a:pt x="10" y="34"/>
                  <a:pt x="10" y="34"/>
                  <a:pt x="10" y="35"/>
                </a:cubicBezTo>
                <a:cubicBezTo>
                  <a:pt x="9" y="36"/>
                  <a:pt x="9" y="38"/>
                  <a:pt x="9" y="40"/>
                </a:cubicBezTo>
                <a:cubicBezTo>
                  <a:pt x="7" y="41"/>
                  <a:pt x="4" y="41"/>
                  <a:pt x="3" y="39"/>
                </a:cubicBezTo>
                <a:close/>
                <a:moveTo>
                  <a:pt x="13" y="49"/>
                </a:moveTo>
                <a:cubicBezTo>
                  <a:pt x="11" y="48"/>
                  <a:pt x="10" y="45"/>
                  <a:pt x="11" y="42"/>
                </a:cubicBezTo>
                <a:cubicBezTo>
                  <a:pt x="13" y="44"/>
                  <a:pt x="16" y="43"/>
                  <a:pt x="17" y="42"/>
                </a:cubicBezTo>
                <a:cubicBezTo>
                  <a:pt x="18" y="43"/>
                  <a:pt x="18" y="45"/>
                  <a:pt x="20" y="46"/>
                </a:cubicBezTo>
                <a:cubicBezTo>
                  <a:pt x="18" y="49"/>
                  <a:pt x="16" y="50"/>
                  <a:pt x="13" y="49"/>
                </a:cubicBezTo>
                <a:close/>
                <a:moveTo>
                  <a:pt x="30" y="51"/>
                </a:moveTo>
                <a:cubicBezTo>
                  <a:pt x="28" y="52"/>
                  <a:pt x="25" y="50"/>
                  <a:pt x="24" y="47"/>
                </a:cubicBezTo>
                <a:cubicBezTo>
                  <a:pt x="24" y="47"/>
                  <a:pt x="24" y="47"/>
                  <a:pt x="24" y="47"/>
                </a:cubicBezTo>
                <a:cubicBezTo>
                  <a:pt x="26" y="46"/>
                  <a:pt x="28" y="44"/>
                  <a:pt x="28" y="42"/>
                </a:cubicBezTo>
                <a:cubicBezTo>
                  <a:pt x="28" y="42"/>
                  <a:pt x="28" y="42"/>
                  <a:pt x="28" y="41"/>
                </a:cubicBezTo>
                <a:cubicBezTo>
                  <a:pt x="28" y="42"/>
                  <a:pt x="28" y="42"/>
                  <a:pt x="28" y="42"/>
                </a:cubicBezTo>
                <a:cubicBezTo>
                  <a:pt x="30" y="44"/>
                  <a:pt x="31" y="45"/>
                  <a:pt x="33" y="45"/>
                </a:cubicBezTo>
                <a:cubicBezTo>
                  <a:pt x="34" y="48"/>
                  <a:pt x="33" y="50"/>
                  <a:pt x="30" y="51"/>
                </a:cubicBezTo>
                <a:close/>
                <a:moveTo>
                  <a:pt x="45" y="42"/>
                </a:moveTo>
                <a:cubicBezTo>
                  <a:pt x="44" y="44"/>
                  <a:pt x="41" y="45"/>
                  <a:pt x="38" y="43"/>
                </a:cubicBezTo>
                <a:cubicBezTo>
                  <a:pt x="38" y="43"/>
                  <a:pt x="38" y="43"/>
                  <a:pt x="37" y="43"/>
                </a:cubicBezTo>
                <a:cubicBezTo>
                  <a:pt x="38" y="41"/>
                  <a:pt x="38" y="38"/>
                  <a:pt x="37" y="37"/>
                </a:cubicBezTo>
                <a:cubicBezTo>
                  <a:pt x="37" y="36"/>
                  <a:pt x="37" y="36"/>
                  <a:pt x="37" y="36"/>
                </a:cubicBezTo>
                <a:cubicBezTo>
                  <a:pt x="37" y="37"/>
                  <a:pt x="38" y="37"/>
                  <a:pt x="39" y="37"/>
                </a:cubicBezTo>
                <a:cubicBezTo>
                  <a:pt x="40" y="37"/>
                  <a:pt x="42" y="37"/>
                  <a:pt x="44" y="36"/>
                </a:cubicBezTo>
                <a:cubicBezTo>
                  <a:pt x="46" y="37"/>
                  <a:pt x="47" y="40"/>
                  <a:pt x="45" y="42"/>
                </a:cubicBezTo>
                <a:close/>
                <a:moveTo>
                  <a:pt x="51" y="27"/>
                </a:moveTo>
                <a:cubicBezTo>
                  <a:pt x="51" y="30"/>
                  <a:pt x="49" y="32"/>
                  <a:pt x="46" y="32"/>
                </a:cubicBezTo>
                <a:cubicBezTo>
                  <a:pt x="45" y="32"/>
                  <a:pt x="45" y="32"/>
                  <a:pt x="45" y="32"/>
                </a:cubicBezTo>
                <a:cubicBezTo>
                  <a:pt x="46" y="30"/>
                  <a:pt x="44" y="28"/>
                  <a:pt x="42" y="27"/>
                </a:cubicBezTo>
                <a:cubicBezTo>
                  <a:pt x="42" y="27"/>
                  <a:pt x="42" y="27"/>
                  <a:pt x="42" y="27"/>
                </a:cubicBezTo>
                <a:cubicBezTo>
                  <a:pt x="44" y="26"/>
                  <a:pt x="45" y="25"/>
                  <a:pt x="46" y="23"/>
                </a:cubicBezTo>
                <a:cubicBezTo>
                  <a:pt x="48" y="23"/>
                  <a:pt x="51" y="25"/>
                  <a:pt x="51" y="27"/>
                </a:cubicBezTo>
                <a:close/>
                <a:moveTo>
                  <a:pt x="48" y="13"/>
                </a:moveTo>
                <a:cubicBezTo>
                  <a:pt x="49" y="15"/>
                  <a:pt x="48" y="18"/>
                  <a:pt x="46" y="20"/>
                </a:cubicBezTo>
                <a:cubicBezTo>
                  <a:pt x="46" y="20"/>
                  <a:pt x="46" y="20"/>
                  <a:pt x="46" y="20"/>
                </a:cubicBezTo>
                <a:cubicBezTo>
                  <a:pt x="45" y="18"/>
                  <a:pt x="42" y="17"/>
                  <a:pt x="40" y="17"/>
                </a:cubicBezTo>
                <a:cubicBezTo>
                  <a:pt x="41" y="15"/>
                  <a:pt x="41" y="13"/>
                  <a:pt x="41" y="12"/>
                </a:cubicBezTo>
                <a:cubicBezTo>
                  <a:pt x="43" y="10"/>
                  <a:pt x="46" y="11"/>
                  <a:pt x="48" y="13"/>
                </a:cubicBezTo>
                <a:close/>
                <a:moveTo>
                  <a:pt x="36" y="2"/>
                </a:moveTo>
                <a:cubicBezTo>
                  <a:pt x="39" y="3"/>
                  <a:pt x="40" y="6"/>
                  <a:pt x="39" y="9"/>
                </a:cubicBezTo>
                <a:cubicBezTo>
                  <a:pt x="39" y="9"/>
                  <a:pt x="39" y="9"/>
                  <a:pt x="39" y="9"/>
                </a:cubicBezTo>
                <a:cubicBezTo>
                  <a:pt x="37" y="8"/>
                  <a:pt x="34" y="9"/>
                  <a:pt x="32" y="10"/>
                </a:cubicBezTo>
                <a:cubicBezTo>
                  <a:pt x="33" y="8"/>
                  <a:pt x="32" y="6"/>
                  <a:pt x="30" y="5"/>
                </a:cubicBezTo>
                <a:cubicBezTo>
                  <a:pt x="31" y="3"/>
                  <a:pt x="34" y="1"/>
                  <a:pt x="36" y="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4" name="Freeform 250"/>
          <p:cNvSpPr>
            <a:spLocks noEditPoints="1"/>
          </p:cNvSpPr>
          <p:nvPr/>
        </p:nvSpPr>
        <p:spPr bwMode="auto">
          <a:xfrm>
            <a:off x="7352510" y="3165885"/>
            <a:ext cx="83533" cy="82654"/>
          </a:xfrm>
          <a:custGeom>
            <a:avLst/>
            <a:gdLst>
              <a:gd name="T0" fmla="*/ 10 w 40"/>
              <a:gd name="T1" fmla="*/ 2 h 40"/>
              <a:gd name="T2" fmla="*/ 16 w 40"/>
              <a:gd name="T3" fmla="*/ 4 h 40"/>
              <a:gd name="T4" fmla="*/ 18 w 40"/>
              <a:gd name="T5" fmla="*/ 9 h 40"/>
              <a:gd name="T6" fmla="*/ 17 w 40"/>
              <a:gd name="T7" fmla="*/ 9 h 40"/>
              <a:gd name="T8" fmla="*/ 12 w 40"/>
              <a:gd name="T9" fmla="*/ 12 h 40"/>
              <a:gd name="T10" fmla="*/ 9 w 40"/>
              <a:gd name="T11" fmla="*/ 8 h 40"/>
              <a:gd name="T12" fmla="*/ 10 w 40"/>
              <a:gd name="T13" fmla="*/ 2 h 40"/>
              <a:gd name="T14" fmla="*/ 1 w 40"/>
              <a:gd name="T15" fmla="*/ 12 h 40"/>
              <a:gd name="T16" fmla="*/ 4 w 40"/>
              <a:gd name="T17" fmla="*/ 17 h 40"/>
              <a:gd name="T18" fmla="*/ 9 w 40"/>
              <a:gd name="T19" fmla="*/ 18 h 40"/>
              <a:gd name="T20" fmla="*/ 12 w 40"/>
              <a:gd name="T21" fmla="*/ 13 h 40"/>
              <a:gd name="T22" fmla="*/ 6 w 40"/>
              <a:gd name="T23" fmla="*/ 10 h 40"/>
              <a:gd name="T24" fmla="*/ 1 w 40"/>
              <a:gd name="T25" fmla="*/ 12 h 40"/>
              <a:gd name="T26" fmla="*/ 1 w 40"/>
              <a:gd name="T27" fmla="*/ 24 h 40"/>
              <a:gd name="T28" fmla="*/ 4 w 40"/>
              <a:gd name="T29" fmla="*/ 19 h 40"/>
              <a:gd name="T30" fmla="*/ 9 w 40"/>
              <a:gd name="T31" fmla="*/ 19 h 40"/>
              <a:gd name="T32" fmla="*/ 9 w 40"/>
              <a:gd name="T33" fmla="*/ 22 h 40"/>
              <a:gd name="T34" fmla="*/ 10 w 40"/>
              <a:gd name="T35" fmla="*/ 25 h 40"/>
              <a:gd name="T36" fmla="*/ 6 w 40"/>
              <a:gd name="T37" fmla="*/ 26 h 40"/>
              <a:gd name="T38" fmla="*/ 1 w 40"/>
              <a:gd name="T39" fmla="*/ 24 h 40"/>
              <a:gd name="T40" fmla="*/ 7 w 40"/>
              <a:gd name="T41" fmla="*/ 35 h 40"/>
              <a:gd name="T42" fmla="*/ 12 w 40"/>
              <a:gd name="T43" fmla="*/ 34 h 40"/>
              <a:gd name="T44" fmla="*/ 14 w 40"/>
              <a:gd name="T45" fmla="*/ 30 h 40"/>
              <a:gd name="T46" fmla="*/ 10 w 40"/>
              <a:gd name="T47" fmla="*/ 26 h 40"/>
              <a:gd name="T48" fmla="*/ 6 w 40"/>
              <a:gd name="T49" fmla="*/ 30 h 40"/>
              <a:gd name="T50" fmla="*/ 7 w 40"/>
              <a:gd name="T51" fmla="*/ 35 h 40"/>
              <a:gd name="T52" fmla="*/ 17 w 40"/>
              <a:gd name="T53" fmla="*/ 39 h 40"/>
              <a:gd name="T54" fmla="*/ 14 w 40"/>
              <a:gd name="T55" fmla="*/ 35 h 40"/>
              <a:gd name="T56" fmla="*/ 15 w 40"/>
              <a:gd name="T57" fmla="*/ 30 h 40"/>
              <a:gd name="T58" fmla="*/ 21 w 40"/>
              <a:gd name="T59" fmla="*/ 31 h 40"/>
              <a:gd name="T60" fmla="*/ 21 w 40"/>
              <a:gd name="T61" fmla="*/ 36 h 40"/>
              <a:gd name="T62" fmla="*/ 17 w 40"/>
              <a:gd name="T63" fmla="*/ 39 h 40"/>
              <a:gd name="T64" fmla="*/ 30 w 40"/>
              <a:gd name="T65" fmla="*/ 37 h 40"/>
              <a:gd name="T66" fmla="*/ 25 w 40"/>
              <a:gd name="T67" fmla="*/ 36 h 40"/>
              <a:gd name="T68" fmla="*/ 22 w 40"/>
              <a:gd name="T69" fmla="*/ 31 h 40"/>
              <a:gd name="T70" fmla="*/ 28 w 40"/>
              <a:gd name="T71" fmla="*/ 28 h 40"/>
              <a:gd name="T72" fmla="*/ 31 w 40"/>
              <a:gd name="T73" fmla="*/ 31 h 40"/>
              <a:gd name="T74" fmla="*/ 30 w 40"/>
              <a:gd name="T75" fmla="*/ 37 h 40"/>
              <a:gd name="T76" fmla="*/ 39 w 40"/>
              <a:gd name="T77" fmla="*/ 27 h 40"/>
              <a:gd name="T78" fmla="*/ 35 w 40"/>
              <a:gd name="T79" fmla="*/ 22 h 40"/>
              <a:gd name="T80" fmla="*/ 31 w 40"/>
              <a:gd name="T81" fmla="*/ 22 h 40"/>
              <a:gd name="T82" fmla="*/ 28 w 40"/>
              <a:gd name="T83" fmla="*/ 27 h 40"/>
              <a:gd name="T84" fmla="*/ 34 w 40"/>
              <a:gd name="T85" fmla="*/ 29 h 40"/>
              <a:gd name="T86" fmla="*/ 39 w 40"/>
              <a:gd name="T87" fmla="*/ 27 h 40"/>
              <a:gd name="T88" fmla="*/ 39 w 40"/>
              <a:gd name="T89" fmla="*/ 15 h 40"/>
              <a:gd name="T90" fmla="*/ 37 w 40"/>
              <a:gd name="T91" fmla="*/ 20 h 40"/>
              <a:gd name="T92" fmla="*/ 31 w 40"/>
              <a:gd name="T93" fmla="*/ 21 h 40"/>
              <a:gd name="T94" fmla="*/ 31 w 40"/>
              <a:gd name="T95" fmla="*/ 18 h 40"/>
              <a:gd name="T96" fmla="*/ 30 w 40"/>
              <a:gd name="T97" fmla="*/ 15 h 40"/>
              <a:gd name="T98" fmla="*/ 34 w 40"/>
              <a:gd name="T99" fmla="*/ 13 h 40"/>
              <a:gd name="T100" fmla="*/ 39 w 40"/>
              <a:gd name="T101" fmla="*/ 15 h 40"/>
              <a:gd name="T102" fmla="*/ 33 w 40"/>
              <a:gd name="T103" fmla="*/ 5 h 40"/>
              <a:gd name="T104" fmla="*/ 28 w 40"/>
              <a:gd name="T105" fmla="*/ 6 h 40"/>
              <a:gd name="T106" fmla="*/ 25 w 40"/>
              <a:gd name="T107" fmla="*/ 11 h 40"/>
              <a:gd name="T108" fmla="*/ 29 w 40"/>
              <a:gd name="T109" fmla="*/ 15 h 40"/>
              <a:gd name="T110" fmla="*/ 34 w 40"/>
              <a:gd name="T111" fmla="*/ 10 h 40"/>
              <a:gd name="T112" fmla="*/ 33 w 40"/>
              <a:gd name="T113" fmla="*/ 5 h 40"/>
              <a:gd name="T114" fmla="*/ 22 w 40"/>
              <a:gd name="T115" fmla="*/ 0 h 40"/>
              <a:gd name="T116" fmla="*/ 26 w 40"/>
              <a:gd name="T117" fmla="*/ 4 h 40"/>
              <a:gd name="T118" fmla="*/ 25 w 40"/>
              <a:gd name="T119" fmla="*/ 10 h 40"/>
              <a:gd name="T120" fmla="*/ 19 w 40"/>
              <a:gd name="T121" fmla="*/ 9 h 40"/>
              <a:gd name="T122" fmla="*/ 19 w 40"/>
              <a:gd name="T123" fmla="*/ 4 h 40"/>
              <a:gd name="T124" fmla="*/ 22 w 40"/>
              <a:gd name="T1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0">
                <a:moveTo>
                  <a:pt x="10" y="2"/>
                </a:moveTo>
                <a:cubicBezTo>
                  <a:pt x="12" y="2"/>
                  <a:pt x="14" y="2"/>
                  <a:pt x="16" y="4"/>
                </a:cubicBezTo>
                <a:cubicBezTo>
                  <a:pt x="16" y="5"/>
                  <a:pt x="17" y="7"/>
                  <a:pt x="18" y="9"/>
                </a:cubicBezTo>
                <a:cubicBezTo>
                  <a:pt x="17" y="9"/>
                  <a:pt x="17" y="9"/>
                  <a:pt x="17" y="9"/>
                </a:cubicBezTo>
                <a:cubicBezTo>
                  <a:pt x="15" y="10"/>
                  <a:pt x="14" y="11"/>
                  <a:pt x="12" y="12"/>
                </a:cubicBezTo>
                <a:cubicBezTo>
                  <a:pt x="11" y="10"/>
                  <a:pt x="10" y="9"/>
                  <a:pt x="9" y="8"/>
                </a:cubicBezTo>
                <a:cubicBezTo>
                  <a:pt x="8" y="6"/>
                  <a:pt x="9" y="3"/>
                  <a:pt x="10" y="2"/>
                </a:cubicBezTo>
                <a:close/>
                <a:moveTo>
                  <a:pt x="1" y="12"/>
                </a:moveTo>
                <a:cubicBezTo>
                  <a:pt x="0" y="14"/>
                  <a:pt x="2" y="16"/>
                  <a:pt x="4" y="17"/>
                </a:cubicBezTo>
                <a:cubicBezTo>
                  <a:pt x="5" y="17"/>
                  <a:pt x="7" y="18"/>
                  <a:pt x="9" y="18"/>
                </a:cubicBezTo>
                <a:cubicBezTo>
                  <a:pt x="9" y="16"/>
                  <a:pt x="10" y="14"/>
                  <a:pt x="12" y="13"/>
                </a:cubicBezTo>
                <a:cubicBezTo>
                  <a:pt x="10" y="11"/>
                  <a:pt x="7" y="10"/>
                  <a:pt x="6" y="10"/>
                </a:cubicBezTo>
                <a:cubicBezTo>
                  <a:pt x="4" y="9"/>
                  <a:pt x="2" y="10"/>
                  <a:pt x="1" y="12"/>
                </a:cubicBezTo>
                <a:close/>
                <a:moveTo>
                  <a:pt x="1" y="24"/>
                </a:moveTo>
                <a:cubicBezTo>
                  <a:pt x="1" y="22"/>
                  <a:pt x="2" y="20"/>
                  <a:pt x="4" y="19"/>
                </a:cubicBezTo>
                <a:cubicBezTo>
                  <a:pt x="5" y="19"/>
                  <a:pt x="7" y="19"/>
                  <a:pt x="9" y="19"/>
                </a:cubicBezTo>
                <a:cubicBezTo>
                  <a:pt x="9" y="20"/>
                  <a:pt x="9" y="21"/>
                  <a:pt x="9" y="22"/>
                </a:cubicBezTo>
                <a:cubicBezTo>
                  <a:pt x="9" y="23"/>
                  <a:pt x="9" y="24"/>
                  <a:pt x="10" y="25"/>
                </a:cubicBezTo>
                <a:cubicBezTo>
                  <a:pt x="8" y="26"/>
                  <a:pt x="7" y="26"/>
                  <a:pt x="6" y="26"/>
                </a:cubicBezTo>
                <a:cubicBezTo>
                  <a:pt x="4" y="27"/>
                  <a:pt x="2" y="26"/>
                  <a:pt x="1" y="24"/>
                </a:cubicBezTo>
                <a:close/>
                <a:moveTo>
                  <a:pt x="7" y="35"/>
                </a:moveTo>
                <a:cubicBezTo>
                  <a:pt x="9" y="36"/>
                  <a:pt x="11" y="36"/>
                  <a:pt x="12" y="34"/>
                </a:cubicBezTo>
                <a:cubicBezTo>
                  <a:pt x="13" y="33"/>
                  <a:pt x="14" y="31"/>
                  <a:pt x="14" y="30"/>
                </a:cubicBezTo>
                <a:cubicBezTo>
                  <a:pt x="13" y="29"/>
                  <a:pt x="11" y="27"/>
                  <a:pt x="10" y="26"/>
                </a:cubicBezTo>
                <a:cubicBezTo>
                  <a:pt x="8" y="27"/>
                  <a:pt x="7" y="29"/>
                  <a:pt x="6" y="30"/>
                </a:cubicBezTo>
                <a:cubicBezTo>
                  <a:pt x="5" y="31"/>
                  <a:pt x="5" y="34"/>
                  <a:pt x="7" y="35"/>
                </a:cubicBezTo>
                <a:close/>
                <a:moveTo>
                  <a:pt x="17" y="39"/>
                </a:moveTo>
                <a:cubicBezTo>
                  <a:pt x="15" y="39"/>
                  <a:pt x="14" y="37"/>
                  <a:pt x="14" y="35"/>
                </a:cubicBezTo>
                <a:cubicBezTo>
                  <a:pt x="14" y="34"/>
                  <a:pt x="14" y="32"/>
                  <a:pt x="15" y="30"/>
                </a:cubicBezTo>
                <a:cubicBezTo>
                  <a:pt x="17" y="31"/>
                  <a:pt x="19" y="31"/>
                  <a:pt x="21" y="31"/>
                </a:cubicBezTo>
                <a:cubicBezTo>
                  <a:pt x="21" y="33"/>
                  <a:pt x="21" y="35"/>
                  <a:pt x="21" y="36"/>
                </a:cubicBezTo>
                <a:cubicBezTo>
                  <a:pt x="21" y="38"/>
                  <a:pt x="19" y="40"/>
                  <a:pt x="17" y="39"/>
                </a:cubicBezTo>
                <a:close/>
                <a:moveTo>
                  <a:pt x="30" y="37"/>
                </a:moveTo>
                <a:cubicBezTo>
                  <a:pt x="28" y="38"/>
                  <a:pt x="26" y="37"/>
                  <a:pt x="25" y="36"/>
                </a:cubicBezTo>
                <a:cubicBezTo>
                  <a:pt x="24" y="35"/>
                  <a:pt x="23" y="33"/>
                  <a:pt x="22" y="31"/>
                </a:cubicBezTo>
                <a:cubicBezTo>
                  <a:pt x="24" y="30"/>
                  <a:pt x="26" y="29"/>
                  <a:pt x="28" y="28"/>
                </a:cubicBezTo>
                <a:cubicBezTo>
                  <a:pt x="29" y="29"/>
                  <a:pt x="30" y="31"/>
                  <a:pt x="31" y="31"/>
                </a:cubicBezTo>
                <a:cubicBezTo>
                  <a:pt x="32" y="33"/>
                  <a:pt x="32" y="36"/>
                  <a:pt x="30" y="37"/>
                </a:cubicBezTo>
                <a:close/>
                <a:moveTo>
                  <a:pt x="39" y="27"/>
                </a:moveTo>
                <a:cubicBezTo>
                  <a:pt x="39" y="25"/>
                  <a:pt x="38" y="23"/>
                  <a:pt x="35" y="22"/>
                </a:cubicBezTo>
                <a:cubicBezTo>
                  <a:pt x="34" y="22"/>
                  <a:pt x="33" y="22"/>
                  <a:pt x="31" y="22"/>
                </a:cubicBezTo>
                <a:cubicBezTo>
                  <a:pt x="30" y="24"/>
                  <a:pt x="29" y="26"/>
                  <a:pt x="28" y="27"/>
                </a:cubicBezTo>
                <a:cubicBezTo>
                  <a:pt x="30" y="28"/>
                  <a:pt x="33" y="29"/>
                  <a:pt x="34" y="29"/>
                </a:cubicBezTo>
                <a:cubicBezTo>
                  <a:pt x="36" y="30"/>
                  <a:pt x="38" y="29"/>
                  <a:pt x="39" y="27"/>
                </a:cubicBezTo>
                <a:close/>
                <a:moveTo>
                  <a:pt x="39" y="15"/>
                </a:moveTo>
                <a:cubicBezTo>
                  <a:pt x="40" y="17"/>
                  <a:pt x="39" y="19"/>
                  <a:pt x="37" y="20"/>
                </a:cubicBezTo>
                <a:cubicBezTo>
                  <a:pt x="35" y="20"/>
                  <a:pt x="33" y="21"/>
                  <a:pt x="31" y="21"/>
                </a:cubicBezTo>
                <a:cubicBezTo>
                  <a:pt x="31" y="20"/>
                  <a:pt x="31" y="19"/>
                  <a:pt x="31" y="18"/>
                </a:cubicBezTo>
                <a:cubicBezTo>
                  <a:pt x="30" y="17"/>
                  <a:pt x="30" y="16"/>
                  <a:pt x="30" y="15"/>
                </a:cubicBezTo>
                <a:cubicBezTo>
                  <a:pt x="31" y="14"/>
                  <a:pt x="33" y="13"/>
                  <a:pt x="34" y="13"/>
                </a:cubicBezTo>
                <a:cubicBezTo>
                  <a:pt x="36" y="12"/>
                  <a:pt x="38" y="13"/>
                  <a:pt x="39" y="15"/>
                </a:cubicBezTo>
                <a:close/>
                <a:moveTo>
                  <a:pt x="33" y="5"/>
                </a:moveTo>
                <a:cubicBezTo>
                  <a:pt x="32" y="4"/>
                  <a:pt x="29" y="4"/>
                  <a:pt x="28" y="6"/>
                </a:cubicBezTo>
                <a:cubicBezTo>
                  <a:pt x="27" y="7"/>
                  <a:pt x="26" y="9"/>
                  <a:pt x="25" y="11"/>
                </a:cubicBezTo>
                <a:cubicBezTo>
                  <a:pt x="27" y="12"/>
                  <a:pt x="28" y="13"/>
                  <a:pt x="29" y="15"/>
                </a:cubicBezTo>
                <a:cubicBezTo>
                  <a:pt x="31" y="13"/>
                  <a:pt x="33" y="11"/>
                  <a:pt x="34" y="10"/>
                </a:cubicBezTo>
                <a:cubicBezTo>
                  <a:pt x="35" y="9"/>
                  <a:pt x="35" y="6"/>
                  <a:pt x="33" y="5"/>
                </a:cubicBezTo>
                <a:close/>
                <a:moveTo>
                  <a:pt x="22" y="0"/>
                </a:moveTo>
                <a:cubicBezTo>
                  <a:pt x="24" y="0"/>
                  <a:pt x="26" y="2"/>
                  <a:pt x="26" y="4"/>
                </a:cubicBezTo>
                <a:cubicBezTo>
                  <a:pt x="26" y="6"/>
                  <a:pt x="26" y="8"/>
                  <a:pt x="25" y="10"/>
                </a:cubicBezTo>
                <a:cubicBezTo>
                  <a:pt x="23" y="9"/>
                  <a:pt x="21" y="9"/>
                  <a:pt x="19" y="9"/>
                </a:cubicBezTo>
                <a:cubicBezTo>
                  <a:pt x="19" y="7"/>
                  <a:pt x="19" y="5"/>
                  <a:pt x="19" y="4"/>
                </a:cubicBezTo>
                <a:cubicBezTo>
                  <a:pt x="19" y="2"/>
                  <a:pt x="20" y="0"/>
                  <a:pt x="2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5" name="Freeform 251"/>
          <p:cNvSpPr/>
          <p:nvPr/>
        </p:nvSpPr>
        <p:spPr bwMode="auto">
          <a:xfrm>
            <a:off x="7385923" y="3188747"/>
            <a:ext cx="6155" cy="6155"/>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1"/>
                  <a:pt x="3" y="1"/>
                </a:cubicBezTo>
                <a:cubicBezTo>
                  <a:pt x="3" y="2"/>
                  <a:pt x="3" y="3"/>
                  <a:pt x="2" y="3"/>
                </a:cubicBezTo>
                <a:cubicBezTo>
                  <a:pt x="1" y="3"/>
                  <a:pt x="0" y="3"/>
                  <a:pt x="0" y="2"/>
                </a:cubicBezTo>
                <a:cubicBezTo>
                  <a:pt x="0" y="1"/>
                  <a:pt x="1" y="1"/>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6" name="Freeform 252"/>
          <p:cNvSpPr/>
          <p:nvPr/>
        </p:nvSpPr>
        <p:spPr bwMode="auto">
          <a:xfrm>
            <a:off x="7392078" y="3219522"/>
            <a:ext cx="6155" cy="6155"/>
          </a:xfrm>
          <a:custGeom>
            <a:avLst/>
            <a:gdLst>
              <a:gd name="T0" fmla="*/ 1 w 3"/>
              <a:gd name="T1" fmla="*/ 0 h 3"/>
              <a:gd name="T2" fmla="*/ 3 w 3"/>
              <a:gd name="T3" fmla="*/ 1 h 3"/>
              <a:gd name="T4" fmla="*/ 2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0"/>
                  <a:pt x="3" y="1"/>
                </a:cubicBezTo>
                <a:cubicBezTo>
                  <a:pt x="3" y="2"/>
                  <a:pt x="3" y="2"/>
                  <a:pt x="2" y="3"/>
                </a:cubicBezTo>
                <a:cubicBezTo>
                  <a:pt x="1" y="3"/>
                  <a:pt x="1" y="2"/>
                  <a:pt x="0" y="2"/>
                </a:cubicBezTo>
                <a:cubicBezTo>
                  <a:pt x="0" y="1"/>
                  <a:pt x="1"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7" name="Freeform 253"/>
          <p:cNvSpPr/>
          <p:nvPr/>
        </p:nvSpPr>
        <p:spPr bwMode="auto">
          <a:xfrm>
            <a:off x="7377130" y="3196661"/>
            <a:ext cx="6155" cy="6155"/>
          </a:xfrm>
          <a:custGeom>
            <a:avLst/>
            <a:gdLst>
              <a:gd name="T0" fmla="*/ 1 w 3"/>
              <a:gd name="T1" fmla="*/ 0 h 3"/>
              <a:gd name="T2" fmla="*/ 3 w 3"/>
              <a:gd name="T3" fmla="*/ 1 h 3"/>
              <a:gd name="T4" fmla="*/ 2 w 3"/>
              <a:gd name="T5" fmla="*/ 2 h 3"/>
              <a:gd name="T6" fmla="*/ 0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0"/>
                  <a:pt x="3" y="1"/>
                </a:cubicBezTo>
                <a:cubicBezTo>
                  <a:pt x="3" y="2"/>
                  <a:pt x="2" y="2"/>
                  <a:pt x="2" y="2"/>
                </a:cubicBezTo>
                <a:cubicBezTo>
                  <a:pt x="1" y="3"/>
                  <a:pt x="0" y="2"/>
                  <a:pt x="0" y="1"/>
                </a:cubicBezTo>
                <a:cubicBezTo>
                  <a:pt x="0" y="1"/>
                  <a:pt x="0"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8" name="Freeform 254"/>
          <p:cNvSpPr/>
          <p:nvPr/>
        </p:nvSpPr>
        <p:spPr bwMode="auto">
          <a:xfrm>
            <a:off x="7373613" y="3207212"/>
            <a:ext cx="6155" cy="6155"/>
          </a:xfrm>
          <a:custGeom>
            <a:avLst/>
            <a:gdLst>
              <a:gd name="T0" fmla="*/ 2 w 3"/>
              <a:gd name="T1" fmla="*/ 0 h 3"/>
              <a:gd name="T2" fmla="*/ 3 w 3"/>
              <a:gd name="T3" fmla="*/ 1 h 3"/>
              <a:gd name="T4" fmla="*/ 2 w 3"/>
              <a:gd name="T5" fmla="*/ 3 h 3"/>
              <a:gd name="T6" fmla="*/ 1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3" y="0"/>
                  <a:pt x="3" y="1"/>
                </a:cubicBezTo>
                <a:cubicBezTo>
                  <a:pt x="3" y="2"/>
                  <a:pt x="3" y="2"/>
                  <a:pt x="2" y="3"/>
                </a:cubicBezTo>
                <a:cubicBezTo>
                  <a:pt x="1" y="3"/>
                  <a:pt x="1" y="2"/>
                  <a:pt x="1" y="2"/>
                </a:cubicBezTo>
                <a:cubicBezTo>
                  <a:pt x="0" y="1"/>
                  <a:pt x="1"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9" name="Freeform 255"/>
          <p:cNvSpPr/>
          <p:nvPr/>
        </p:nvSpPr>
        <p:spPr bwMode="auto">
          <a:xfrm>
            <a:off x="7381526" y="3217764"/>
            <a:ext cx="6155" cy="4396"/>
          </a:xfrm>
          <a:custGeom>
            <a:avLst/>
            <a:gdLst>
              <a:gd name="T0" fmla="*/ 1 w 3"/>
              <a:gd name="T1" fmla="*/ 0 h 2"/>
              <a:gd name="T2" fmla="*/ 3 w 3"/>
              <a:gd name="T3" fmla="*/ 1 h 2"/>
              <a:gd name="T4" fmla="*/ 2 w 3"/>
              <a:gd name="T5" fmla="*/ 2 h 2"/>
              <a:gd name="T6" fmla="*/ 0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2" y="0"/>
                  <a:pt x="3" y="0"/>
                  <a:pt x="3" y="1"/>
                </a:cubicBezTo>
                <a:cubicBezTo>
                  <a:pt x="3" y="1"/>
                  <a:pt x="2" y="2"/>
                  <a:pt x="2" y="2"/>
                </a:cubicBezTo>
                <a:cubicBezTo>
                  <a:pt x="1" y="2"/>
                  <a:pt x="0" y="2"/>
                  <a:pt x="0" y="1"/>
                </a:cubicBezTo>
                <a:cubicBezTo>
                  <a:pt x="0" y="1"/>
                  <a:pt x="0"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0" name="Freeform 256"/>
          <p:cNvSpPr/>
          <p:nvPr/>
        </p:nvSpPr>
        <p:spPr bwMode="auto">
          <a:xfrm>
            <a:off x="7398233" y="3193144"/>
            <a:ext cx="6155" cy="6155"/>
          </a:xfrm>
          <a:custGeom>
            <a:avLst/>
            <a:gdLst>
              <a:gd name="T0" fmla="*/ 1 w 3"/>
              <a:gd name="T1" fmla="*/ 0 h 3"/>
              <a:gd name="T2" fmla="*/ 0 w 3"/>
              <a:gd name="T3" fmla="*/ 1 h 3"/>
              <a:gd name="T4" fmla="*/ 2 w 3"/>
              <a:gd name="T5" fmla="*/ 2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0"/>
                  <a:pt x="0" y="1"/>
                  <a:pt x="0" y="1"/>
                </a:cubicBezTo>
                <a:cubicBezTo>
                  <a:pt x="0" y="2"/>
                  <a:pt x="1" y="3"/>
                  <a:pt x="2" y="2"/>
                </a:cubicBezTo>
                <a:cubicBezTo>
                  <a:pt x="2" y="2"/>
                  <a:pt x="3" y="2"/>
                  <a:pt x="3" y="1"/>
                </a:cubicBezTo>
                <a:cubicBezTo>
                  <a:pt x="2" y="0"/>
                  <a:pt x="2"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1" name="Freeform 257"/>
          <p:cNvSpPr/>
          <p:nvPr/>
        </p:nvSpPr>
        <p:spPr bwMode="auto">
          <a:xfrm>
            <a:off x="7404388" y="3201057"/>
            <a:ext cx="6155" cy="6155"/>
          </a:xfrm>
          <a:custGeom>
            <a:avLst/>
            <a:gdLst>
              <a:gd name="T0" fmla="*/ 1 w 3"/>
              <a:gd name="T1" fmla="*/ 0 h 3"/>
              <a:gd name="T2" fmla="*/ 0 w 3"/>
              <a:gd name="T3" fmla="*/ 1 h 3"/>
              <a:gd name="T4" fmla="*/ 2 w 3"/>
              <a:gd name="T5" fmla="*/ 2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1"/>
                </a:cubicBezTo>
                <a:cubicBezTo>
                  <a:pt x="1" y="2"/>
                  <a:pt x="1" y="3"/>
                  <a:pt x="2" y="2"/>
                </a:cubicBezTo>
                <a:cubicBezTo>
                  <a:pt x="3" y="2"/>
                  <a:pt x="3" y="2"/>
                  <a:pt x="3" y="1"/>
                </a:cubicBezTo>
                <a:cubicBezTo>
                  <a:pt x="3" y="0"/>
                  <a:pt x="2" y="0"/>
                  <a:pt x="1"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2" name="Freeform 259"/>
          <p:cNvSpPr/>
          <p:nvPr/>
        </p:nvSpPr>
        <p:spPr bwMode="auto">
          <a:xfrm>
            <a:off x="7402629" y="3211609"/>
            <a:ext cx="6155" cy="6155"/>
          </a:xfrm>
          <a:custGeom>
            <a:avLst/>
            <a:gdLst>
              <a:gd name="T0" fmla="*/ 1 w 3"/>
              <a:gd name="T1" fmla="*/ 1 h 3"/>
              <a:gd name="T2" fmla="*/ 0 w 3"/>
              <a:gd name="T3" fmla="*/ 2 h 3"/>
              <a:gd name="T4" fmla="*/ 2 w 3"/>
              <a:gd name="T5" fmla="*/ 3 h 3"/>
              <a:gd name="T6" fmla="*/ 3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1"/>
                  <a:pt x="0" y="2"/>
                </a:cubicBezTo>
                <a:cubicBezTo>
                  <a:pt x="0" y="3"/>
                  <a:pt x="1" y="3"/>
                  <a:pt x="2" y="3"/>
                </a:cubicBezTo>
                <a:cubicBezTo>
                  <a:pt x="2" y="3"/>
                  <a:pt x="3" y="2"/>
                  <a:pt x="3" y="2"/>
                </a:cubicBezTo>
                <a:cubicBezTo>
                  <a:pt x="3" y="1"/>
                  <a:pt x="2" y="0"/>
                  <a:pt x="1" y="1"/>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3" name="Freeform 260"/>
          <p:cNvSpPr/>
          <p:nvPr/>
        </p:nvSpPr>
        <p:spPr bwMode="auto">
          <a:xfrm>
            <a:off x="7385923" y="3201057"/>
            <a:ext cx="12310" cy="12310"/>
          </a:xfrm>
          <a:custGeom>
            <a:avLst/>
            <a:gdLst>
              <a:gd name="T0" fmla="*/ 2 w 6"/>
              <a:gd name="T1" fmla="*/ 0 h 6"/>
              <a:gd name="T2" fmla="*/ 6 w 6"/>
              <a:gd name="T3" fmla="*/ 2 h 6"/>
              <a:gd name="T4" fmla="*/ 4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6" y="2"/>
                </a:cubicBezTo>
                <a:cubicBezTo>
                  <a:pt x="6" y="4"/>
                  <a:pt x="5" y="5"/>
                  <a:pt x="4" y="5"/>
                </a:cubicBezTo>
                <a:cubicBezTo>
                  <a:pt x="2" y="6"/>
                  <a:pt x="1" y="5"/>
                  <a:pt x="0" y="3"/>
                </a:cubicBezTo>
                <a:cubicBezTo>
                  <a:pt x="0" y="2"/>
                  <a:pt x="1" y="0"/>
                  <a:pt x="2"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4" name="Freeform 261"/>
          <p:cNvSpPr>
            <a:spLocks noEditPoints="1"/>
          </p:cNvSpPr>
          <p:nvPr/>
        </p:nvSpPr>
        <p:spPr bwMode="auto">
          <a:xfrm>
            <a:off x="5959709" y="3354933"/>
            <a:ext cx="174979" cy="166186"/>
          </a:xfrm>
          <a:custGeom>
            <a:avLst/>
            <a:gdLst>
              <a:gd name="T0" fmla="*/ 42 w 84"/>
              <a:gd name="T1" fmla="*/ 0 h 80"/>
              <a:gd name="T2" fmla="*/ 59 w 84"/>
              <a:gd name="T3" fmla="*/ 17 h 80"/>
              <a:gd name="T4" fmla="*/ 59 w 84"/>
              <a:gd name="T5" fmla="*/ 18 h 80"/>
              <a:gd name="T6" fmla="*/ 60 w 84"/>
              <a:gd name="T7" fmla="*/ 18 h 80"/>
              <a:gd name="T8" fmla="*/ 81 w 84"/>
              <a:gd name="T9" fmla="*/ 28 h 80"/>
              <a:gd name="T10" fmla="*/ 71 w 84"/>
              <a:gd name="T11" fmla="*/ 50 h 80"/>
              <a:gd name="T12" fmla="*/ 69 w 84"/>
              <a:gd name="T13" fmla="*/ 50 h 80"/>
              <a:gd name="T14" fmla="*/ 70 w 84"/>
              <a:gd name="T15" fmla="*/ 51 h 80"/>
              <a:gd name="T16" fmla="*/ 66 w 84"/>
              <a:gd name="T17" fmla="*/ 75 h 80"/>
              <a:gd name="T18" fmla="*/ 43 w 84"/>
              <a:gd name="T19" fmla="*/ 71 h 80"/>
              <a:gd name="T20" fmla="*/ 42 w 84"/>
              <a:gd name="T21" fmla="*/ 70 h 80"/>
              <a:gd name="T22" fmla="*/ 41 w 84"/>
              <a:gd name="T23" fmla="*/ 71 h 80"/>
              <a:gd name="T24" fmla="*/ 17 w 84"/>
              <a:gd name="T25" fmla="*/ 75 h 80"/>
              <a:gd name="T26" fmla="*/ 14 w 84"/>
              <a:gd name="T27" fmla="*/ 51 h 80"/>
              <a:gd name="T28" fmla="*/ 15 w 84"/>
              <a:gd name="T29" fmla="*/ 50 h 80"/>
              <a:gd name="T30" fmla="*/ 13 w 84"/>
              <a:gd name="T31" fmla="*/ 49 h 80"/>
              <a:gd name="T32" fmla="*/ 3 w 84"/>
              <a:gd name="T33" fmla="*/ 28 h 80"/>
              <a:gd name="T34" fmla="*/ 24 w 84"/>
              <a:gd name="T35" fmla="*/ 18 h 80"/>
              <a:gd name="T36" fmla="*/ 25 w 84"/>
              <a:gd name="T37" fmla="*/ 18 h 80"/>
              <a:gd name="T38" fmla="*/ 25 w 84"/>
              <a:gd name="T39" fmla="*/ 17 h 80"/>
              <a:gd name="T40" fmla="*/ 42 w 84"/>
              <a:gd name="T41" fmla="*/ 0 h 80"/>
              <a:gd name="T42" fmla="*/ 42 w 84"/>
              <a:gd name="T43" fmla="*/ 37 h 80"/>
              <a:gd name="T44" fmla="*/ 37 w 84"/>
              <a:gd name="T45" fmla="*/ 41 h 80"/>
              <a:gd name="T46" fmla="*/ 42 w 84"/>
              <a:gd name="T47" fmla="*/ 46 h 80"/>
              <a:gd name="T48" fmla="*/ 46 w 84"/>
              <a:gd name="T49" fmla="*/ 41 h 80"/>
              <a:gd name="T50" fmla="*/ 42 w 84"/>
              <a:gd name="T51" fmla="*/ 37 h 80"/>
              <a:gd name="T52" fmla="*/ 49 w 84"/>
              <a:gd name="T53" fmla="*/ 50 h 80"/>
              <a:gd name="T54" fmla="*/ 47 w 84"/>
              <a:gd name="T55" fmla="*/ 52 h 80"/>
              <a:gd name="T56" fmla="*/ 49 w 84"/>
              <a:gd name="T57" fmla="*/ 55 h 80"/>
              <a:gd name="T58" fmla="*/ 52 w 84"/>
              <a:gd name="T59" fmla="*/ 52 h 80"/>
              <a:gd name="T60" fmla="*/ 49 w 84"/>
              <a:gd name="T61" fmla="*/ 50 h 80"/>
              <a:gd name="T62" fmla="*/ 29 w 84"/>
              <a:gd name="T63" fmla="*/ 35 h 80"/>
              <a:gd name="T64" fmla="*/ 27 w 84"/>
              <a:gd name="T65" fmla="*/ 38 h 80"/>
              <a:gd name="T66" fmla="*/ 29 w 84"/>
              <a:gd name="T67" fmla="*/ 40 h 80"/>
              <a:gd name="T68" fmla="*/ 32 w 84"/>
              <a:gd name="T69" fmla="*/ 38 h 80"/>
              <a:gd name="T70" fmla="*/ 29 w 84"/>
              <a:gd name="T71" fmla="*/ 35 h 80"/>
              <a:gd name="T72" fmla="*/ 54 w 84"/>
              <a:gd name="T73" fmla="*/ 35 h 80"/>
              <a:gd name="T74" fmla="*/ 52 w 84"/>
              <a:gd name="T75" fmla="*/ 37 h 80"/>
              <a:gd name="T76" fmla="*/ 54 w 84"/>
              <a:gd name="T77" fmla="*/ 40 h 80"/>
              <a:gd name="T78" fmla="*/ 56 w 84"/>
              <a:gd name="T79" fmla="*/ 37 h 80"/>
              <a:gd name="T80" fmla="*/ 54 w 84"/>
              <a:gd name="T81" fmla="*/ 35 h 80"/>
              <a:gd name="T82" fmla="*/ 42 w 84"/>
              <a:gd name="T83" fmla="*/ 25 h 80"/>
              <a:gd name="T84" fmla="*/ 39 w 84"/>
              <a:gd name="T85" fmla="*/ 27 h 80"/>
              <a:gd name="T86" fmla="*/ 42 w 84"/>
              <a:gd name="T87" fmla="*/ 30 h 80"/>
              <a:gd name="T88" fmla="*/ 44 w 84"/>
              <a:gd name="T89" fmla="*/ 27 h 80"/>
              <a:gd name="T90" fmla="*/ 42 w 84"/>
              <a:gd name="T91" fmla="*/ 25 h 80"/>
              <a:gd name="T92" fmla="*/ 34 w 84"/>
              <a:gd name="T93" fmla="*/ 49 h 80"/>
              <a:gd name="T94" fmla="*/ 31 w 84"/>
              <a:gd name="T95" fmla="*/ 52 h 80"/>
              <a:gd name="T96" fmla="*/ 34 w 84"/>
              <a:gd name="T97" fmla="*/ 54 h 80"/>
              <a:gd name="T98" fmla="*/ 36 w 84"/>
              <a:gd name="T99" fmla="*/ 52 h 80"/>
              <a:gd name="T100" fmla="*/ 34 w 84"/>
              <a:gd name="T101" fmla="*/ 49 h 80"/>
              <a:gd name="T102" fmla="*/ 49 w 84"/>
              <a:gd name="T103" fmla="*/ 32 h 80"/>
              <a:gd name="T104" fmla="*/ 42 w 84"/>
              <a:gd name="T105" fmla="*/ 33 h 80"/>
              <a:gd name="T106" fmla="*/ 35 w 84"/>
              <a:gd name="T107" fmla="*/ 32 h 80"/>
              <a:gd name="T108" fmla="*/ 34 w 84"/>
              <a:gd name="T109" fmla="*/ 39 h 80"/>
              <a:gd name="T110" fmla="*/ 31 w 84"/>
              <a:gd name="T111" fmla="*/ 45 h 80"/>
              <a:gd name="T112" fmla="*/ 37 w 84"/>
              <a:gd name="T113" fmla="*/ 48 h 80"/>
              <a:gd name="T114" fmla="*/ 42 w 84"/>
              <a:gd name="T115" fmla="*/ 53 h 80"/>
              <a:gd name="T116" fmla="*/ 46 w 84"/>
              <a:gd name="T117" fmla="*/ 48 h 80"/>
              <a:gd name="T118" fmla="*/ 53 w 84"/>
              <a:gd name="T119" fmla="*/ 45 h 80"/>
              <a:gd name="T120" fmla="*/ 49 w 84"/>
              <a:gd name="T121" fmla="*/ 39 h 80"/>
              <a:gd name="T122" fmla="*/ 49 w 84"/>
              <a:gd name="T123"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80">
                <a:moveTo>
                  <a:pt x="42" y="0"/>
                </a:moveTo>
                <a:cubicBezTo>
                  <a:pt x="51" y="0"/>
                  <a:pt x="59" y="8"/>
                  <a:pt x="59" y="17"/>
                </a:cubicBezTo>
                <a:cubicBezTo>
                  <a:pt x="59" y="17"/>
                  <a:pt x="59" y="18"/>
                  <a:pt x="59" y="18"/>
                </a:cubicBezTo>
                <a:cubicBezTo>
                  <a:pt x="59" y="18"/>
                  <a:pt x="59" y="18"/>
                  <a:pt x="60" y="18"/>
                </a:cubicBezTo>
                <a:cubicBezTo>
                  <a:pt x="69" y="15"/>
                  <a:pt x="78" y="20"/>
                  <a:pt x="81" y="28"/>
                </a:cubicBezTo>
                <a:cubicBezTo>
                  <a:pt x="84" y="37"/>
                  <a:pt x="79" y="47"/>
                  <a:pt x="71" y="50"/>
                </a:cubicBezTo>
                <a:cubicBezTo>
                  <a:pt x="70" y="50"/>
                  <a:pt x="69" y="50"/>
                  <a:pt x="69" y="50"/>
                </a:cubicBezTo>
                <a:cubicBezTo>
                  <a:pt x="69" y="51"/>
                  <a:pt x="69" y="51"/>
                  <a:pt x="70" y="51"/>
                </a:cubicBezTo>
                <a:cubicBezTo>
                  <a:pt x="75" y="59"/>
                  <a:pt x="74" y="69"/>
                  <a:pt x="66" y="75"/>
                </a:cubicBezTo>
                <a:cubicBezTo>
                  <a:pt x="59" y="80"/>
                  <a:pt x="48" y="79"/>
                  <a:pt x="43" y="71"/>
                </a:cubicBezTo>
                <a:cubicBezTo>
                  <a:pt x="42" y="71"/>
                  <a:pt x="42" y="70"/>
                  <a:pt x="42" y="70"/>
                </a:cubicBezTo>
                <a:cubicBezTo>
                  <a:pt x="41" y="70"/>
                  <a:pt x="41" y="70"/>
                  <a:pt x="41" y="71"/>
                </a:cubicBezTo>
                <a:cubicBezTo>
                  <a:pt x="35" y="78"/>
                  <a:pt x="25" y="80"/>
                  <a:pt x="17" y="75"/>
                </a:cubicBezTo>
                <a:cubicBezTo>
                  <a:pt x="10" y="69"/>
                  <a:pt x="8" y="59"/>
                  <a:pt x="14" y="51"/>
                </a:cubicBezTo>
                <a:cubicBezTo>
                  <a:pt x="14" y="51"/>
                  <a:pt x="14" y="50"/>
                  <a:pt x="15" y="50"/>
                </a:cubicBezTo>
                <a:cubicBezTo>
                  <a:pt x="14" y="50"/>
                  <a:pt x="14" y="50"/>
                  <a:pt x="13" y="49"/>
                </a:cubicBezTo>
                <a:cubicBezTo>
                  <a:pt x="5" y="47"/>
                  <a:pt x="0" y="37"/>
                  <a:pt x="3" y="28"/>
                </a:cubicBezTo>
                <a:cubicBezTo>
                  <a:pt x="5" y="20"/>
                  <a:pt x="15" y="15"/>
                  <a:pt x="24" y="18"/>
                </a:cubicBezTo>
                <a:cubicBezTo>
                  <a:pt x="24" y="18"/>
                  <a:pt x="25" y="18"/>
                  <a:pt x="25" y="18"/>
                </a:cubicBezTo>
                <a:cubicBezTo>
                  <a:pt x="25" y="18"/>
                  <a:pt x="25" y="17"/>
                  <a:pt x="25" y="17"/>
                </a:cubicBezTo>
                <a:cubicBezTo>
                  <a:pt x="25" y="8"/>
                  <a:pt x="33" y="0"/>
                  <a:pt x="42" y="0"/>
                </a:cubicBezTo>
                <a:close/>
                <a:moveTo>
                  <a:pt x="42" y="37"/>
                </a:moveTo>
                <a:cubicBezTo>
                  <a:pt x="39" y="37"/>
                  <a:pt x="37" y="39"/>
                  <a:pt x="37" y="41"/>
                </a:cubicBezTo>
                <a:cubicBezTo>
                  <a:pt x="37" y="44"/>
                  <a:pt x="39" y="46"/>
                  <a:pt x="42" y="46"/>
                </a:cubicBezTo>
                <a:cubicBezTo>
                  <a:pt x="44" y="46"/>
                  <a:pt x="46" y="44"/>
                  <a:pt x="46" y="41"/>
                </a:cubicBezTo>
                <a:cubicBezTo>
                  <a:pt x="46" y="39"/>
                  <a:pt x="44" y="37"/>
                  <a:pt x="42" y="37"/>
                </a:cubicBezTo>
                <a:close/>
                <a:moveTo>
                  <a:pt x="49" y="50"/>
                </a:moveTo>
                <a:cubicBezTo>
                  <a:pt x="48" y="50"/>
                  <a:pt x="47" y="51"/>
                  <a:pt x="47" y="52"/>
                </a:cubicBezTo>
                <a:cubicBezTo>
                  <a:pt x="47" y="54"/>
                  <a:pt x="48" y="55"/>
                  <a:pt x="49" y="55"/>
                </a:cubicBezTo>
                <a:cubicBezTo>
                  <a:pt x="51" y="55"/>
                  <a:pt x="52" y="54"/>
                  <a:pt x="52" y="52"/>
                </a:cubicBezTo>
                <a:cubicBezTo>
                  <a:pt x="52" y="51"/>
                  <a:pt x="51" y="50"/>
                  <a:pt x="49" y="50"/>
                </a:cubicBezTo>
                <a:close/>
                <a:moveTo>
                  <a:pt x="29" y="35"/>
                </a:moveTo>
                <a:cubicBezTo>
                  <a:pt x="28" y="35"/>
                  <a:pt x="27" y="36"/>
                  <a:pt x="27" y="38"/>
                </a:cubicBezTo>
                <a:cubicBezTo>
                  <a:pt x="27" y="39"/>
                  <a:pt x="28" y="40"/>
                  <a:pt x="29" y="40"/>
                </a:cubicBezTo>
                <a:cubicBezTo>
                  <a:pt x="31" y="40"/>
                  <a:pt x="32" y="39"/>
                  <a:pt x="32" y="38"/>
                </a:cubicBezTo>
                <a:cubicBezTo>
                  <a:pt x="32" y="36"/>
                  <a:pt x="31" y="35"/>
                  <a:pt x="29" y="35"/>
                </a:cubicBezTo>
                <a:close/>
                <a:moveTo>
                  <a:pt x="54" y="35"/>
                </a:moveTo>
                <a:cubicBezTo>
                  <a:pt x="53" y="35"/>
                  <a:pt x="52" y="36"/>
                  <a:pt x="52" y="37"/>
                </a:cubicBezTo>
                <a:cubicBezTo>
                  <a:pt x="52" y="39"/>
                  <a:pt x="53" y="40"/>
                  <a:pt x="54" y="40"/>
                </a:cubicBezTo>
                <a:cubicBezTo>
                  <a:pt x="55" y="40"/>
                  <a:pt x="56" y="39"/>
                  <a:pt x="56" y="37"/>
                </a:cubicBezTo>
                <a:cubicBezTo>
                  <a:pt x="56" y="36"/>
                  <a:pt x="55" y="35"/>
                  <a:pt x="54" y="35"/>
                </a:cubicBezTo>
                <a:close/>
                <a:moveTo>
                  <a:pt x="42" y="25"/>
                </a:moveTo>
                <a:cubicBezTo>
                  <a:pt x="40" y="25"/>
                  <a:pt x="39" y="26"/>
                  <a:pt x="39" y="27"/>
                </a:cubicBezTo>
                <a:cubicBezTo>
                  <a:pt x="39" y="29"/>
                  <a:pt x="40" y="30"/>
                  <a:pt x="42" y="30"/>
                </a:cubicBezTo>
                <a:cubicBezTo>
                  <a:pt x="43" y="30"/>
                  <a:pt x="44" y="29"/>
                  <a:pt x="44" y="27"/>
                </a:cubicBezTo>
                <a:cubicBezTo>
                  <a:pt x="44" y="26"/>
                  <a:pt x="43" y="25"/>
                  <a:pt x="42" y="25"/>
                </a:cubicBezTo>
                <a:close/>
                <a:moveTo>
                  <a:pt x="34" y="49"/>
                </a:moveTo>
                <a:cubicBezTo>
                  <a:pt x="32" y="49"/>
                  <a:pt x="31" y="50"/>
                  <a:pt x="31" y="52"/>
                </a:cubicBezTo>
                <a:cubicBezTo>
                  <a:pt x="31" y="53"/>
                  <a:pt x="32" y="54"/>
                  <a:pt x="34" y="54"/>
                </a:cubicBezTo>
                <a:cubicBezTo>
                  <a:pt x="35" y="54"/>
                  <a:pt x="36" y="53"/>
                  <a:pt x="36" y="52"/>
                </a:cubicBezTo>
                <a:cubicBezTo>
                  <a:pt x="36" y="50"/>
                  <a:pt x="35" y="49"/>
                  <a:pt x="34" y="49"/>
                </a:cubicBezTo>
                <a:close/>
                <a:moveTo>
                  <a:pt x="49" y="32"/>
                </a:moveTo>
                <a:cubicBezTo>
                  <a:pt x="47" y="33"/>
                  <a:pt x="44" y="33"/>
                  <a:pt x="42" y="33"/>
                </a:cubicBezTo>
                <a:cubicBezTo>
                  <a:pt x="40" y="33"/>
                  <a:pt x="37" y="33"/>
                  <a:pt x="35" y="32"/>
                </a:cubicBezTo>
                <a:cubicBezTo>
                  <a:pt x="35" y="34"/>
                  <a:pt x="35" y="36"/>
                  <a:pt x="34" y="39"/>
                </a:cubicBezTo>
                <a:cubicBezTo>
                  <a:pt x="34" y="41"/>
                  <a:pt x="32" y="43"/>
                  <a:pt x="31" y="45"/>
                </a:cubicBezTo>
                <a:cubicBezTo>
                  <a:pt x="33" y="45"/>
                  <a:pt x="35" y="46"/>
                  <a:pt x="37" y="48"/>
                </a:cubicBezTo>
                <a:cubicBezTo>
                  <a:pt x="39" y="49"/>
                  <a:pt x="41" y="51"/>
                  <a:pt x="42" y="53"/>
                </a:cubicBezTo>
                <a:cubicBezTo>
                  <a:pt x="43" y="51"/>
                  <a:pt x="44" y="49"/>
                  <a:pt x="46" y="48"/>
                </a:cubicBezTo>
                <a:cubicBezTo>
                  <a:pt x="48" y="46"/>
                  <a:pt x="51" y="45"/>
                  <a:pt x="53" y="45"/>
                </a:cubicBezTo>
                <a:cubicBezTo>
                  <a:pt x="51" y="43"/>
                  <a:pt x="50" y="41"/>
                  <a:pt x="49" y="39"/>
                </a:cubicBezTo>
                <a:cubicBezTo>
                  <a:pt x="49" y="37"/>
                  <a:pt x="48" y="34"/>
                  <a:pt x="49" y="32"/>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5" name="Freeform 143"/>
          <p:cNvSpPr>
            <a:spLocks noEditPoints="1"/>
          </p:cNvSpPr>
          <p:nvPr/>
        </p:nvSpPr>
        <p:spPr bwMode="auto">
          <a:xfrm>
            <a:off x="5495269" y="3270080"/>
            <a:ext cx="367894" cy="365347"/>
          </a:xfrm>
          <a:custGeom>
            <a:avLst/>
            <a:gdLst>
              <a:gd name="T0" fmla="*/ 91 w 122"/>
              <a:gd name="T1" fmla="*/ 51 h 121"/>
              <a:gd name="T2" fmla="*/ 45 w 122"/>
              <a:gd name="T3" fmla="*/ 33 h 121"/>
              <a:gd name="T4" fmla="*/ 50 w 122"/>
              <a:gd name="T5" fmla="*/ 28 h 121"/>
              <a:gd name="T6" fmla="*/ 55 w 122"/>
              <a:gd name="T7" fmla="*/ 33 h 121"/>
              <a:gd name="T8" fmla="*/ 25 w 122"/>
              <a:gd name="T9" fmla="*/ 10 h 121"/>
              <a:gd name="T10" fmla="*/ 25 w 122"/>
              <a:gd name="T11" fmla="*/ 7 h 121"/>
              <a:gd name="T12" fmla="*/ 6 w 122"/>
              <a:gd name="T13" fmla="*/ 14 h 121"/>
              <a:gd name="T14" fmla="*/ 96 w 122"/>
              <a:gd name="T15" fmla="*/ 61 h 121"/>
              <a:gd name="T16" fmla="*/ 89 w 122"/>
              <a:gd name="T17" fmla="*/ 7 h 121"/>
              <a:gd name="T18" fmla="*/ 77 w 122"/>
              <a:gd name="T19" fmla="*/ 10 h 121"/>
              <a:gd name="T20" fmla="*/ 25 w 122"/>
              <a:gd name="T21" fmla="*/ 0 h 121"/>
              <a:gd name="T22" fmla="*/ 25 w 122"/>
              <a:gd name="T23" fmla="*/ 3 h 121"/>
              <a:gd name="T24" fmla="*/ 2 w 122"/>
              <a:gd name="T25" fmla="*/ 14 h 121"/>
              <a:gd name="T26" fmla="*/ 0 w 122"/>
              <a:gd name="T27" fmla="*/ 77 h 121"/>
              <a:gd name="T28" fmla="*/ 87 w 122"/>
              <a:gd name="T29" fmla="*/ 108 h 121"/>
              <a:gd name="T30" fmla="*/ 85 w 122"/>
              <a:gd name="T31" fmla="*/ 96 h 121"/>
              <a:gd name="T32" fmla="*/ 100 w 122"/>
              <a:gd name="T33" fmla="*/ 88 h 121"/>
              <a:gd name="T34" fmla="*/ 115 w 122"/>
              <a:gd name="T35" fmla="*/ 53 h 121"/>
              <a:gd name="T36" fmla="*/ 100 w 122"/>
              <a:gd name="T37" fmla="*/ 14 h 121"/>
              <a:gd name="T38" fmla="*/ 77 w 122"/>
              <a:gd name="T39" fmla="*/ 3 h 121"/>
              <a:gd name="T40" fmla="*/ 77 w 122"/>
              <a:gd name="T41" fmla="*/ 0 h 121"/>
              <a:gd name="T42" fmla="*/ 23 w 122"/>
              <a:gd name="T43" fmla="*/ 81 h 121"/>
              <a:gd name="T44" fmla="*/ 23 w 122"/>
              <a:gd name="T45" fmla="*/ 88 h 121"/>
              <a:gd name="T46" fmla="*/ 23 w 122"/>
              <a:gd name="T47" fmla="*/ 81 h 121"/>
              <a:gd name="T48" fmla="*/ 79 w 122"/>
              <a:gd name="T49" fmla="*/ 84 h 121"/>
              <a:gd name="T50" fmla="*/ 73 w 122"/>
              <a:gd name="T51" fmla="*/ 84 h 121"/>
              <a:gd name="T52" fmla="*/ 50 w 122"/>
              <a:gd name="T53" fmla="*/ 69 h 121"/>
              <a:gd name="T54" fmla="*/ 57 w 122"/>
              <a:gd name="T55" fmla="*/ 77 h 121"/>
              <a:gd name="T56" fmla="*/ 67 w 122"/>
              <a:gd name="T57" fmla="*/ 82 h 121"/>
              <a:gd name="T58" fmla="*/ 61 w 122"/>
              <a:gd name="T59" fmla="*/ 91 h 121"/>
              <a:gd name="T60" fmla="*/ 60 w 122"/>
              <a:gd name="T61" fmla="*/ 102 h 121"/>
              <a:gd name="T62" fmla="*/ 50 w 122"/>
              <a:gd name="T63" fmla="*/ 99 h 121"/>
              <a:gd name="T64" fmla="*/ 39 w 122"/>
              <a:gd name="T65" fmla="*/ 102 h 121"/>
              <a:gd name="T66" fmla="*/ 38 w 122"/>
              <a:gd name="T67" fmla="*/ 91 h 121"/>
              <a:gd name="T68" fmla="*/ 32 w 122"/>
              <a:gd name="T69" fmla="*/ 81 h 121"/>
              <a:gd name="T70" fmla="*/ 42 w 122"/>
              <a:gd name="T71" fmla="*/ 77 h 121"/>
              <a:gd name="T72" fmla="*/ 50 w 122"/>
              <a:gd name="T73" fmla="*/ 69 h 121"/>
              <a:gd name="T74" fmla="*/ 52 w 122"/>
              <a:gd name="T75" fmla="*/ 87 h 121"/>
              <a:gd name="T76" fmla="*/ 48 w 122"/>
              <a:gd name="T77" fmla="*/ 87 h 121"/>
              <a:gd name="T78" fmla="*/ 53 w 122"/>
              <a:gd name="T79" fmla="*/ 91 h 121"/>
              <a:gd name="T80" fmla="*/ 53 w 122"/>
              <a:gd name="T81" fmla="*/ 93 h 121"/>
              <a:gd name="T82" fmla="*/ 53 w 122"/>
              <a:gd name="T83" fmla="*/ 91 h 121"/>
              <a:gd name="T84" fmla="*/ 45 w 122"/>
              <a:gd name="T85" fmla="*/ 86 h 121"/>
              <a:gd name="T86" fmla="*/ 43 w 122"/>
              <a:gd name="T87" fmla="*/ 86 h 121"/>
              <a:gd name="T88" fmla="*/ 55 w 122"/>
              <a:gd name="T89" fmla="*/ 84 h 121"/>
              <a:gd name="T90" fmla="*/ 55 w 122"/>
              <a:gd name="T91" fmla="*/ 86 h 121"/>
              <a:gd name="T92" fmla="*/ 55 w 122"/>
              <a:gd name="T93" fmla="*/ 84 h 121"/>
              <a:gd name="T94" fmla="*/ 51 w 122"/>
              <a:gd name="T95" fmla="*/ 81 h 121"/>
              <a:gd name="T96" fmla="*/ 49 w 122"/>
              <a:gd name="T97" fmla="*/ 81 h 121"/>
              <a:gd name="T98" fmla="*/ 46 w 122"/>
              <a:gd name="T99" fmla="*/ 91 h 121"/>
              <a:gd name="T100" fmla="*/ 46 w 122"/>
              <a:gd name="T101" fmla="*/ 93 h 121"/>
              <a:gd name="T102" fmla="*/ 46 w 122"/>
              <a:gd name="T103" fmla="*/ 91 h 121"/>
              <a:gd name="T104" fmla="*/ 53 w 122"/>
              <a:gd name="T105" fmla="*/ 86 h 121"/>
              <a:gd name="T106" fmla="*/ 52 w 122"/>
              <a:gd name="T107" fmla="*/ 90 h 121"/>
              <a:gd name="T108" fmla="*/ 47 w 122"/>
              <a:gd name="T109" fmla="*/ 90 h 121"/>
              <a:gd name="T110" fmla="*/ 46 w 122"/>
              <a:gd name="T111" fmla="*/ 86 h 121"/>
              <a:gd name="T112" fmla="*/ 50 w 122"/>
              <a:gd name="T113"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 h="121">
                <a:moveTo>
                  <a:pt x="55" y="33"/>
                </a:moveTo>
                <a:cubicBezTo>
                  <a:pt x="70" y="34"/>
                  <a:pt x="83" y="41"/>
                  <a:pt x="91" y="51"/>
                </a:cubicBezTo>
                <a:cubicBezTo>
                  <a:pt x="10" y="51"/>
                  <a:pt x="10" y="51"/>
                  <a:pt x="10" y="51"/>
                </a:cubicBezTo>
                <a:cubicBezTo>
                  <a:pt x="18" y="41"/>
                  <a:pt x="31" y="34"/>
                  <a:pt x="45" y="33"/>
                </a:cubicBezTo>
                <a:cubicBezTo>
                  <a:pt x="45" y="33"/>
                  <a:pt x="45" y="33"/>
                  <a:pt x="45" y="33"/>
                </a:cubicBezTo>
                <a:cubicBezTo>
                  <a:pt x="45" y="30"/>
                  <a:pt x="48" y="28"/>
                  <a:pt x="50" y="28"/>
                </a:cubicBezTo>
                <a:cubicBezTo>
                  <a:pt x="53" y="28"/>
                  <a:pt x="55" y="30"/>
                  <a:pt x="55" y="33"/>
                </a:cubicBezTo>
                <a:cubicBezTo>
                  <a:pt x="55" y="33"/>
                  <a:pt x="55" y="33"/>
                  <a:pt x="55" y="33"/>
                </a:cubicBezTo>
                <a:close/>
                <a:moveTo>
                  <a:pt x="77" y="10"/>
                </a:moveTo>
                <a:cubicBezTo>
                  <a:pt x="25" y="10"/>
                  <a:pt x="25" y="10"/>
                  <a:pt x="25" y="10"/>
                </a:cubicBezTo>
                <a:cubicBezTo>
                  <a:pt x="25" y="10"/>
                  <a:pt x="25" y="10"/>
                  <a:pt x="25" y="10"/>
                </a:cubicBezTo>
                <a:cubicBezTo>
                  <a:pt x="25" y="7"/>
                  <a:pt x="25" y="7"/>
                  <a:pt x="25" y="7"/>
                </a:cubicBezTo>
                <a:cubicBezTo>
                  <a:pt x="13" y="7"/>
                  <a:pt x="13" y="7"/>
                  <a:pt x="13" y="7"/>
                </a:cubicBezTo>
                <a:cubicBezTo>
                  <a:pt x="9" y="7"/>
                  <a:pt x="6" y="10"/>
                  <a:pt x="6" y="14"/>
                </a:cubicBezTo>
                <a:cubicBezTo>
                  <a:pt x="6" y="61"/>
                  <a:pt x="6" y="61"/>
                  <a:pt x="6" y="61"/>
                </a:cubicBezTo>
                <a:cubicBezTo>
                  <a:pt x="96" y="61"/>
                  <a:pt x="96" y="61"/>
                  <a:pt x="96" y="61"/>
                </a:cubicBezTo>
                <a:cubicBezTo>
                  <a:pt x="96" y="14"/>
                  <a:pt x="96" y="14"/>
                  <a:pt x="96" y="14"/>
                </a:cubicBezTo>
                <a:cubicBezTo>
                  <a:pt x="96" y="10"/>
                  <a:pt x="93" y="7"/>
                  <a:pt x="89" y="7"/>
                </a:cubicBezTo>
                <a:cubicBezTo>
                  <a:pt x="77" y="7"/>
                  <a:pt x="77" y="7"/>
                  <a:pt x="77" y="7"/>
                </a:cubicBezTo>
                <a:cubicBezTo>
                  <a:pt x="77" y="10"/>
                  <a:pt x="77" y="10"/>
                  <a:pt x="77" y="10"/>
                </a:cubicBezTo>
                <a:cubicBezTo>
                  <a:pt x="77" y="10"/>
                  <a:pt x="77" y="10"/>
                  <a:pt x="77" y="10"/>
                </a:cubicBezTo>
                <a:close/>
                <a:moveTo>
                  <a:pt x="25" y="0"/>
                </a:moveTo>
                <a:cubicBezTo>
                  <a:pt x="25" y="0"/>
                  <a:pt x="25" y="0"/>
                  <a:pt x="25" y="0"/>
                </a:cubicBezTo>
                <a:cubicBezTo>
                  <a:pt x="25" y="3"/>
                  <a:pt x="25" y="3"/>
                  <a:pt x="25" y="3"/>
                </a:cubicBezTo>
                <a:cubicBezTo>
                  <a:pt x="13" y="3"/>
                  <a:pt x="13" y="3"/>
                  <a:pt x="13" y="3"/>
                </a:cubicBezTo>
                <a:cubicBezTo>
                  <a:pt x="7" y="3"/>
                  <a:pt x="2" y="8"/>
                  <a:pt x="2" y="14"/>
                </a:cubicBezTo>
                <a:cubicBezTo>
                  <a:pt x="2" y="68"/>
                  <a:pt x="2" y="68"/>
                  <a:pt x="2" y="68"/>
                </a:cubicBezTo>
                <a:cubicBezTo>
                  <a:pt x="1" y="71"/>
                  <a:pt x="0" y="74"/>
                  <a:pt x="0" y="77"/>
                </a:cubicBezTo>
                <a:cubicBezTo>
                  <a:pt x="0" y="102"/>
                  <a:pt x="23" y="121"/>
                  <a:pt x="51" y="121"/>
                </a:cubicBezTo>
                <a:cubicBezTo>
                  <a:pt x="65" y="121"/>
                  <a:pt x="78" y="116"/>
                  <a:pt x="87" y="108"/>
                </a:cubicBezTo>
                <a:cubicBezTo>
                  <a:pt x="86" y="105"/>
                  <a:pt x="85" y="103"/>
                  <a:pt x="85" y="100"/>
                </a:cubicBezTo>
                <a:cubicBezTo>
                  <a:pt x="85" y="98"/>
                  <a:pt x="85" y="97"/>
                  <a:pt x="85" y="96"/>
                </a:cubicBezTo>
                <a:cubicBezTo>
                  <a:pt x="96" y="96"/>
                  <a:pt x="96" y="96"/>
                  <a:pt x="96" y="96"/>
                </a:cubicBezTo>
                <a:cubicBezTo>
                  <a:pt x="98" y="93"/>
                  <a:pt x="99" y="90"/>
                  <a:pt x="100" y="88"/>
                </a:cubicBezTo>
                <a:cubicBezTo>
                  <a:pt x="122" y="58"/>
                  <a:pt x="122" y="58"/>
                  <a:pt x="122" y="58"/>
                </a:cubicBezTo>
                <a:cubicBezTo>
                  <a:pt x="115" y="53"/>
                  <a:pt x="115" y="53"/>
                  <a:pt x="115" y="53"/>
                </a:cubicBezTo>
                <a:cubicBezTo>
                  <a:pt x="100" y="59"/>
                  <a:pt x="100" y="59"/>
                  <a:pt x="100" y="59"/>
                </a:cubicBezTo>
                <a:cubicBezTo>
                  <a:pt x="100" y="14"/>
                  <a:pt x="100" y="14"/>
                  <a:pt x="100" y="14"/>
                </a:cubicBezTo>
                <a:cubicBezTo>
                  <a:pt x="100" y="8"/>
                  <a:pt x="95" y="3"/>
                  <a:pt x="89" y="3"/>
                </a:cubicBezTo>
                <a:cubicBezTo>
                  <a:pt x="77" y="3"/>
                  <a:pt x="77" y="3"/>
                  <a:pt x="77" y="3"/>
                </a:cubicBezTo>
                <a:cubicBezTo>
                  <a:pt x="77" y="0"/>
                  <a:pt x="77" y="0"/>
                  <a:pt x="77" y="0"/>
                </a:cubicBezTo>
                <a:cubicBezTo>
                  <a:pt x="77" y="0"/>
                  <a:pt x="77" y="0"/>
                  <a:pt x="77" y="0"/>
                </a:cubicBezTo>
                <a:cubicBezTo>
                  <a:pt x="25" y="0"/>
                  <a:pt x="25" y="0"/>
                  <a:pt x="25" y="0"/>
                </a:cubicBezTo>
                <a:close/>
                <a:moveTo>
                  <a:pt x="23" y="81"/>
                </a:moveTo>
                <a:cubicBezTo>
                  <a:pt x="25" y="81"/>
                  <a:pt x="26" y="83"/>
                  <a:pt x="26" y="84"/>
                </a:cubicBezTo>
                <a:cubicBezTo>
                  <a:pt x="26" y="86"/>
                  <a:pt x="25" y="88"/>
                  <a:pt x="23" y="88"/>
                </a:cubicBezTo>
                <a:cubicBezTo>
                  <a:pt x="21" y="88"/>
                  <a:pt x="20" y="86"/>
                  <a:pt x="20" y="84"/>
                </a:cubicBezTo>
                <a:cubicBezTo>
                  <a:pt x="20" y="83"/>
                  <a:pt x="21" y="81"/>
                  <a:pt x="23" y="81"/>
                </a:cubicBezTo>
                <a:close/>
                <a:moveTo>
                  <a:pt x="76" y="81"/>
                </a:moveTo>
                <a:cubicBezTo>
                  <a:pt x="78" y="81"/>
                  <a:pt x="79" y="83"/>
                  <a:pt x="79" y="84"/>
                </a:cubicBezTo>
                <a:cubicBezTo>
                  <a:pt x="79" y="86"/>
                  <a:pt x="78" y="88"/>
                  <a:pt x="76" y="88"/>
                </a:cubicBezTo>
                <a:cubicBezTo>
                  <a:pt x="74" y="88"/>
                  <a:pt x="73" y="86"/>
                  <a:pt x="73" y="84"/>
                </a:cubicBezTo>
                <a:cubicBezTo>
                  <a:pt x="73" y="83"/>
                  <a:pt x="74" y="81"/>
                  <a:pt x="76" y="81"/>
                </a:cubicBezTo>
                <a:close/>
                <a:moveTo>
                  <a:pt x="50" y="69"/>
                </a:moveTo>
                <a:cubicBezTo>
                  <a:pt x="54" y="69"/>
                  <a:pt x="57" y="72"/>
                  <a:pt x="57" y="76"/>
                </a:cubicBezTo>
                <a:cubicBezTo>
                  <a:pt x="57" y="77"/>
                  <a:pt x="57" y="77"/>
                  <a:pt x="57" y="77"/>
                </a:cubicBezTo>
                <a:cubicBezTo>
                  <a:pt x="57" y="77"/>
                  <a:pt x="57" y="77"/>
                  <a:pt x="58" y="77"/>
                </a:cubicBezTo>
                <a:cubicBezTo>
                  <a:pt x="61" y="76"/>
                  <a:pt x="66" y="78"/>
                  <a:pt x="67" y="82"/>
                </a:cubicBezTo>
                <a:cubicBezTo>
                  <a:pt x="68" y="85"/>
                  <a:pt x="66" y="89"/>
                  <a:pt x="62" y="91"/>
                </a:cubicBezTo>
                <a:cubicBezTo>
                  <a:pt x="62" y="91"/>
                  <a:pt x="62" y="91"/>
                  <a:pt x="61" y="91"/>
                </a:cubicBezTo>
                <a:cubicBezTo>
                  <a:pt x="61" y="91"/>
                  <a:pt x="62" y="91"/>
                  <a:pt x="62" y="92"/>
                </a:cubicBezTo>
                <a:cubicBezTo>
                  <a:pt x="64" y="95"/>
                  <a:pt x="63" y="99"/>
                  <a:pt x="60" y="102"/>
                </a:cubicBezTo>
                <a:cubicBezTo>
                  <a:pt x="57" y="104"/>
                  <a:pt x="52" y="104"/>
                  <a:pt x="50" y="100"/>
                </a:cubicBezTo>
                <a:cubicBezTo>
                  <a:pt x="50" y="100"/>
                  <a:pt x="50" y="100"/>
                  <a:pt x="50" y="99"/>
                </a:cubicBezTo>
                <a:cubicBezTo>
                  <a:pt x="49" y="100"/>
                  <a:pt x="49" y="100"/>
                  <a:pt x="49" y="100"/>
                </a:cubicBezTo>
                <a:cubicBezTo>
                  <a:pt x="47" y="103"/>
                  <a:pt x="42" y="104"/>
                  <a:pt x="39" y="102"/>
                </a:cubicBezTo>
                <a:cubicBezTo>
                  <a:pt x="36" y="99"/>
                  <a:pt x="35" y="95"/>
                  <a:pt x="37" y="92"/>
                </a:cubicBezTo>
                <a:cubicBezTo>
                  <a:pt x="37" y="91"/>
                  <a:pt x="38" y="91"/>
                  <a:pt x="38" y="91"/>
                </a:cubicBezTo>
                <a:cubicBezTo>
                  <a:pt x="38" y="91"/>
                  <a:pt x="37" y="91"/>
                  <a:pt x="37" y="91"/>
                </a:cubicBezTo>
                <a:cubicBezTo>
                  <a:pt x="33" y="89"/>
                  <a:pt x="31" y="85"/>
                  <a:pt x="32" y="81"/>
                </a:cubicBezTo>
                <a:cubicBezTo>
                  <a:pt x="34" y="78"/>
                  <a:pt x="38" y="76"/>
                  <a:pt x="42" y="77"/>
                </a:cubicBezTo>
                <a:cubicBezTo>
                  <a:pt x="42" y="77"/>
                  <a:pt x="42" y="77"/>
                  <a:pt x="42" y="77"/>
                </a:cubicBezTo>
                <a:cubicBezTo>
                  <a:pt x="42" y="77"/>
                  <a:pt x="42" y="77"/>
                  <a:pt x="42" y="76"/>
                </a:cubicBezTo>
                <a:cubicBezTo>
                  <a:pt x="42" y="72"/>
                  <a:pt x="46" y="69"/>
                  <a:pt x="50" y="69"/>
                </a:cubicBezTo>
                <a:close/>
                <a:moveTo>
                  <a:pt x="50" y="85"/>
                </a:moveTo>
                <a:cubicBezTo>
                  <a:pt x="51" y="85"/>
                  <a:pt x="52" y="86"/>
                  <a:pt x="52" y="87"/>
                </a:cubicBezTo>
                <a:cubicBezTo>
                  <a:pt x="52" y="88"/>
                  <a:pt x="51" y="89"/>
                  <a:pt x="50" y="89"/>
                </a:cubicBezTo>
                <a:cubicBezTo>
                  <a:pt x="48" y="89"/>
                  <a:pt x="48" y="88"/>
                  <a:pt x="48" y="87"/>
                </a:cubicBezTo>
                <a:cubicBezTo>
                  <a:pt x="48" y="86"/>
                  <a:pt x="48" y="85"/>
                  <a:pt x="50" y="85"/>
                </a:cubicBezTo>
                <a:close/>
                <a:moveTo>
                  <a:pt x="53" y="91"/>
                </a:moveTo>
                <a:cubicBezTo>
                  <a:pt x="53" y="91"/>
                  <a:pt x="54" y="91"/>
                  <a:pt x="54" y="92"/>
                </a:cubicBezTo>
                <a:cubicBezTo>
                  <a:pt x="54" y="93"/>
                  <a:pt x="53" y="93"/>
                  <a:pt x="53" y="93"/>
                </a:cubicBezTo>
                <a:cubicBezTo>
                  <a:pt x="52" y="93"/>
                  <a:pt x="52" y="93"/>
                  <a:pt x="52" y="92"/>
                </a:cubicBezTo>
                <a:cubicBezTo>
                  <a:pt x="52" y="91"/>
                  <a:pt x="52" y="91"/>
                  <a:pt x="53" y="91"/>
                </a:cubicBezTo>
                <a:close/>
                <a:moveTo>
                  <a:pt x="44" y="85"/>
                </a:moveTo>
                <a:cubicBezTo>
                  <a:pt x="45" y="85"/>
                  <a:pt x="45" y="85"/>
                  <a:pt x="45" y="86"/>
                </a:cubicBezTo>
                <a:cubicBezTo>
                  <a:pt x="45" y="86"/>
                  <a:pt x="45" y="87"/>
                  <a:pt x="44" y="87"/>
                </a:cubicBezTo>
                <a:cubicBezTo>
                  <a:pt x="44" y="87"/>
                  <a:pt x="43" y="86"/>
                  <a:pt x="43" y="86"/>
                </a:cubicBezTo>
                <a:cubicBezTo>
                  <a:pt x="43" y="85"/>
                  <a:pt x="44" y="85"/>
                  <a:pt x="44" y="85"/>
                </a:cubicBezTo>
                <a:close/>
                <a:moveTo>
                  <a:pt x="55" y="84"/>
                </a:moveTo>
                <a:cubicBezTo>
                  <a:pt x="55" y="84"/>
                  <a:pt x="56" y="85"/>
                  <a:pt x="56" y="85"/>
                </a:cubicBezTo>
                <a:cubicBezTo>
                  <a:pt x="56" y="86"/>
                  <a:pt x="55" y="86"/>
                  <a:pt x="55" y="86"/>
                </a:cubicBezTo>
                <a:cubicBezTo>
                  <a:pt x="54" y="86"/>
                  <a:pt x="54" y="86"/>
                  <a:pt x="54" y="85"/>
                </a:cubicBezTo>
                <a:cubicBezTo>
                  <a:pt x="54" y="85"/>
                  <a:pt x="54" y="84"/>
                  <a:pt x="55" y="84"/>
                </a:cubicBezTo>
                <a:close/>
                <a:moveTo>
                  <a:pt x="50" y="80"/>
                </a:moveTo>
                <a:cubicBezTo>
                  <a:pt x="50" y="80"/>
                  <a:pt x="51" y="81"/>
                  <a:pt x="51" y="81"/>
                </a:cubicBezTo>
                <a:cubicBezTo>
                  <a:pt x="51" y="82"/>
                  <a:pt x="50" y="82"/>
                  <a:pt x="50" y="82"/>
                </a:cubicBezTo>
                <a:cubicBezTo>
                  <a:pt x="49" y="82"/>
                  <a:pt x="49" y="82"/>
                  <a:pt x="49" y="81"/>
                </a:cubicBezTo>
                <a:cubicBezTo>
                  <a:pt x="49" y="81"/>
                  <a:pt x="49" y="80"/>
                  <a:pt x="50" y="80"/>
                </a:cubicBezTo>
                <a:close/>
                <a:moveTo>
                  <a:pt x="46" y="91"/>
                </a:moveTo>
                <a:cubicBezTo>
                  <a:pt x="47" y="91"/>
                  <a:pt x="47" y="91"/>
                  <a:pt x="47" y="92"/>
                </a:cubicBezTo>
                <a:cubicBezTo>
                  <a:pt x="47" y="92"/>
                  <a:pt x="47" y="93"/>
                  <a:pt x="46" y="93"/>
                </a:cubicBezTo>
                <a:cubicBezTo>
                  <a:pt x="45" y="93"/>
                  <a:pt x="45" y="92"/>
                  <a:pt x="45" y="92"/>
                </a:cubicBezTo>
                <a:cubicBezTo>
                  <a:pt x="45" y="91"/>
                  <a:pt x="45" y="91"/>
                  <a:pt x="46" y="91"/>
                </a:cubicBezTo>
                <a:close/>
                <a:moveTo>
                  <a:pt x="53" y="83"/>
                </a:moveTo>
                <a:cubicBezTo>
                  <a:pt x="53" y="84"/>
                  <a:pt x="53" y="85"/>
                  <a:pt x="53" y="86"/>
                </a:cubicBezTo>
                <a:cubicBezTo>
                  <a:pt x="53" y="87"/>
                  <a:pt x="54" y="88"/>
                  <a:pt x="54" y="89"/>
                </a:cubicBezTo>
                <a:cubicBezTo>
                  <a:pt x="53" y="89"/>
                  <a:pt x="52" y="89"/>
                  <a:pt x="52" y="90"/>
                </a:cubicBezTo>
                <a:cubicBezTo>
                  <a:pt x="51" y="91"/>
                  <a:pt x="50" y="91"/>
                  <a:pt x="50" y="92"/>
                </a:cubicBezTo>
                <a:cubicBezTo>
                  <a:pt x="49" y="91"/>
                  <a:pt x="48" y="91"/>
                  <a:pt x="47" y="90"/>
                </a:cubicBezTo>
                <a:cubicBezTo>
                  <a:pt x="47" y="89"/>
                  <a:pt x="46" y="89"/>
                  <a:pt x="45" y="89"/>
                </a:cubicBezTo>
                <a:cubicBezTo>
                  <a:pt x="45" y="88"/>
                  <a:pt x="46" y="87"/>
                  <a:pt x="46" y="86"/>
                </a:cubicBezTo>
                <a:cubicBezTo>
                  <a:pt x="47" y="85"/>
                  <a:pt x="47" y="84"/>
                  <a:pt x="47" y="83"/>
                </a:cubicBezTo>
                <a:cubicBezTo>
                  <a:pt x="48" y="83"/>
                  <a:pt x="49" y="84"/>
                  <a:pt x="50" y="84"/>
                </a:cubicBezTo>
                <a:cubicBezTo>
                  <a:pt x="51" y="84"/>
                  <a:pt x="52" y="83"/>
                  <a:pt x="53" y="8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6" name="Freeform 69"/>
          <p:cNvSpPr/>
          <p:nvPr/>
        </p:nvSpPr>
        <p:spPr bwMode="auto">
          <a:xfrm>
            <a:off x="5666685" y="3670909"/>
            <a:ext cx="105537" cy="117008"/>
          </a:xfrm>
          <a:custGeom>
            <a:avLst/>
            <a:gdLst>
              <a:gd name="T0" fmla="*/ 0 w 39"/>
              <a:gd name="T1" fmla="*/ 10 h 43"/>
              <a:gd name="T2" fmla="*/ 5 w 39"/>
              <a:gd name="T3" fmla="*/ 10 h 43"/>
              <a:gd name="T4" fmla="*/ 18 w 39"/>
              <a:gd name="T5" fmla="*/ 43 h 43"/>
              <a:gd name="T6" fmla="*/ 39 w 39"/>
              <a:gd name="T7" fmla="*/ 22 h 43"/>
              <a:gd name="T8" fmla="*/ 18 w 39"/>
              <a:gd name="T9" fmla="*/ 0 h 43"/>
              <a:gd name="T10" fmla="*/ 0 w 39"/>
              <a:gd name="T11" fmla="*/ 10 h 43"/>
            </a:gdLst>
            <a:ahLst/>
            <a:cxnLst>
              <a:cxn ang="0">
                <a:pos x="T0" y="T1"/>
              </a:cxn>
              <a:cxn ang="0">
                <a:pos x="T2" y="T3"/>
              </a:cxn>
              <a:cxn ang="0">
                <a:pos x="T4" y="T5"/>
              </a:cxn>
              <a:cxn ang="0">
                <a:pos x="T6" y="T7"/>
              </a:cxn>
              <a:cxn ang="0">
                <a:pos x="T8" y="T9"/>
              </a:cxn>
              <a:cxn ang="0">
                <a:pos x="T10" y="T11"/>
              </a:cxn>
            </a:cxnLst>
            <a:rect l="0" t="0" r="r" b="b"/>
            <a:pathLst>
              <a:path w="39" h="43">
                <a:moveTo>
                  <a:pt x="0" y="10"/>
                </a:moveTo>
                <a:cubicBezTo>
                  <a:pt x="5" y="10"/>
                  <a:pt x="5" y="10"/>
                  <a:pt x="5" y="10"/>
                </a:cubicBezTo>
                <a:cubicBezTo>
                  <a:pt x="18" y="43"/>
                  <a:pt x="18" y="43"/>
                  <a:pt x="18" y="43"/>
                </a:cubicBezTo>
                <a:cubicBezTo>
                  <a:pt x="30" y="43"/>
                  <a:pt x="39" y="33"/>
                  <a:pt x="39" y="22"/>
                </a:cubicBezTo>
                <a:cubicBezTo>
                  <a:pt x="39" y="10"/>
                  <a:pt x="29" y="0"/>
                  <a:pt x="18" y="0"/>
                </a:cubicBezTo>
                <a:cubicBezTo>
                  <a:pt x="10" y="0"/>
                  <a:pt x="3" y="4"/>
                  <a:pt x="0" y="1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7" name="Freeform 70"/>
          <p:cNvSpPr/>
          <p:nvPr/>
        </p:nvSpPr>
        <p:spPr bwMode="auto">
          <a:xfrm>
            <a:off x="5557707" y="3744325"/>
            <a:ext cx="184689" cy="129626"/>
          </a:xfrm>
          <a:custGeom>
            <a:avLst/>
            <a:gdLst>
              <a:gd name="T0" fmla="*/ 53 w 68"/>
              <a:gd name="T1" fmla="*/ 9 h 48"/>
              <a:gd name="T2" fmla="*/ 53 w 68"/>
              <a:gd name="T3" fmla="*/ 24 h 48"/>
              <a:gd name="T4" fmla="*/ 42 w 68"/>
              <a:gd name="T5" fmla="*/ 2 h 48"/>
              <a:gd name="T6" fmla="*/ 37 w 68"/>
              <a:gd name="T7" fmla="*/ 14 h 48"/>
              <a:gd name="T8" fmla="*/ 31 w 68"/>
              <a:gd name="T9" fmla="*/ 0 h 48"/>
              <a:gd name="T10" fmla="*/ 27 w 68"/>
              <a:gd name="T11" fmla="*/ 24 h 48"/>
              <a:gd name="T12" fmla="*/ 22 w 68"/>
              <a:gd name="T13" fmla="*/ 6 h 48"/>
              <a:gd name="T14" fmla="*/ 12 w 68"/>
              <a:gd name="T15" fmla="*/ 16 h 48"/>
              <a:gd name="T16" fmla="*/ 0 w 68"/>
              <a:gd name="T17" fmla="*/ 45 h 48"/>
              <a:gd name="T18" fmla="*/ 25 w 68"/>
              <a:gd name="T19" fmla="*/ 44 h 48"/>
              <a:gd name="T20" fmla="*/ 48 w 68"/>
              <a:gd name="T21" fmla="*/ 47 h 48"/>
              <a:gd name="T22" fmla="*/ 68 w 68"/>
              <a:gd name="T23" fmla="*/ 46 h 48"/>
              <a:gd name="T24" fmla="*/ 53 w 68"/>
              <a:gd name="T25"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53" y="9"/>
                </a:moveTo>
                <a:cubicBezTo>
                  <a:pt x="53" y="24"/>
                  <a:pt x="53" y="24"/>
                  <a:pt x="53" y="24"/>
                </a:cubicBezTo>
                <a:cubicBezTo>
                  <a:pt x="42" y="2"/>
                  <a:pt x="42" y="2"/>
                  <a:pt x="42" y="2"/>
                </a:cubicBezTo>
                <a:cubicBezTo>
                  <a:pt x="37" y="14"/>
                  <a:pt x="37" y="14"/>
                  <a:pt x="37" y="14"/>
                </a:cubicBezTo>
                <a:cubicBezTo>
                  <a:pt x="31" y="0"/>
                  <a:pt x="31" y="0"/>
                  <a:pt x="31" y="0"/>
                </a:cubicBezTo>
                <a:cubicBezTo>
                  <a:pt x="27" y="24"/>
                  <a:pt x="27" y="24"/>
                  <a:pt x="27" y="24"/>
                </a:cubicBezTo>
                <a:cubicBezTo>
                  <a:pt x="22" y="6"/>
                  <a:pt x="22" y="6"/>
                  <a:pt x="22" y="6"/>
                </a:cubicBezTo>
                <a:cubicBezTo>
                  <a:pt x="12" y="16"/>
                  <a:pt x="12" y="16"/>
                  <a:pt x="12" y="16"/>
                </a:cubicBezTo>
                <a:cubicBezTo>
                  <a:pt x="0" y="45"/>
                  <a:pt x="0" y="45"/>
                  <a:pt x="0" y="45"/>
                </a:cubicBezTo>
                <a:cubicBezTo>
                  <a:pt x="8" y="43"/>
                  <a:pt x="16" y="43"/>
                  <a:pt x="25" y="44"/>
                </a:cubicBezTo>
                <a:cubicBezTo>
                  <a:pt x="33" y="45"/>
                  <a:pt x="40" y="46"/>
                  <a:pt x="48" y="47"/>
                </a:cubicBezTo>
                <a:cubicBezTo>
                  <a:pt x="55" y="48"/>
                  <a:pt x="61" y="48"/>
                  <a:pt x="68" y="46"/>
                </a:cubicBezTo>
                <a:lnTo>
                  <a:pt x="53" y="9"/>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8" name="Freeform 71"/>
          <p:cNvSpPr/>
          <p:nvPr/>
        </p:nvSpPr>
        <p:spPr bwMode="auto">
          <a:xfrm>
            <a:off x="5587533" y="3700734"/>
            <a:ext cx="111272" cy="95212"/>
          </a:xfrm>
          <a:custGeom>
            <a:avLst/>
            <a:gdLst>
              <a:gd name="T0" fmla="*/ 0 w 97"/>
              <a:gd name="T1" fmla="*/ 73 h 83"/>
              <a:gd name="T2" fmla="*/ 26 w 97"/>
              <a:gd name="T3" fmla="*/ 47 h 83"/>
              <a:gd name="T4" fmla="*/ 36 w 97"/>
              <a:gd name="T5" fmla="*/ 83 h 83"/>
              <a:gd name="T6" fmla="*/ 48 w 97"/>
              <a:gd name="T7" fmla="*/ 26 h 83"/>
              <a:gd name="T8" fmla="*/ 62 w 97"/>
              <a:gd name="T9" fmla="*/ 64 h 83"/>
              <a:gd name="T10" fmla="*/ 74 w 97"/>
              <a:gd name="T11" fmla="*/ 38 h 83"/>
              <a:gd name="T12" fmla="*/ 97 w 97"/>
              <a:gd name="T13" fmla="*/ 83 h 83"/>
              <a:gd name="T14" fmla="*/ 95 w 97"/>
              <a:gd name="T15" fmla="*/ 45 h 83"/>
              <a:gd name="T16" fmla="*/ 78 w 97"/>
              <a:gd name="T17" fmla="*/ 0 h 83"/>
              <a:gd name="T18" fmla="*/ 29 w 97"/>
              <a:gd name="T19" fmla="*/ 0 h 83"/>
              <a:gd name="T20" fmla="*/ 0 w 97"/>
              <a:gd name="T21"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83">
                <a:moveTo>
                  <a:pt x="0" y="73"/>
                </a:moveTo>
                <a:lnTo>
                  <a:pt x="26" y="47"/>
                </a:lnTo>
                <a:lnTo>
                  <a:pt x="36" y="83"/>
                </a:lnTo>
                <a:lnTo>
                  <a:pt x="48" y="26"/>
                </a:lnTo>
                <a:lnTo>
                  <a:pt x="62" y="64"/>
                </a:lnTo>
                <a:lnTo>
                  <a:pt x="74" y="38"/>
                </a:lnTo>
                <a:lnTo>
                  <a:pt x="97" y="83"/>
                </a:lnTo>
                <a:lnTo>
                  <a:pt x="95" y="45"/>
                </a:lnTo>
                <a:lnTo>
                  <a:pt x="78" y="0"/>
                </a:lnTo>
                <a:lnTo>
                  <a:pt x="29" y="0"/>
                </a:lnTo>
                <a:lnTo>
                  <a:pt x="0" y="73"/>
                </a:ln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9" name="Freeform 244"/>
          <p:cNvSpPr/>
          <p:nvPr/>
        </p:nvSpPr>
        <p:spPr bwMode="auto">
          <a:xfrm>
            <a:off x="5850097" y="3546179"/>
            <a:ext cx="264043" cy="266866"/>
          </a:xfrm>
          <a:custGeom>
            <a:avLst/>
            <a:gdLst>
              <a:gd name="T0" fmla="*/ 29 w 79"/>
              <a:gd name="T1" fmla="*/ 53 h 80"/>
              <a:gd name="T2" fmla="*/ 25 w 79"/>
              <a:gd name="T3" fmla="*/ 58 h 80"/>
              <a:gd name="T4" fmla="*/ 19 w 79"/>
              <a:gd name="T5" fmla="*/ 61 h 80"/>
              <a:gd name="T6" fmla="*/ 15 w 79"/>
              <a:gd name="T7" fmla="*/ 60 h 80"/>
              <a:gd name="T8" fmla="*/ 9 w 79"/>
              <a:gd name="T9" fmla="*/ 67 h 80"/>
              <a:gd name="T10" fmla="*/ 6 w 79"/>
              <a:gd name="T11" fmla="*/ 64 h 80"/>
              <a:gd name="T12" fmla="*/ 12 w 79"/>
              <a:gd name="T13" fmla="*/ 55 h 80"/>
              <a:gd name="T14" fmla="*/ 7 w 79"/>
              <a:gd name="T15" fmla="*/ 48 h 80"/>
              <a:gd name="T16" fmla="*/ 8 w 79"/>
              <a:gd name="T17" fmla="*/ 44 h 80"/>
              <a:gd name="T18" fmla="*/ 8 w 79"/>
              <a:gd name="T19" fmla="*/ 41 h 80"/>
              <a:gd name="T20" fmla="*/ 18 w 79"/>
              <a:gd name="T21" fmla="*/ 33 h 80"/>
              <a:gd name="T22" fmla="*/ 8 w 79"/>
              <a:gd name="T23" fmla="*/ 26 h 80"/>
              <a:gd name="T24" fmla="*/ 2 w 79"/>
              <a:gd name="T25" fmla="*/ 5 h 80"/>
              <a:gd name="T26" fmla="*/ 16 w 79"/>
              <a:gd name="T27" fmla="*/ 4 h 80"/>
              <a:gd name="T28" fmla="*/ 35 w 79"/>
              <a:gd name="T29" fmla="*/ 30 h 80"/>
              <a:gd name="T30" fmla="*/ 35 w 79"/>
              <a:gd name="T31" fmla="*/ 30 h 80"/>
              <a:gd name="T32" fmla="*/ 37 w 79"/>
              <a:gd name="T33" fmla="*/ 29 h 80"/>
              <a:gd name="T34" fmla="*/ 34 w 79"/>
              <a:gd name="T35" fmla="*/ 15 h 80"/>
              <a:gd name="T36" fmla="*/ 38 w 79"/>
              <a:gd name="T37" fmla="*/ 27 h 80"/>
              <a:gd name="T38" fmla="*/ 46 w 79"/>
              <a:gd name="T39" fmla="*/ 17 h 80"/>
              <a:gd name="T40" fmla="*/ 38 w 79"/>
              <a:gd name="T41" fmla="*/ 29 h 80"/>
              <a:gd name="T42" fmla="*/ 39 w 79"/>
              <a:gd name="T43" fmla="*/ 30 h 80"/>
              <a:gd name="T44" fmla="*/ 39 w 79"/>
              <a:gd name="T45" fmla="*/ 31 h 80"/>
              <a:gd name="T46" fmla="*/ 66 w 79"/>
              <a:gd name="T47" fmla="*/ 14 h 80"/>
              <a:gd name="T48" fmla="*/ 79 w 79"/>
              <a:gd name="T49" fmla="*/ 19 h 80"/>
              <a:gd name="T50" fmla="*/ 66 w 79"/>
              <a:gd name="T51" fmla="*/ 37 h 80"/>
              <a:gd name="T52" fmla="*/ 55 w 79"/>
              <a:gd name="T53" fmla="*/ 39 h 80"/>
              <a:gd name="T54" fmla="*/ 61 w 79"/>
              <a:gd name="T55" fmla="*/ 51 h 80"/>
              <a:gd name="T56" fmla="*/ 60 w 79"/>
              <a:gd name="T57" fmla="*/ 54 h 80"/>
              <a:gd name="T58" fmla="*/ 59 w 79"/>
              <a:gd name="T59" fmla="*/ 57 h 80"/>
              <a:gd name="T60" fmla="*/ 52 w 79"/>
              <a:gd name="T61" fmla="*/ 62 h 80"/>
              <a:gd name="T62" fmla="*/ 55 w 79"/>
              <a:gd name="T63" fmla="*/ 72 h 80"/>
              <a:gd name="T64" fmla="*/ 51 w 79"/>
              <a:gd name="T65" fmla="*/ 74 h 80"/>
              <a:gd name="T66" fmla="*/ 48 w 79"/>
              <a:gd name="T67" fmla="*/ 66 h 80"/>
              <a:gd name="T68" fmla="*/ 43 w 79"/>
              <a:gd name="T69" fmla="*/ 66 h 80"/>
              <a:gd name="T70" fmla="*/ 39 w 79"/>
              <a:gd name="T71" fmla="*/ 61 h 80"/>
              <a:gd name="T72" fmla="*/ 37 w 79"/>
              <a:gd name="T73" fmla="*/ 55 h 80"/>
              <a:gd name="T74" fmla="*/ 31 w 79"/>
              <a:gd name="T75" fmla="*/ 65 h 80"/>
              <a:gd name="T76" fmla="*/ 31 w 79"/>
              <a:gd name="T77" fmla="*/ 66 h 80"/>
              <a:gd name="T78" fmla="*/ 31 w 79"/>
              <a:gd name="T79" fmla="*/ 65 h 80"/>
              <a:gd name="T80" fmla="*/ 29 w 79"/>
              <a:gd name="T81"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80">
                <a:moveTo>
                  <a:pt x="29" y="53"/>
                </a:moveTo>
                <a:cubicBezTo>
                  <a:pt x="28" y="55"/>
                  <a:pt x="27" y="57"/>
                  <a:pt x="25" y="58"/>
                </a:cubicBezTo>
                <a:cubicBezTo>
                  <a:pt x="25" y="65"/>
                  <a:pt x="21" y="60"/>
                  <a:pt x="19" y="61"/>
                </a:cubicBezTo>
                <a:cubicBezTo>
                  <a:pt x="15" y="64"/>
                  <a:pt x="17" y="60"/>
                  <a:pt x="15" y="60"/>
                </a:cubicBezTo>
                <a:cubicBezTo>
                  <a:pt x="12" y="61"/>
                  <a:pt x="10" y="63"/>
                  <a:pt x="9" y="67"/>
                </a:cubicBezTo>
                <a:cubicBezTo>
                  <a:pt x="7" y="72"/>
                  <a:pt x="1" y="65"/>
                  <a:pt x="6" y="64"/>
                </a:cubicBezTo>
                <a:cubicBezTo>
                  <a:pt x="8" y="63"/>
                  <a:pt x="14" y="58"/>
                  <a:pt x="12" y="55"/>
                </a:cubicBezTo>
                <a:cubicBezTo>
                  <a:pt x="6" y="55"/>
                  <a:pt x="13" y="49"/>
                  <a:pt x="7" y="48"/>
                </a:cubicBezTo>
                <a:cubicBezTo>
                  <a:pt x="6" y="46"/>
                  <a:pt x="10" y="46"/>
                  <a:pt x="8" y="44"/>
                </a:cubicBezTo>
                <a:cubicBezTo>
                  <a:pt x="7" y="43"/>
                  <a:pt x="7" y="42"/>
                  <a:pt x="8" y="41"/>
                </a:cubicBezTo>
                <a:cubicBezTo>
                  <a:pt x="10" y="36"/>
                  <a:pt x="14" y="34"/>
                  <a:pt x="18" y="33"/>
                </a:cubicBezTo>
                <a:cubicBezTo>
                  <a:pt x="14" y="33"/>
                  <a:pt x="9" y="31"/>
                  <a:pt x="8" y="26"/>
                </a:cubicBezTo>
                <a:cubicBezTo>
                  <a:pt x="6" y="18"/>
                  <a:pt x="0" y="9"/>
                  <a:pt x="2" y="5"/>
                </a:cubicBezTo>
                <a:cubicBezTo>
                  <a:pt x="4" y="1"/>
                  <a:pt x="10" y="0"/>
                  <a:pt x="16" y="4"/>
                </a:cubicBezTo>
                <a:cubicBezTo>
                  <a:pt x="25" y="10"/>
                  <a:pt x="31" y="20"/>
                  <a:pt x="35" y="30"/>
                </a:cubicBezTo>
                <a:cubicBezTo>
                  <a:pt x="35" y="30"/>
                  <a:pt x="35" y="30"/>
                  <a:pt x="35" y="30"/>
                </a:cubicBezTo>
                <a:cubicBezTo>
                  <a:pt x="36" y="29"/>
                  <a:pt x="36" y="29"/>
                  <a:pt x="37" y="29"/>
                </a:cubicBezTo>
                <a:cubicBezTo>
                  <a:pt x="37" y="24"/>
                  <a:pt x="32" y="20"/>
                  <a:pt x="34" y="15"/>
                </a:cubicBezTo>
                <a:cubicBezTo>
                  <a:pt x="34" y="21"/>
                  <a:pt x="37" y="23"/>
                  <a:pt x="38" y="27"/>
                </a:cubicBezTo>
                <a:cubicBezTo>
                  <a:pt x="40" y="24"/>
                  <a:pt x="44" y="22"/>
                  <a:pt x="46" y="17"/>
                </a:cubicBezTo>
                <a:cubicBezTo>
                  <a:pt x="45" y="21"/>
                  <a:pt x="39" y="24"/>
                  <a:pt x="38" y="29"/>
                </a:cubicBezTo>
                <a:cubicBezTo>
                  <a:pt x="39" y="29"/>
                  <a:pt x="39" y="30"/>
                  <a:pt x="39" y="30"/>
                </a:cubicBezTo>
                <a:cubicBezTo>
                  <a:pt x="39" y="31"/>
                  <a:pt x="39" y="31"/>
                  <a:pt x="39" y="31"/>
                </a:cubicBezTo>
                <a:cubicBezTo>
                  <a:pt x="47" y="22"/>
                  <a:pt x="55" y="16"/>
                  <a:pt x="66" y="14"/>
                </a:cubicBezTo>
                <a:cubicBezTo>
                  <a:pt x="73" y="12"/>
                  <a:pt x="79" y="15"/>
                  <a:pt x="79" y="19"/>
                </a:cubicBezTo>
                <a:cubicBezTo>
                  <a:pt x="79" y="24"/>
                  <a:pt x="71" y="29"/>
                  <a:pt x="66" y="37"/>
                </a:cubicBezTo>
                <a:cubicBezTo>
                  <a:pt x="63" y="41"/>
                  <a:pt x="58" y="41"/>
                  <a:pt x="55" y="39"/>
                </a:cubicBezTo>
                <a:cubicBezTo>
                  <a:pt x="58" y="42"/>
                  <a:pt x="61" y="45"/>
                  <a:pt x="61" y="51"/>
                </a:cubicBezTo>
                <a:cubicBezTo>
                  <a:pt x="61" y="52"/>
                  <a:pt x="61" y="53"/>
                  <a:pt x="60" y="54"/>
                </a:cubicBezTo>
                <a:cubicBezTo>
                  <a:pt x="58" y="55"/>
                  <a:pt x="61" y="57"/>
                  <a:pt x="59" y="57"/>
                </a:cubicBezTo>
                <a:cubicBezTo>
                  <a:pt x="54" y="57"/>
                  <a:pt x="58" y="64"/>
                  <a:pt x="52" y="62"/>
                </a:cubicBezTo>
                <a:cubicBezTo>
                  <a:pt x="50" y="65"/>
                  <a:pt x="53" y="71"/>
                  <a:pt x="55" y="72"/>
                </a:cubicBezTo>
                <a:cubicBezTo>
                  <a:pt x="59" y="76"/>
                  <a:pt x="51" y="80"/>
                  <a:pt x="51" y="74"/>
                </a:cubicBezTo>
                <a:cubicBezTo>
                  <a:pt x="52" y="71"/>
                  <a:pt x="50" y="68"/>
                  <a:pt x="48" y="66"/>
                </a:cubicBezTo>
                <a:cubicBezTo>
                  <a:pt x="46" y="65"/>
                  <a:pt x="46" y="69"/>
                  <a:pt x="43" y="66"/>
                </a:cubicBezTo>
                <a:cubicBezTo>
                  <a:pt x="42" y="64"/>
                  <a:pt x="37" y="67"/>
                  <a:pt x="39" y="61"/>
                </a:cubicBezTo>
                <a:cubicBezTo>
                  <a:pt x="38" y="59"/>
                  <a:pt x="37" y="57"/>
                  <a:pt x="37" y="55"/>
                </a:cubicBezTo>
                <a:cubicBezTo>
                  <a:pt x="32" y="53"/>
                  <a:pt x="34" y="63"/>
                  <a:pt x="31" y="65"/>
                </a:cubicBezTo>
                <a:cubicBezTo>
                  <a:pt x="31" y="66"/>
                  <a:pt x="31" y="66"/>
                  <a:pt x="31" y="66"/>
                </a:cubicBezTo>
                <a:cubicBezTo>
                  <a:pt x="31" y="65"/>
                  <a:pt x="31" y="65"/>
                  <a:pt x="31" y="65"/>
                </a:cubicBezTo>
                <a:cubicBezTo>
                  <a:pt x="29" y="62"/>
                  <a:pt x="34" y="53"/>
                  <a:pt x="29" y="5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8" name="Freeform 102"/>
          <p:cNvSpPr/>
          <p:nvPr/>
        </p:nvSpPr>
        <p:spPr bwMode="auto">
          <a:xfrm>
            <a:off x="5743403" y="3558929"/>
            <a:ext cx="98804" cy="50118"/>
          </a:xfrm>
          <a:custGeom>
            <a:avLst/>
            <a:gdLst>
              <a:gd name="T0" fmla="*/ 28 w 29"/>
              <a:gd name="T1" fmla="*/ 0 h 15"/>
              <a:gd name="T2" fmla="*/ 0 w 29"/>
              <a:gd name="T3" fmla="*/ 0 h 15"/>
              <a:gd name="T4" fmla="*/ 0 w 29"/>
              <a:gd name="T5" fmla="*/ 2 h 15"/>
              <a:gd name="T6" fmla="*/ 14 w 29"/>
              <a:gd name="T7" fmla="*/ 15 h 15"/>
              <a:gd name="T8" fmla="*/ 29 w 29"/>
              <a:gd name="T9" fmla="*/ 2 h 15"/>
              <a:gd name="T10" fmla="*/ 28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28" y="0"/>
                </a:moveTo>
                <a:cubicBezTo>
                  <a:pt x="0" y="0"/>
                  <a:pt x="0" y="0"/>
                  <a:pt x="0" y="0"/>
                </a:cubicBezTo>
                <a:cubicBezTo>
                  <a:pt x="0" y="1"/>
                  <a:pt x="0" y="1"/>
                  <a:pt x="0" y="2"/>
                </a:cubicBezTo>
                <a:cubicBezTo>
                  <a:pt x="0" y="9"/>
                  <a:pt x="7" y="15"/>
                  <a:pt x="14" y="15"/>
                </a:cubicBezTo>
                <a:cubicBezTo>
                  <a:pt x="22" y="15"/>
                  <a:pt x="29" y="9"/>
                  <a:pt x="29" y="2"/>
                </a:cubicBezTo>
                <a:cubicBezTo>
                  <a:pt x="29" y="1"/>
                  <a:pt x="28" y="1"/>
                  <a:pt x="28" y="0"/>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2" name="文本框 281"/>
          <p:cNvSpPr txBox="1"/>
          <p:nvPr/>
        </p:nvSpPr>
        <p:spPr>
          <a:xfrm>
            <a:off x="2211329" y="2509026"/>
            <a:ext cx="1565965" cy="461665"/>
          </a:xfrm>
          <a:prstGeom prst="rect">
            <a:avLst/>
          </a:prstGeom>
          <a:noFill/>
        </p:spPr>
        <p:txBody>
          <a:bodyPr vert="horz" wrap="square" rtlCol="0">
            <a:spAutoFit/>
          </a:bodyPr>
          <a:lstStyle>
            <a:defPPr>
              <a:defRPr lang="zh-CN"/>
            </a:defPPr>
            <a:lvl1pPr>
              <a:defRPr>
                <a:solidFill>
                  <a:srgbClr val="FFC000"/>
                </a:solidFill>
                <a:latin typeface="华康俪金黑W8" panose="020B0809000000000000" pitchFamily="49" charset="-122"/>
                <a:ea typeface="华康俪金黑W8" panose="020B0809000000000000" pitchFamily="49" charset="-122"/>
              </a:defRPr>
            </a:lvl1pPr>
          </a:lstStyle>
          <a:p>
            <a:pPr algn="r"/>
            <a:r>
              <a:rPr lang="zh-CN" altLang="en-US" sz="2400" dirty="0">
                <a:solidFill>
                  <a:schemeClr val="bg1"/>
                </a:solidFill>
                <a:latin typeface="汉仪大宋简" pitchFamily="49" charset="-122"/>
                <a:ea typeface="汉仪大宋简" pitchFamily="49" charset="-122"/>
              </a:rPr>
              <a:t>添加标题</a:t>
            </a:r>
          </a:p>
        </p:txBody>
      </p:sp>
      <p:sp>
        <p:nvSpPr>
          <p:cNvPr id="283" name="文本框 282"/>
          <p:cNvSpPr txBox="1"/>
          <p:nvPr/>
        </p:nvSpPr>
        <p:spPr>
          <a:xfrm>
            <a:off x="1256912" y="2872511"/>
            <a:ext cx="2520382" cy="954044"/>
          </a:xfrm>
          <a:prstGeom prst="rect">
            <a:avLst/>
          </a:prstGeom>
          <a:noFill/>
        </p:spPr>
        <p:txBody>
          <a:bodyPr wrap="square" rtlCol="0">
            <a:spAutoFit/>
          </a:bodyPr>
          <a:lstStyle/>
          <a:p>
            <a:pPr lvl="0" algn="r">
              <a:lnSpc>
                <a:spcPct val="120000"/>
              </a:lnSpc>
            </a:pPr>
            <a:r>
              <a:rPr lang="zh-CN" altLang="en-US" sz="1600" dirty="0">
                <a:solidFill>
                  <a:prstClr val="white"/>
                </a:solidFill>
                <a:latin typeface="汉仪小隶书简" panose="02010609000101010101" pitchFamily="49" charset="-122"/>
                <a:ea typeface="汉仪小隶书简" panose="02010609000101010101" pitchFamily="49" charset="-122"/>
              </a:rPr>
              <a:t>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a:t>
            </a:r>
          </a:p>
        </p:txBody>
      </p:sp>
      <p:sp>
        <p:nvSpPr>
          <p:cNvPr id="284" name="文本框 283"/>
          <p:cNvSpPr txBox="1"/>
          <p:nvPr/>
        </p:nvSpPr>
        <p:spPr>
          <a:xfrm>
            <a:off x="1019430" y="3911958"/>
            <a:ext cx="2715660" cy="461665"/>
          </a:xfrm>
          <a:prstGeom prst="rect">
            <a:avLst/>
          </a:prstGeom>
          <a:noFill/>
        </p:spPr>
        <p:txBody>
          <a:bodyPr vert="horz" wrap="square" rtlCol="0">
            <a:spAutoFit/>
          </a:bodyPr>
          <a:lstStyle>
            <a:defPPr>
              <a:defRPr lang="zh-CN"/>
            </a:defPPr>
            <a:lvl1pPr algn="r">
              <a:defRPr sz="2400">
                <a:solidFill>
                  <a:srgbClr val="FFC000"/>
                </a:solidFill>
                <a:latin typeface="华康俪金黑W8" panose="020B0809000000000000" pitchFamily="49" charset="-122"/>
                <a:ea typeface="华康俪金黑W8" panose="020B0809000000000000" pitchFamily="49" charset="-122"/>
              </a:defRPr>
            </a:lvl1pPr>
          </a:lstStyle>
          <a:p>
            <a:r>
              <a:rPr lang="zh-CN" altLang="en-US" dirty="0">
                <a:solidFill>
                  <a:schemeClr val="bg1"/>
                </a:solidFill>
                <a:latin typeface="汉仪大宋简" pitchFamily="49" charset="-122"/>
                <a:ea typeface="汉仪大宋简" pitchFamily="49" charset="-122"/>
              </a:rPr>
              <a:t>添加标题</a:t>
            </a:r>
          </a:p>
        </p:txBody>
      </p:sp>
      <p:sp>
        <p:nvSpPr>
          <p:cNvPr id="285" name="文本框 284"/>
          <p:cNvSpPr txBox="1"/>
          <p:nvPr/>
        </p:nvSpPr>
        <p:spPr>
          <a:xfrm>
            <a:off x="1249356" y="4233841"/>
            <a:ext cx="2485734" cy="954044"/>
          </a:xfrm>
          <a:prstGeom prst="rect">
            <a:avLst/>
          </a:prstGeom>
          <a:noFill/>
        </p:spPr>
        <p:txBody>
          <a:bodyPr wrap="square" rtlCol="0">
            <a:spAutoFit/>
          </a:bodyPr>
          <a:lstStyle/>
          <a:p>
            <a:pPr lvl="0" algn="r">
              <a:lnSpc>
                <a:spcPct val="120000"/>
              </a:lnSpc>
            </a:pPr>
            <a:r>
              <a:rPr lang="zh-CN" altLang="en-US" sz="1600" dirty="0">
                <a:solidFill>
                  <a:prstClr val="white"/>
                </a:solidFill>
                <a:latin typeface="汉仪小隶书简" panose="02010609000101010101" pitchFamily="49" charset="-122"/>
                <a:ea typeface="汉仪小隶书简" panose="02010609000101010101" pitchFamily="49" charset="-122"/>
              </a:rPr>
              <a:t>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a:t>
            </a:r>
          </a:p>
        </p:txBody>
      </p:sp>
      <p:sp>
        <p:nvSpPr>
          <p:cNvPr id="286" name="文本框 285"/>
          <p:cNvSpPr txBox="1"/>
          <p:nvPr/>
        </p:nvSpPr>
        <p:spPr>
          <a:xfrm>
            <a:off x="8360322" y="2611914"/>
            <a:ext cx="2715660" cy="461665"/>
          </a:xfrm>
          <a:prstGeom prst="rect">
            <a:avLst/>
          </a:prstGeom>
          <a:noFill/>
        </p:spPr>
        <p:txBody>
          <a:bodyPr vert="horz" wrap="square" rtlCol="0">
            <a:spAutoFit/>
          </a:bodyPr>
          <a:lstStyle>
            <a:defPPr>
              <a:defRPr lang="zh-CN"/>
            </a:defPPr>
            <a:lvl1pPr algn="r">
              <a:defRPr sz="2400">
                <a:solidFill>
                  <a:srgbClr val="FFC000"/>
                </a:solidFill>
                <a:latin typeface="华康俪金黑W8" panose="020B0809000000000000" pitchFamily="49" charset="-122"/>
                <a:ea typeface="华康俪金黑W8" panose="020B0809000000000000" pitchFamily="49" charset="-122"/>
              </a:defRPr>
            </a:lvl1pPr>
          </a:lstStyle>
          <a:p>
            <a:pPr algn="l"/>
            <a:r>
              <a:rPr lang="zh-CN" altLang="en-US" dirty="0">
                <a:solidFill>
                  <a:schemeClr val="bg1"/>
                </a:solidFill>
                <a:latin typeface="汉仪大宋简" pitchFamily="49" charset="-122"/>
                <a:ea typeface="汉仪大宋简" pitchFamily="49" charset="-122"/>
              </a:rPr>
              <a:t>添加标题</a:t>
            </a:r>
          </a:p>
        </p:txBody>
      </p:sp>
      <p:sp>
        <p:nvSpPr>
          <p:cNvPr id="287" name="文本框 286"/>
          <p:cNvSpPr txBox="1"/>
          <p:nvPr/>
        </p:nvSpPr>
        <p:spPr>
          <a:xfrm>
            <a:off x="8360322" y="2956384"/>
            <a:ext cx="2425878" cy="954044"/>
          </a:xfrm>
          <a:prstGeom prst="rect">
            <a:avLst/>
          </a:prstGeom>
          <a:noFill/>
        </p:spPr>
        <p:txBody>
          <a:bodyPr wrap="square" rtlCol="0">
            <a:spAutoFit/>
          </a:bodyPr>
          <a:lstStyle/>
          <a:p>
            <a:pPr lvl="0">
              <a:lnSpc>
                <a:spcPct val="120000"/>
              </a:lnSpc>
            </a:pPr>
            <a:r>
              <a:rPr lang="zh-CN" altLang="en-US" sz="1600" dirty="0">
                <a:solidFill>
                  <a:prstClr val="white"/>
                </a:solidFill>
                <a:latin typeface="汉仪小隶书简" panose="02010609000101010101" pitchFamily="49" charset="-122"/>
                <a:ea typeface="汉仪小隶书简" panose="02010609000101010101" pitchFamily="49" charset="-122"/>
              </a:rPr>
              <a:t>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a:t>
            </a:r>
          </a:p>
        </p:txBody>
      </p:sp>
      <p:sp>
        <p:nvSpPr>
          <p:cNvPr id="289" name="文本框 288"/>
          <p:cNvSpPr txBox="1"/>
          <p:nvPr/>
        </p:nvSpPr>
        <p:spPr>
          <a:xfrm>
            <a:off x="8346254" y="4352544"/>
            <a:ext cx="2465162" cy="954044"/>
          </a:xfrm>
          <a:prstGeom prst="rect">
            <a:avLst/>
          </a:prstGeom>
          <a:noFill/>
        </p:spPr>
        <p:txBody>
          <a:bodyPr wrap="square" rtlCol="0">
            <a:spAutoFit/>
          </a:bodyPr>
          <a:lstStyle/>
          <a:p>
            <a:pPr lvl="0">
              <a:lnSpc>
                <a:spcPct val="120000"/>
              </a:lnSpc>
            </a:pPr>
            <a:r>
              <a:rPr lang="zh-CN" altLang="en-US" sz="1600" dirty="0">
                <a:solidFill>
                  <a:prstClr val="white"/>
                </a:solidFill>
                <a:latin typeface="汉仪小隶书简" panose="02010609000101010101" pitchFamily="49" charset="-122"/>
                <a:ea typeface="汉仪小隶书简" panose="02010609000101010101" pitchFamily="49" charset="-122"/>
              </a:rPr>
              <a:t>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的相关的文本内容请插入您</a:t>
            </a:r>
            <a:r>
              <a:rPr lang="en-US" altLang="zh-CN" sz="1600" dirty="0">
                <a:solidFill>
                  <a:prstClr val="white"/>
                </a:solidFill>
                <a:latin typeface="汉仪小隶书简" panose="02010609000101010101" pitchFamily="49" charset="-122"/>
                <a:ea typeface="汉仪小隶书简" panose="02010609000101010101" pitchFamily="49" charset="-122"/>
              </a:rPr>
              <a:t> </a:t>
            </a:r>
            <a:r>
              <a:rPr lang="zh-CN" altLang="en-US" sz="1600" dirty="0">
                <a:solidFill>
                  <a:prstClr val="white"/>
                </a:solidFill>
                <a:latin typeface="汉仪小隶书简" panose="02010609000101010101" pitchFamily="49" charset="-122"/>
                <a:ea typeface="汉仪小隶书简" panose="02010609000101010101" pitchFamily="49" charset="-122"/>
              </a:rPr>
              <a:t>的相关的文本内容</a:t>
            </a:r>
          </a:p>
        </p:txBody>
      </p:sp>
      <p:sp>
        <p:nvSpPr>
          <p:cNvPr id="290" name="Freeform 244"/>
          <p:cNvSpPr/>
          <p:nvPr/>
        </p:nvSpPr>
        <p:spPr bwMode="auto">
          <a:xfrm>
            <a:off x="5850097" y="3550112"/>
            <a:ext cx="264043" cy="266866"/>
          </a:xfrm>
          <a:custGeom>
            <a:avLst/>
            <a:gdLst>
              <a:gd name="T0" fmla="*/ 29 w 79"/>
              <a:gd name="T1" fmla="*/ 53 h 80"/>
              <a:gd name="T2" fmla="*/ 25 w 79"/>
              <a:gd name="T3" fmla="*/ 58 h 80"/>
              <a:gd name="T4" fmla="*/ 19 w 79"/>
              <a:gd name="T5" fmla="*/ 61 h 80"/>
              <a:gd name="T6" fmla="*/ 15 w 79"/>
              <a:gd name="T7" fmla="*/ 60 h 80"/>
              <a:gd name="T8" fmla="*/ 9 w 79"/>
              <a:gd name="T9" fmla="*/ 67 h 80"/>
              <a:gd name="T10" fmla="*/ 6 w 79"/>
              <a:gd name="T11" fmla="*/ 64 h 80"/>
              <a:gd name="T12" fmla="*/ 12 w 79"/>
              <a:gd name="T13" fmla="*/ 55 h 80"/>
              <a:gd name="T14" fmla="*/ 7 w 79"/>
              <a:gd name="T15" fmla="*/ 48 h 80"/>
              <a:gd name="T16" fmla="*/ 8 w 79"/>
              <a:gd name="T17" fmla="*/ 44 h 80"/>
              <a:gd name="T18" fmla="*/ 8 w 79"/>
              <a:gd name="T19" fmla="*/ 41 h 80"/>
              <a:gd name="T20" fmla="*/ 18 w 79"/>
              <a:gd name="T21" fmla="*/ 33 h 80"/>
              <a:gd name="T22" fmla="*/ 8 w 79"/>
              <a:gd name="T23" fmla="*/ 26 h 80"/>
              <a:gd name="T24" fmla="*/ 2 w 79"/>
              <a:gd name="T25" fmla="*/ 5 h 80"/>
              <a:gd name="T26" fmla="*/ 16 w 79"/>
              <a:gd name="T27" fmla="*/ 4 h 80"/>
              <a:gd name="T28" fmla="*/ 35 w 79"/>
              <a:gd name="T29" fmla="*/ 30 h 80"/>
              <a:gd name="T30" fmla="*/ 35 w 79"/>
              <a:gd name="T31" fmla="*/ 30 h 80"/>
              <a:gd name="T32" fmla="*/ 37 w 79"/>
              <a:gd name="T33" fmla="*/ 29 h 80"/>
              <a:gd name="T34" fmla="*/ 34 w 79"/>
              <a:gd name="T35" fmla="*/ 15 h 80"/>
              <a:gd name="T36" fmla="*/ 38 w 79"/>
              <a:gd name="T37" fmla="*/ 27 h 80"/>
              <a:gd name="T38" fmla="*/ 46 w 79"/>
              <a:gd name="T39" fmla="*/ 17 h 80"/>
              <a:gd name="T40" fmla="*/ 38 w 79"/>
              <a:gd name="T41" fmla="*/ 29 h 80"/>
              <a:gd name="T42" fmla="*/ 39 w 79"/>
              <a:gd name="T43" fmla="*/ 30 h 80"/>
              <a:gd name="T44" fmla="*/ 39 w 79"/>
              <a:gd name="T45" fmla="*/ 31 h 80"/>
              <a:gd name="T46" fmla="*/ 66 w 79"/>
              <a:gd name="T47" fmla="*/ 14 h 80"/>
              <a:gd name="T48" fmla="*/ 79 w 79"/>
              <a:gd name="T49" fmla="*/ 19 h 80"/>
              <a:gd name="T50" fmla="*/ 66 w 79"/>
              <a:gd name="T51" fmla="*/ 37 h 80"/>
              <a:gd name="T52" fmla="*/ 55 w 79"/>
              <a:gd name="T53" fmla="*/ 39 h 80"/>
              <a:gd name="T54" fmla="*/ 61 w 79"/>
              <a:gd name="T55" fmla="*/ 51 h 80"/>
              <a:gd name="T56" fmla="*/ 60 w 79"/>
              <a:gd name="T57" fmla="*/ 54 h 80"/>
              <a:gd name="T58" fmla="*/ 59 w 79"/>
              <a:gd name="T59" fmla="*/ 57 h 80"/>
              <a:gd name="T60" fmla="*/ 52 w 79"/>
              <a:gd name="T61" fmla="*/ 62 h 80"/>
              <a:gd name="T62" fmla="*/ 55 w 79"/>
              <a:gd name="T63" fmla="*/ 72 h 80"/>
              <a:gd name="T64" fmla="*/ 51 w 79"/>
              <a:gd name="T65" fmla="*/ 74 h 80"/>
              <a:gd name="T66" fmla="*/ 48 w 79"/>
              <a:gd name="T67" fmla="*/ 66 h 80"/>
              <a:gd name="T68" fmla="*/ 43 w 79"/>
              <a:gd name="T69" fmla="*/ 66 h 80"/>
              <a:gd name="T70" fmla="*/ 39 w 79"/>
              <a:gd name="T71" fmla="*/ 61 h 80"/>
              <a:gd name="T72" fmla="*/ 37 w 79"/>
              <a:gd name="T73" fmla="*/ 55 h 80"/>
              <a:gd name="T74" fmla="*/ 31 w 79"/>
              <a:gd name="T75" fmla="*/ 65 h 80"/>
              <a:gd name="T76" fmla="*/ 31 w 79"/>
              <a:gd name="T77" fmla="*/ 66 h 80"/>
              <a:gd name="T78" fmla="*/ 31 w 79"/>
              <a:gd name="T79" fmla="*/ 65 h 80"/>
              <a:gd name="T80" fmla="*/ 29 w 79"/>
              <a:gd name="T81"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80">
                <a:moveTo>
                  <a:pt x="29" y="53"/>
                </a:moveTo>
                <a:cubicBezTo>
                  <a:pt x="28" y="55"/>
                  <a:pt x="27" y="57"/>
                  <a:pt x="25" y="58"/>
                </a:cubicBezTo>
                <a:cubicBezTo>
                  <a:pt x="25" y="65"/>
                  <a:pt x="21" y="60"/>
                  <a:pt x="19" y="61"/>
                </a:cubicBezTo>
                <a:cubicBezTo>
                  <a:pt x="15" y="64"/>
                  <a:pt x="17" y="60"/>
                  <a:pt x="15" y="60"/>
                </a:cubicBezTo>
                <a:cubicBezTo>
                  <a:pt x="12" y="61"/>
                  <a:pt x="10" y="63"/>
                  <a:pt x="9" y="67"/>
                </a:cubicBezTo>
                <a:cubicBezTo>
                  <a:pt x="7" y="72"/>
                  <a:pt x="1" y="65"/>
                  <a:pt x="6" y="64"/>
                </a:cubicBezTo>
                <a:cubicBezTo>
                  <a:pt x="8" y="63"/>
                  <a:pt x="14" y="58"/>
                  <a:pt x="12" y="55"/>
                </a:cubicBezTo>
                <a:cubicBezTo>
                  <a:pt x="6" y="55"/>
                  <a:pt x="13" y="49"/>
                  <a:pt x="7" y="48"/>
                </a:cubicBezTo>
                <a:cubicBezTo>
                  <a:pt x="6" y="46"/>
                  <a:pt x="10" y="46"/>
                  <a:pt x="8" y="44"/>
                </a:cubicBezTo>
                <a:cubicBezTo>
                  <a:pt x="7" y="43"/>
                  <a:pt x="7" y="42"/>
                  <a:pt x="8" y="41"/>
                </a:cubicBezTo>
                <a:cubicBezTo>
                  <a:pt x="10" y="36"/>
                  <a:pt x="14" y="34"/>
                  <a:pt x="18" y="33"/>
                </a:cubicBezTo>
                <a:cubicBezTo>
                  <a:pt x="14" y="33"/>
                  <a:pt x="9" y="31"/>
                  <a:pt x="8" y="26"/>
                </a:cubicBezTo>
                <a:cubicBezTo>
                  <a:pt x="6" y="18"/>
                  <a:pt x="0" y="9"/>
                  <a:pt x="2" y="5"/>
                </a:cubicBezTo>
                <a:cubicBezTo>
                  <a:pt x="4" y="1"/>
                  <a:pt x="10" y="0"/>
                  <a:pt x="16" y="4"/>
                </a:cubicBezTo>
                <a:cubicBezTo>
                  <a:pt x="25" y="10"/>
                  <a:pt x="31" y="20"/>
                  <a:pt x="35" y="30"/>
                </a:cubicBezTo>
                <a:cubicBezTo>
                  <a:pt x="35" y="30"/>
                  <a:pt x="35" y="30"/>
                  <a:pt x="35" y="30"/>
                </a:cubicBezTo>
                <a:cubicBezTo>
                  <a:pt x="36" y="29"/>
                  <a:pt x="36" y="29"/>
                  <a:pt x="37" y="29"/>
                </a:cubicBezTo>
                <a:cubicBezTo>
                  <a:pt x="37" y="24"/>
                  <a:pt x="32" y="20"/>
                  <a:pt x="34" y="15"/>
                </a:cubicBezTo>
                <a:cubicBezTo>
                  <a:pt x="34" y="21"/>
                  <a:pt x="37" y="23"/>
                  <a:pt x="38" y="27"/>
                </a:cubicBezTo>
                <a:cubicBezTo>
                  <a:pt x="40" y="24"/>
                  <a:pt x="44" y="22"/>
                  <a:pt x="46" y="17"/>
                </a:cubicBezTo>
                <a:cubicBezTo>
                  <a:pt x="45" y="21"/>
                  <a:pt x="39" y="24"/>
                  <a:pt x="38" y="29"/>
                </a:cubicBezTo>
                <a:cubicBezTo>
                  <a:pt x="39" y="29"/>
                  <a:pt x="39" y="30"/>
                  <a:pt x="39" y="30"/>
                </a:cubicBezTo>
                <a:cubicBezTo>
                  <a:pt x="39" y="31"/>
                  <a:pt x="39" y="31"/>
                  <a:pt x="39" y="31"/>
                </a:cubicBezTo>
                <a:cubicBezTo>
                  <a:pt x="47" y="22"/>
                  <a:pt x="55" y="16"/>
                  <a:pt x="66" y="14"/>
                </a:cubicBezTo>
                <a:cubicBezTo>
                  <a:pt x="73" y="12"/>
                  <a:pt x="79" y="15"/>
                  <a:pt x="79" y="19"/>
                </a:cubicBezTo>
                <a:cubicBezTo>
                  <a:pt x="79" y="24"/>
                  <a:pt x="71" y="29"/>
                  <a:pt x="66" y="37"/>
                </a:cubicBezTo>
                <a:cubicBezTo>
                  <a:pt x="63" y="41"/>
                  <a:pt x="58" y="41"/>
                  <a:pt x="55" y="39"/>
                </a:cubicBezTo>
                <a:cubicBezTo>
                  <a:pt x="58" y="42"/>
                  <a:pt x="61" y="45"/>
                  <a:pt x="61" y="51"/>
                </a:cubicBezTo>
                <a:cubicBezTo>
                  <a:pt x="61" y="52"/>
                  <a:pt x="61" y="53"/>
                  <a:pt x="60" y="54"/>
                </a:cubicBezTo>
                <a:cubicBezTo>
                  <a:pt x="58" y="55"/>
                  <a:pt x="61" y="57"/>
                  <a:pt x="59" y="57"/>
                </a:cubicBezTo>
                <a:cubicBezTo>
                  <a:pt x="54" y="57"/>
                  <a:pt x="58" y="64"/>
                  <a:pt x="52" y="62"/>
                </a:cubicBezTo>
                <a:cubicBezTo>
                  <a:pt x="50" y="65"/>
                  <a:pt x="53" y="71"/>
                  <a:pt x="55" y="72"/>
                </a:cubicBezTo>
                <a:cubicBezTo>
                  <a:pt x="59" y="76"/>
                  <a:pt x="51" y="80"/>
                  <a:pt x="51" y="74"/>
                </a:cubicBezTo>
                <a:cubicBezTo>
                  <a:pt x="52" y="71"/>
                  <a:pt x="50" y="68"/>
                  <a:pt x="48" y="66"/>
                </a:cubicBezTo>
                <a:cubicBezTo>
                  <a:pt x="46" y="65"/>
                  <a:pt x="46" y="69"/>
                  <a:pt x="43" y="66"/>
                </a:cubicBezTo>
                <a:cubicBezTo>
                  <a:pt x="42" y="64"/>
                  <a:pt x="37" y="67"/>
                  <a:pt x="39" y="61"/>
                </a:cubicBezTo>
                <a:cubicBezTo>
                  <a:pt x="38" y="59"/>
                  <a:pt x="37" y="57"/>
                  <a:pt x="37" y="55"/>
                </a:cubicBezTo>
                <a:cubicBezTo>
                  <a:pt x="32" y="53"/>
                  <a:pt x="34" y="63"/>
                  <a:pt x="31" y="65"/>
                </a:cubicBezTo>
                <a:cubicBezTo>
                  <a:pt x="31" y="66"/>
                  <a:pt x="31" y="66"/>
                  <a:pt x="31" y="66"/>
                </a:cubicBezTo>
                <a:cubicBezTo>
                  <a:pt x="31" y="65"/>
                  <a:pt x="31" y="65"/>
                  <a:pt x="31" y="65"/>
                </a:cubicBezTo>
                <a:cubicBezTo>
                  <a:pt x="29" y="62"/>
                  <a:pt x="34" y="53"/>
                  <a:pt x="29" y="53"/>
                </a:cubicBezTo>
                <a:close/>
              </a:path>
            </a:pathLst>
          </a:custGeom>
          <a:solidFill>
            <a:srgbClr val="E84254"/>
          </a:solidFill>
          <a:ln>
            <a:noFill/>
          </a:ln>
          <a:effectLst>
            <a:outerShdw blurRad="228600" dist="4445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291" name="组合 290"/>
          <p:cNvGrpSpPr/>
          <p:nvPr/>
        </p:nvGrpSpPr>
        <p:grpSpPr>
          <a:xfrm>
            <a:off x="5886534" y="3827132"/>
            <a:ext cx="220702" cy="210151"/>
            <a:chOff x="4519683" y="4226789"/>
            <a:chExt cx="220702" cy="210151"/>
          </a:xfrm>
          <a:solidFill>
            <a:srgbClr val="E84254"/>
          </a:solidFill>
          <a:effectLst>
            <a:outerShdw blurRad="228600" dist="444500" dir="5400000" algn="t" rotWithShape="0">
              <a:prstClr val="black">
                <a:alpha val="40000"/>
              </a:prstClr>
            </a:outerShdw>
          </a:effectLst>
        </p:grpSpPr>
        <p:sp>
          <p:nvSpPr>
            <p:cNvPr id="292" name="Freeform 223"/>
            <p:cNvSpPr>
              <a:spLocks noEditPoints="1"/>
            </p:cNvSpPr>
            <p:nvPr/>
          </p:nvSpPr>
          <p:spPr bwMode="auto">
            <a:xfrm>
              <a:off x="4519683" y="4226789"/>
              <a:ext cx="208392" cy="210151"/>
            </a:xfrm>
            <a:custGeom>
              <a:avLst/>
              <a:gdLst>
                <a:gd name="T0" fmla="*/ 75 w 100"/>
                <a:gd name="T1" fmla="*/ 42 h 101"/>
                <a:gd name="T2" fmla="*/ 37 w 100"/>
                <a:gd name="T3" fmla="*/ 28 h 101"/>
                <a:gd name="T4" fmla="*/ 41 w 100"/>
                <a:gd name="T5" fmla="*/ 24 h 101"/>
                <a:gd name="T6" fmla="*/ 45 w 100"/>
                <a:gd name="T7" fmla="*/ 28 h 101"/>
                <a:gd name="T8" fmla="*/ 20 w 100"/>
                <a:gd name="T9" fmla="*/ 8 h 101"/>
                <a:gd name="T10" fmla="*/ 20 w 100"/>
                <a:gd name="T11" fmla="*/ 6 h 101"/>
                <a:gd name="T12" fmla="*/ 4 w 100"/>
                <a:gd name="T13" fmla="*/ 12 h 101"/>
                <a:gd name="T14" fmla="*/ 79 w 100"/>
                <a:gd name="T15" fmla="*/ 50 h 101"/>
                <a:gd name="T16" fmla="*/ 73 w 100"/>
                <a:gd name="T17" fmla="*/ 6 h 101"/>
                <a:gd name="T18" fmla="*/ 63 w 100"/>
                <a:gd name="T19" fmla="*/ 8 h 101"/>
                <a:gd name="T20" fmla="*/ 20 w 100"/>
                <a:gd name="T21" fmla="*/ 0 h 101"/>
                <a:gd name="T22" fmla="*/ 20 w 100"/>
                <a:gd name="T23" fmla="*/ 3 h 101"/>
                <a:gd name="T24" fmla="*/ 1 w 100"/>
                <a:gd name="T25" fmla="*/ 12 h 101"/>
                <a:gd name="T26" fmla="*/ 0 w 100"/>
                <a:gd name="T27" fmla="*/ 64 h 101"/>
                <a:gd name="T28" fmla="*/ 71 w 100"/>
                <a:gd name="T29" fmla="*/ 89 h 101"/>
                <a:gd name="T30" fmla="*/ 70 w 100"/>
                <a:gd name="T31" fmla="*/ 79 h 101"/>
                <a:gd name="T32" fmla="*/ 82 w 100"/>
                <a:gd name="T33" fmla="*/ 73 h 101"/>
                <a:gd name="T34" fmla="*/ 94 w 100"/>
                <a:gd name="T35" fmla="*/ 44 h 101"/>
                <a:gd name="T36" fmla="*/ 82 w 100"/>
                <a:gd name="T37" fmla="*/ 12 h 101"/>
                <a:gd name="T38" fmla="*/ 63 w 100"/>
                <a:gd name="T39" fmla="*/ 3 h 101"/>
                <a:gd name="T40" fmla="*/ 63 w 100"/>
                <a:gd name="T41" fmla="*/ 0 h 101"/>
                <a:gd name="T42" fmla="*/ 19 w 100"/>
                <a:gd name="T43" fmla="*/ 67 h 101"/>
                <a:gd name="T44" fmla="*/ 19 w 100"/>
                <a:gd name="T45" fmla="*/ 73 h 101"/>
                <a:gd name="T46" fmla="*/ 19 w 100"/>
                <a:gd name="T47" fmla="*/ 67 h 101"/>
                <a:gd name="T48" fmla="*/ 65 w 100"/>
                <a:gd name="T49" fmla="*/ 70 h 101"/>
                <a:gd name="T50" fmla="*/ 60 w 100"/>
                <a:gd name="T51" fmla="*/ 70 h 101"/>
                <a:gd name="T52" fmla="*/ 41 w 100"/>
                <a:gd name="T53" fmla="*/ 57 h 101"/>
                <a:gd name="T54" fmla="*/ 47 w 100"/>
                <a:gd name="T55" fmla="*/ 64 h 101"/>
                <a:gd name="T56" fmla="*/ 55 w 100"/>
                <a:gd name="T57" fmla="*/ 68 h 101"/>
                <a:gd name="T58" fmla="*/ 50 w 100"/>
                <a:gd name="T59" fmla="*/ 75 h 101"/>
                <a:gd name="T60" fmla="*/ 49 w 100"/>
                <a:gd name="T61" fmla="*/ 84 h 101"/>
                <a:gd name="T62" fmla="*/ 40 w 100"/>
                <a:gd name="T63" fmla="*/ 82 h 101"/>
                <a:gd name="T64" fmla="*/ 32 w 100"/>
                <a:gd name="T65" fmla="*/ 84 h 101"/>
                <a:gd name="T66" fmla="*/ 31 w 100"/>
                <a:gd name="T67" fmla="*/ 75 h 101"/>
                <a:gd name="T68" fmla="*/ 26 w 100"/>
                <a:gd name="T69" fmla="*/ 68 h 101"/>
                <a:gd name="T70" fmla="*/ 35 w 100"/>
                <a:gd name="T71" fmla="*/ 64 h 101"/>
                <a:gd name="T72" fmla="*/ 41 w 100"/>
                <a:gd name="T73" fmla="*/ 57 h 101"/>
                <a:gd name="T74" fmla="*/ 42 w 100"/>
                <a:gd name="T75" fmla="*/ 72 h 101"/>
                <a:gd name="T76" fmla="*/ 39 w 100"/>
                <a:gd name="T77" fmla="*/ 72 h 101"/>
                <a:gd name="T78" fmla="*/ 43 w 100"/>
                <a:gd name="T79" fmla="*/ 75 h 101"/>
                <a:gd name="T80" fmla="*/ 43 w 100"/>
                <a:gd name="T81" fmla="*/ 77 h 101"/>
                <a:gd name="T82" fmla="*/ 43 w 100"/>
                <a:gd name="T83" fmla="*/ 75 h 101"/>
                <a:gd name="T84" fmla="*/ 37 w 100"/>
                <a:gd name="T85" fmla="*/ 71 h 101"/>
                <a:gd name="T86" fmla="*/ 35 w 100"/>
                <a:gd name="T87" fmla="*/ 71 h 101"/>
                <a:gd name="T88" fmla="*/ 45 w 100"/>
                <a:gd name="T89" fmla="*/ 70 h 101"/>
                <a:gd name="T90" fmla="*/ 45 w 100"/>
                <a:gd name="T91" fmla="*/ 72 h 101"/>
                <a:gd name="T92" fmla="*/ 45 w 100"/>
                <a:gd name="T93" fmla="*/ 70 h 101"/>
                <a:gd name="T94" fmla="*/ 41 w 100"/>
                <a:gd name="T95" fmla="*/ 67 h 101"/>
                <a:gd name="T96" fmla="*/ 40 w 100"/>
                <a:gd name="T97" fmla="*/ 67 h 101"/>
                <a:gd name="T98" fmla="*/ 38 w 100"/>
                <a:gd name="T99" fmla="*/ 75 h 101"/>
                <a:gd name="T100" fmla="*/ 38 w 100"/>
                <a:gd name="T101" fmla="*/ 77 h 101"/>
                <a:gd name="T102" fmla="*/ 38 w 100"/>
                <a:gd name="T103" fmla="*/ 75 h 101"/>
                <a:gd name="T104" fmla="*/ 43 w 100"/>
                <a:gd name="T105" fmla="*/ 72 h 101"/>
                <a:gd name="T106" fmla="*/ 42 w 100"/>
                <a:gd name="T107" fmla="*/ 75 h 101"/>
                <a:gd name="T108" fmla="*/ 39 w 100"/>
                <a:gd name="T109" fmla="*/ 75 h 101"/>
                <a:gd name="T110" fmla="*/ 38 w 100"/>
                <a:gd name="T111" fmla="*/ 71 h 101"/>
                <a:gd name="T112" fmla="*/ 41 w 100"/>
                <a:gd name="T11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01">
                  <a:moveTo>
                    <a:pt x="45" y="28"/>
                  </a:moveTo>
                  <a:cubicBezTo>
                    <a:pt x="57" y="28"/>
                    <a:pt x="68" y="34"/>
                    <a:pt x="75" y="42"/>
                  </a:cubicBezTo>
                  <a:cubicBezTo>
                    <a:pt x="8" y="42"/>
                    <a:pt x="8" y="42"/>
                    <a:pt x="8" y="42"/>
                  </a:cubicBezTo>
                  <a:cubicBezTo>
                    <a:pt x="15" y="34"/>
                    <a:pt x="25" y="29"/>
                    <a:pt x="37" y="28"/>
                  </a:cubicBezTo>
                  <a:cubicBezTo>
                    <a:pt x="37" y="28"/>
                    <a:pt x="37" y="27"/>
                    <a:pt x="37" y="27"/>
                  </a:cubicBezTo>
                  <a:cubicBezTo>
                    <a:pt x="37" y="25"/>
                    <a:pt x="39" y="24"/>
                    <a:pt x="41" y="24"/>
                  </a:cubicBezTo>
                  <a:cubicBezTo>
                    <a:pt x="43" y="24"/>
                    <a:pt x="45" y="25"/>
                    <a:pt x="45" y="27"/>
                  </a:cubicBezTo>
                  <a:cubicBezTo>
                    <a:pt x="45" y="28"/>
                    <a:pt x="45" y="28"/>
                    <a:pt x="45" y="28"/>
                  </a:cubicBezTo>
                  <a:close/>
                  <a:moveTo>
                    <a:pt x="63" y="8"/>
                  </a:moveTo>
                  <a:cubicBezTo>
                    <a:pt x="20" y="8"/>
                    <a:pt x="20" y="8"/>
                    <a:pt x="20" y="8"/>
                  </a:cubicBezTo>
                  <a:cubicBezTo>
                    <a:pt x="20" y="8"/>
                    <a:pt x="20" y="8"/>
                    <a:pt x="20" y="8"/>
                  </a:cubicBezTo>
                  <a:cubicBezTo>
                    <a:pt x="20" y="6"/>
                    <a:pt x="20" y="6"/>
                    <a:pt x="20" y="6"/>
                  </a:cubicBezTo>
                  <a:cubicBezTo>
                    <a:pt x="10" y="6"/>
                    <a:pt x="10" y="6"/>
                    <a:pt x="10" y="6"/>
                  </a:cubicBezTo>
                  <a:cubicBezTo>
                    <a:pt x="7" y="6"/>
                    <a:pt x="4" y="9"/>
                    <a:pt x="4" y="12"/>
                  </a:cubicBezTo>
                  <a:cubicBezTo>
                    <a:pt x="4" y="50"/>
                    <a:pt x="4" y="50"/>
                    <a:pt x="4" y="50"/>
                  </a:cubicBezTo>
                  <a:cubicBezTo>
                    <a:pt x="79" y="50"/>
                    <a:pt x="79" y="50"/>
                    <a:pt x="79" y="50"/>
                  </a:cubicBezTo>
                  <a:cubicBezTo>
                    <a:pt x="79" y="12"/>
                    <a:pt x="79" y="12"/>
                    <a:pt x="79" y="12"/>
                  </a:cubicBezTo>
                  <a:cubicBezTo>
                    <a:pt x="79" y="9"/>
                    <a:pt x="76" y="6"/>
                    <a:pt x="73" y="6"/>
                  </a:cubicBezTo>
                  <a:cubicBezTo>
                    <a:pt x="63" y="6"/>
                    <a:pt x="63" y="6"/>
                    <a:pt x="63" y="6"/>
                  </a:cubicBezTo>
                  <a:cubicBezTo>
                    <a:pt x="63" y="8"/>
                    <a:pt x="63" y="8"/>
                    <a:pt x="63" y="8"/>
                  </a:cubicBezTo>
                  <a:cubicBezTo>
                    <a:pt x="63" y="8"/>
                    <a:pt x="63" y="8"/>
                    <a:pt x="63" y="8"/>
                  </a:cubicBezTo>
                  <a:close/>
                  <a:moveTo>
                    <a:pt x="20" y="0"/>
                  </a:moveTo>
                  <a:cubicBezTo>
                    <a:pt x="20" y="0"/>
                    <a:pt x="20" y="0"/>
                    <a:pt x="20" y="0"/>
                  </a:cubicBezTo>
                  <a:cubicBezTo>
                    <a:pt x="20" y="3"/>
                    <a:pt x="20" y="3"/>
                    <a:pt x="20" y="3"/>
                  </a:cubicBezTo>
                  <a:cubicBezTo>
                    <a:pt x="10" y="3"/>
                    <a:pt x="10" y="3"/>
                    <a:pt x="10" y="3"/>
                  </a:cubicBezTo>
                  <a:cubicBezTo>
                    <a:pt x="5" y="3"/>
                    <a:pt x="1" y="7"/>
                    <a:pt x="1" y="12"/>
                  </a:cubicBezTo>
                  <a:cubicBezTo>
                    <a:pt x="1" y="56"/>
                    <a:pt x="1" y="56"/>
                    <a:pt x="1" y="56"/>
                  </a:cubicBezTo>
                  <a:cubicBezTo>
                    <a:pt x="0" y="59"/>
                    <a:pt x="0" y="61"/>
                    <a:pt x="0" y="64"/>
                  </a:cubicBezTo>
                  <a:cubicBezTo>
                    <a:pt x="0" y="84"/>
                    <a:pt x="18" y="101"/>
                    <a:pt x="41" y="101"/>
                  </a:cubicBezTo>
                  <a:cubicBezTo>
                    <a:pt x="53" y="101"/>
                    <a:pt x="64" y="96"/>
                    <a:pt x="71" y="89"/>
                  </a:cubicBezTo>
                  <a:cubicBezTo>
                    <a:pt x="70" y="87"/>
                    <a:pt x="70" y="85"/>
                    <a:pt x="70" y="83"/>
                  </a:cubicBezTo>
                  <a:cubicBezTo>
                    <a:pt x="70" y="82"/>
                    <a:pt x="70" y="80"/>
                    <a:pt x="70" y="79"/>
                  </a:cubicBezTo>
                  <a:cubicBezTo>
                    <a:pt x="79" y="79"/>
                    <a:pt x="79" y="79"/>
                    <a:pt x="79" y="79"/>
                  </a:cubicBezTo>
                  <a:cubicBezTo>
                    <a:pt x="80" y="77"/>
                    <a:pt x="81" y="75"/>
                    <a:pt x="82" y="73"/>
                  </a:cubicBezTo>
                  <a:cubicBezTo>
                    <a:pt x="100" y="48"/>
                    <a:pt x="100" y="48"/>
                    <a:pt x="100" y="48"/>
                  </a:cubicBezTo>
                  <a:cubicBezTo>
                    <a:pt x="94" y="44"/>
                    <a:pt x="94" y="44"/>
                    <a:pt x="94" y="44"/>
                  </a:cubicBezTo>
                  <a:cubicBezTo>
                    <a:pt x="82" y="49"/>
                    <a:pt x="82" y="49"/>
                    <a:pt x="82" y="49"/>
                  </a:cubicBezTo>
                  <a:cubicBezTo>
                    <a:pt x="82" y="12"/>
                    <a:pt x="82" y="12"/>
                    <a:pt x="82" y="12"/>
                  </a:cubicBezTo>
                  <a:cubicBezTo>
                    <a:pt x="82" y="7"/>
                    <a:pt x="78" y="3"/>
                    <a:pt x="73" y="3"/>
                  </a:cubicBezTo>
                  <a:cubicBezTo>
                    <a:pt x="63" y="3"/>
                    <a:pt x="63" y="3"/>
                    <a:pt x="63" y="3"/>
                  </a:cubicBezTo>
                  <a:cubicBezTo>
                    <a:pt x="63" y="0"/>
                    <a:pt x="63" y="0"/>
                    <a:pt x="63" y="0"/>
                  </a:cubicBezTo>
                  <a:cubicBezTo>
                    <a:pt x="63" y="0"/>
                    <a:pt x="63" y="0"/>
                    <a:pt x="63" y="0"/>
                  </a:cubicBezTo>
                  <a:cubicBezTo>
                    <a:pt x="20" y="0"/>
                    <a:pt x="20" y="0"/>
                    <a:pt x="20" y="0"/>
                  </a:cubicBezTo>
                  <a:close/>
                  <a:moveTo>
                    <a:pt x="19" y="67"/>
                  </a:moveTo>
                  <a:cubicBezTo>
                    <a:pt x="20" y="67"/>
                    <a:pt x="21" y="69"/>
                    <a:pt x="21" y="70"/>
                  </a:cubicBezTo>
                  <a:cubicBezTo>
                    <a:pt x="21" y="72"/>
                    <a:pt x="20" y="73"/>
                    <a:pt x="19" y="73"/>
                  </a:cubicBezTo>
                  <a:cubicBezTo>
                    <a:pt x="17" y="73"/>
                    <a:pt x="16" y="72"/>
                    <a:pt x="16" y="70"/>
                  </a:cubicBezTo>
                  <a:cubicBezTo>
                    <a:pt x="16" y="69"/>
                    <a:pt x="17" y="67"/>
                    <a:pt x="19" y="67"/>
                  </a:cubicBezTo>
                  <a:close/>
                  <a:moveTo>
                    <a:pt x="62" y="67"/>
                  </a:moveTo>
                  <a:cubicBezTo>
                    <a:pt x="64" y="67"/>
                    <a:pt x="65" y="69"/>
                    <a:pt x="65" y="70"/>
                  </a:cubicBezTo>
                  <a:cubicBezTo>
                    <a:pt x="65" y="72"/>
                    <a:pt x="64" y="73"/>
                    <a:pt x="62" y="73"/>
                  </a:cubicBezTo>
                  <a:cubicBezTo>
                    <a:pt x="61" y="73"/>
                    <a:pt x="60" y="72"/>
                    <a:pt x="60" y="70"/>
                  </a:cubicBezTo>
                  <a:cubicBezTo>
                    <a:pt x="60" y="69"/>
                    <a:pt x="61" y="67"/>
                    <a:pt x="62" y="67"/>
                  </a:cubicBezTo>
                  <a:close/>
                  <a:moveTo>
                    <a:pt x="41" y="57"/>
                  </a:moveTo>
                  <a:cubicBezTo>
                    <a:pt x="44" y="57"/>
                    <a:pt x="47" y="60"/>
                    <a:pt x="47" y="63"/>
                  </a:cubicBezTo>
                  <a:cubicBezTo>
                    <a:pt x="47" y="64"/>
                    <a:pt x="47" y="64"/>
                    <a:pt x="47" y="64"/>
                  </a:cubicBezTo>
                  <a:cubicBezTo>
                    <a:pt x="47" y="64"/>
                    <a:pt x="47" y="64"/>
                    <a:pt x="47" y="64"/>
                  </a:cubicBezTo>
                  <a:cubicBezTo>
                    <a:pt x="50" y="63"/>
                    <a:pt x="54" y="64"/>
                    <a:pt x="55" y="68"/>
                  </a:cubicBezTo>
                  <a:cubicBezTo>
                    <a:pt x="56" y="71"/>
                    <a:pt x="54" y="74"/>
                    <a:pt x="51" y="75"/>
                  </a:cubicBezTo>
                  <a:cubicBezTo>
                    <a:pt x="51" y="75"/>
                    <a:pt x="50" y="75"/>
                    <a:pt x="50" y="75"/>
                  </a:cubicBezTo>
                  <a:cubicBezTo>
                    <a:pt x="50" y="76"/>
                    <a:pt x="50" y="76"/>
                    <a:pt x="51" y="76"/>
                  </a:cubicBezTo>
                  <a:cubicBezTo>
                    <a:pt x="53" y="79"/>
                    <a:pt x="52" y="82"/>
                    <a:pt x="49" y="84"/>
                  </a:cubicBezTo>
                  <a:cubicBezTo>
                    <a:pt x="47" y="86"/>
                    <a:pt x="43" y="86"/>
                    <a:pt x="41" y="83"/>
                  </a:cubicBezTo>
                  <a:cubicBezTo>
                    <a:pt x="41" y="83"/>
                    <a:pt x="41" y="83"/>
                    <a:pt x="40" y="82"/>
                  </a:cubicBezTo>
                  <a:cubicBezTo>
                    <a:pt x="40" y="83"/>
                    <a:pt x="40" y="83"/>
                    <a:pt x="40" y="83"/>
                  </a:cubicBezTo>
                  <a:cubicBezTo>
                    <a:pt x="38" y="86"/>
                    <a:pt x="34" y="86"/>
                    <a:pt x="32" y="84"/>
                  </a:cubicBezTo>
                  <a:cubicBezTo>
                    <a:pt x="29" y="82"/>
                    <a:pt x="28" y="79"/>
                    <a:pt x="30" y="76"/>
                  </a:cubicBezTo>
                  <a:cubicBezTo>
                    <a:pt x="30" y="76"/>
                    <a:pt x="31" y="76"/>
                    <a:pt x="31" y="75"/>
                  </a:cubicBezTo>
                  <a:cubicBezTo>
                    <a:pt x="31" y="75"/>
                    <a:pt x="30" y="75"/>
                    <a:pt x="30" y="75"/>
                  </a:cubicBezTo>
                  <a:cubicBezTo>
                    <a:pt x="27" y="74"/>
                    <a:pt x="25" y="71"/>
                    <a:pt x="26" y="68"/>
                  </a:cubicBezTo>
                  <a:cubicBezTo>
                    <a:pt x="27" y="64"/>
                    <a:pt x="31" y="63"/>
                    <a:pt x="34" y="64"/>
                  </a:cubicBezTo>
                  <a:cubicBezTo>
                    <a:pt x="34" y="64"/>
                    <a:pt x="34" y="64"/>
                    <a:pt x="35" y="64"/>
                  </a:cubicBezTo>
                  <a:cubicBezTo>
                    <a:pt x="35" y="64"/>
                    <a:pt x="35" y="64"/>
                    <a:pt x="35" y="63"/>
                  </a:cubicBezTo>
                  <a:cubicBezTo>
                    <a:pt x="35" y="60"/>
                    <a:pt x="37" y="57"/>
                    <a:pt x="41" y="57"/>
                  </a:cubicBezTo>
                  <a:close/>
                  <a:moveTo>
                    <a:pt x="40" y="71"/>
                  </a:moveTo>
                  <a:cubicBezTo>
                    <a:pt x="41" y="71"/>
                    <a:pt x="42" y="71"/>
                    <a:pt x="42" y="72"/>
                  </a:cubicBezTo>
                  <a:cubicBezTo>
                    <a:pt x="42" y="73"/>
                    <a:pt x="41" y="74"/>
                    <a:pt x="40" y="74"/>
                  </a:cubicBezTo>
                  <a:cubicBezTo>
                    <a:pt x="40" y="74"/>
                    <a:pt x="39" y="73"/>
                    <a:pt x="39" y="72"/>
                  </a:cubicBezTo>
                  <a:cubicBezTo>
                    <a:pt x="39" y="71"/>
                    <a:pt x="40" y="71"/>
                    <a:pt x="40" y="71"/>
                  </a:cubicBezTo>
                  <a:close/>
                  <a:moveTo>
                    <a:pt x="43" y="75"/>
                  </a:moveTo>
                  <a:cubicBezTo>
                    <a:pt x="44" y="75"/>
                    <a:pt x="44" y="76"/>
                    <a:pt x="44" y="76"/>
                  </a:cubicBezTo>
                  <a:cubicBezTo>
                    <a:pt x="44" y="77"/>
                    <a:pt x="44" y="77"/>
                    <a:pt x="43" y="77"/>
                  </a:cubicBezTo>
                  <a:cubicBezTo>
                    <a:pt x="43" y="77"/>
                    <a:pt x="42" y="77"/>
                    <a:pt x="42" y="76"/>
                  </a:cubicBezTo>
                  <a:cubicBezTo>
                    <a:pt x="42" y="76"/>
                    <a:pt x="43" y="75"/>
                    <a:pt x="43" y="75"/>
                  </a:cubicBezTo>
                  <a:close/>
                  <a:moveTo>
                    <a:pt x="36" y="70"/>
                  </a:moveTo>
                  <a:cubicBezTo>
                    <a:pt x="36" y="70"/>
                    <a:pt x="37" y="71"/>
                    <a:pt x="37" y="71"/>
                  </a:cubicBezTo>
                  <a:cubicBezTo>
                    <a:pt x="37" y="71"/>
                    <a:pt x="36" y="72"/>
                    <a:pt x="36" y="72"/>
                  </a:cubicBezTo>
                  <a:cubicBezTo>
                    <a:pt x="36" y="72"/>
                    <a:pt x="35" y="71"/>
                    <a:pt x="35" y="71"/>
                  </a:cubicBezTo>
                  <a:cubicBezTo>
                    <a:pt x="35" y="71"/>
                    <a:pt x="36" y="70"/>
                    <a:pt x="36" y="70"/>
                  </a:cubicBezTo>
                  <a:close/>
                  <a:moveTo>
                    <a:pt x="45" y="70"/>
                  </a:moveTo>
                  <a:cubicBezTo>
                    <a:pt x="45" y="70"/>
                    <a:pt x="46" y="70"/>
                    <a:pt x="46" y="71"/>
                  </a:cubicBezTo>
                  <a:cubicBezTo>
                    <a:pt x="46" y="71"/>
                    <a:pt x="45" y="72"/>
                    <a:pt x="45" y="72"/>
                  </a:cubicBezTo>
                  <a:cubicBezTo>
                    <a:pt x="44" y="72"/>
                    <a:pt x="44" y="71"/>
                    <a:pt x="44" y="71"/>
                  </a:cubicBezTo>
                  <a:cubicBezTo>
                    <a:pt x="44" y="70"/>
                    <a:pt x="44" y="70"/>
                    <a:pt x="45" y="70"/>
                  </a:cubicBezTo>
                  <a:close/>
                  <a:moveTo>
                    <a:pt x="40" y="66"/>
                  </a:moveTo>
                  <a:cubicBezTo>
                    <a:pt x="41" y="66"/>
                    <a:pt x="41" y="67"/>
                    <a:pt x="41" y="67"/>
                  </a:cubicBezTo>
                  <a:cubicBezTo>
                    <a:pt x="41" y="68"/>
                    <a:pt x="41" y="68"/>
                    <a:pt x="40" y="68"/>
                  </a:cubicBezTo>
                  <a:cubicBezTo>
                    <a:pt x="40" y="68"/>
                    <a:pt x="40" y="68"/>
                    <a:pt x="40" y="67"/>
                  </a:cubicBezTo>
                  <a:cubicBezTo>
                    <a:pt x="40" y="67"/>
                    <a:pt x="40" y="66"/>
                    <a:pt x="40" y="66"/>
                  </a:cubicBezTo>
                  <a:close/>
                  <a:moveTo>
                    <a:pt x="38" y="75"/>
                  </a:moveTo>
                  <a:cubicBezTo>
                    <a:pt x="38" y="75"/>
                    <a:pt x="38" y="76"/>
                    <a:pt x="38" y="76"/>
                  </a:cubicBezTo>
                  <a:cubicBezTo>
                    <a:pt x="38" y="76"/>
                    <a:pt x="38" y="77"/>
                    <a:pt x="38" y="77"/>
                  </a:cubicBezTo>
                  <a:cubicBezTo>
                    <a:pt x="37" y="77"/>
                    <a:pt x="37" y="76"/>
                    <a:pt x="37" y="76"/>
                  </a:cubicBezTo>
                  <a:cubicBezTo>
                    <a:pt x="37" y="76"/>
                    <a:pt x="37" y="75"/>
                    <a:pt x="38" y="75"/>
                  </a:cubicBezTo>
                  <a:close/>
                  <a:moveTo>
                    <a:pt x="43" y="69"/>
                  </a:moveTo>
                  <a:cubicBezTo>
                    <a:pt x="43" y="70"/>
                    <a:pt x="43" y="71"/>
                    <a:pt x="43" y="72"/>
                  </a:cubicBezTo>
                  <a:cubicBezTo>
                    <a:pt x="44" y="72"/>
                    <a:pt x="44" y="73"/>
                    <a:pt x="45" y="74"/>
                  </a:cubicBezTo>
                  <a:cubicBezTo>
                    <a:pt x="44" y="74"/>
                    <a:pt x="43" y="74"/>
                    <a:pt x="42" y="75"/>
                  </a:cubicBezTo>
                  <a:cubicBezTo>
                    <a:pt x="41" y="75"/>
                    <a:pt x="41" y="76"/>
                    <a:pt x="40" y="77"/>
                  </a:cubicBezTo>
                  <a:cubicBezTo>
                    <a:pt x="40" y="76"/>
                    <a:pt x="39" y="75"/>
                    <a:pt x="39" y="75"/>
                  </a:cubicBezTo>
                  <a:cubicBezTo>
                    <a:pt x="38" y="74"/>
                    <a:pt x="37" y="74"/>
                    <a:pt x="36" y="74"/>
                  </a:cubicBezTo>
                  <a:cubicBezTo>
                    <a:pt x="37" y="73"/>
                    <a:pt x="38" y="72"/>
                    <a:pt x="38" y="71"/>
                  </a:cubicBezTo>
                  <a:cubicBezTo>
                    <a:pt x="38" y="71"/>
                    <a:pt x="38" y="70"/>
                    <a:pt x="38" y="69"/>
                  </a:cubicBezTo>
                  <a:cubicBezTo>
                    <a:pt x="39" y="69"/>
                    <a:pt x="40" y="69"/>
                    <a:pt x="41" y="69"/>
                  </a:cubicBezTo>
                  <a:cubicBezTo>
                    <a:pt x="41" y="69"/>
                    <a:pt x="42" y="69"/>
                    <a:pt x="43" y="69"/>
                  </a:cubicBezTo>
                  <a:close/>
                </a:path>
              </a:pathLst>
            </a:custGeom>
            <a:grpFill/>
            <a:ln>
              <a:noFill/>
            </a:ln>
          </p:spPr>
          <p:txBody>
            <a:bodyPr vert="horz" wrap="square" lIns="91440" tIns="45720" rIns="91440" bIns="45720" numCol="1" anchor="t" anchorCtr="0" compatLnSpc="1"/>
            <a:lstStyle/>
            <a:p>
              <a:endParaRPr lang="zh-CN" altLang="en-US"/>
            </a:p>
          </p:txBody>
        </p:sp>
        <p:sp>
          <p:nvSpPr>
            <p:cNvPr id="293" name="Freeform 224"/>
            <p:cNvSpPr/>
            <p:nvPr/>
          </p:nvSpPr>
          <p:spPr bwMode="auto">
            <a:xfrm>
              <a:off x="4670042" y="4395613"/>
              <a:ext cx="70343" cy="35172"/>
            </a:xfrm>
            <a:custGeom>
              <a:avLst/>
              <a:gdLst>
                <a:gd name="T0" fmla="*/ 33 w 34"/>
                <a:gd name="T1" fmla="*/ 0 h 17"/>
                <a:gd name="T2" fmla="*/ 0 w 34"/>
                <a:gd name="T3" fmla="*/ 0 h 17"/>
                <a:gd name="T4" fmla="*/ 0 w 34"/>
                <a:gd name="T5" fmla="*/ 2 h 17"/>
                <a:gd name="T6" fmla="*/ 17 w 34"/>
                <a:gd name="T7" fmla="*/ 17 h 17"/>
                <a:gd name="T8" fmla="*/ 34 w 34"/>
                <a:gd name="T9" fmla="*/ 2 h 17"/>
                <a:gd name="T10" fmla="*/ 33 w 34"/>
                <a:gd name="T11" fmla="*/ 0 h 17"/>
              </a:gdLst>
              <a:ahLst/>
              <a:cxnLst>
                <a:cxn ang="0">
                  <a:pos x="T0" y="T1"/>
                </a:cxn>
                <a:cxn ang="0">
                  <a:pos x="T2" y="T3"/>
                </a:cxn>
                <a:cxn ang="0">
                  <a:pos x="T4" y="T5"/>
                </a:cxn>
                <a:cxn ang="0">
                  <a:pos x="T6" y="T7"/>
                </a:cxn>
                <a:cxn ang="0">
                  <a:pos x="T8" y="T9"/>
                </a:cxn>
                <a:cxn ang="0">
                  <a:pos x="T10" y="T11"/>
                </a:cxn>
              </a:cxnLst>
              <a:rect l="0" t="0" r="r" b="b"/>
              <a:pathLst>
                <a:path w="34" h="17">
                  <a:moveTo>
                    <a:pt x="33" y="0"/>
                  </a:moveTo>
                  <a:cubicBezTo>
                    <a:pt x="0" y="0"/>
                    <a:pt x="0" y="0"/>
                    <a:pt x="0" y="0"/>
                  </a:cubicBezTo>
                  <a:cubicBezTo>
                    <a:pt x="0" y="1"/>
                    <a:pt x="0" y="1"/>
                    <a:pt x="0" y="2"/>
                  </a:cubicBezTo>
                  <a:cubicBezTo>
                    <a:pt x="0" y="11"/>
                    <a:pt x="8" y="17"/>
                    <a:pt x="17" y="17"/>
                  </a:cubicBezTo>
                  <a:cubicBezTo>
                    <a:pt x="25" y="17"/>
                    <a:pt x="34" y="11"/>
                    <a:pt x="34" y="2"/>
                  </a:cubicBezTo>
                  <a:cubicBezTo>
                    <a:pt x="34" y="1"/>
                    <a:pt x="33" y="1"/>
                    <a:pt x="33"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94" name="组合 293"/>
          <p:cNvGrpSpPr/>
          <p:nvPr/>
        </p:nvGrpSpPr>
        <p:grpSpPr>
          <a:xfrm>
            <a:off x="6363185" y="4244138"/>
            <a:ext cx="568023" cy="549559"/>
            <a:chOff x="7354887" y="4051809"/>
            <a:chExt cx="568023" cy="549559"/>
          </a:xfrm>
          <a:solidFill>
            <a:srgbClr val="E84254"/>
          </a:solidFill>
          <a:effectLst>
            <a:outerShdw blurRad="228600" dist="444500" dir="5400000" algn="t" rotWithShape="0">
              <a:prstClr val="black">
                <a:alpha val="40000"/>
              </a:prstClr>
            </a:outerShdw>
          </a:effectLst>
        </p:grpSpPr>
        <p:sp>
          <p:nvSpPr>
            <p:cNvPr id="295" name="Freeform 195"/>
            <p:cNvSpPr/>
            <p:nvPr/>
          </p:nvSpPr>
          <p:spPr bwMode="auto">
            <a:xfrm>
              <a:off x="7563280" y="4268115"/>
              <a:ext cx="176738" cy="278736"/>
            </a:xfrm>
            <a:custGeom>
              <a:avLst/>
              <a:gdLst>
                <a:gd name="T0" fmla="*/ 9 w 85"/>
                <a:gd name="T1" fmla="*/ 26 h 134"/>
                <a:gd name="T2" fmla="*/ 15 w 85"/>
                <a:gd name="T3" fmla="*/ 33 h 134"/>
                <a:gd name="T4" fmla="*/ 31 w 85"/>
                <a:gd name="T5" fmla="*/ 39 h 134"/>
                <a:gd name="T6" fmla="*/ 30 w 85"/>
                <a:gd name="T7" fmla="*/ 16 h 134"/>
                <a:gd name="T8" fmla="*/ 25 w 85"/>
                <a:gd name="T9" fmla="*/ 8 h 134"/>
                <a:gd name="T10" fmla="*/ 34 w 85"/>
                <a:gd name="T11" fmla="*/ 0 h 134"/>
                <a:gd name="T12" fmla="*/ 42 w 85"/>
                <a:gd name="T13" fmla="*/ 8 h 134"/>
                <a:gd name="T14" fmla="*/ 38 w 85"/>
                <a:gd name="T15" fmla="*/ 16 h 134"/>
                <a:gd name="T16" fmla="*/ 53 w 85"/>
                <a:gd name="T17" fmla="*/ 73 h 134"/>
                <a:gd name="T18" fmla="*/ 64 w 85"/>
                <a:gd name="T19" fmla="*/ 62 h 134"/>
                <a:gd name="T20" fmla="*/ 73 w 85"/>
                <a:gd name="T21" fmla="*/ 54 h 134"/>
                <a:gd name="T22" fmla="*/ 82 w 85"/>
                <a:gd name="T23" fmla="*/ 62 h 134"/>
                <a:gd name="T24" fmla="*/ 74 w 85"/>
                <a:gd name="T25" fmla="*/ 70 h 134"/>
                <a:gd name="T26" fmla="*/ 68 w 85"/>
                <a:gd name="T27" fmla="*/ 70 h 134"/>
                <a:gd name="T28" fmla="*/ 59 w 85"/>
                <a:gd name="T29" fmla="*/ 81 h 134"/>
                <a:gd name="T30" fmla="*/ 85 w 85"/>
                <a:gd name="T31" fmla="*/ 129 h 134"/>
                <a:gd name="T32" fmla="*/ 79 w 85"/>
                <a:gd name="T33" fmla="*/ 134 h 134"/>
                <a:gd name="T34" fmla="*/ 32 w 85"/>
                <a:gd name="T35" fmla="*/ 47 h 134"/>
                <a:gd name="T36" fmla="*/ 12 w 85"/>
                <a:gd name="T37" fmla="*/ 42 h 134"/>
                <a:gd name="T38" fmla="*/ 9 w 85"/>
                <a:gd name="T39" fmla="*/ 43 h 134"/>
                <a:gd name="T40" fmla="*/ 0 w 85"/>
                <a:gd name="T41" fmla="*/ 34 h 134"/>
                <a:gd name="T42" fmla="*/ 9 w 85"/>
                <a:gd name="T4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34">
                  <a:moveTo>
                    <a:pt x="9" y="26"/>
                  </a:moveTo>
                  <a:cubicBezTo>
                    <a:pt x="12" y="26"/>
                    <a:pt x="12" y="31"/>
                    <a:pt x="15" y="33"/>
                  </a:cubicBezTo>
                  <a:cubicBezTo>
                    <a:pt x="20" y="36"/>
                    <a:pt x="27" y="37"/>
                    <a:pt x="31" y="39"/>
                  </a:cubicBezTo>
                  <a:cubicBezTo>
                    <a:pt x="29" y="32"/>
                    <a:pt x="29" y="24"/>
                    <a:pt x="30" y="16"/>
                  </a:cubicBezTo>
                  <a:cubicBezTo>
                    <a:pt x="28" y="13"/>
                    <a:pt x="25" y="12"/>
                    <a:pt x="25" y="8"/>
                  </a:cubicBezTo>
                  <a:cubicBezTo>
                    <a:pt x="25" y="3"/>
                    <a:pt x="29" y="0"/>
                    <a:pt x="34" y="0"/>
                  </a:cubicBezTo>
                  <a:cubicBezTo>
                    <a:pt x="38" y="0"/>
                    <a:pt x="42" y="3"/>
                    <a:pt x="42" y="8"/>
                  </a:cubicBezTo>
                  <a:cubicBezTo>
                    <a:pt x="42" y="11"/>
                    <a:pt x="40" y="13"/>
                    <a:pt x="38" y="16"/>
                  </a:cubicBezTo>
                  <a:cubicBezTo>
                    <a:pt x="38" y="36"/>
                    <a:pt x="42" y="56"/>
                    <a:pt x="53" y="73"/>
                  </a:cubicBezTo>
                  <a:cubicBezTo>
                    <a:pt x="56" y="68"/>
                    <a:pt x="60" y="65"/>
                    <a:pt x="64" y="62"/>
                  </a:cubicBezTo>
                  <a:cubicBezTo>
                    <a:pt x="65" y="58"/>
                    <a:pt x="69" y="54"/>
                    <a:pt x="73" y="54"/>
                  </a:cubicBezTo>
                  <a:cubicBezTo>
                    <a:pt x="77" y="53"/>
                    <a:pt x="82" y="58"/>
                    <a:pt x="82" y="62"/>
                  </a:cubicBezTo>
                  <a:cubicBezTo>
                    <a:pt x="82" y="67"/>
                    <a:pt x="78" y="70"/>
                    <a:pt x="74" y="70"/>
                  </a:cubicBezTo>
                  <a:cubicBezTo>
                    <a:pt x="71" y="70"/>
                    <a:pt x="70" y="71"/>
                    <a:pt x="68" y="70"/>
                  </a:cubicBezTo>
                  <a:cubicBezTo>
                    <a:pt x="62" y="71"/>
                    <a:pt x="59" y="74"/>
                    <a:pt x="59" y="81"/>
                  </a:cubicBezTo>
                  <a:cubicBezTo>
                    <a:pt x="69" y="96"/>
                    <a:pt x="79" y="112"/>
                    <a:pt x="85" y="129"/>
                  </a:cubicBezTo>
                  <a:cubicBezTo>
                    <a:pt x="79" y="134"/>
                    <a:pt x="79" y="134"/>
                    <a:pt x="79" y="134"/>
                  </a:cubicBezTo>
                  <a:cubicBezTo>
                    <a:pt x="67" y="106"/>
                    <a:pt x="40" y="79"/>
                    <a:pt x="32" y="47"/>
                  </a:cubicBezTo>
                  <a:cubicBezTo>
                    <a:pt x="12" y="42"/>
                    <a:pt x="12" y="42"/>
                    <a:pt x="12" y="42"/>
                  </a:cubicBezTo>
                  <a:cubicBezTo>
                    <a:pt x="11" y="42"/>
                    <a:pt x="10" y="43"/>
                    <a:pt x="9" y="43"/>
                  </a:cubicBezTo>
                  <a:cubicBezTo>
                    <a:pt x="4" y="43"/>
                    <a:pt x="0" y="39"/>
                    <a:pt x="0" y="34"/>
                  </a:cubicBezTo>
                  <a:cubicBezTo>
                    <a:pt x="0" y="30"/>
                    <a:pt x="5" y="26"/>
                    <a:pt x="9" y="26"/>
                  </a:cubicBezTo>
                  <a:close/>
                </a:path>
              </a:pathLst>
            </a:custGeom>
            <a:grpFill/>
            <a:ln>
              <a:noFill/>
            </a:ln>
          </p:spPr>
          <p:txBody>
            <a:bodyPr vert="horz" wrap="square" lIns="91440" tIns="45720" rIns="91440" bIns="45720" numCol="1" anchor="t" anchorCtr="0" compatLnSpc="1"/>
            <a:lstStyle/>
            <a:p>
              <a:endParaRPr lang="zh-CN" altLang="en-US"/>
            </a:p>
          </p:txBody>
        </p:sp>
        <p:sp>
          <p:nvSpPr>
            <p:cNvPr id="296" name="Freeform 196"/>
            <p:cNvSpPr>
              <a:spLocks noEditPoints="1"/>
            </p:cNvSpPr>
            <p:nvPr/>
          </p:nvSpPr>
          <p:spPr bwMode="auto">
            <a:xfrm>
              <a:off x="7354887" y="4185462"/>
              <a:ext cx="239168" cy="355234"/>
            </a:xfrm>
            <a:custGeom>
              <a:avLst/>
              <a:gdLst>
                <a:gd name="T0" fmla="*/ 113 w 115"/>
                <a:gd name="T1" fmla="*/ 62 h 171"/>
                <a:gd name="T2" fmla="*/ 115 w 115"/>
                <a:gd name="T3" fmla="*/ 86 h 171"/>
                <a:gd name="T4" fmla="*/ 90 w 115"/>
                <a:gd name="T5" fmla="*/ 127 h 171"/>
                <a:gd name="T6" fmla="*/ 58 w 115"/>
                <a:gd name="T7" fmla="*/ 103 h 171"/>
                <a:gd name="T8" fmla="*/ 60 w 115"/>
                <a:gd name="T9" fmla="*/ 86 h 171"/>
                <a:gd name="T10" fmla="*/ 52 w 115"/>
                <a:gd name="T11" fmla="*/ 72 h 171"/>
                <a:gd name="T12" fmla="*/ 78 w 115"/>
                <a:gd name="T13" fmla="*/ 36 h 171"/>
                <a:gd name="T14" fmla="*/ 113 w 115"/>
                <a:gd name="T15" fmla="*/ 62 h 171"/>
                <a:gd name="T16" fmla="*/ 46 w 115"/>
                <a:gd name="T17" fmla="*/ 69 h 171"/>
                <a:gd name="T18" fmla="*/ 0 w 115"/>
                <a:gd name="T19" fmla="*/ 108 h 171"/>
                <a:gd name="T20" fmla="*/ 51 w 115"/>
                <a:gd name="T21" fmla="*/ 111 h 171"/>
                <a:gd name="T22" fmla="*/ 55 w 115"/>
                <a:gd name="T23" fmla="*/ 92 h 171"/>
                <a:gd name="T24" fmla="*/ 15 w 115"/>
                <a:gd name="T25" fmla="*/ 103 h 171"/>
                <a:gd name="T26" fmla="*/ 53 w 115"/>
                <a:gd name="T27" fmla="*/ 84 h 171"/>
                <a:gd name="T28" fmla="*/ 46 w 115"/>
                <a:gd name="T29" fmla="*/ 69 h 171"/>
                <a:gd name="T30" fmla="*/ 86 w 115"/>
                <a:gd name="T31" fmla="*/ 135 h 171"/>
                <a:gd name="T32" fmla="*/ 67 w 115"/>
                <a:gd name="T33" fmla="*/ 131 h 171"/>
                <a:gd name="T34" fmla="*/ 62 w 115"/>
                <a:gd name="T35" fmla="*/ 156 h 171"/>
                <a:gd name="T36" fmla="*/ 62 w 115"/>
                <a:gd name="T37" fmla="*/ 127 h 171"/>
                <a:gd name="T38" fmla="*/ 54 w 115"/>
                <a:gd name="T39" fmla="*/ 117 h 171"/>
                <a:gd name="T40" fmla="*/ 68 w 115"/>
                <a:gd name="T41" fmla="*/ 171 h 171"/>
                <a:gd name="T42" fmla="*/ 86 w 115"/>
                <a:gd name="T43" fmla="*/ 135 h 171"/>
                <a:gd name="T44" fmla="*/ 70 w 115"/>
                <a:gd name="T45" fmla="*/ 31 h 171"/>
                <a:gd name="T46" fmla="*/ 37 w 115"/>
                <a:gd name="T47" fmla="*/ 0 h 171"/>
                <a:gd name="T48" fmla="*/ 43 w 115"/>
                <a:gd name="T49" fmla="*/ 63 h 171"/>
                <a:gd name="T50" fmla="*/ 47 w 115"/>
                <a:gd name="T51" fmla="*/ 49 h 171"/>
                <a:gd name="T52" fmla="*/ 36 w 115"/>
                <a:gd name="T53" fmla="*/ 18 h 171"/>
                <a:gd name="T54" fmla="*/ 51 w 115"/>
                <a:gd name="T55" fmla="*/ 43 h 171"/>
                <a:gd name="T56" fmla="*/ 70 w 115"/>
                <a:gd name="T57" fmla="*/ 31 h 171"/>
                <a:gd name="T58" fmla="*/ 74 w 115"/>
                <a:gd name="T59" fmla="*/ 109 h 171"/>
                <a:gd name="T60" fmla="*/ 62 w 115"/>
                <a:gd name="T61" fmla="*/ 100 h 171"/>
                <a:gd name="T62" fmla="*/ 68 w 115"/>
                <a:gd name="T63" fmla="*/ 114 h 171"/>
                <a:gd name="T64" fmla="*/ 74 w 115"/>
                <a:gd name="T65" fmla="*/ 109 h 171"/>
                <a:gd name="T66" fmla="*/ 61 w 115"/>
                <a:gd name="T67" fmla="*/ 71 h 171"/>
                <a:gd name="T68" fmla="*/ 73 w 115"/>
                <a:gd name="T69" fmla="*/ 57 h 171"/>
                <a:gd name="T70" fmla="*/ 66 w 115"/>
                <a:gd name="T71" fmla="*/ 51 h 171"/>
                <a:gd name="T72" fmla="*/ 61 w 115"/>
                <a:gd name="T73" fmla="*/ 71 h 171"/>
                <a:gd name="T74" fmla="*/ 73 w 115"/>
                <a:gd name="T75" fmla="*/ 66 h 171"/>
                <a:gd name="T76" fmla="*/ 65 w 115"/>
                <a:gd name="T77" fmla="*/ 77 h 171"/>
                <a:gd name="T78" fmla="*/ 77 w 115"/>
                <a:gd name="T79" fmla="*/ 72 h 171"/>
                <a:gd name="T80" fmla="*/ 73 w 115"/>
                <a:gd name="T81" fmla="*/ 66 h 171"/>
                <a:gd name="T82" fmla="*/ 76 w 115"/>
                <a:gd name="T83" fmla="*/ 79 h 171"/>
                <a:gd name="T84" fmla="*/ 66 w 115"/>
                <a:gd name="T85" fmla="*/ 85 h 171"/>
                <a:gd name="T86" fmla="*/ 76 w 115"/>
                <a:gd name="T87" fmla="*/ 87 h 171"/>
                <a:gd name="T88" fmla="*/ 76 w 115"/>
                <a:gd name="T89" fmla="*/ 79 h 171"/>
                <a:gd name="T90" fmla="*/ 81 w 115"/>
                <a:gd name="T91" fmla="*/ 96 h 171"/>
                <a:gd name="T92" fmla="*/ 66 w 115"/>
                <a:gd name="T93" fmla="*/ 94 h 171"/>
                <a:gd name="T94" fmla="*/ 78 w 115"/>
                <a:gd name="T95" fmla="*/ 103 h 171"/>
                <a:gd name="T96" fmla="*/ 81 w 115"/>
                <a:gd name="T97"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71">
                  <a:moveTo>
                    <a:pt x="113" y="62"/>
                  </a:moveTo>
                  <a:cubicBezTo>
                    <a:pt x="91" y="59"/>
                    <a:pt x="85" y="87"/>
                    <a:pt x="115" y="86"/>
                  </a:cubicBezTo>
                  <a:cubicBezTo>
                    <a:pt x="114" y="106"/>
                    <a:pt x="107" y="121"/>
                    <a:pt x="90" y="127"/>
                  </a:cubicBezTo>
                  <a:cubicBezTo>
                    <a:pt x="72" y="131"/>
                    <a:pt x="59" y="119"/>
                    <a:pt x="58" y="103"/>
                  </a:cubicBezTo>
                  <a:cubicBezTo>
                    <a:pt x="57" y="96"/>
                    <a:pt x="61" y="90"/>
                    <a:pt x="60" y="86"/>
                  </a:cubicBezTo>
                  <a:cubicBezTo>
                    <a:pt x="58" y="81"/>
                    <a:pt x="55" y="79"/>
                    <a:pt x="52" y="72"/>
                  </a:cubicBezTo>
                  <a:cubicBezTo>
                    <a:pt x="46" y="49"/>
                    <a:pt x="56" y="38"/>
                    <a:pt x="78" y="36"/>
                  </a:cubicBezTo>
                  <a:cubicBezTo>
                    <a:pt x="91" y="33"/>
                    <a:pt x="113" y="49"/>
                    <a:pt x="113" y="62"/>
                  </a:cubicBezTo>
                  <a:close/>
                  <a:moveTo>
                    <a:pt x="46" y="69"/>
                  </a:moveTo>
                  <a:cubicBezTo>
                    <a:pt x="22" y="69"/>
                    <a:pt x="12" y="96"/>
                    <a:pt x="0" y="108"/>
                  </a:cubicBezTo>
                  <a:cubicBezTo>
                    <a:pt x="17" y="115"/>
                    <a:pt x="34" y="117"/>
                    <a:pt x="51" y="111"/>
                  </a:cubicBezTo>
                  <a:cubicBezTo>
                    <a:pt x="51" y="105"/>
                    <a:pt x="54" y="98"/>
                    <a:pt x="55" y="92"/>
                  </a:cubicBezTo>
                  <a:cubicBezTo>
                    <a:pt x="42" y="93"/>
                    <a:pt x="29" y="96"/>
                    <a:pt x="15" y="103"/>
                  </a:cubicBezTo>
                  <a:cubicBezTo>
                    <a:pt x="21" y="95"/>
                    <a:pt x="34" y="88"/>
                    <a:pt x="53" y="84"/>
                  </a:cubicBezTo>
                  <a:cubicBezTo>
                    <a:pt x="51" y="79"/>
                    <a:pt x="46" y="75"/>
                    <a:pt x="46" y="69"/>
                  </a:cubicBezTo>
                  <a:close/>
                  <a:moveTo>
                    <a:pt x="86" y="135"/>
                  </a:moveTo>
                  <a:cubicBezTo>
                    <a:pt x="79" y="136"/>
                    <a:pt x="72" y="134"/>
                    <a:pt x="67" y="131"/>
                  </a:cubicBezTo>
                  <a:cubicBezTo>
                    <a:pt x="61" y="140"/>
                    <a:pt x="60" y="148"/>
                    <a:pt x="62" y="156"/>
                  </a:cubicBezTo>
                  <a:cubicBezTo>
                    <a:pt x="58" y="148"/>
                    <a:pt x="56" y="139"/>
                    <a:pt x="62" y="127"/>
                  </a:cubicBezTo>
                  <a:cubicBezTo>
                    <a:pt x="59" y="125"/>
                    <a:pt x="56" y="121"/>
                    <a:pt x="54" y="117"/>
                  </a:cubicBezTo>
                  <a:cubicBezTo>
                    <a:pt x="40" y="135"/>
                    <a:pt x="44" y="153"/>
                    <a:pt x="68" y="171"/>
                  </a:cubicBezTo>
                  <a:cubicBezTo>
                    <a:pt x="63" y="155"/>
                    <a:pt x="85" y="147"/>
                    <a:pt x="86" y="135"/>
                  </a:cubicBezTo>
                  <a:close/>
                  <a:moveTo>
                    <a:pt x="70" y="31"/>
                  </a:moveTo>
                  <a:cubicBezTo>
                    <a:pt x="64" y="19"/>
                    <a:pt x="38" y="18"/>
                    <a:pt x="37" y="0"/>
                  </a:cubicBezTo>
                  <a:cubicBezTo>
                    <a:pt x="18" y="29"/>
                    <a:pt x="21" y="49"/>
                    <a:pt x="43" y="63"/>
                  </a:cubicBezTo>
                  <a:cubicBezTo>
                    <a:pt x="44" y="58"/>
                    <a:pt x="45" y="53"/>
                    <a:pt x="47" y="49"/>
                  </a:cubicBezTo>
                  <a:cubicBezTo>
                    <a:pt x="37" y="39"/>
                    <a:pt x="35" y="28"/>
                    <a:pt x="36" y="18"/>
                  </a:cubicBezTo>
                  <a:cubicBezTo>
                    <a:pt x="37" y="27"/>
                    <a:pt x="42" y="36"/>
                    <a:pt x="51" y="43"/>
                  </a:cubicBezTo>
                  <a:cubicBezTo>
                    <a:pt x="56" y="37"/>
                    <a:pt x="62" y="33"/>
                    <a:pt x="70" y="31"/>
                  </a:cubicBezTo>
                  <a:close/>
                  <a:moveTo>
                    <a:pt x="74" y="109"/>
                  </a:moveTo>
                  <a:cubicBezTo>
                    <a:pt x="73" y="106"/>
                    <a:pt x="66" y="103"/>
                    <a:pt x="62" y="100"/>
                  </a:cubicBezTo>
                  <a:cubicBezTo>
                    <a:pt x="63" y="105"/>
                    <a:pt x="64" y="109"/>
                    <a:pt x="68" y="114"/>
                  </a:cubicBezTo>
                  <a:cubicBezTo>
                    <a:pt x="73" y="117"/>
                    <a:pt x="77" y="112"/>
                    <a:pt x="74" y="109"/>
                  </a:cubicBezTo>
                  <a:close/>
                  <a:moveTo>
                    <a:pt x="61" y="71"/>
                  </a:moveTo>
                  <a:cubicBezTo>
                    <a:pt x="65" y="58"/>
                    <a:pt x="72" y="62"/>
                    <a:pt x="73" y="57"/>
                  </a:cubicBezTo>
                  <a:cubicBezTo>
                    <a:pt x="75" y="52"/>
                    <a:pt x="69" y="47"/>
                    <a:pt x="66" y="51"/>
                  </a:cubicBezTo>
                  <a:cubicBezTo>
                    <a:pt x="60" y="56"/>
                    <a:pt x="57" y="63"/>
                    <a:pt x="61" y="71"/>
                  </a:cubicBezTo>
                  <a:close/>
                  <a:moveTo>
                    <a:pt x="73" y="66"/>
                  </a:moveTo>
                  <a:cubicBezTo>
                    <a:pt x="69" y="69"/>
                    <a:pt x="67" y="73"/>
                    <a:pt x="65" y="77"/>
                  </a:cubicBezTo>
                  <a:cubicBezTo>
                    <a:pt x="69" y="76"/>
                    <a:pt x="73" y="74"/>
                    <a:pt x="77" y="72"/>
                  </a:cubicBezTo>
                  <a:cubicBezTo>
                    <a:pt x="82" y="68"/>
                    <a:pt x="77" y="61"/>
                    <a:pt x="73" y="66"/>
                  </a:cubicBezTo>
                  <a:close/>
                  <a:moveTo>
                    <a:pt x="76" y="79"/>
                  </a:moveTo>
                  <a:cubicBezTo>
                    <a:pt x="71" y="80"/>
                    <a:pt x="68" y="82"/>
                    <a:pt x="66" y="85"/>
                  </a:cubicBezTo>
                  <a:cubicBezTo>
                    <a:pt x="69" y="86"/>
                    <a:pt x="73" y="87"/>
                    <a:pt x="76" y="87"/>
                  </a:cubicBezTo>
                  <a:cubicBezTo>
                    <a:pt x="83" y="87"/>
                    <a:pt x="81" y="78"/>
                    <a:pt x="76" y="79"/>
                  </a:cubicBezTo>
                  <a:close/>
                  <a:moveTo>
                    <a:pt x="81" y="96"/>
                  </a:moveTo>
                  <a:cubicBezTo>
                    <a:pt x="78" y="93"/>
                    <a:pt x="73" y="93"/>
                    <a:pt x="66" y="94"/>
                  </a:cubicBezTo>
                  <a:cubicBezTo>
                    <a:pt x="70" y="98"/>
                    <a:pt x="73" y="101"/>
                    <a:pt x="78" y="103"/>
                  </a:cubicBezTo>
                  <a:cubicBezTo>
                    <a:pt x="83" y="104"/>
                    <a:pt x="84" y="100"/>
                    <a:pt x="81" y="96"/>
                  </a:cubicBezTo>
                  <a:close/>
                </a:path>
              </a:pathLst>
            </a:custGeom>
            <a:grpFill/>
            <a:ln>
              <a:noFill/>
            </a:ln>
          </p:spPr>
          <p:txBody>
            <a:bodyPr vert="horz" wrap="square" lIns="91440" tIns="45720" rIns="91440" bIns="45720" numCol="1" anchor="t" anchorCtr="0" compatLnSpc="1"/>
            <a:lstStyle/>
            <a:p>
              <a:endParaRPr lang="zh-CN" altLang="en-US"/>
            </a:p>
          </p:txBody>
        </p:sp>
        <p:sp>
          <p:nvSpPr>
            <p:cNvPr id="297" name="Freeform 197"/>
            <p:cNvSpPr>
              <a:spLocks noEditPoints="1"/>
            </p:cNvSpPr>
            <p:nvPr/>
          </p:nvSpPr>
          <p:spPr bwMode="auto">
            <a:xfrm>
              <a:off x="7511402" y="4374510"/>
              <a:ext cx="190807" cy="226858"/>
            </a:xfrm>
            <a:custGeom>
              <a:avLst/>
              <a:gdLst>
                <a:gd name="T0" fmla="*/ 90 w 92"/>
                <a:gd name="T1" fmla="*/ 57 h 109"/>
                <a:gd name="T2" fmla="*/ 83 w 92"/>
                <a:gd name="T3" fmla="*/ 56 h 109"/>
                <a:gd name="T4" fmla="*/ 0 w 92"/>
                <a:gd name="T5" fmla="*/ 109 h 109"/>
                <a:gd name="T6" fmla="*/ 87 w 92"/>
                <a:gd name="T7" fmla="*/ 63 h 109"/>
                <a:gd name="T8" fmla="*/ 92 w 92"/>
                <a:gd name="T9" fmla="*/ 60 h 109"/>
                <a:gd name="T10" fmla="*/ 90 w 92"/>
                <a:gd name="T11" fmla="*/ 57 h 109"/>
                <a:gd name="T12" fmla="*/ 77 w 92"/>
                <a:gd name="T13" fmla="*/ 56 h 109"/>
                <a:gd name="T14" fmla="*/ 79 w 92"/>
                <a:gd name="T15" fmla="*/ 61 h 109"/>
                <a:gd name="T16" fmla="*/ 17 w 92"/>
                <a:gd name="T17" fmla="*/ 84 h 109"/>
                <a:gd name="T18" fmla="*/ 77 w 92"/>
                <a:gd name="T19"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9">
                  <a:moveTo>
                    <a:pt x="90" y="57"/>
                  </a:moveTo>
                  <a:cubicBezTo>
                    <a:pt x="83" y="56"/>
                    <a:pt x="83" y="56"/>
                    <a:pt x="83" y="56"/>
                  </a:cubicBezTo>
                  <a:cubicBezTo>
                    <a:pt x="47" y="0"/>
                    <a:pt x="0" y="43"/>
                    <a:pt x="0" y="109"/>
                  </a:cubicBezTo>
                  <a:cubicBezTo>
                    <a:pt x="33" y="80"/>
                    <a:pt x="73" y="108"/>
                    <a:pt x="87" y="63"/>
                  </a:cubicBezTo>
                  <a:cubicBezTo>
                    <a:pt x="92" y="60"/>
                    <a:pt x="92" y="60"/>
                    <a:pt x="92" y="60"/>
                  </a:cubicBezTo>
                  <a:cubicBezTo>
                    <a:pt x="90" y="57"/>
                    <a:pt x="90" y="57"/>
                    <a:pt x="90" y="57"/>
                  </a:cubicBezTo>
                  <a:close/>
                  <a:moveTo>
                    <a:pt x="77" y="56"/>
                  </a:moveTo>
                  <a:cubicBezTo>
                    <a:pt x="81" y="57"/>
                    <a:pt x="81" y="62"/>
                    <a:pt x="79" y="61"/>
                  </a:cubicBezTo>
                  <a:cubicBezTo>
                    <a:pt x="58" y="61"/>
                    <a:pt x="38" y="67"/>
                    <a:pt x="17" y="84"/>
                  </a:cubicBezTo>
                  <a:cubicBezTo>
                    <a:pt x="27" y="71"/>
                    <a:pt x="39" y="58"/>
                    <a:pt x="77" y="56"/>
                  </a:cubicBezTo>
                  <a:close/>
                </a:path>
              </a:pathLst>
            </a:custGeom>
            <a:grpFill/>
            <a:ln>
              <a:noFill/>
            </a:ln>
          </p:spPr>
          <p:txBody>
            <a:bodyPr vert="horz" wrap="square" lIns="91440" tIns="45720" rIns="91440" bIns="45720" numCol="1" anchor="t" anchorCtr="0" compatLnSpc="1"/>
            <a:lstStyle/>
            <a:p>
              <a:endParaRPr lang="zh-CN" altLang="en-US"/>
            </a:p>
          </p:txBody>
        </p:sp>
        <p:sp>
          <p:nvSpPr>
            <p:cNvPr id="298" name="Freeform 198"/>
            <p:cNvSpPr>
              <a:spLocks noEditPoints="1"/>
            </p:cNvSpPr>
            <p:nvPr/>
          </p:nvSpPr>
          <p:spPr bwMode="auto">
            <a:xfrm>
              <a:off x="7686381" y="4263719"/>
              <a:ext cx="167945" cy="206634"/>
            </a:xfrm>
            <a:custGeom>
              <a:avLst/>
              <a:gdLst>
                <a:gd name="T0" fmla="*/ 13 w 81"/>
                <a:gd name="T1" fmla="*/ 77 h 99"/>
                <a:gd name="T2" fmla="*/ 5 w 81"/>
                <a:gd name="T3" fmla="*/ 54 h 99"/>
                <a:gd name="T4" fmla="*/ 18 w 81"/>
                <a:gd name="T5" fmla="*/ 7 h 99"/>
                <a:gd name="T6" fmla="*/ 55 w 81"/>
                <a:gd name="T7" fmla="*/ 23 h 99"/>
                <a:gd name="T8" fmla="*/ 58 w 81"/>
                <a:gd name="T9" fmla="*/ 40 h 99"/>
                <a:gd name="T10" fmla="*/ 69 w 81"/>
                <a:gd name="T11" fmla="*/ 50 h 99"/>
                <a:gd name="T12" fmla="*/ 54 w 81"/>
                <a:gd name="T13" fmla="*/ 93 h 99"/>
                <a:gd name="T14" fmla="*/ 13 w 81"/>
                <a:gd name="T15" fmla="*/ 77 h 99"/>
                <a:gd name="T16" fmla="*/ 38 w 81"/>
                <a:gd name="T17" fmla="*/ 21 h 99"/>
                <a:gd name="T18" fmla="*/ 52 w 81"/>
                <a:gd name="T19" fmla="*/ 27 h 99"/>
                <a:gd name="T20" fmla="*/ 43 w 81"/>
                <a:gd name="T21" fmla="*/ 15 h 99"/>
                <a:gd name="T22" fmla="*/ 38 w 81"/>
                <a:gd name="T23" fmla="*/ 21 h 99"/>
                <a:gd name="T24" fmla="*/ 61 w 81"/>
                <a:gd name="T25" fmla="*/ 54 h 99"/>
                <a:gd name="T26" fmla="*/ 53 w 81"/>
                <a:gd name="T27" fmla="*/ 71 h 99"/>
                <a:gd name="T28" fmla="*/ 62 w 81"/>
                <a:gd name="T29" fmla="*/ 75 h 99"/>
                <a:gd name="T30" fmla="*/ 61 w 81"/>
                <a:gd name="T31" fmla="*/ 54 h 99"/>
                <a:gd name="T32" fmla="*/ 51 w 81"/>
                <a:gd name="T33" fmla="*/ 62 h 99"/>
                <a:gd name="T34" fmla="*/ 56 w 81"/>
                <a:gd name="T35" fmla="*/ 50 h 99"/>
                <a:gd name="T36" fmla="*/ 45 w 81"/>
                <a:gd name="T37" fmla="*/ 58 h 99"/>
                <a:gd name="T38" fmla="*/ 51 w 81"/>
                <a:gd name="T39" fmla="*/ 62 h 99"/>
                <a:gd name="T40" fmla="*/ 45 w 81"/>
                <a:gd name="T41" fmla="*/ 50 h 99"/>
                <a:gd name="T42" fmla="*/ 52 w 81"/>
                <a:gd name="T43" fmla="*/ 41 h 99"/>
                <a:gd name="T44" fmla="*/ 42 w 81"/>
                <a:gd name="T45" fmla="*/ 43 h 99"/>
                <a:gd name="T46" fmla="*/ 45 w 81"/>
                <a:gd name="T47" fmla="*/ 50 h 99"/>
                <a:gd name="T48" fmla="*/ 35 w 81"/>
                <a:gd name="T49" fmla="*/ 36 h 99"/>
                <a:gd name="T50" fmla="*/ 50 w 81"/>
                <a:gd name="T51" fmla="*/ 33 h 99"/>
                <a:gd name="T52" fmla="*/ 36 w 81"/>
                <a:gd name="T53" fmla="*/ 28 h 99"/>
                <a:gd name="T54" fmla="*/ 35 w 81"/>
                <a:gd name="T55" fmla="*/ 3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99">
                  <a:moveTo>
                    <a:pt x="13" y="77"/>
                  </a:moveTo>
                  <a:cubicBezTo>
                    <a:pt x="35" y="74"/>
                    <a:pt x="34" y="45"/>
                    <a:pt x="5" y="54"/>
                  </a:cubicBezTo>
                  <a:cubicBezTo>
                    <a:pt x="0" y="34"/>
                    <a:pt x="3" y="18"/>
                    <a:pt x="18" y="7"/>
                  </a:cubicBezTo>
                  <a:cubicBezTo>
                    <a:pt x="34" y="0"/>
                    <a:pt x="49" y="7"/>
                    <a:pt x="55" y="23"/>
                  </a:cubicBezTo>
                  <a:cubicBezTo>
                    <a:pt x="58" y="29"/>
                    <a:pt x="56" y="36"/>
                    <a:pt x="58" y="40"/>
                  </a:cubicBezTo>
                  <a:cubicBezTo>
                    <a:pt x="61" y="44"/>
                    <a:pt x="65" y="44"/>
                    <a:pt x="69" y="50"/>
                  </a:cubicBezTo>
                  <a:cubicBezTo>
                    <a:pt x="81" y="71"/>
                    <a:pt x="74" y="84"/>
                    <a:pt x="54" y="93"/>
                  </a:cubicBezTo>
                  <a:cubicBezTo>
                    <a:pt x="42" y="99"/>
                    <a:pt x="17" y="89"/>
                    <a:pt x="13" y="77"/>
                  </a:cubicBezTo>
                  <a:close/>
                  <a:moveTo>
                    <a:pt x="38" y="21"/>
                  </a:moveTo>
                  <a:cubicBezTo>
                    <a:pt x="40" y="24"/>
                    <a:pt x="47" y="25"/>
                    <a:pt x="52" y="27"/>
                  </a:cubicBezTo>
                  <a:cubicBezTo>
                    <a:pt x="49" y="22"/>
                    <a:pt x="47" y="18"/>
                    <a:pt x="43" y="15"/>
                  </a:cubicBezTo>
                  <a:cubicBezTo>
                    <a:pt x="37" y="13"/>
                    <a:pt x="34" y="19"/>
                    <a:pt x="38" y="21"/>
                  </a:cubicBezTo>
                  <a:close/>
                  <a:moveTo>
                    <a:pt x="61" y="54"/>
                  </a:moveTo>
                  <a:cubicBezTo>
                    <a:pt x="61" y="67"/>
                    <a:pt x="53" y="65"/>
                    <a:pt x="53" y="71"/>
                  </a:cubicBezTo>
                  <a:cubicBezTo>
                    <a:pt x="52" y="77"/>
                    <a:pt x="59" y="79"/>
                    <a:pt x="62" y="75"/>
                  </a:cubicBezTo>
                  <a:cubicBezTo>
                    <a:pt x="65" y="68"/>
                    <a:pt x="67" y="61"/>
                    <a:pt x="61" y="54"/>
                  </a:cubicBezTo>
                  <a:close/>
                  <a:moveTo>
                    <a:pt x="51" y="62"/>
                  </a:moveTo>
                  <a:cubicBezTo>
                    <a:pt x="54" y="58"/>
                    <a:pt x="55" y="54"/>
                    <a:pt x="56" y="50"/>
                  </a:cubicBezTo>
                  <a:cubicBezTo>
                    <a:pt x="52" y="51"/>
                    <a:pt x="48" y="54"/>
                    <a:pt x="45" y="58"/>
                  </a:cubicBezTo>
                  <a:cubicBezTo>
                    <a:pt x="42" y="62"/>
                    <a:pt x="48" y="68"/>
                    <a:pt x="51" y="62"/>
                  </a:cubicBezTo>
                  <a:close/>
                  <a:moveTo>
                    <a:pt x="45" y="50"/>
                  </a:moveTo>
                  <a:cubicBezTo>
                    <a:pt x="48" y="48"/>
                    <a:pt x="51" y="45"/>
                    <a:pt x="52" y="41"/>
                  </a:cubicBezTo>
                  <a:cubicBezTo>
                    <a:pt x="49" y="41"/>
                    <a:pt x="45" y="42"/>
                    <a:pt x="42" y="43"/>
                  </a:cubicBezTo>
                  <a:cubicBezTo>
                    <a:pt x="35" y="45"/>
                    <a:pt x="40" y="53"/>
                    <a:pt x="45" y="50"/>
                  </a:cubicBezTo>
                  <a:close/>
                  <a:moveTo>
                    <a:pt x="35" y="36"/>
                  </a:moveTo>
                  <a:cubicBezTo>
                    <a:pt x="39" y="37"/>
                    <a:pt x="44" y="36"/>
                    <a:pt x="50" y="33"/>
                  </a:cubicBezTo>
                  <a:cubicBezTo>
                    <a:pt x="45" y="30"/>
                    <a:pt x="41" y="28"/>
                    <a:pt x="36" y="28"/>
                  </a:cubicBezTo>
                  <a:cubicBezTo>
                    <a:pt x="31" y="29"/>
                    <a:pt x="31" y="33"/>
                    <a:pt x="35" y="36"/>
                  </a:cubicBezTo>
                  <a:close/>
                </a:path>
              </a:pathLst>
            </a:custGeom>
            <a:grpFill/>
            <a:ln>
              <a:noFill/>
            </a:ln>
          </p:spPr>
          <p:txBody>
            <a:bodyPr vert="horz" wrap="square" lIns="91440" tIns="45720" rIns="91440" bIns="45720" numCol="1" anchor="t" anchorCtr="0" compatLnSpc="1"/>
            <a:lstStyle/>
            <a:p>
              <a:endParaRPr lang="zh-CN" altLang="en-US"/>
            </a:p>
          </p:txBody>
        </p:sp>
        <p:sp>
          <p:nvSpPr>
            <p:cNvPr id="299" name="Freeform 199"/>
            <p:cNvSpPr/>
            <p:nvPr/>
          </p:nvSpPr>
          <p:spPr bwMode="auto">
            <a:xfrm>
              <a:off x="7817395" y="4382423"/>
              <a:ext cx="105515" cy="123101"/>
            </a:xfrm>
            <a:custGeom>
              <a:avLst/>
              <a:gdLst>
                <a:gd name="T0" fmla="*/ 0 w 51"/>
                <a:gd name="T1" fmla="*/ 38 h 59"/>
                <a:gd name="T2" fmla="*/ 41 w 51"/>
                <a:gd name="T3" fmla="*/ 59 h 59"/>
                <a:gd name="T4" fmla="*/ 17 w 51"/>
                <a:gd name="T5" fmla="*/ 0 h 59"/>
                <a:gd name="T6" fmla="*/ 17 w 51"/>
                <a:gd name="T7" fmla="*/ 15 h 59"/>
                <a:gd name="T8" fmla="*/ 36 w 51"/>
                <a:gd name="T9" fmla="*/ 41 h 59"/>
                <a:gd name="T10" fmla="*/ 15 w 51"/>
                <a:gd name="T11" fmla="*/ 21 h 59"/>
                <a:gd name="T12" fmla="*/ 0 w 51"/>
                <a:gd name="T13" fmla="*/ 38 h 59"/>
              </a:gdLst>
              <a:ahLst/>
              <a:cxnLst>
                <a:cxn ang="0">
                  <a:pos x="T0" y="T1"/>
                </a:cxn>
                <a:cxn ang="0">
                  <a:pos x="T2" y="T3"/>
                </a:cxn>
                <a:cxn ang="0">
                  <a:pos x="T4" y="T5"/>
                </a:cxn>
                <a:cxn ang="0">
                  <a:pos x="T6" y="T7"/>
                </a:cxn>
                <a:cxn ang="0">
                  <a:pos x="T8" y="T9"/>
                </a:cxn>
                <a:cxn ang="0">
                  <a:pos x="T10" y="T11"/>
                </a:cxn>
                <a:cxn ang="0">
                  <a:pos x="T12" y="T13"/>
                </a:cxn>
              </a:cxnLst>
              <a:rect l="0" t="0" r="r" b="b"/>
              <a:pathLst>
                <a:path w="51" h="59">
                  <a:moveTo>
                    <a:pt x="0" y="38"/>
                  </a:moveTo>
                  <a:cubicBezTo>
                    <a:pt x="9" y="48"/>
                    <a:pt x="35" y="41"/>
                    <a:pt x="41" y="59"/>
                  </a:cubicBezTo>
                  <a:cubicBezTo>
                    <a:pt x="51" y="26"/>
                    <a:pt x="42" y="7"/>
                    <a:pt x="17" y="0"/>
                  </a:cubicBezTo>
                  <a:cubicBezTo>
                    <a:pt x="18" y="5"/>
                    <a:pt x="18" y="10"/>
                    <a:pt x="17" y="15"/>
                  </a:cubicBezTo>
                  <a:cubicBezTo>
                    <a:pt x="30" y="22"/>
                    <a:pt x="35" y="31"/>
                    <a:pt x="36" y="41"/>
                  </a:cubicBezTo>
                  <a:cubicBezTo>
                    <a:pt x="33" y="33"/>
                    <a:pt x="26" y="26"/>
                    <a:pt x="15" y="21"/>
                  </a:cubicBezTo>
                  <a:cubicBezTo>
                    <a:pt x="12" y="28"/>
                    <a:pt x="7" y="34"/>
                    <a:pt x="0" y="38"/>
                  </a:cubicBezTo>
                  <a:close/>
                </a:path>
              </a:pathLst>
            </a:custGeom>
            <a:grpFill/>
            <a:ln>
              <a:noFill/>
            </a:ln>
          </p:spPr>
          <p:txBody>
            <a:bodyPr vert="horz" wrap="square" lIns="91440" tIns="45720" rIns="91440" bIns="45720" numCol="1" anchor="t" anchorCtr="0" compatLnSpc="1"/>
            <a:lstStyle/>
            <a:p>
              <a:endParaRPr lang="zh-CN" altLang="en-US"/>
            </a:p>
          </p:txBody>
        </p:sp>
        <p:sp>
          <p:nvSpPr>
            <p:cNvPr id="300" name="Freeform 200"/>
            <p:cNvSpPr/>
            <p:nvPr/>
          </p:nvSpPr>
          <p:spPr bwMode="auto">
            <a:xfrm>
              <a:off x="7727708" y="4193375"/>
              <a:ext cx="83533" cy="87050"/>
            </a:xfrm>
            <a:custGeom>
              <a:avLst/>
              <a:gdLst>
                <a:gd name="T0" fmla="*/ 2 w 40"/>
                <a:gd name="T1" fmla="*/ 34 h 42"/>
                <a:gd name="T2" fmla="*/ 9 w 40"/>
                <a:gd name="T3" fmla="*/ 0 h 42"/>
                <a:gd name="T4" fmla="*/ 33 w 40"/>
                <a:gd name="T5" fmla="*/ 42 h 42"/>
                <a:gd name="T6" fmla="*/ 24 w 40"/>
                <a:gd name="T7" fmla="*/ 35 h 42"/>
                <a:gd name="T8" fmla="*/ 17 w 40"/>
                <a:gd name="T9" fmla="*/ 11 h 42"/>
                <a:gd name="T10" fmla="*/ 19 w 40"/>
                <a:gd name="T11" fmla="*/ 33 h 42"/>
                <a:gd name="T12" fmla="*/ 2 w 40"/>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40" h="42">
                  <a:moveTo>
                    <a:pt x="2" y="34"/>
                  </a:moveTo>
                  <a:cubicBezTo>
                    <a:pt x="0" y="24"/>
                    <a:pt x="16" y="12"/>
                    <a:pt x="9" y="0"/>
                  </a:cubicBezTo>
                  <a:cubicBezTo>
                    <a:pt x="33" y="10"/>
                    <a:pt x="40" y="24"/>
                    <a:pt x="33" y="42"/>
                  </a:cubicBezTo>
                  <a:cubicBezTo>
                    <a:pt x="30" y="39"/>
                    <a:pt x="27" y="37"/>
                    <a:pt x="24" y="35"/>
                  </a:cubicBezTo>
                  <a:cubicBezTo>
                    <a:pt x="26" y="24"/>
                    <a:pt x="23" y="17"/>
                    <a:pt x="17" y="11"/>
                  </a:cubicBezTo>
                  <a:cubicBezTo>
                    <a:pt x="21" y="17"/>
                    <a:pt x="22" y="24"/>
                    <a:pt x="19" y="33"/>
                  </a:cubicBezTo>
                  <a:cubicBezTo>
                    <a:pt x="14" y="32"/>
                    <a:pt x="8" y="32"/>
                    <a:pt x="2" y="34"/>
                  </a:cubicBezTo>
                  <a:close/>
                </a:path>
              </a:pathLst>
            </a:custGeom>
            <a:grpFill/>
            <a:ln>
              <a:noFill/>
            </a:ln>
          </p:spPr>
          <p:txBody>
            <a:bodyPr vert="horz" wrap="square" lIns="91440" tIns="45720" rIns="91440" bIns="45720" numCol="1" anchor="t" anchorCtr="0" compatLnSpc="1"/>
            <a:lstStyle/>
            <a:p>
              <a:endParaRPr lang="zh-CN" altLang="en-US"/>
            </a:p>
          </p:txBody>
        </p:sp>
        <p:sp>
          <p:nvSpPr>
            <p:cNvPr id="301" name="Freeform 201"/>
            <p:cNvSpPr/>
            <p:nvPr/>
          </p:nvSpPr>
          <p:spPr bwMode="auto">
            <a:xfrm>
              <a:off x="7808603" y="4263719"/>
              <a:ext cx="106394" cy="108153"/>
            </a:xfrm>
            <a:custGeom>
              <a:avLst/>
              <a:gdLst>
                <a:gd name="T0" fmla="*/ 17 w 51"/>
                <a:gd name="T1" fmla="*/ 52 h 52"/>
                <a:gd name="T2" fmla="*/ 6 w 51"/>
                <a:gd name="T3" fmla="*/ 39 h 52"/>
                <a:gd name="T4" fmla="*/ 37 w 51"/>
                <a:gd name="T5" fmla="*/ 11 h 52"/>
                <a:gd name="T6" fmla="*/ 2 w 51"/>
                <a:gd name="T7" fmla="*/ 32 h 52"/>
                <a:gd name="T8" fmla="*/ 0 w 51"/>
                <a:gd name="T9" fmla="*/ 13 h 52"/>
                <a:gd name="T10" fmla="*/ 51 w 51"/>
                <a:gd name="T11" fmla="*/ 2 h 52"/>
                <a:gd name="T12" fmla="*/ 17 w 5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17" y="52"/>
                  </a:moveTo>
                  <a:cubicBezTo>
                    <a:pt x="15" y="47"/>
                    <a:pt x="9" y="44"/>
                    <a:pt x="6" y="39"/>
                  </a:cubicBezTo>
                  <a:cubicBezTo>
                    <a:pt x="24" y="30"/>
                    <a:pt x="34" y="20"/>
                    <a:pt x="37" y="11"/>
                  </a:cubicBezTo>
                  <a:cubicBezTo>
                    <a:pt x="26" y="21"/>
                    <a:pt x="14" y="27"/>
                    <a:pt x="2" y="32"/>
                  </a:cubicBezTo>
                  <a:cubicBezTo>
                    <a:pt x="1" y="26"/>
                    <a:pt x="2" y="18"/>
                    <a:pt x="0" y="13"/>
                  </a:cubicBezTo>
                  <a:cubicBezTo>
                    <a:pt x="15" y="3"/>
                    <a:pt x="32" y="0"/>
                    <a:pt x="51" y="2"/>
                  </a:cubicBezTo>
                  <a:cubicBezTo>
                    <a:pt x="42" y="17"/>
                    <a:pt x="40" y="45"/>
                    <a:pt x="17" y="52"/>
                  </a:cubicBezTo>
                  <a:close/>
                </a:path>
              </a:pathLst>
            </a:custGeom>
            <a:grpFill/>
            <a:ln>
              <a:noFill/>
            </a:ln>
          </p:spPr>
          <p:txBody>
            <a:bodyPr vert="horz" wrap="square" lIns="91440" tIns="45720" rIns="91440" bIns="45720" numCol="1" anchor="t" anchorCtr="0" compatLnSpc="1"/>
            <a:lstStyle/>
            <a:p>
              <a:endParaRPr lang="zh-CN" altLang="en-US"/>
            </a:p>
          </p:txBody>
        </p:sp>
        <p:sp>
          <p:nvSpPr>
            <p:cNvPr id="302" name="Freeform 202"/>
            <p:cNvSpPr/>
            <p:nvPr/>
          </p:nvSpPr>
          <p:spPr bwMode="auto">
            <a:xfrm>
              <a:off x="7540418" y="4166117"/>
              <a:ext cx="195203" cy="123101"/>
            </a:xfrm>
            <a:custGeom>
              <a:avLst/>
              <a:gdLst>
                <a:gd name="T0" fmla="*/ 30 w 94"/>
                <a:gd name="T1" fmla="*/ 59 h 59"/>
                <a:gd name="T2" fmla="*/ 60 w 94"/>
                <a:gd name="T3" fmla="*/ 59 h 59"/>
                <a:gd name="T4" fmla="*/ 74 w 94"/>
                <a:gd name="T5" fmla="*/ 1 h 59"/>
                <a:gd name="T6" fmla="*/ 71 w 94"/>
                <a:gd name="T7" fmla="*/ 0 h 59"/>
                <a:gd name="T8" fmla="*/ 40 w 94"/>
                <a:gd name="T9" fmla="*/ 24 h 59"/>
                <a:gd name="T10" fmla="*/ 5 w 94"/>
                <a:gd name="T11" fmla="*/ 15 h 59"/>
                <a:gd name="T12" fmla="*/ 5 w 94"/>
                <a:gd name="T13" fmla="*/ 15 h 59"/>
                <a:gd name="T14" fmla="*/ 30 w 94"/>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30" y="59"/>
                  </a:moveTo>
                  <a:cubicBezTo>
                    <a:pt x="33" y="37"/>
                    <a:pt x="58" y="38"/>
                    <a:pt x="60" y="59"/>
                  </a:cubicBezTo>
                  <a:cubicBezTo>
                    <a:pt x="94" y="46"/>
                    <a:pt x="91" y="25"/>
                    <a:pt x="74" y="1"/>
                  </a:cubicBezTo>
                  <a:cubicBezTo>
                    <a:pt x="73" y="1"/>
                    <a:pt x="72" y="0"/>
                    <a:pt x="71" y="0"/>
                  </a:cubicBezTo>
                  <a:cubicBezTo>
                    <a:pt x="56" y="4"/>
                    <a:pt x="46" y="12"/>
                    <a:pt x="40" y="24"/>
                  </a:cubicBezTo>
                  <a:cubicBezTo>
                    <a:pt x="30" y="17"/>
                    <a:pt x="19" y="13"/>
                    <a:pt x="5" y="15"/>
                  </a:cubicBezTo>
                  <a:cubicBezTo>
                    <a:pt x="5" y="15"/>
                    <a:pt x="5" y="15"/>
                    <a:pt x="5" y="15"/>
                  </a:cubicBezTo>
                  <a:cubicBezTo>
                    <a:pt x="0" y="33"/>
                    <a:pt x="3" y="49"/>
                    <a:pt x="30" y="59"/>
                  </a:cubicBezTo>
                  <a:close/>
                </a:path>
              </a:pathLst>
            </a:custGeom>
            <a:grpFill/>
            <a:ln>
              <a:noFill/>
            </a:ln>
          </p:spPr>
          <p:txBody>
            <a:bodyPr vert="horz" wrap="square" lIns="91440" tIns="45720" rIns="91440" bIns="45720" numCol="1" anchor="t" anchorCtr="0" compatLnSpc="1"/>
            <a:lstStyle/>
            <a:p>
              <a:endParaRPr lang="zh-CN" altLang="en-US"/>
            </a:p>
          </p:txBody>
        </p:sp>
        <p:sp>
          <p:nvSpPr>
            <p:cNvPr id="303" name="Freeform 203"/>
            <p:cNvSpPr/>
            <p:nvPr/>
          </p:nvSpPr>
          <p:spPr bwMode="auto">
            <a:xfrm>
              <a:off x="7482385" y="4126549"/>
              <a:ext cx="87050" cy="104636"/>
            </a:xfrm>
            <a:custGeom>
              <a:avLst/>
              <a:gdLst>
                <a:gd name="T0" fmla="*/ 42 w 42"/>
                <a:gd name="T1" fmla="*/ 19 h 50"/>
                <a:gd name="T2" fmla="*/ 10 w 42"/>
                <a:gd name="T3" fmla="*/ 0 h 50"/>
                <a:gd name="T4" fmla="*/ 27 w 42"/>
                <a:gd name="T5" fmla="*/ 50 h 50"/>
                <a:gd name="T6" fmla="*/ 28 w 42"/>
                <a:gd name="T7" fmla="*/ 37 h 50"/>
                <a:gd name="T8" fmla="*/ 13 w 42"/>
                <a:gd name="T9" fmla="*/ 15 h 50"/>
                <a:gd name="T10" fmla="*/ 29 w 42"/>
                <a:gd name="T11" fmla="*/ 32 h 50"/>
                <a:gd name="T12" fmla="*/ 42 w 42"/>
                <a:gd name="T13" fmla="*/ 19 h 50"/>
              </a:gdLst>
              <a:ahLst/>
              <a:cxnLst>
                <a:cxn ang="0">
                  <a:pos x="T0" y="T1"/>
                </a:cxn>
                <a:cxn ang="0">
                  <a:pos x="T2" y="T3"/>
                </a:cxn>
                <a:cxn ang="0">
                  <a:pos x="T4" y="T5"/>
                </a:cxn>
                <a:cxn ang="0">
                  <a:pos x="T6" y="T7"/>
                </a:cxn>
                <a:cxn ang="0">
                  <a:pos x="T8" y="T9"/>
                </a:cxn>
                <a:cxn ang="0">
                  <a:pos x="T10" y="T11"/>
                </a:cxn>
                <a:cxn ang="0">
                  <a:pos x="T12" y="T13"/>
                </a:cxn>
              </a:cxnLst>
              <a:rect l="0" t="0" r="r" b="b"/>
              <a:pathLst>
                <a:path w="42" h="50">
                  <a:moveTo>
                    <a:pt x="42" y="19"/>
                  </a:moveTo>
                  <a:cubicBezTo>
                    <a:pt x="36" y="10"/>
                    <a:pt x="14" y="15"/>
                    <a:pt x="10" y="0"/>
                  </a:cubicBezTo>
                  <a:cubicBezTo>
                    <a:pt x="0" y="27"/>
                    <a:pt x="7" y="43"/>
                    <a:pt x="27" y="50"/>
                  </a:cubicBezTo>
                  <a:cubicBezTo>
                    <a:pt x="26" y="45"/>
                    <a:pt x="27" y="41"/>
                    <a:pt x="28" y="37"/>
                  </a:cubicBezTo>
                  <a:cubicBezTo>
                    <a:pt x="17" y="31"/>
                    <a:pt x="13" y="23"/>
                    <a:pt x="13" y="15"/>
                  </a:cubicBezTo>
                  <a:cubicBezTo>
                    <a:pt x="15" y="22"/>
                    <a:pt x="21" y="28"/>
                    <a:pt x="29" y="32"/>
                  </a:cubicBezTo>
                  <a:cubicBezTo>
                    <a:pt x="32" y="27"/>
                    <a:pt x="36" y="22"/>
                    <a:pt x="42" y="19"/>
                  </a:cubicBezTo>
                  <a:close/>
                </a:path>
              </a:pathLst>
            </a:custGeom>
            <a:grpFill/>
            <a:ln>
              <a:noFill/>
            </a:ln>
          </p:spPr>
          <p:txBody>
            <a:bodyPr vert="horz" wrap="square" lIns="91440" tIns="45720" rIns="91440" bIns="45720" numCol="1" anchor="t" anchorCtr="0" compatLnSpc="1"/>
            <a:lstStyle/>
            <a:p>
              <a:endParaRPr lang="zh-CN" altLang="en-US"/>
            </a:p>
          </p:txBody>
        </p:sp>
        <p:sp>
          <p:nvSpPr>
            <p:cNvPr id="304" name="Freeform 204"/>
            <p:cNvSpPr>
              <a:spLocks noEditPoints="1"/>
            </p:cNvSpPr>
            <p:nvPr/>
          </p:nvSpPr>
          <p:spPr bwMode="auto">
            <a:xfrm>
              <a:off x="7563280" y="4152048"/>
              <a:ext cx="99360" cy="51878"/>
            </a:xfrm>
            <a:custGeom>
              <a:avLst/>
              <a:gdLst>
                <a:gd name="T0" fmla="*/ 18 w 48"/>
                <a:gd name="T1" fmla="*/ 10 h 25"/>
                <a:gd name="T2" fmla="*/ 12 w 48"/>
                <a:gd name="T3" fmla="*/ 10 h 25"/>
                <a:gd name="T4" fmla="*/ 9 w 48"/>
                <a:gd name="T5" fmla="*/ 5 h 25"/>
                <a:gd name="T6" fmla="*/ 9 w 48"/>
                <a:gd name="T7" fmla="*/ 11 h 25"/>
                <a:gd name="T8" fmla="*/ 9 w 48"/>
                <a:gd name="T9" fmla="*/ 5 h 25"/>
                <a:gd name="T10" fmla="*/ 5 w 48"/>
                <a:gd name="T11" fmla="*/ 16 h 25"/>
                <a:gd name="T12" fmla="*/ 0 w 48"/>
                <a:gd name="T13" fmla="*/ 16 h 25"/>
                <a:gd name="T14" fmla="*/ 10 w 48"/>
                <a:gd name="T15" fmla="*/ 12 h 25"/>
                <a:gd name="T16" fmla="*/ 10 w 48"/>
                <a:gd name="T17" fmla="*/ 17 h 25"/>
                <a:gd name="T18" fmla="*/ 10 w 48"/>
                <a:gd name="T19" fmla="*/ 12 h 25"/>
                <a:gd name="T20" fmla="*/ 17 w 48"/>
                <a:gd name="T21" fmla="*/ 19 h 25"/>
                <a:gd name="T22" fmla="*/ 11 w 48"/>
                <a:gd name="T23" fmla="*/ 19 h 25"/>
                <a:gd name="T24" fmla="*/ 20 w 48"/>
                <a:gd name="T25" fmla="*/ 14 h 25"/>
                <a:gd name="T26" fmla="*/ 20 w 48"/>
                <a:gd name="T27" fmla="*/ 19 h 25"/>
                <a:gd name="T28" fmla="*/ 20 w 48"/>
                <a:gd name="T29" fmla="*/ 14 h 25"/>
                <a:gd name="T30" fmla="*/ 25 w 48"/>
                <a:gd name="T31" fmla="*/ 22 h 25"/>
                <a:gd name="T32" fmla="*/ 20 w 48"/>
                <a:gd name="T33" fmla="*/ 22 h 25"/>
                <a:gd name="T34" fmla="*/ 29 w 48"/>
                <a:gd name="T35" fmla="*/ 19 h 25"/>
                <a:gd name="T36" fmla="*/ 29 w 48"/>
                <a:gd name="T37" fmla="*/ 25 h 25"/>
                <a:gd name="T38" fmla="*/ 29 w 48"/>
                <a:gd name="T39" fmla="*/ 19 h 25"/>
                <a:gd name="T40" fmla="*/ 30 w 48"/>
                <a:gd name="T41" fmla="*/ 16 h 25"/>
                <a:gd name="T42" fmla="*/ 24 w 48"/>
                <a:gd name="T43" fmla="*/ 16 h 25"/>
                <a:gd name="T44" fmla="*/ 34 w 48"/>
                <a:gd name="T45" fmla="*/ 13 h 25"/>
                <a:gd name="T46" fmla="*/ 34 w 48"/>
                <a:gd name="T47" fmla="*/ 19 h 25"/>
                <a:gd name="T48" fmla="*/ 34 w 48"/>
                <a:gd name="T49" fmla="*/ 13 h 25"/>
                <a:gd name="T50" fmla="*/ 48 w 48"/>
                <a:gd name="T51" fmla="*/ 4 h 25"/>
                <a:gd name="T52" fmla="*/ 43 w 48"/>
                <a:gd name="T53" fmla="*/ 4 h 25"/>
                <a:gd name="T54" fmla="*/ 42 w 48"/>
                <a:gd name="T55" fmla="*/ 6 h 25"/>
                <a:gd name="T56" fmla="*/ 42 w 48"/>
                <a:gd name="T57" fmla="*/ 12 h 25"/>
                <a:gd name="T58" fmla="*/ 42 w 48"/>
                <a:gd name="T59" fmla="*/ 6 h 25"/>
                <a:gd name="T60" fmla="*/ 38 w 48"/>
                <a:gd name="T61" fmla="*/ 10 h 25"/>
                <a:gd name="T62" fmla="*/ 33 w 48"/>
                <a:gd name="T63" fmla="*/ 10 h 25"/>
                <a:gd name="T64" fmla="*/ 38 w 48"/>
                <a:gd name="T65" fmla="*/ 1 h 25"/>
                <a:gd name="T66" fmla="*/ 38 w 48"/>
                <a:gd name="T67" fmla="*/ 6 h 25"/>
                <a:gd name="T68" fmla="*/ 38 w 48"/>
                <a:gd name="T69" fmla="*/ 1 h 25"/>
                <a:gd name="T70" fmla="*/ 35 w 48"/>
                <a:gd name="T71" fmla="*/ 3 h 25"/>
                <a:gd name="T72" fmla="*/ 29 w 48"/>
                <a:gd name="T73" fmla="*/ 3 h 25"/>
                <a:gd name="T74" fmla="*/ 29 w 48"/>
                <a:gd name="T75" fmla="*/ 6 h 25"/>
                <a:gd name="T76" fmla="*/ 29 w 48"/>
                <a:gd name="T77" fmla="*/ 12 h 25"/>
                <a:gd name="T78" fmla="*/ 29 w 48"/>
                <a:gd name="T79" fmla="*/ 6 h 25"/>
                <a:gd name="T80" fmla="*/ 19 w 48"/>
                <a:gd name="T81" fmla="*/ 10 h 25"/>
                <a:gd name="T82" fmla="*/ 25 w 48"/>
                <a:gd name="T83" fmla="*/ 10 h 25"/>
                <a:gd name="T84" fmla="*/ 25 w 48"/>
                <a:gd name="T85" fmla="*/ 1 h 25"/>
                <a:gd name="T86" fmla="*/ 25 w 48"/>
                <a:gd name="T87" fmla="*/ 7 h 25"/>
                <a:gd name="T88" fmla="*/ 25 w 48"/>
                <a:gd name="T89" fmla="*/ 1 h 25"/>
                <a:gd name="T90" fmla="*/ 16 w 48"/>
                <a:gd name="T91" fmla="*/ 5 h 25"/>
                <a:gd name="T92" fmla="*/ 21 w 48"/>
                <a:gd name="T9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25">
                  <a:moveTo>
                    <a:pt x="15" y="7"/>
                  </a:moveTo>
                  <a:cubicBezTo>
                    <a:pt x="16" y="7"/>
                    <a:pt x="18" y="9"/>
                    <a:pt x="18" y="10"/>
                  </a:cubicBezTo>
                  <a:cubicBezTo>
                    <a:pt x="18" y="12"/>
                    <a:pt x="16" y="13"/>
                    <a:pt x="15" y="13"/>
                  </a:cubicBezTo>
                  <a:cubicBezTo>
                    <a:pt x="13" y="13"/>
                    <a:pt x="12" y="12"/>
                    <a:pt x="12" y="10"/>
                  </a:cubicBezTo>
                  <a:cubicBezTo>
                    <a:pt x="12" y="9"/>
                    <a:pt x="13" y="7"/>
                    <a:pt x="15" y="7"/>
                  </a:cubicBezTo>
                  <a:close/>
                  <a:moveTo>
                    <a:pt x="9" y="5"/>
                  </a:moveTo>
                  <a:cubicBezTo>
                    <a:pt x="10" y="5"/>
                    <a:pt x="11" y="6"/>
                    <a:pt x="11" y="8"/>
                  </a:cubicBezTo>
                  <a:cubicBezTo>
                    <a:pt x="11" y="9"/>
                    <a:pt x="10" y="11"/>
                    <a:pt x="9" y="11"/>
                  </a:cubicBezTo>
                  <a:cubicBezTo>
                    <a:pt x="7" y="11"/>
                    <a:pt x="6" y="9"/>
                    <a:pt x="6" y="8"/>
                  </a:cubicBezTo>
                  <a:cubicBezTo>
                    <a:pt x="6" y="6"/>
                    <a:pt x="7" y="5"/>
                    <a:pt x="9" y="5"/>
                  </a:cubicBezTo>
                  <a:close/>
                  <a:moveTo>
                    <a:pt x="3" y="13"/>
                  </a:moveTo>
                  <a:cubicBezTo>
                    <a:pt x="4" y="13"/>
                    <a:pt x="5" y="14"/>
                    <a:pt x="5" y="16"/>
                  </a:cubicBezTo>
                  <a:cubicBezTo>
                    <a:pt x="5" y="17"/>
                    <a:pt x="4" y="18"/>
                    <a:pt x="3" y="18"/>
                  </a:cubicBezTo>
                  <a:cubicBezTo>
                    <a:pt x="1" y="18"/>
                    <a:pt x="0" y="17"/>
                    <a:pt x="0" y="16"/>
                  </a:cubicBezTo>
                  <a:cubicBezTo>
                    <a:pt x="0" y="14"/>
                    <a:pt x="1" y="13"/>
                    <a:pt x="3" y="13"/>
                  </a:cubicBezTo>
                  <a:close/>
                  <a:moveTo>
                    <a:pt x="10" y="12"/>
                  </a:moveTo>
                  <a:cubicBezTo>
                    <a:pt x="8" y="12"/>
                    <a:pt x="7" y="13"/>
                    <a:pt x="7" y="15"/>
                  </a:cubicBezTo>
                  <a:cubicBezTo>
                    <a:pt x="7" y="16"/>
                    <a:pt x="8" y="17"/>
                    <a:pt x="10" y="17"/>
                  </a:cubicBezTo>
                  <a:cubicBezTo>
                    <a:pt x="11" y="17"/>
                    <a:pt x="12" y="16"/>
                    <a:pt x="12" y="15"/>
                  </a:cubicBezTo>
                  <a:cubicBezTo>
                    <a:pt x="12" y="13"/>
                    <a:pt x="11" y="12"/>
                    <a:pt x="10" y="12"/>
                  </a:cubicBezTo>
                  <a:close/>
                  <a:moveTo>
                    <a:pt x="14" y="16"/>
                  </a:moveTo>
                  <a:cubicBezTo>
                    <a:pt x="15" y="16"/>
                    <a:pt x="17" y="17"/>
                    <a:pt x="17" y="19"/>
                  </a:cubicBezTo>
                  <a:cubicBezTo>
                    <a:pt x="17" y="20"/>
                    <a:pt x="15" y="22"/>
                    <a:pt x="14" y="22"/>
                  </a:cubicBezTo>
                  <a:cubicBezTo>
                    <a:pt x="12" y="22"/>
                    <a:pt x="11" y="20"/>
                    <a:pt x="11" y="19"/>
                  </a:cubicBezTo>
                  <a:cubicBezTo>
                    <a:pt x="11" y="17"/>
                    <a:pt x="12" y="16"/>
                    <a:pt x="14" y="16"/>
                  </a:cubicBezTo>
                  <a:close/>
                  <a:moveTo>
                    <a:pt x="20" y="14"/>
                  </a:moveTo>
                  <a:cubicBezTo>
                    <a:pt x="21" y="14"/>
                    <a:pt x="23" y="15"/>
                    <a:pt x="23" y="16"/>
                  </a:cubicBezTo>
                  <a:cubicBezTo>
                    <a:pt x="23" y="18"/>
                    <a:pt x="21" y="19"/>
                    <a:pt x="20" y="19"/>
                  </a:cubicBezTo>
                  <a:cubicBezTo>
                    <a:pt x="18" y="19"/>
                    <a:pt x="17" y="18"/>
                    <a:pt x="17" y="16"/>
                  </a:cubicBezTo>
                  <a:cubicBezTo>
                    <a:pt x="17" y="15"/>
                    <a:pt x="18" y="14"/>
                    <a:pt x="20" y="14"/>
                  </a:cubicBezTo>
                  <a:close/>
                  <a:moveTo>
                    <a:pt x="23" y="19"/>
                  </a:moveTo>
                  <a:cubicBezTo>
                    <a:pt x="24" y="19"/>
                    <a:pt x="25" y="21"/>
                    <a:pt x="25" y="22"/>
                  </a:cubicBezTo>
                  <a:cubicBezTo>
                    <a:pt x="25" y="24"/>
                    <a:pt x="24" y="25"/>
                    <a:pt x="23" y="25"/>
                  </a:cubicBezTo>
                  <a:cubicBezTo>
                    <a:pt x="21" y="25"/>
                    <a:pt x="20" y="24"/>
                    <a:pt x="20" y="22"/>
                  </a:cubicBezTo>
                  <a:cubicBezTo>
                    <a:pt x="20" y="21"/>
                    <a:pt x="21" y="19"/>
                    <a:pt x="23" y="19"/>
                  </a:cubicBezTo>
                  <a:close/>
                  <a:moveTo>
                    <a:pt x="29" y="19"/>
                  </a:moveTo>
                  <a:cubicBezTo>
                    <a:pt x="30" y="19"/>
                    <a:pt x="32" y="20"/>
                    <a:pt x="32" y="22"/>
                  </a:cubicBezTo>
                  <a:cubicBezTo>
                    <a:pt x="32" y="23"/>
                    <a:pt x="30" y="25"/>
                    <a:pt x="29" y="25"/>
                  </a:cubicBezTo>
                  <a:cubicBezTo>
                    <a:pt x="27" y="25"/>
                    <a:pt x="26" y="23"/>
                    <a:pt x="26" y="22"/>
                  </a:cubicBezTo>
                  <a:cubicBezTo>
                    <a:pt x="26" y="20"/>
                    <a:pt x="27" y="19"/>
                    <a:pt x="29" y="19"/>
                  </a:cubicBezTo>
                  <a:close/>
                  <a:moveTo>
                    <a:pt x="27" y="13"/>
                  </a:moveTo>
                  <a:cubicBezTo>
                    <a:pt x="29" y="13"/>
                    <a:pt x="30" y="14"/>
                    <a:pt x="30" y="16"/>
                  </a:cubicBezTo>
                  <a:cubicBezTo>
                    <a:pt x="30" y="17"/>
                    <a:pt x="29" y="18"/>
                    <a:pt x="27" y="18"/>
                  </a:cubicBezTo>
                  <a:cubicBezTo>
                    <a:pt x="26" y="18"/>
                    <a:pt x="24" y="17"/>
                    <a:pt x="24" y="16"/>
                  </a:cubicBezTo>
                  <a:cubicBezTo>
                    <a:pt x="24" y="14"/>
                    <a:pt x="26" y="13"/>
                    <a:pt x="27" y="13"/>
                  </a:cubicBezTo>
                  <a:close/>
                  <a:moveTo>
                    <a:pt x="34" y="13"/>
                  </a:moveTo>
                  <a:cubicBezTo>
                    <a:pt x="35" y="13"/>
                    <a:pt x="36" y="14"/>
                    <a:pt x="36" y="16"/>
                  </a:cubicBezTo>
                  <a:cubicBezTo>
                    <a:pt x="36" y="18"/>
                    <a:pt x="35" y="19"/>
                    <a:pt x="34" y="19"/>
                  </a:cubicBezTo>
                  <a:cubicBezTo>
                    <a:pt x="32" y="19"/>
                    <a:pt x="31" y="18"/>
                    <a:pt x="31" y="16"/>
                  </a:cubicBezTo>
                  <a:cubicBezTo>
                    <a:pt x="31" y="14"/>
                    <a:pt x="32" y="13"/>
                    <a:pt x="34" y="13"/>
                  </a:cubicBezTo>
                  <a:close/>
                  <a:moveTo>
                    <a:pt x="45" y="1"/>
                  </a:moveTo>
                  <a:cubicBezTo>
                    <a:pt x="47" y="1"/>
                    <a:pt x="48" y="2"/>
                    <a:pt x="48" y="4"/>
                  </a:cubicBezTo>
                  <a:cubicBezTo>
                    <a:pt x="48" y="5"/>
                    <a:pt x="47" y="6"/>
                    <a:pt x="45" y="6"/>
                  </a:cubicBezTo>
                  <a:cubicBezTo>
                    <a:pt x="44" y="6"/>
                    <a:pt x="43" y="5"/>
                    <a:pt x="43" y="4"/>
                  </a:cubicBezTo>
                  <a:cubicBezTo>
                    <a:pt x="43" y="2"/>
                    <a:pt x="44" y="1"/>
                    <a:pt x="45" y="1"/>
                  </a:cubicBezTo>
                  <a:close/>
                  <a:moveTo>
                    <a:pt x="42" y="6"/>
                  </a:moveTo>
                  <a:cubicBezTo>
                    <a:pt x="44" y="6"/>
                    <a:pt x="45" y="8"/>
                    <a:pt x="45" y="9"/>
                  </a:cubicBezTo>
                  <a:cubicBezTo>
                    <a:pt x="45" y="11"/>
                    <a:pt x="44" y="12"/>
                    <a:pt x="42" y="12"/>
                  </a:cubicBezTo>
                  <a:cubicBezTo>
                    <a:pt x="40" y="12"/>
                    <a:pt x="39" y="11"/>
                    <a:pt x="39" y="9"/>
                  </a:cubicBezTo>
                  <a:cubicBezTo>
                    <a:pt x="39" y="8"/>
                    <a:pt x="40" y="6"/>
                    <a:pt x="42" y="6"/>
                  </a:cubicBezTo>
                  <a:close/>
                  <a:moveTo>
                    <a:pt x="35" y="7"/>
                  </a:moveTo>
                  <a:cubicBezTo>
                    <a:pt x="37" y="7"/>
                    <a:pt x="38" y="8"/>
                    <a:pt x="38" y="10"/>
                  </a:cubicBezTo>
                  <a:cubicBezTo>
                    <a:pt x="38" y="11"/>
                    <a:pt x="37" y="12"/>
                    <a:pt x="35" y="12"/>
                  </a:cubicBezTo>
                  <a:cubicBezTo>
                    <a:pt x="34" y="12"/>
                    <a:pt x="33" y="11"/>
                    <a:pt x="33" y="10"/>
                  </a:cubicBezTo>
                  <a:cubicBezTo>
                    <a:pt x="33" y="8"/>
                    <a:pt x="34" y="7"/>
                    <a:pt x="35" y="7"/>
                  </a:cubicBezTo>
                  <a:close/>
                  <a:moveTo>
                    <a:pt x="38" y="1"/>
                  </a:moveTo>
                  <a:cubicBezTo>
                    <a:pt x="37" y="1"/>
                    <a:pt x="35" y="2"/>
                    <a:pt x="35" y="4"/>
                  </a:cubicBezTo>
                  <a:cubicBezTo>
                    <a:pt x="35" y="5"/>
                    <a:pt x="37" y="6"/>
                    <a:pt x="38" y="6"/>
                  </a:cubicBezTo>
                  <a:cubicBezTo>
                    <a:pt x="40" y="6"/>
                    <a:pt x="41" y="5"/>
                    <a:pt x="41" y="4"/>
                  </a:cubicBezTo>
                  <a:cubicBezTo>
                    <a:pt x="41" y="2"/>
                    <a:pt x="40" y="1"/>
                    <a:pt x="38" y="1"/>
                  </a:cubicBezTo>
                  <a:close/>
                  <a:moveTo>
                    <a:pt x="32" y="0"/>
                  </a:moveTo>
                  <a:cubicBezTo>
                    <a:pt x="33" y="0"/>
                    <a:pt x="35" y="1"/>
                    <a:pt x="35" y="3"/>
                  </a:cubicBezTo>
                  <a:cubicBezTo>
                    <a:pt x="35" y="4"/>
                    <a:pt x="33" y="5"/>
                    <a:pt x="32" y="5"/>
                  </a:cubicBezTo>
                  <a:cubicBezTo>
                    <a:pt x="30" y="5"/>
                    <a:pt x="29" y="4"/>
                    <a:pt x="29" y="3"/>
                  </a:cubicBezTo>
                  <a:cubicBezTo>
                    <a:pt x="29" y="1"/>
                    <a:pt x="30" y="0"/>
                    <a:pt x="32" y="0"/>
                  </a:cubicBezTo>
                  <a:close/>
                  <a:moveTo>
                    <a:pt x="29" y="6"/>
                  </a:moveTo>
                  <a:cubicBezTo>
                    <a:pt x="30" y="6"/>
                    <a:pt x="32" y="8"/>
                    <a:pt x="32" y="9"/>
                  </a:cubicBezTo>
                  <a:cubicBezTo>
                    <a:pt x="32" y="11"/>
                    <a:pt x="30" y="12"/>
                    <a:pt x="29" y="12"/>
                  </a:cubicBezTo>
                  <a:cubicBezTo>
                    <a:pt x="27" y="12"/>
                    <a:pt x="26" y="11"/>
                    <a:pt x="26" y="9"/>
                  </a:cubicBezTo>
                  <a:cubicBezTo>
                    <a:pt x="26" y="8"/>
                    <a:pt x="27" y="6"/>
                    <a:pt x="29" y="6"/>
                  </a:cubicBezTo>
                  <a:close/>
                  <a:moveTo>
                    <a:pt x="22" y="7"/>
                  </a:moveTo>
                  <a:cubicBezTo>
                    <a:pt x="21" y="7"/>
                    <a:pt x="19" y="9"/>
                    <a:pt x="19" y="10"/>
                  </a:cubicBezTo>
                  <a:cubicBezTo>
                    <a:pt x="19" y="12"/>
                    <a:pt x="21" y="13"/>
                    <a:pt x="22" y="13"/>
                  </a:cubicBezTo>
                  <a:cubicBezTo>
                    <a:pt x="24" y="13"/>
                    <a:pt x="25" y="12"/>
                    <a:pt x="25" y="10"/>
                  </a:cubicBezTo>
                  <a:cubicBezTo>
                    <a:pt x="25" y="9"/>
                    <a:pt x="24" y="7"/>
                    <a:pt x="22" y="7"/>
                  </a:cubicBezTo>
                  <a:close/>
                  <a:moveTo>
                    <a:pt x="25" y="1"/>
                  </a:moveTo>
                  <a:cubicBezTo>
                    <a:pt x="24" y="1"/>
                    <a:pt x="22" y="2"/>
                    <a:pt x="22" y="4"/>
                  </a:cubicBezTo>
                  <a:cubicBezTo>
                    <a:pt x="22" y="6"/>
                    <a:pt x="24" y="7"/>
                    <a:pt x="25" y="7"/>
                  </a:cubicBezTo>
                  <a:cubicBezTo>
                    <a:pt x="27" y="7"/>
                    <a:pt x="28" y="6"/>
                    <a:pt x="28" y="4"/>
                  </a:cubicBezTo>
                  <a:cubicBezTo>
                    <a:pt x="28" y="2"/>
                    <a:pt x="27" y="1"/>
                    <a:pt x="25" y="1"/>
                  </a:cubicBezTo>
                  <a:close/>
                  <a:moveTo>
                    <a:pt x="18" y="2"/>
                  </a:moveTo>
                  <a:cubicBezTo>
                    <a:pt x="17" y="2"/>
                    <a:pt x="16" y="3"/>
                    <a:pt x="16" y="5"/>
                  </a:cubicBezTo>
                  <a:cubicBezTo>
                    <a:pt x="16" y="6"/>
                    <a:pt x="17" y="8"/>
                    <a:pt x="18" y="8"/>
                  </a:cubicBezTo>
                  <a:cubicBezTo>
                    <a:pt x="20" y="8"/>
                    <a:pt x="21" y="6"/>
                    <a:pt x="21" y="5"/>
                  </a:cubicBezTo>
                  <a:cubicBezTo>
                    <a:pt x="21" y="3"/>
                    <a:pt x="20" y="2"/>
                    <a:pt x="18" y="2"/>
                  </a:cubicBezTo>
                  <a:close/>
                </a:path>
              </a:pathLst>
            </a:custGeom>
            <a:grpFill/>
            <a:ln>
              <a:noFill/>
            </a:ln>
          </p:spPr>
          <p:txBody>
            <a:bodyPr vert="horz" wrap="square" lIns="91440" tIns="45720" rIns="91440" bIns="45720" numCol="1" anchor="t" anchorCtr="0" compatLnSpc="1"/>
            <a:lstStyle/>
            <a:p>
              <a:endParaRPr lang="zh-CN" altLang="en-US"/>
            </a:p>
          </p:txBody>
        </p:sp>
        <p:sp>
          <p:nvSpPr>
            <p:cNvPr id="305" name="Freeform 205"/>
            <p:cNvSpPr/>
            <p:nvPr/>
          </p:nvSpPr>
          <p:spPr bwMode="auto">
            <a:xfrm>
              <a:off x="7669674" y="4109842"/>
              <a:ext cx="108153" cy="87929"/>
            </a:xfrm>
            <a:custGeom>
              <a:avLst/>
              <a:gdLst>
                <a:gd name="T0" fmla="*/ 24 w 52"/>
                <a:gd name="T1" fmla="*/ 42 h 42"/>
                <a:gd name="T2" fmla="*/ 52 w 52"/>
                <a:gd name="T3" fmla="*/ 17 h 42"/>
                <a:gd name="T4" fmla="*/ 0 w 52"/>
                <a:gd name="T5" fmla="*/ 18 h 42"/>
                <a:gd name="T6" fmla="*/ 11 w 52"/>
                <a:gd name="T7" fmla="*/ 22 h 42"/>
                <a:gd name="T8" fmla="*/ 37 w 52"/>
                <a:gd name="T9" fmla="*/ 16 h 42"/>
                <a:gd name="T10" fmla="*/ 16 w 52"/>
                <a:gd name="T11" fmla="*/ 26 h 42"/>
                <a:gd name="T12" fmla="*/ 24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4" y="42"/>
                  </a:moveTo>
                  <a:cubicBezTo>
                    <a:pt x="34" y="38"/>
                    <a:pt x="37" y="17"/>
                    <a:pt x="52" y="17"/>
                  </a:cubicBezTo>
                  <a:cubicBezTo>
                    <a:pt x="30" y="0"/>
                    <a:pt x="13" y="1"/>
                    <a:pt x="0" y="18"/>
                  </a:cubicBezTo>
                  <a:cubicBezTo>
                    <a:pt x="4" y="19"/>
                    <a:pt x="8" y="20"/>
                    <a:pt x="11" y="22"/>
                  </a:cubicBezTo>
                  <a:cubicBezTo>
                    <a:pt x="20" y="14"/>
                    <a:pt x="29" y="13"/>
                    <a:pt x="37" y="16"/>
                  </a:cubicBezTo>
                  <a:cubicBezTo>
                    <a:pt x="30" y="16"/>
                    <a:pt x="22" y="19"/>
                    <a:pt x="16" y="26"/>
                  </a:cubicBezTo>
                  <a:cubicBezTo>
                    <a:pt x="20" y="30"/>
                    <a:pt x="23" y="35"/>
                    <a:pt x="24" y="42"/>
                  </a:cubicBezTo>
                  <a:close/>
                </a:path>
              </a:pathLst>
            </a:custGeom>
            <a:grpFill/>
            <a:ln>
              <a:noFill/>
            </a:ln>
          </p:spPr>
          <p:txBody>
            <a:bodyPr vert="horz" wrap="square" lIns="91440" tIns="45720" rIns="91440" bIns="45720" numCol="1" anchor="t" anchorCtr="0" compatLnSpc="1"/>
            <a:lstStyle/>
            <a:p>
              <a:endParaRPr lang="zh-CN" altLang="en-US"/>
            </a:p>
          </p:txBody>
        </p:sp>
        <p:sp>
          <p:nvSpPr>
            <p:cNvPr id="306" name="Freeform 206"/>
            <p:cNvSpPr/>
            <p:nvPr/>
          </p:nvSpPr>
          <p:spPr bwMode="auto">
            <a:xfrm>
              <a:off x="7571193" y="4051809"/>
              <a:ext cx="85291" cy="106394"/>
            </a:xfrm>
            <a:custGeom>
              <a:avLst/>
              <a:gdLst>
                <a:gd name="T0" fmla="*/ 39 w 41"/>
                <a:gd name="T1" fmla="*/ 45 h 51"/>
                <a:gd name="T2" fmla="*/ 24 w 41"/>
                <a:gd name="T3" fmla="*/ 46 h 51"/>
                <a:gd name="T4" fmla="*/ 13 w 41"/>
                <a:gd name="T5" fmla="*/ 13 h 51"/>
                <a:gd name="T6" fmla="*/ 18 w 41"/>
                <a:gd name="T7" fmla="*/ 46 h 51"/>
                <a:gd name="T8" fmla="*/ 3 w 41"/>
                <a:gd name="T9" fmla="*/ 51 h 51"/>
                <a:gd name="T10" fmla="*/ 11 w 41"/>
                <a:gd name="T11" fmla="*/ 0 h 51"/>
                <a:gd name="T12" fmla="*/ 39 w 41"/>
                <a:gd name="T13" fmla="*/ 45 h 51"/>
              </a:gdLst>
              <a:ahLst/>
              <a:cxnLst>
                <a:cxn ang="0">
                  <a:pos x="T0" y="T1"/>
                </a:cxn>
                <a:cxn ang="0">
                  <a:pos x="T2" y="T3"/>
                </a:cxn>
                <a:cxn ang="0">
                  <a:pos x="T4" y="T5"/>
                </a:cxn>
                <a:cxn ang="0">
                  <a:pos x="T6" y="T7"/>
                </a:cxn>
                <a:cxn ang="0">
                  <a:pos x="T8" y="T9"/>
                </a:cxn>
                <a:cxn ang="0">
                  <a:pos x="T10" y="T11"/>
                </a:cxn>
                <a:cxn ang="0">
                  <a:pos x="T12" y="T13"/>
                </a:cxn>
              </a:cxnLst>
              <a:rect l="0" t="0" r="r" b="b"/>
              <a:pathLst>
                <a:path w="41" h="51">
                  <a:moveTo>
                    <a:pt x="39" y="45"/>
                  </a:moveTo>
                  <a:cubicBezTo>
                    <a:pt x="34" y="44"/>
                    <a:pt x="29" y="44"/>
                    <a:pt x="24" y="46"/>
                  </a:cubicBezTo>
                  <a:cubicBezTo>
                    <a:pt x="23" y="29"/>
                    <a:pt x="19" y="18"/>
                    <a:pt x="13" y="13"/>
                  </a:cubicBezTo>
                  <a:cubicBezTo>
                    <a:pt x="17" y="25"/>
                    <a:pt x="18" y="36"/>
                    <a:pt x="18" y="46"/>
                  </a:cubicBezTo>
                  <a:cubicBezTo>
                    <a:pt x="13" y="46"/>
                    <a:pt x="8" y="49"/>
                    <a:pt x="3" y="51"/>
                  </a:cubicBezTo>
                  <a:cubicBezTo>
                    <a:pt x="0" y="36"/>
                    <a:pt x="3" y="13"/>
                    <a:pt x="11" y="0"/>
                  </a:cubicBezTo>
                  <a:cubicBezTo>
                    <a:pt x="19" y="11"/>
                    <a:pt x="41" y="25"/>
                    <a:pt x="39" y="45"/>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307" name="组合 306"/>
          <p:cNvGrpSpPr/>
          <p:nvPr/>
        </p:nvGrpSpPr>
        <p:grpSpPr>
          <a:xfrm>
            <a:off x="6298050" y="2862241"/>
            <a:ext cx="276977" cy="281374"/>
            <a:chOff x="7613239" y="2570201"/>
            <a:chExt cx="276977" cy="281374"/>
          </a:xfrm>
          <a:solidFill>
            <a:srgbClr val="E84254"/>
          </a:solidFill>
          <a:effectLst>
            <a:outerShdw blurRad="228600" dist="444500" dir="5400000" algn="t" rotWithShape="0">
              <a:prstClr val="black">
                <a:alpha val="40000"/>
              </a:prstClr>
            </a:outerShdw>
          </a:effectLst>
        </p:grpSpPr>
        <p:sp>
          <p:nvSpPr>
            <p:cNvPr id="308" name="Freeform 145"/>
            <p:cNvSpPr>
              <a:spLocks noEditPoints="1"/>
            </p:cNvSpPr>
            <p:nvPr/>
          </p:nvSpPr>
          <p:spPr bwMode="auto">
            <a:xfrm>
              <a:off x="7613239" y="2570201"/>
              <a:ext cx="276977" cy="281374"/>
            </a:xfrm>
            <a:custGeom>
              <a:avLst/>
              <a:gdLst>
                <a:gd name="T0" fmla="*/ 66 w 133"/>
                <a:gd name="T1" fmla="*/ 8 h 135"/>
                <a:gd name="T2" fmla="*/ 56 w 133"/>
                <a:gd name="T3" fmla="*/ 15 h 135"/>
                <a:gd name="T4" fmla="*/ 44 w 133"/>
                <a:gd name="T5" fmla="*/ 13 h 135"/>
                <a:gd name="T6" fmla="*/ 13 w 133"/>
                <a:gd name="T7" fmla="*/ 23 h 135"/>
                <a:gd name="T8" fmla="*/ 29 w 133"/>
                <a:gd name="T9" fmla="*/ 28 h 135"/>
                <a:gd name="T10" fmla="*/ 22 w 133"/>
                <a:gd name="T11" fmla="*/ 36 h 135"/>
                <a:gd name="T12" fmla="*/ 13 w 133"/>
                <a:gd name="T13" fmla="*/ 23 h 135"/>
                <a:gd name="T14" fmla="*/ 7 w 133"/>
                <a:gd name="T15" fmla="*/ 51 h 135"/>
                <a:gd name="T16" fmla="*/ 14 w 133"/>
                <a:gd name="T17" fmla="*/ 61 h 135"/>
                <a:gd name="T18" fmla="*/ 14 w 133"/>
                <a:gd name="T19" fmla="*/ 66 h 135"/>
                <a:gd name="T20" fmla="*/ 0 w 133"/>
                <a:gd name="T21" fmla="*/ 61 h 135"/>
                <a:gd name="T22" fmla="*/ 10 w 133"/>
                <a:gd name="T23" fmla="*/ 85 h 135"/>
                <a:gd name="T24" fmla="*/ 20 w 133"/>
                <a:gd name="T25" fmla="*/ 95 h 135"/>
                <a:gd name="T26" fmla="*/ 21 w 133"/>
                <a:gd name="T27" fmla="*/ 106 h 135"/>
                <a:gd name="T28" fmla="*/ 36 w 133"/>
                <a:gd name="T29" fmla="*/ 128 h 135"/>
                <a:gd name="T30" fmla="*/ 41 w 133"/>
                <a:gd name="T31" fmla="*/ 115 h 135"/>
                <a:gd name="T32" fmla="*/ 46 w 133"/>
                <a:gd name="T33" fmla="*/ 116 h 135"/>
                <a:gd name="T34" fmla="*/ 36 w 133"/>
                <a:gd name="T35" fmla="*/ 128 h 135"/>
                <a:gd name="T36" fmla="*/ 65 w 133"/>
                <a:gd name="T37" fmla="*/ 126 h 135"/>
                <a:gd name="T38" fmla="*/ 77 w 133"/>
                <a:gd name="T39" fmla="*/ 120 h 135"/>
                <a:gd name="T40" fmla="*/ 88 w 133"/>
                <a:gd name="T41" fmla="*/ 122 h 135"/>
                <a:gd name="T42" fmla="*/ 119 w 133"/>
                <a:gd name="T43" fmla="*/ 110 h 135"/>
                <a:gd name="T44" fmla="*/ 102 w 133"/>
                <a:gd name="T45" fmla="*/ 106 h 135"/>
                <a:gd name="T46" fmla="*/ 109 w 133"/>
                <a:gd name="T47" fmla="*/ 98 h 135"/>
                <a:gd name="T48" fmla="*/ 119 w 133"/>
                <a:gd name="T49" fmla="*/ 110 h 135"/>
                <a:gd name="T50" fmla="*/ 124 w 133"/>
                <a:gd name="T51" fmla="*/ 84 h 135"/>
                <a:gd name="T52" fmla="*/ 119 w 133"/>
                <a:gd name="T53" fmla="*/ 71 h 135"/>
                <a:gd name="T54" fmla="*/ 124 w 133"/>
                <a:gd name="T55" fmla="*/ 61 h 135"/>
                <a:gd name="T56" fmla="*/ 125 w 133"/>
                <a:gd name="T57" fmla="*/ 34 h 135"/>
                <a:gd name="T58" fmla="*/ 113 w 133"/>
                <a:gd name="T59" fmla="*/ 43 h 135"/>
                <a:gd name="T60" fmla="*/ 110 w 133"/>
                <a:gd name="T61" fmla="*/ 38 h 135"/>
                <a:gd name="T62" fmla="*/ 125 w 133"/>
                <a:gd name="T63" fmla="*/ 34 h 135"/>
                <a:gd name="T64" fmla="*/ 103 w 133"/>
                <a:gd name="T65" fmla="*/ 20 h 135"/>
                <a:gd name="T66" fmla="*/ 89 w 133"/>
                <a:gd name="T67" fmla="*/ 19 h 135"/>
                <a:gd name="T68" fmla="*/ 81 w 133"/>
                <a:gd name="T6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35">
                  <a:moveTo>
                    <a:pt x="53" y="1"/>
                  </a:moveTo>
                  <a:cubicBezTo>
                    <a:pt x="59" y="0"/>
                    <a:pt x="64" y="3"/>
                    <a:pt x="66" y="8"/>
                  </a:cubicBezTo>
                  <a:cubicBezTo>
                    <a:pt x="64" y="9"/>
                    <a:pt x="61" y="12"/>
                    <a:pt x="60" y="15"/>
                  </a:cubicBezTo>
                  <a:cubicBezTo>
                    <a:pt x="59" y="15"/>
                    <a:pt x="57" y="15"/>
                    <a:pt x="56" y="15"/>
                  </a:cubicBezTo>
                  <a:cubicBezTo>
                    <a:pt x="54" y="15"/>
                    <a:pt x="53" y="16"/>
                    <a:pt x="52" y="17"/>
                  </a:cubicBezTo>
                  <a:cubicBezTo>
                    <a:pt x="49" y="15"/>
                    <a:pt x="47" y="14"/>
                    <a:pt x="44" y="13"/>
                  </a:cubicBezTo>
                  <a:cubicBezTo>
                    <a:pt x="44" y="7"/>
                    <a:pt x="48" y="3"/>
                    <a:pt x="53" y="1"/>
                  </a:cubicBezTo>
                  <a:close/>
                  <a:moveTo>
                    <a:pt x="13" y="23"/>
                  </a:moveTo>
                  <a:cubicBezTo>
                    <a:pt x="16" y="18"/>
                    <a:pt x="24" y="17"/>
                    <a:pt x="30" y="20"/>
                  </a:cubicBezTo>
                  <a:cubicBezTo>
                    <a:pt x="29" y="23"/>
                    <a:pt x="29" y="26"/>
                    <a:pt x="29" y="28"/>
                  </a:cubicBezTo>
                  <a:cubicBezTo>
                    <a:pt x="27" y="29"/>
                    <a:pt x="25" y="31"/>
                    <a:pt x="24" y="33"/>
                  </a:cubicBezTo>
                  <a:cubicBezTo>
                    <a:pt x="23" y="34"/>
                    <a:pt x="22" y="35"/>
                    <a:pt x="22" y="36"/>
                  </a:cubicBezTo>
                  <a:cubicBezTo>
                    <a:pt x="19" y="36"/>
                    <a:pt x="16" y="36"/>
                    <a:pt x="14" y="38"/>
                  </a:cubicBezTo>
                  <a:cubicBezTo>
                    <a:pt x="10" y="33"/>
                    <a:pt x="10" y="28"/>
                    <a:pt x="13" y="23"/>
                  </a:cubicBezTo>
                  <a:close/>
                  <a:moveTo>
                    <a:pt x="0" y="61"/>
                  </a:moveTo>
                  <a:cubicBezTo>
                    <a:pt x="1" y="56"/>
                    <a:pt x="3" y="53"/>
                    <a:pt x="7" y="51"/>
                  </a:cubicBezTo>
                  <a:cubicBezTo>
                    <a:pt x="7" y="51"/>
                    <a:pt x="7" y="51"/>
                    <a:pt x="7" y="51"/>
                  </a:cubicBezTo>
                  <a:cubicBezTo>
                    <a:pt x="8" y="55"/>
                    <a:pt x="10" y="59"/>
                    <a:pt x="14" y="61"/>
                  </a:cubicBezTo>
                  <a:cubicBezTo>
                    <a:pt x="14" y="61"/>
                    <a:pt x="14" y="62"/>
                    <a:pt x="14" y="62"/>
                  </a:cubicBezTo>
                  <a:cubicBezTo>
                    <a:pt x="14" y="63"/>
                    <a:pt x="14" y="65"/>
                    <a:pt x="14" y="66"/>
                  </a:cubicBezTo>
                  <a:cubicBezTo>
                    <a:pt x="12" y="67"/>
                    <a:pt x="10" y="70"/>
                    <a:pt x="9" y="72"/>
                  </a:cubicBezTo>
                  <a:cubicBezTo>
                    <a:pt x="4" y="70"/>
                    <a:pt x="0" y="66"/>
                    <a:pt x="0" y="61"/>
                  </a:cubicBezTo>
                  <a:close/>
                  <a:moveTo>
                    <a:pt x="7" y="102"/>
                  </a:moveTo>
                  <a:cubicBezTo>
                    <a:pt x="4" y="97"/>
                    <a:pt x="5" y="90"/>
                    <a:pt x="10" y="85"/>
                  </a:cubicBezTo>
                  <a:cubicBezTo>
                    <a:pt x="12" y="88"/>
                    <a:pt x="15" y="89"/>
                    <a:pt x="18" y="90"/>
                  </a:cubicBezTo>
                  <a:cubicBezTo>
                    <a:pt x="18" y="92"/>
                    <a:pt x="18" y="94"/>
                    <a:pt x="20" y="95"/>
                  </a:cubicBezTo>
                  <a:cubicBezTo>
                    <a:pt x="20" y="96"/>
                    <a:pt x="21" y="97"/>
                    <a:pt x="22" y="98"/>
                  </a:cubicBezTo>
                  <a:cubicBezTo>
                    <a:pt x="21" y="101"/>
                    <a:pt x="21" y="104"/>
                    <a:pt x="21" y="106"/>
                  </a:cubicBezTo>
                  <a:cubicBezTo>
                    <a:pt x="16" y="108"/>
                    <a:pt x="10" y="107"/>
                    <a:pt x="7" y="102"/>
                  </a:cubicBezTo>
                  <a:close/>
                  <a:moveTo>
                    <a:pt x="36" y="128"/>
                  </a:moveTo>
                  <a:cubicBezTo>
                    <a:pt x="31" y="126"/>
                    <a:pt x="29" y="121"/>
                    <a:pt x="29" y="116"/>
                  </a:cubicBezTo>
                  <a:cubicBezTo>
                    <a:pt x="33" y="118"/>
                    <a:pt x="38" y="117"/>
                    <a:pt x="41" y="115"/>
                  </a:cubicBezTo>
                  <a:cubicBezTo>
                    <a:pt x="42" y="115"/>
                    <a:pt x="42" y="115"/>
                    <a:pt x="42" y="115"/>
                  </a:cubicBezTo>
                  <a:cubicBezTo>
                    <a:pt x="43" y="116"/>
                    <a:pt x="45" y="116"/>
                    <a:pt x="46" y="116"/>
                  </a:cubicBezTo>
                  <a:cubicBezTo>
                    <a:pt x="47" y="119"/>
                    <a:pt x="48" y="122"/>
                    <a:pt x="50" y="124"/>
                  </a:cubicBezTo>
                  <a:cubicBezTo>
                    <a:pt x="46" y="128"/>
                    <a:pt x="41" y="130"/>
                    <a:pt x="36" y="128"/>
                  </a:cubicBezTo>
                  <a:close/>
                  <a:moveTo>
                    <a:pt x="79" y="133"/>
                  </a:moveTo>
                  <a:cubicBezTo>
                    <a:pt x="74" y="135"/>
                    <a:pt x="68" y="132"/>
                    <a:pt x="65" y="126"/>
                  </a:cubicBezTo>
                  <a:cubicBezTo>
                    <a:pt x="68" y="125"/>
                    <a:pt x="70" y="122"/>
                    <a:pt x="71" y="120"/>
                  </a:cubicBezTo>
                  <a:cubicBezTo>
                    <a:pt x="73" y="120"/>
                    <a:pt x="75" y="120"/>
                    <a:pt x="77" y="120"/>
                  </a:cubicBezTo>
                  <a:cubicBezTo>
                    <a:pt x="78" y="119"/>
                    <a:pt x="79" y="119"/>
                    <a:pt x="80" y="118"/>
                  </a:cubicBezTo>
                  <a:cubicBezTo>
                    <a:pt x="82" y="120"/>
                    <a:pt x="85" y="121"/>
                    <a:pt x="88" y="122"/>
                  </a:cubicBezTo>
                  <a:cubicBezTo>
                    <a:pt x="88" y="127"/>
                    <a:pt x="84" y="132"/>
                    <a:pt x="79" y="133"/>
                  </a:cubicBezTo>
                  <a:close/>
                  <a:moveTo>
                    <a:pt x="119" y="110"/>
                  </a:moveTo>
                  <a:cubicBezTo>
                    <a:pt x="115" y="116"/>
                    <a:pt x="108" y="117"/>
                    <a:pt x="101" y="114"/>
                  </a:cubicBezTo>
                  <a:cubicBezTo>
                    <a:pt x="103" y="111"/>
                    <a:pt x="103" y="109"/>
                    <a:pt x="102" y="106"/>
                  </a:cubicBezTo>
                  <a:cubicBezTo>
                    <a:pt x="105" y="105"/>
                    <a:pt x="107" y="103"/>
                    <a:pt x="108" y="101"/>
                  </a:cubicBezTo>
                  <a:cubicBezTo>
                    <a:pt x="108" y="100"/>
                    <a:pt x="109" y="99"/>
                    <a:pt x="109" y="98"/>
                  </a:cubicBezTo>
                  <a:cubicBezTo>
                    <a:pt x="112" y="98"/>
                    <a:pt x="115" y="98"/>
                    <a:pt x="117" y="96"/>
                  </a:cubicBezTo>
                  <a:cubicBezTo>
                    <a:pt x="121" y="100"/>
                    <a:pt x="121" y="106"/>
                    <a:pt x="119" y="110"/>
                  </a:cubicBezTo>
                  <a:close/>
                  <a:moveTo>
                    <a:pt x="133" y="72"/>
                  </a:moveTo>
                  <a:cubicBezTo>
                    <a:pt x="133" y="77"/>
                    <a:pt x="129" y="82"/>
                    <a:pt x="124" y="84"/>
                  </a:cubicBezTo>
                  <a:cubicBezTo>
                    <a:pt x="124" y="80"/>
                    <a:pt x="121" y="77"/>
                    <a:pt x="119" y="75"/>
                  </a:cubicBezTo>
                  <a:cubicBezTo>
                    <a:pt x="119" y="73"/>
                    <a:pt x="119" y="72"/>
                    <a:pt x="119" y="71"/>
                  </a:cubicBezTo>
                  <a:cubicBezTo>
                    <a:pt x="119" y="70"/>
                    <a:pt x="119" y="68"/>
                    <a:pt x="118" y="67"/>
                  </a:cubicBezTo>
                  <a:cubicBezTo>
                    <a:pt x="121" y="66"/>
                    <a:pt x="123" y="64"/>
                    <a:pt x="124" y="61"/>
                  </a:cubicBezTo>
                  <a:cubicBezTo>
                    <a:pt x="129" y="63"/>
                    <a:pt x="133" y="67"/>
                    <a:pt x="133" y="72"/>
                  </a:cubicBezTo>
                  <a:close/>
                  <a:moveTo>
                    <a:pt x="125" y="34"/>
                  </a:moveTo>
                  <a:cubicBezTo>
                    <a:pt x="128" y="38"/>
                    <a:pt x="127" y="45"/>
                    <a:pt x="123" y="49"/>
                  </a:cubicBezTo>
                  <a:cubicBezTo>
                    <a:pt x="121" y="46"/>
                    <a:pt x="117" y="44"/>
                    <a:pt x="113" y="43"/>
                  </a:cubicBezTo>
                  <a:cubicBezTo>
                    <a:pt x="113" y="42"/>
                    <a:pt x="113" y="41"/>
                    <a:pt x="112" y="41"/>
                  </a:cubicBezTo>
                  <a:cubicBezTo>
                    <a:pt x="111" y="40"/>
                    <a:pt x="111" y="39"/>
                    <a:pt x="110" y="38"/>
                  </a:cubicBezTo>
                  <a:cubicBezTo>
                    <a:pt x="111" y="35"/>
                    <a:pt x="111" y="32"/>
                    <a:pt x="111" y="30"/>
                  </a:cubicBezTo>
                  <a:cubicBezTo>
                    <a:pt x="116" y="28"/>
                    <a:pt x="122" y="30"/>
                    <a:pt x="125" y="34"/>
                  </a:cubicBezTo>
                  <a:close/>
                  <a:moveTo>
                    <a:pt x="95" y="6"/>
                  </a:moveTo>
                  <a:cubicBezTo>
                    <a:pt x="100" y="8"/>
                    <a:pt x="103" y="14"/>
                    <a:pt x="103" y="20"/>
                  </a:cubicBezTo>
                  <a:cubicBezTo>
                    <a:pt x="99" y="18"/>
                    <a:pt x="95" y="19"/>
                    <a:pt x="92" y="21"/>
                  </a:cubicBezTo>
                  <a:cubicBezTo>
                    <a:pt x="91" y="20"/>
                    <a:pt x="90" y="19"/>
                    <a:pt x="89" y="19"/>
                  </a:cubicBezTo>
                  <a:cubicBezTo>
                    <a:pt x="88" y="19"/>
                    <a:pt x="86" y="18"/>
                    <a:pt x="85" y="18"/>
                  </a:cubicBezTo>
                  <a:cubicBezTo>
                    <a:pt x="84" y="15"/>
                    <a:pt x="83" y="13"/>
                    <a:pt x="81" y="11"/>
                  </a:cubicBezTo>
                  <a:cubicBezTo>
                    <a:pt x="85" y="7"/>
                    <a:pt x="90" y="5"/>
                    <a:pt x="95" y="6"/>
                  </a:cubicBezTo>
                  <a:close/>
                </a:path>
              </a:pathLst>
            </a:custGeom>
            <a:grpFill/>
            <a:ln>
              <a:noFill/>
            </a:ln>
          </p:spPr>
          <p:txBody>
            <a:bodyPr vert="horz" wrap="square" lIns="91440" tIns="45720" rIns="91440" bIns="45720" numCol="1" anchor="t" anchorCtr="0" compatLnSpc="1"/>
            <a:lstStyle/>
            <a:p>
              <a:endParaRPr lang="zh-CN" altLang="en-US"/>
            </a:p>
          </p:txBody>
        </p:sp>
        <p:sp>
          <p:nvSpPr>
            <p:cNvPr id="309" name="Freeform 146"/>
            <p:cNvSpPr>
              <a:spLocks noEditPoints="1"/>
            </p:cNvSpPr>
            <p:nvPr/>
          </p:nvSpPr>
          <p:spPr bwMode="auto">
            <a:xfrm>
              <a:off x="7631704" y="2591304"/>
              <a:ext cx="237409" cy="239168"/>
            </a:xfrm>
            <a:custGeom>
              <a:avLst/>
              <a:gdLst>
                <a:gd name="T0" fmla="*/ 40 w 114"/>
                <a:gd name="T1" fmla="*/ 9 h 115"/>
                <a:gd name="T2" fmla="*/ 38 w 114"/>
                <a:gd name="T3" fmla="*/ 21 h 115"/>
                <a:gd name="T4" fmla="*/ 35 w 114"/>
                <a:gd name="T5" fmla="*/ 22 h 115"/>
                <a:gd name="T6" fmla="*/ 23 w 114"/>
                <a:gd name="T7" fmla="*/ 18 h 115"/>
                <a:gd name="T8" fmla="*/ 1 w 114"/>
                <a:gd name="T9" fmla="*/ 37 h 115"/>
                <a:gd name="T10" fmla="*/ 18 w 114"/>
                <a:gd name="T11" fmla="*/ 40 h 115"/>
                <a:gd name="T12" fmla="*/ 6 w 114"/>
                <a:gd name="T13" fmla="*/ 48 h 115"/>
                <a:gd name="T14" fmla="*/ 2 w 114"/>
                <a:gd name="T15" fmla="*/ 70 h 115"/>
                <a:gd name="T16" fmla="*/ 17 w 114"/>
                <a:gd name="T17" fmla="*/ 65 h 115"/>
                <a:gd name="T18" fmla="*/ 14 w 114"/>
                <a:gd name="T19" fmla="*/ 68 h 115"/>
                <a:gd name="T20" fmla="*/ 2 w 114"/>
                <a:gd name="T21" fmla="*/ 70 h 115"/>
                <a:gd name="T22" fmla="*/ 16 w 114"/>
                <a:gd name="T23" fmla="*/ 89 h 115"/>
                <a:gd name="T24" fmla="*/ 30 w 114"/>
                <a:gd name="T25" fmla="*/ 103 h 115"/>
                <a:gd name="T26" fmla="*/ 49 w 114"/>
                <a:gd name="T27" fmla="*/ 115 h 115"/>
                <a:gd name="T28" fmla="*/ 49 w 114"/>
                <a:gd name="T29" fmla="*/ 99 h 115"/>
                <a:gd name="T30" fmla="*/ 52 w 114"/>
                <a:gd name="T31" fmla="*/ 99 h 115"/>
                <a:gd name="T32" fmla="*/ 59 w 114"/>
                <a:gd name="T33" fmla="*/ 109 h 115"/>
                <a:gd name="T34" fmla="*/ 86 w 114"/>
                <a:gd name="T35" fmla="*/ 107 h 115"/>
                <a:gd name="T36" fmla="*/ 76 w 114"/>
                <a:gd name="T37" fmla="*/ 94 h 115"/>
                <a:gd name="T38" fmla="*/ 79 w 114"/>
                <a:gd name="T39" fmla="*/ 93 h 115"/>
                <a:gd name="T40" fmla="*/ 90 w 114"/>
                <a:gd name="T41" fmla="*/ 96 h 115"/>
                <a:gd name="T42" fmla="*/ 112 w 114"/>
                <a:gd name="T43" fmla="*/ 77 h 115"/>
                <a:gd name="T44" fmla="*/ 95 w 114"/>
                <a:gd name="T45" fmla="*/ 75 h 115"/>
                <a:gd name="T46" fmla="*/ 97 w 114"/>
                <a:gd name="T47" fmla="*/ 73 h 115"/>
                <a:gd name="T48" fmla="*/ 112 w 114"/>
                <a:gd name="T49" fmla="*/ 77 h 115"/>
                <a:gd name="T50" fmla="*/ 108 w 114"/>
                <a:gd name="T51" fmla="*/ 55 h 115"/>
                <a:gd name="T52" fmla="*/ 99 w 114"/>
                <a:gd name="T53" fmla="*/ 48 h 115"/>
                <a:gd name="T54" fmla="*/ 112 w 114"/>
                <a:gd name="T55" fmla="*/ 42 h 115"/>
                <a:gd name="T56" fmla="*/ 98 w 114"/>
                <a:gd name="T57" fmla="*/ 27 h 115"/>
                <a:gd name="T58" fmla="*/ 86 w 114"/>
                <a:gd name="T59" fmla="*/ 27 h 115"/>
                <a:gd name="T60" fmla="*/ 85 w 114"/>
                <a:gd name="T61" fmla="*/ 13 h 115"/>
                <a:gd name="T62" fmla="*/ 63 w 114"/>
                <a:gd name="T63" fmla="*/ 0 h 115"/>
                <a:gd name="T64" fmla="*/ 64 w 114"/>
                <a:gd name="T65" fmla="*/ 16 h 115"/>
                <a:gd name="T66" fmla="*/ 62 w 114"/>
                <a:gd name="T67" fmla="*/ 16 h 115"/>
                <a:gd name="T68" fmla="*/ 54 w 114"/>
                <a:gd name="T6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15">
                  <a:moveTo>
                    <a:pt x="28" y="7"/>
                  </a:moveTo>
                  <a:cubicBezTo>
                    <a:pt x="32" y="5"/>
                    <a:pt x="37" y="6"/>
                    <a:pt x="40" y="9"/>
                  </a:cubicBezTo>
                  <a:cubicBezTo>
                    <a:pt x="38" y="12"/>
                    <a:pt x="37" y="17"/>
                    <a:pt x="38" y="21"/>
                  </a:cubicBezTo>
                  <a:cubicBezTo>
                    <a:pt x="38" y="21"/>
                    <a:pt x="38" y="21"/>
                    <a:pt x="38" y="21"/>
                  </a:cubicBezTo>
                  <a:cubicBezTo>
                    <a:pt x="37" y="21"/>
                    <a:pt x="37" y="21"/>
                    <a:pt x="36" y="21"/>
                  </a:cubicBezTo>
                  <a:cubicBezTo>
                    <a:pt x="36" y="22"/>
                    <a:pt x="36" y="22"/>
                    <a:pt x="35" y="22"/>
                  </a:cubicBezTo>
                  <a:cubicBezTo>
                    <a:pt x="34" y="21"/>
                    <a:pt x="33" y="21"/>
                    <a:pt x="33" y="20"/>
                  </a:cubicBezTo>
                  <a:cubicBezTo>
                    <a:pt x="30" y="18"/>
                    <a:pt x="26" y="17"/>
                    <a:pt x="23" y="18"/>
                  </a:cubicBezTo>
                  <a:cubicBezTo>
                    <a:pt x="23" y="13"/>
                    <a:pt x="24" y="9"/>
                    <a:pt x="28" y="7"/>
                  </a:cubicBezTo>
                  <a:close/>
                  <a:moveTo>
                    <a:pt x="1" y="37"/>
                  </a:moveTo>
                  <a:cubicBezTo>
                    <a:pt x="2" y="32"/>
                    <a:pt x="7" y="29"/>
                    <a:pt x="13" y="29"/>
                  </a:cubicBezTo>
                  <a:cubicBezTo>
                    <a:pt x="13" y="33"/>
                    <a:pt x="15" y="37"/>
                    <a:pt x="18" y="40"/>
                  </a:cubicBezTo>
                  <a:cubicBezTo>
                    <a:pt x="18" y="40"/>
                    <a:pt x="18" y="40"/>
                    <a:pt x="18" y="41"/>
                  </a:cubicBezTo>
                  <a:cubicBezTo>
                    <a:pt x="13" y="41"/>
                    <a:pt x="8" y="44"/>
                    <a:pt x="6" y="48"/>
                  </a:cubicBezTo>
                  <a:cubicBezTo>
                    <a:pt x="2" y="45"/>
                    <a:pt x="0" y="41"/>
                    <a:pt x="1" y="37"/>
                  </a:cubicBezTo>
                  <a:close/>
                  <a:moveTo>
                    <a:pt x="2" y="70"/>
                  </a:moveTo>
                  <a:cubicBezTo>
                    <a:pt x="0" y="66"/>
                    <a:pt x="3" y="61"/>
                    <a:pt x="7" y="59"/>
                  </a:cubicBezTo>
                  <a:cubicBezTo>
                    <a:pt x="9" y="62"/>
                    <a:pt x="13" y="64"/>
                    <a:pt x="17" y="65"/>
                  </a:cubicBezTo>
                  <a:cubicBezTo>
                    <a:pt x="17" y="65"/>
                    <a:pt x="17" y="65"/>
                    <a:pt x="17" y="66"/>
                  </a:cubicBezTo>
                  <a:cubicBezTo>
                    <a:pt x="16" y="66"/>
                    <a:pt x="15" y="67"/>
                    <a:pt x="14" y="68"/>
                  </a:cubicBezTo>
                  <a:cubicBezTo>
                    <a:pt x="11" y="70"/>
                    <a:pt x="9" y="73"/>
                    <a:pt x="9" y="77"/>
                  </a:cubicBezTo>
                  <a:cubicBezTo>
                    <a:pt x="5" y="76"/>
                    <a:pt x="3" y="74"/>
                    <a:pt x="2" y="70"/>
                  </a:cubicBezTo>
                  <a:close/>
                  <a:moveTo>
                    <a:pt x="19" y="102"/>
                  </a:moveTo>
                  <a:cubicBezTo>
                    <a:pt x="15" y="100"/>
                    <a:pt x="14" y="94"/>
                    <a:pt x="16" y="89"/>
                  </a:cubicBezTo>
                  <a:cubicBezTo>
                    <a:pt x="19" y="91"/>
                    <a:pt x="24" y="90"/>
                    <a:pt x="27" y="88"/>
                  </a:cubicBezTo>
                  <a:cubicBezTo>
                    <a:pt x="25" y="93"/>
                    <a:pt x="26" y="99"/>
                    <a:pt x="30" y="103"/>
                  </a:cubicBezTo>
                  <a:cubicBezTo>
                    <a:pt x="26" y="105"/>
                    <a:pt x="22" y="105"/>
                    <a:pt x="19" y="102"/>
                  </a:cubicBezTo>
                  <a:close/>
                  <a:moveTo>
                    <a:pt x="49" y="115"/>
                  </a:moveTo>
                  <a:cubicBezTo>
                    <a:pt x="45" y="114"/>
                    <a:pt x="41" y="111"/>
                    <a:pt x="40" y="106"/>
                  </a:cubicBezTo>
                  <a:cubicBezTo>
                    <a:pt x="44" y="105"/>
                    <a:pt x="47" y="102"/>
                    <a:pt x="49" y="99"/>
                  </a:cubicBezTo>
                  <a:cubicBezTo>
                    <a:pt x="50" y="99"/>
                    <a:pt x="51" y="99"/>
                    <a:pt x="51" y="99"/>
                  </a:cubicBezTo>
                  <a:cubicBezTo>
                    <a:pt x="52" y="99"/>
                    <a:pt x="52" y="99"/>
                    <a:pt x="52" y="99"/>
                  </a:cubicBezTo>
                  <a:cubicBezTo>
                    <a:pt x="52" y="99"/>
                    <a:pt x="52" y="100"/>
                    <a:pt x="52" y="100"/>
                  </a:cubicBezTo>
                  <a:cubicBezTo>
                    <a:pt x="53" y="104"/>
                    <a:pt x="56" y="107"/>
                    <a:pt x="59" y="109"/>
                  </a:cubicBezTo>
                  <a:cubicBezTo>
                    <a:pt x="57" y="113"/>
                    <a:pt x="54" y="115"/>
                    <a:pt x="49" y="115"/>
                  </a:cubicBezTo>
                  <a:close/>
                  <a:moveTo>
                    <a:pt x="86" y="107"/>
                  </a:moveTo>
                  <a:cubicBezTo>
                    <a:pt x="83" y="110"/>
                    <a:pt x="77" y="109"/>
                    <a:pt x="73" y="106"/>
                  </a:cubicBezTo>
                  <a:cubicBezTo>
                    <a:pt x="76" y="103"/>
                    <a:pt x="77" y="98"/>
                    <a:pt x="76" y="94"/>
                  </a:cubicBezTo>
                  <a:cubicBezTo>
                    <a:pt x="77" y="94"/>
                    <a:pt x="77" y="94"/>
                    <a:pt x="78" y="93"/>
                  </a:cubicBezTo>
                  <a:cubicBezTo>
                    <a:pt x="78" y="93"/>
                    <a:pt x="78" y="93"/>
                    <a:pt x="79" y="93"/>
                  </a:cubicBezTo>
                  <a:cubicBezTo>
                    <a:pt x="80" y="93"/>
                    <a:pt x="80" y="94"/>
                    <a:pt x="81" y="94"/>
                  </a:cubicBezTo>
                  <a:cubicBezTo>
                    <a:pt x="84" y="96"/>
                    <a:pt x="87" y="97"/>
                    <a:pt x="90" y="96"/>
                  </a:cubicBezTo>
                  <a:cubicBezTo>
                    <a:pt x="91" y="101"/>
                    <a:pt x="90" y="105"/>
                    <a:pt x="86" y="107"/>
                  </a:cubicBezTo>
                  <a:close/>
                  <a:moveTo>
                    <a:pt x="112" y="77"/>
                  </a:moveTo>
                  <a:cubicBezTo>
                    <a:pt x="111" y="82"/>
                    <a:pt x="106" y="85"/>
                    <a:pt x="101" y="85"/>
                  </a:cubicBezTo>
                  <a:cubicBezTo>
                    <a:pt x="101" y="81"/>
                    <a:pt x="99" y="77"/>
                    <a:pt x="95" y="75"/>
                  </a:cubicBezTo>
                  <a:cubicBezTo>
                    <a:pt x="95" y="74"/>
                    <a:pt x="96" y="74"/>
                    <a:pt x="96" y="74"/>
                  </a:cubicBezTo>
                  <a:cubicBezTo>
                    <a:pt x="96" y="74"/>
                    <a:pt x="97" y="73"/>
                    <a:pt x="97" y="73"/>
                  </a:cubicBezTo>
                  <a:cubicBezTo>
                    <a:pt x="102" y="73"/>
                    <a:pt x="106" y="71"/>
                    <a:pt x="108" y="67"/>
                  </a:cubicBezTo>
                  <a:cubicBezTo>
                    <a:pt x="111" y="70"/>
                    <a:pt x="112" y="73"/>
                    <a:pt x="112" y="77"/>
                  </a:cubicBezTo>
                  <a:close/>
                  <a:moveTo>
                    <a:pt x="112" y="42"/>
                  </a:moveTo>
                  <a:cubicBezTo>
                    <a:pt x="114" y="47"/>
                    <a:pt x="112" y="52"/>
                    <a:pt x="108" y="55"/>
                  </a:cubicBezTo>
                  <a:cubicBezTo>
                    <a:pt x="106" y="52"/>
                    <a:pt x="102" y="50"/>
                    <a:pt x="98" y="49"/>
                  </a:cubicBezTo>
                  <a:cubicBezTo>
                    <a:pt x="98" y="49"/>
                    <a:pt x="99" y="49"/>
                    <a:pt x="99" y="48"/>
                  </a:cubicBezTo>
                  <a:cubicBezTo>
                    <a:pt x="103" y="46"/>
                    <a:pt x="106" y="41"/>
                    <a:pt x="105" y="36"/>
                  </a:cubicBezTo>
                  <a:cubicBezTo>
                    <a:pt x="108" y="37"/>
                    <a:pt x="111" y="39"/>
                    <a:pt x="112" y="42"/>
                  </a:cubicBezTo>
                  <a:close/>
                  <a:moveTo>
                    <a:pt x="95" y="14"/>
                  </a:moveTo>
                  <a:cubicBezTo>
                    <a:pt x="99" y="16"/>
                    <a:pt x="100" y="22"/>
                    <a:pt x="98" y="27"/>
                  </a:cubicBezTo>
                  <a:cubicBezTo>
                    <a:pt x="94" y="25"/>
                    <a:pt x="90" y="26"/>
                    <a:pt x="86" y="28"/>
                  </a:cubicBezTo>
                  <a:cubicBezTo>
                    <a:pt x="86" y="28"/>
                    <a:pt x="86" y="28"/>
                    <a:pt x="86" y="27"/>
                  </a:cubicBezTo>
                  <a:cubicBezTo>
                    <a:pt x="86" y="27"/>
                    <a:pt x="86" y="26"/>
                    <a:pt x="86" y="26"/>
                  </a:cubicBezTo>
                  <a:cubicBezTo>
                    <a:pt x="88" y="22"/>
                    <a:pt x="88" y="16"/>
                    <a:pt x="85" y="13"/>
                  </a:cubicBezTo>
                  <a:cubicBezTo>
                    <a:pt x="88" y="11"/>
                    <a:pt x="92" y="12"/>
                    <a:pt x="95" y="14"/>
                  </a:cubicBezTo>
                  <a:close/>
                  <a:moveTo>
                    <a:pt x="63" y="0"/>
                  </a:moveTo>
                  <a:cubicBezTo>
                    <a:pt x="68" y="0"/>
                    <a:pt x="72" y="4"/>
                    <a:pt x="73" y="9"/>
                  </a:cubicBezTo>
                  <a:cubicBezTo>
                    <a:pt x="69" y="10"/>
                    <a:pt x="66" y="13"/>
                    <a:pt x="64" y="16"/>
                  </a:cubicBezTo>
                  <a:cubicBezTo>
                    <a:pt x="63" y="16"/>
                    <a:pt x="63" y="16"/>
                    <a:pt x="62" y="16"/>
                  </a:cubicBezTo>
                  <a:cubicBezTo>
                    <a:pt x="62" y="16"/>
                    <a:pt x="62" y="16"/>
                    <a:pt x="62" y="16"/>
                  </a:cubicBezTo>
                  <a:cubicBezTo>
                    <a:pt x="62" y="16"/>
                    <a:pt x="62" y="16"/>
                    <a:pt x="62" y="16"/>
                  </a:cubicBezTo>
                  <a:cubicBezTo>
                    <a:pt x="61" y="12"/>
                    <a:pt x="58" y="8"/>
                    <a:pt x="54" y="6"/>
                  </a:cubicBezTo>
                  <a:cubicBezTo>
                    <a:pt x="56" y="2"/>
                    <a:pt x="59" y="0"/>
                    <a:pt x="63" y="0"/>
                  </a:cubicBezTo>
                  <a:close/>
                </a:path>
              </a:pathLst>
            </a:custGeom>
            <a:grpFill/>
            <a:ln>
              <a:noFill/>
            </a:ln>
          </p:spPr>
          <p:txBody>
            <a:bodyPr vert="horz" wrap="square" lIns="91440" tIns="45720" rIns="91440" bIns="45720" numCol="1" anchor="t" anchorCtr="0" compatLnSpc="1"/>
            <a:lstStyle/>
            <a:p>
              <a:endParaRPr lang="zh-CN" altLang="en-US"/>
            </a:p>
          </p:txBody>
        </p:sp>
        <p:sp>
          <p:nvSpPr>
            <p:cNvPr id="310" name="Freeform 147"/>
            <p:cNvSpPr>
              <a:spLocks noEditPoints="1"/>
            </p:cNvSpPr>
            <p:nvPr/>
          </p:nvSpPr>
          <p:spPr bwMode="auto">
            <a:xfrm>
              <a:off x="7648410" y="2606252"/>
              <a:ext cx="206634" cy="210151"/>
            </a:xfrm>
            <a:custGeom>
              <a:avLst/>
              <a:gdLst>
                <a:gd name="T0" fmla="*/ 51 w 99"/>
                <a:gd name="T1" fmla="*/ 9 h 101"/>
                <a:gd name="T2" fmla="*/ 43 w 99"/>
                <a:gd name="T3" fmla="*/ 20 h 101"/>
                <a:gd name="T4" fmla="*/ 33 w 99"/>
                <a:gd name="T5" fmla="*/ 13 h 101"/>
                <a:gd name="T6" fmla="*/ 9 w 99"/>
                <a:gd name="T7" fmla="*/ 17 h 101"/>
                <a:gd name="T8" fmla="*/ 25 w 99"/>
                <a:gd name="T9" fmla="*/ 17 h 101"/>
                <a:gd name="T10" fmla="*/ 26 w 99"/>
                <a:gd name="T11" fmla="*/ 30 h 101"/>
                <a:gd name="T12" fmla="*/ 12 w 99"/>
                <a:gd name="T13" fmla="*/ 31 h 101"/>
                <a:gd name="T14" fmla="*/ 0 w 99"/>
                <a:gd name="T15" fmla="*/ 45 h 101"/>
                <a:gd name="T16" fmla="*/ 15 w 99"/>
                <a:gd name="T17" fmla="*/ 48 h 101"/>
                <a:gd name="T18" fmla="*/ 0 w 99"/>
                <a:gd name="T19" fmla="*/ 45 h 101"/>
                <a:gd name="T20" fmla="*/ 8 w 99"/>
                <a:gd name="T21" fmla="*/ 63 h 101"/>
                <a:gd name="T22" fmla="*/ 21 w 99"/>
                <a:gd name="T23" fmla="*/ 67 h 101"/>
                <a:gd name="T24" fmla="*/ 18 w 99"/>
                <a:gd name="T25" fmla="*/ 78 h 101"/>
                <a:gd name="T26" fmla="*/ 26 w 99"/>
                <a:gd name="T27" fmla="*/ 95 h 101"/>
                <a:gd name="T28" fmla="*/ 34 w 99"/>
                <a:gd name="T29" fmla="*/ 82 h 101"/>
                <a:gd name="T30" fmla="*/ 26 w 99"/>
                <a:gd name="T31" fmla="*/ 95 h 101"/>
                <a:gd name="T32" fmla="*/ 47 w 99"/>
                <a:gd name="T33" fmla="*/ 92 h 101"/>
                <a:gd name="T34" fmla="*/ 54 w 99"/>
                <a:gd name="T35" fmla="*/ 82 h 101"/>
                <a:gd name="T36" fmla="*/ 55 w 99"/>
                <a:gd name="T37" fmla="*/ 83 h 101"/>
                <a:gd name="T38" fmla="*/ 59 w 99"/>
                <a:gd name="T39" fmla="*/ 100 h 101"/>
                <a:gd name="T40" fmla="*/ 75 w 99"/>
                <a:gd name="T41" fmla="*/ 85 h 101"/>
                <a:gd name="T42" fmla="*/ 72 w 99"/>
                <a:gd name="T43" fmla="*/ 72 h 101"/>
                <a:gd name="T44" fmla="*/ 75 w 99"/>
                <a:gd name="T45" fmla="*/ 72 h 101"/>
                <a:gd name="T46" fmla="*/ 88 w 99"/>
                <a:gd name="T47" fmla="*/ 82 h 101"/>
                <a:gd name="T48" fmla="*/ 89 w 99"/>
                <a:gd name="T49" fmla="*/ 63 h 101"/>
                <a:gd name="T50" fmla="*/ 82 w 99"/>
                <a:gd name="T51" fmla="*/ 53 h 101"/>
                <a:gd name="T52" fmla="*/ 89 w 99"/>
                <a:gd name="T53" fmla="*/ 45 h 101"/>
                <a:gd name="T54" fmla="*/ 93 w 99"/>
                <a:gd name="T55" fmla="*/ 25 h 101"/>
                <a:gd name="T56" fmla="*/ 89 w 99"/>
                <a:gd name="T57" fmla="*/ 39 h 101"/>
                <a:gd name="T58" fmla="*/ 80 w 99"/>
                <a:gd name="T59" fmla="*/ 23 h 101"/>
                <a:gd name="T60" fmla="*/ 71 w 99"/>
                <a:gd name="T61" fmla="*/ 5 h 101"/>
                <a:gd name="T62" fmla="*/ 75 w 99"/>
                <a:gd name="T63" fmla="*/ 19 h 101"/>
                <a:gd name="T64" fmla="*/ 59 w 99"/>
                <a:gd name="T65"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01">
                  <a:moveTo>
                    <a:pt x="40" y="1"/>
                  </a:moveTo>
                  <a:cubicBezTo>
                    <a:pt x="45" y="0"/>
                    <a:pt x="49" y="4"/>
                    <a:pt x="51" y="9"/>
                  </a:cubicBezTo>
                  <a:cubicBezTo>
                    <a:pt x="46" y="11"/>
                    <a:pt x="43" y="15"/>
                    <a:pt x="43" y="20"/>
                  </a:cubicBezTo>
                  <a:cubicBezTo>
                    <a:pt x="43" y="20"/>
                    <a:pt x="43" y="20"/>
                    <a:pt x="43" y="20"/>
                  </a:cubicBezTo>
                  <a:cubicBezTo>
                    <a:pt x="43" y="20"/>
                    <a:pt x="43" y="19"/>
                    <a:pt x="43" y="19"/>
                  </a:cubicBezTo>
                  <a:cubicBezTo>
                    <a:pt x="41" y="15"/>
                    <a:pt x="37" y="13"/>
                    <a:pt x="33" y="13"/>
                  </a:cubicBezTo>
                  <a:cubicBezTo>
                    <a:pt x="31" y="7"/>
                    <a:pt x="35" y="2"/>
                    <a:pt x="40" y="1"/>
                  </a:cubicBezTo>
                  <a:close/>
                  <a:moveTo>
                    <a:pt x="9" y="17"/>
                  </a:moveTo>
                  <a:cubicBezTo>
                    <a:pt x="12" y="13"/>
                    <a:pt x="18" y="12"/>
                    <a:pt x="23" y="16"/>
                  </a:cubicBezTo>
                  <a:cubicBezTo>
                    <a:pt x="24" y="16"/>
                    <a:pt x="24" y="17"/>
                    <a:pt x="25" y="17"/>
                  </a:cubicBezTo>
                  <a:cubicBezTo>
                    <a:pt x="23" y="21"/>
                    <a:pt x="23" y="25"/>
                    <a:pt x="25" y="29"/>
                  </a:cubicBezTo>
                  <a:cubicBezTo>
                    <a:pt x="25" y="29"/>
                    <a:pt x="26" y="30"/>
                    <a:pt x="26" y="30"/>
                  </a:cubicBezTo>
                  <a:cubicBezTo>
                    <a:pt x="25" y="29"/>
                    <a:pt x="23" y="29"/>
                    <a:pt x="22" y="29"/>
                  </a:cubicBezTo>
                  <a:cubicBezTo>
                    <a:pt x="19" y="28"/>
                    <a:pt x="15" y="28"/>
                    <a:pt x="12" y="31"/>
                  </a:cubicBezTo>
                  <a:cubicBezTo>
                    <a:pt x="8" y="27"/>
                    <a:pt x="6" y="21"/>
                    <a:pt x="9" y="17"/>
                  </a:cubicBezTo>
                  <a:close/>
                  <a:moveTo>
                    <a:pt x="0" y="45"/>
                  </a:moveTo>
                  <a:cubicBezTo>
                    <a:pt x="0" y="41"/>
                    <a:pt x="4" y="37"/>
                    <a:pt x="9" y="37"/>
                  </a:cubicBezTo>
                  <a:cubicBezTo>
                    <a:pt x="8" y="41"/>
                    <a:pt x="11" y="46"/>
                    <a:pt x="15" y="48"/>
                  </a:cubicBezTo>
                  <a:cubicBezTo>
                    <a:pt x="12" y="49"/>
                    <a:pt x="10" y="52"/>
                    <a:pt x="9" y="55"/>
                  </a:cubicBezTo>
                  <a:cubicBezTo>
                    <a:pt x="4" y="54"/>
                    <a:pt x="0" y="50"/>
                    <a:pt x="0" y="45"/>
                  </a:cubicBezTo>
                  <a:close/>
                  <a:moveTo>
                    <a:pt x="5" y="77"/>
                  </a:moveTo>
                  <a:cubicBezTo>
                    <a:pt x="2" y="73"/>
                    <a:pt x="3" y="66"/>
                    <a:pt x="8" y="63"/>
                  </a:cubicBezTo>
                  <a:cubicBezTo>
                    <a:pt x="8" y="63"/>
                    <a:pt x="9" y="62"/>
                    <a:pt x="10" y="62"/>
                  </a:cubicBezTo>
                  <a:cubicBezTo>
                    <a:pt x="12" y="65"/>
                    <a:pt x="16" y="67"/>
                    <a:pt x="21" y="67"/>
                  </a:cubicBezTo>
                  <a:cubicBezTo>
                    <a:pt x="20" y="67"/>
                    <a:pt x="20" y="68"/>
                    <a:pt x="20" y="68"/>
                  </a:cubicBezTo>
                  <a:cubicBezTo>
                    <a:pt x="18" y="71"/>
                    <a:pt x="17" y="75"/>
                    <a:pt x="18" y="78"/>
                  </a:cubicBezTo>
                  <a:cubicBezTo>
                    <a:pt x="14" y="81"/>
                    <a:pt x="8" y="81"/>
                    <a:pt x="5" y="77"/>
                  </a:cubicBezTo>
                  <a:close/>
                  <a:moveTo>
                    <a:pt x="26" y="95"/>
                  </a:moveTo>
                  <a:cubicBezTo>
                    <a:pt x="22" y="94"/>
                    <a:pt x="20" y="88"/>
                    <a:pt x="22" y="83"/>
                  </a:cubicBezTo>
                  <a:cubicBezTo>
                    <a:pt x="26" y="86"/>
                    <a:pt x="31" y="85"/>
                    <a:pt x="34" y="82"/>
                  </a:cubicBezTo>
                  <a:cubicBezTo>
                    <a:pt x="34" y="85"/>
                    <a:pt x="36" y="88"/>
                    <a:pt x="39" y="90"/>
                  </a:cubicBezTo>
                  <a:cubicBezTo>
                    <a:pt x="36" y="95"/>
                    <a:pt x="31" y="97"/>
                    <a:pt x="26" y="95"/>
                  </a:cubicBezTo>
                  <a:close/>
                  <a:moveTo>
                    <a:pt x="59" y="100"/>
                  </a:moveTo>
                  <a:cubicBezTo>
                    <a:pt x="54" y="101"/>
                    <a:pt x="49" y="98"/>
                    <a:pt x="47" y="92"/>
                  </a:cubicBezTo>
                  <a:cubicBezTo>
                    <a:pt x="47" y="92"/>
                    <a:pt x="47" y="92"/>
                    <a:pt x="47" y="91"/>
                  </a:cubicBezTo>
                  <a:cubicBezTo>
                    <a:pt x="51" y="90"/>
                    <a:pt x="54" y="86"/>
                    <a:pt x="54" y="82"/>
                  </a:cubicBezTo>
                  <a:cubicBezTo>
                    <a:pt x="54" y="82"/>
                    <a:pt x="54" y="81"/>
                    <a:pt x="54" y="81"/>
                  </a:cubicBezTo>
                  <a:cubicBezTo>
                    <a:pt x="55" y="82"/>
                    <a:pt x="55" y="82"/>
                    <a:pt x="55" y="83"/>
                  </a:cubicBezTo>
                  <a:cubicBezTo>
                    <a:pt x="58" y="86"/>
                    <a:pt x="61" y="88"/>
                    <a:pt x="65" y="88"/>
                  </a:cubicBezTo>
                  <a:cubicBezTo>
                    <a:pt x="66" y="93"/>
                    <a:pt x="64" y="98"/>
                    <a:pt x="59" y="100"/>
                  </a:cubicBezTo>
                  <a:close/>
                  <a:moveTo>
                    <a:pt x="88" y="82"/>
                  </a:moveTo>
                  <a:cubicBezTo>
                    <a:pt x="86" y="87"/>
                    <a:pt x="80" y="88"/>
                    <a:pt x="75" y="85"/>
                  </a:cubicBezTo>
                  <a:cubicBezTo>
                    <a:pt x="74" y="85"/>
                    <a:pt x="73" y="84"/>
                    <a:pt x="73" y="84"/>
                  </a:cubicBezTo>
                  <a:cubicBezTo>
                    <a:pt x="75" y="80"/>
                    <a:pt x="74" y="75"/>
                    <a:pt x="72" y="72"/>
                  </a:cubicBezTo>
                  <a:cubicBezTo>
                    <a:pt x="72" y="71"/>
                    <a:pt x="72" y="71"/>
                    <a:pt x="72" y="71"/>
                  </a:cubicBezTo>
                  <a:cubicBezTo>
                    <a:pt x="73" y="72"/>
                    <a:pt x="74" y="72"/>
                    <a:pt x="75" y="72"/>
                  </a:cubicBezTo>
                  <a:cubicBezTo>
                    <a:pt x="79" y="73"/>
                    <a:pt x="83" y="72"/>
                    <a:pt x="85" y="70"/>
                  </a:cubicBezTo>
                  <a:cubicBezTo>
                    <a:pt x="89" y="73"/>
                    <a:pt x="91" y="78"/>
                    <a:pt x="88" y="82"/>
                  </a:cubicBezTo>
                  <a:close/>
                  <a:moveTo>
                    <a:pt x="99" y="54"/>
                  </a:moveTo>
                  <a:cubicBezTo>
                    <a:pt x="99" y="59"/>
                    <a:pt x="95" y="63"/>
                    <a:pt x="89" y="63"/>
                  </a:cubicBezTo>
                  <a:cubicBezTo>
                    <a:pt x="89" y="64"/>
                    <a:pt x="89" y="64"/>
                    <a:pt x="89" y="64"/>
                  </a:cubicBezTo>
                  <a:cubicBezTo>
                    <a:pt x="89" y="59"/>
                    <a:pt x="86" y="55"/>
                    <a:pt x="82" y="53"/>
                  </a:cubicBezTo>
                  <a:cubicBezTo>
                    <a:pt x="82" y="53"/>
                    <a:pt x="82" y="53"/>
                    <a:pt x="82" y="53"/>
                  </a:cubicBezTo>
                  <a:cubicBezTo>
                    <a:pt x="86" y="52"/>
                    <a:pt x="89" y="49"/>
                    <a:pt x="89" y="45"/>
                  </a:cubicBezTo>
                  <a:cubicBezTo>
                    <a:pt x="95" y="45"/>
                    <a:pt x="99" y="49"/>
                    <a:pt x="99" y="54"/>
                  </a:cubicBezTo>
                  <a:close/>
                  <a:moveTo>
                    <a:pt x="93" y="25"/>
                  </a:moveTo>
                  <a:cubicBezTo>
                    <a:pt x="96" y="30"/>
                    <a:pt x="94" y="36"/>
                    <a:pt x="89" y="39"/>
                  </a:cubicBezTo>
                  <a:cubicBezTo>
                    <a:pt x="89" y="39"/>
                    <a:pt x="89" y="39"/>
                    <a:pt x="89" y="39"/>
                  </a:cubicBezTo>
                  <a:cubicBezTo>
                    <a:pt x="87" y="35"/>
                    <a:pt x="83" y="33"/>
                    <a:pt x="78" y="34"/>
                  </a:cubicBezTo>
                  <a:cubicBezTo>
                    <a:pt x="80" y="30"/>
                    <a:pt x="81" y="27"/>
                    <a:pt x="80" y="23"/>
                  </a:cubicBezTo>
                  <a:cubicBezTo>
                    <a:pt x="84" y="21"/>
                    <a:pt x="90" y="21"/>
                    <a:pt x="93" y="25"/>
                  </a:cubicBezTo>
                  <a:close/>
                  <a:moveTo>
                    <a:pt x="71" y="5"/>
                  </a:moveTo>
                  <a:cubicBezTo>
                    <a:pt x="76" y="7"/>
                    <a:pt x="78" y="12"/>
                    <a:pt x="76" y="18"/>
                  </a:cubicBezTo>
                  <a:cubicBezTo>
                    <a:pt x="76" y="18"/>
                    <a:pt x="75" y="18"/>
                    <a:pt x="75" y="19"/>
                  </a:cubicBezTo>
                  <a:cubicBezTo>
                    <a:pt x="71" y="16"/>
                    <a:pt x="67" y="17"/>
                    <a:pt x="63" y="20"/>
                  </a:cubicBezTo>
                  <a:cubicBezTo>
                    <a:pt x="63" y="17"/>
                    <a:pt x="62" y="13"/>
                    <a:pt x="59" y="11"/>
                  </a:cubicBezTo>
                  <a:cubicBezTo>
                    <a:pt x="61" y="6"/>
                    <a:pt x="66" y="3"/>
                    <a:pt x="71" y="5"/>
                  </a:cubicBezTo>
                  <a:close/>
                </a:path>
              </a:pathLst>
            </a:custGeom>
            <a:grpFill/>
            <a:ln>
              <a:noFill/>
            </a:ln>
          </p:spPr>
          <p:txBody>
            <a:bodyPr vert="horz" wrap="square" lIns="91440" tIns="45720" rIns="91440" bIns="45720" numCol="1" anchor="t" anchorCtr="0" compatLnSpc="1"/>
            <a:lstStyle/>
            <a:p>
              <a:endParaRPr lang="zh-CN" altLang="en-US"/>
            </a:p>
          </p:txBody>
        </p:sp>
        <p:sp>
          <p:nvSpPr>
            <p:cNvPr id="311" name="Freeform 148"/>
            <p:cNvSpPr>
              <a:spLocks noEditPoints="1"/>
            </p:cNvSpPr>
            <p:nvPr/>
          </p:nvSpPr>
          <p:spPr bwMode="auto">
            <a:xfrm>
              <a:off x="7671272" y="2630872"/>
              <a:ext cx="160911" cy="160031"/>
            </a:xfrm>
            <a:custGeom>
              <a:avLst/>
              <a:gdLst>
                <a:gd name="T0" fmla="*/ 19 w 77"/>
                <a:gd name="T1" fmla="*/ 5 h 77"/>
                <a:gd name="T2" fmla="*/ 29 w 77"/>
                <a:gd name="T3" fmla="*/ 8 h 77"/>
                <a:gd name="T4" fmla="*/ 33 w 77"/>
                <a:gd name="T5" fmla="*/ 18 h 77"/>
                <a:gd name="T6" fmla="*/ 33 w 77"/>
                <a:gd name="T7" fmla="*/ 18 h 77"/>
                <a:gd name="T8" fmla="*/ 23 w 77"/>
                <a:gd name="T9" fmla="*/ 23 h 77"/>
                <a:gd name="T10" fmla="*/ 17 w 77"/>
                <a:gd name="T11" fmla="*/ 15 h 77"/>
                <a:gd name="T12" fmla="*/ 19 w 77"/>
                <a:gd name="T13" fmla="*/ 5 h 77"/>
                <a:gd name="T14" fmla="*/ 1 w 77"/>
                <a:gd name="T15" fmla="*/ 24 h 77"/>
                <a:gd name="T16" fmla="*/ 7 w 77"/>
                <a:gd name="T17" fmla="*/ 33 h 77"/>
                <a:gd name="T18" fmla="*/ 16 w 77"/>
                <a:gd name="T19" fmla="*/ 35 h 77"/>
                <a:gd name="T20" fmla="*/ 21 w 77"/>
                <a:gd name="T21" fmla="*/ 24 h 77"/>
                <a:gd name="T22" fmla="*/ 10 w 77"/>
                <a:gd name="T23" fmla="*/ 20 h 77"/>
                <a:gd name="T24" fmla="*/ 1 w 77"/>
                <a:gd name="T25" fmla="*/ 24 h 77"/>
                <a:gd name="T26" fmla="*/ 1 w 77"/>
                <a:gd name="T27" fmla="*/ 47 h 77"/>
                <a:gd name="T28" fmla="*/ 7 w 77"/>
                <a:gd name="T29" fmla="*/ 38 h 77"/>
                <a:gd name="T30" fmla="*/ 16 w 77"/>
                <a:gd name="T31" fmla="*/ 36 h 77"/>
                <a:gd name="T32" fmla="*/ 16 w 77"/>
                <a:gd name="T33" fmla="*/ 44 h 77"/>
                <a:gd name="T34" fmla="*/ 18 w 77"/>
                <a:gd name="T35" fmla="*/ 49 h 77"/>
                <a:gd name="T36" fmla="*/ 11 w 77"/>
                <a:gd name="T37" fmla="*/ 51 h 77"/>
                <a:gd name="T38" fmla="*/ 1 w 77"/>
                <a:gd name="T39" fmla="*/ 47 h 77"/>
                <a:gd name="T40" fmla="*/ 12 w 77"/>
                <a:gd name="T41" fmla="*/ 68 h 77"/>
                <a:gd name="T42" fmla="*/ 23 w 77"/>
                <a:gd name="T43" fmla="*/ 66 h 77"/>
                <a:gd name="T44" fmla="*/ 27 w 77"/>
                <a:gd name="T45" fmla="*/ 58 h 77"/>
                <a:gd name="T46" fmla="*/ 18 w 77"/>
                <a:gd name="T47" fmla="*/ 50 h 77"/>
                <a:gd name="T48" fmla="*/ 11 w 77"/>
                <a:gd name="T49" fmla="*/ 58 h 77"/>
                <a:gd name="T50" fmla="*/ 12 w 77"/>
                <a:gd name="T51" fmla="*/ 68 h 77"/>
                <a:gd name="T52" fmla="*/ 32 w 77"/>
                <a:gd name="T53" fmla="*/ 77 h 77"/>
                <a:gd name="T54" fmla="*/ 26 w 77"/>
                <a:gd name="T55" fmla="*/ 68 h 77"/>
                <a:gd name="T56" fmla="*/ 28 w 77"/>
                <a:gd name="T57" fmla="*/ 59 h 77"/>
                <a:gd name="T58" fmla="*/ 40 w 77"/>
                <a:gd name="T59" fmla="*/ 61 h 77"/>
                <a:gd name="T60" fmla="*/ 40 w 77"/>
                <a:gd name="T61" fmla="*/ 69 h 77"/>
                <a:gd name="T62" fmla="*/ 32 w 77"/>
                <a:gd name="T63" fmla="*/ 77 h 77"/>
                <a:gd name="T64" fmla="*/ 57 w 77"/>
                <a:gd name="T65" fmla="*/ 72 h 77"/>
                <a:gd name="T66" fmla="*/ 47 w 77"/>
                <a:gd name="T67" fmla="*/ 69 h 77"/>
                <a:gd name="T68" fmla="*/ 42 w 77"/>
                <a:gd name="T69" fmla="*/ 60 h 77"/>
                <a:gd name="T70" fmla="*/ 53 w 77"/>
                <a:gd name="T71" fmla="*/ 54 h 77"/>
                <a:gd name="T72" fmla="*/ 59 w 77"/>
                <a:gd name="T73" fmla="*/ 61 h 77"/>
                <a:gd name="T74" fmla="*/ 57 w 77"/>
                <a:gd name="T75" fmla="*/ 72 h 77"/>
                <a:gd name="T76" fmla="*/ 74 w 77"/>
                <a:gd name="T77" fmla="*/ 52 h 77"/>
                <a:gd name="T78" fmla="*/ 68 w 77"/>
                <a:gd name="T79" fmla="*/ 44 h 77"/>
                <a:gd name="T80" fmla="*/ 59 w 77"/>
                <a:gd name="T81" fmla="*/ 43 h 77"/>
                <a:gd name="T82" fmla="*/ 54 w 77"/>
                <a:gd name="T83" fmla="*/ 53 h 77"/>
                <a:gd name="T84" fmla="*/ 65 w 77"/>
                <a:gd name="T85" fmla="*/ 57 h 77"/>
                <a:gd name="T86" fmla="*/ 74 w 77"/>
                <a:gd name="T87" fmla="*/ 52 h 77"/>
                <a:gd name="T88" fmla="*/ 75 w 77"/>
                <a:gd name="T89" fmla="*/ 29 h 77"/>
                <a:gd name="T90" fmla="*/ 70 w 77"/>
                <a:gd name="T91" fmla="*/ 38 h 77"/>
                <a:gd name="T92" fmla="*/ 59 w 77"/>
                <a:gd name="T93" fmla="*/ 41 h 77"/>
                <a:gd name="T94" fmla="*/ 58 w 77"/>
                <a:gd name="T95" fmla="*/ 35 h 77"/>
                <a:gd name="T96" fmla="*/ 57 w 77"/>
                <a:gd name="T97" fmla="*/ 30 h 77"/>
                <a:gd name="T98" fmla="*/ 65 w 77"/>
                <a:gd name="T99" fmla="*/ 25 h 77"/>
                <a:gd name="T100" fmla="*/ 75 w 77"/>
                <a:gd name="T101" fmla="*/ 29 h 77"/>
                <a:gd name="T102" fmla="*/ 64 w 77"/>
                <a:gd name="T103" fmla="*/ 10 h 77"/>
                <a:gd name="T104" fmla="*/ 53 w 77"/>
                <a:gd name="T105" fmla="*/ 12 h 77"/>
                <a:gd name="T106" fmla="*/ 48 w 77"/>
                <a:gd name="T107" fmla="*/ 21 h 77"/>
                <a:gd name="T108" fmla="*/ 56 w 77"/>
                <a:gd name="T109" fmla="*/ 29 h 77"/>
                <a:gd name="T110" fmla="*/ 65 w 77"/>
                <a:gd name="T111" fmla="*/ 20 h 77"/>
                <a:gd name="T112" fmla="*/ 64 w 77"/>
                <a:gd name="T113" fmla="*/ 10 h 77"/>
                <a:gd name="T114" fmla="*/ 43 w 77"/>
                <a:gd name="T115" fmla="*/ 0 h 77"/>
                <a:gd name="T116" fmla="*/ 49 w 77"/>
                <a:gd name="T117" fmla="*/ 8 h 77"/>
                <a:gd name="T118" fmla="*/ 47 w 77"/>
                <a:gd name="T119" fmla="*/ 20 h 77"/>
                <a:gd name="T120" fmla="*/ 36 w 77"/>
                <a:gd name="T121" fmla="*/ 18 h 77"/>
                <a:gd name="T122" fmla="*/ 35 w 77"/>
                <a:gd name="T123" fmla="*/ 8 h 77"/>
                <a:gd name="T124" fmla="*/ 43 w 77"/>
                <a:gd name="T1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19" y="5"/>
                  </a:moveTo>
                  <a:cubicBezTo>
                    <a:pt x="22" y="3"/>
                    <a:pt x="27" y="5"/>
                    <a:pt x="29" y="8"/>
                  </a:cubicBezTo>
                  <a:cubicBezTo>
                    <a:pt x="30" y="10"/>
                    <a:pt x="32" y="14"/>
                    <a:pt x="33" y="18"/>
                  </a:cubicBezTo>
                  <a:cubicBezTo>
                    <a:pt x="33" y="18"/>
                    <a:pt x="33" y="18"/>
                    <a:pt x="33" y="18"/>
                  </a:cubicBezTo>
                  <a:cubicBezTo>
                    <a:pt x="29" y="19"/>
                    <a:pt x="25" y="21"/>
                    <a:pt x="23" y="23"/>
                  </a:cubicBezTo>
                  <a:cubicBezTo>
                    <a:pt x="20" y="21"/>
                    <a:pt x="18" y="17"/>
                    <a:pt x="17" y="15"/>
                  </a:cubicBezTo>
                  <a:cubicBezTo>
                    <a:pt x="15" y="12"/>
                    <a:pt x="16" y="7"/>
                    <a:pt x="19" y="5"/>
                  </a:cubicBezTo>
                  <a:close/>
                  <a:moveTo>
                    <a:pt x="1" y="24"/>
                  </a:moveTo>
                  <a:cubicBezTo>
                    <a:pt x="0" y="28"/>
                    <a:pt x="2" y="32"/>
                    <a:pt x="7" y="33"/>
                  </a:cubicBezTo>
                  <a:cubicBezTo>
                    <a:pt x="9" y="34"/>
                    <a:pt x="12" y="34"/>
                    <a:pt x="16" y="35"/>
                  </a:cubicBezTo>
                  <a:cubicBezTo>
                    <a:pt x="17" y="31"/>
                    <a:pt x="19" y="27"/>
                    <a:pt x="21" y="24"/>
                  </a:cubicBezTo>
                  <a:cubicBezTo>
                    <a:pt x="18" y="22"/>
                    <a:pt x="13" y="20"/>
                    <a:pt x="10" y="20"/>
                  </a:cubicBezTo>
                  <a:cubicBezTo>
                    <a:pt x="6" y="18"/>
                    <a:pt x="2" y="20"/>
                    <a:pt x="1" y="24"/>
                  </a:cubicBezTo>
                  <a:close/>
                  <a:moveTo>
                    <a:pt x="1" y="47"/>
                  </a:moveTo>
                  <a:cubicBezTo>
                    <a:pt x="0" y="43"/>
                    <a:pt x="2" y="39"/>
                    <a:pt x="7" y="38"/>
                  </a:cubicBezTo>
                  <a:cubicBezTo>
                    <a:pt x="9" y="37"/>
                    <a:pt x="12" y="37"/>
                    <a:pt x="16" y="36"/>
                  </a:cubicBezTo>
                  <a:cubicBezTo>
                    <a:pt x="15" y="39"/>
                    <a:pt x="16" y="41"/>
                    <a:pt x="16" y="44"/>
                  </a:cubicBezTo>
                  <a:cubicBezTo>
                    <a:pt x="16" y="46"/>
                    <a:pt x="17" y="47"/>
                    <a:pt x="18" y="49"/>
                  </a:cubicBezTo>
                  <a:cubicBezTo>
                    <a:pt x="15" y="50"/>
                    <a:pt x="12" y="51"/>
                    <a:pt x="11" y="51"/>
                  </a:cubicBezTo>
                  <a:cubicBezTo>
                    <a:pt x="6" y="53"/>
                    <a:pt x="2" y="51"/>
                    <a:pt x="1" y="47"/>
                  </a:cubicBezTo>
                  <a:close/>
                  <a:moveTo>
                    <a:pt x="12" y="68"/>
                  </a:moveTo>
                  <a:cubicBezTo>
                    <a:pt x="16" y="71"/>
                    <a:pt x="20" y="69"/>
                    <a:pt x="23" y="66"/>
                  </a:cubicBezTo>
                  <a:cubicBezTo>
                    <a:pt x="24" y="64"/>
                    <a:pt x="26" y="61"/>
                    <a:pt x="27" y="58"/>
                  </a:cubicBezTo>
                  <a:cubicBezTo>
                    <a:pt x="23" y="56"/>
                    <a:pt x="20" y="53"/>
                    <a:pt x="18" y="50"/>
                  </a:cubicBezTo>
                  <a:cubicBezTo>
                    <a:pt x="15" y="52"/>
                    <a:pt x="12" y="56"/>
                    <a:pt x="11" y="58"/>
                  </a:cubicBezTo>
                  <a:cubicBezTo>
                    <a:pt x="9" y="61"/>
                    <a:pt x="9" y="66"/>
                    <a:pt x="12" y="68"/>
                  </a:cubicBezTo>
                  <a:close/>
                  <a:moveTo>
                    <a:pt x="32" y="77"/>
                  </a:moveTo>
                  <a:cubicBezTo>
                    <a:pt x="29" y="77"/>
                    <a:pt x="26" y="73"/>
                    <a:pt x="26" y="68"/>
                  </a:cubicBezTo>
                  <a:cubicBezTo>
                    <a:pt x="26" y="66"/>
                    <a:pt x="27" y="62"/>
                    <a:pt x="28" y="59"/>
                  </a:cubicBezTo>
                  <a:cubicBezTo>
                    <a:pt x="32" y="61"/>
                    <a:pt x="36" y="61"/>
                    <a:pt x="40" y="61"/>
                  </a:cubicBezTo>
                  <a:cubicBezTo>
                    <a:pt x="40" y="64"/>
                    <a:pt x="40" y="68"/>
                    <a:pt x="40" y="69"/>
                  </a:cubicBezTo>
                  <a:cubicBezTo>
                    <a:pt x="40" y="74"/>
                    <a:pt x="36" y="77"/>
                    <a:pt x="32" y="77"/>
                  </a:cubicBezTo>
                  <a:close/>
                  <a:moveTo>
                    <a:pt x="57" y="72"/>
                  </a:moveTo>
                  <a:cubicBezTo>
                    <a:pt x="54" y="74"/>
                    <a:pt x="49" y="73"/>
                    <a:pt x="47" y="69"/>
                  </a:cubicBezTo>
                  <a:cubicBezTo>
                    <a:pt x="46" y="68"/>
                    <a:pt x="44" y="64"/>
                    <a:pt x="42" y="60"/>
                  </a:cubicBezTo>
                  <a:cubicBezTo>
                    <a:pt x="46" y="59"/>
                    <a:pt x="50" y="57"/>
                    <a:pt x="53" y="54"/>
                  </a:cubicBezTo>
                  <a:cubicBezTo>
                    <a:pt x="55" y="57"/>
                    <a:pt x="57" y="60"/>
                    <a:pt x="59" y="61"/>
                  </a:cubicBezTo>
                  <a:cubicBezTo>
                    <a:pt x="61" y="65"/>
                    <a:pt x="61" y="70"/>
                    <a:pt x="57" y="72"/>
                  </a:cubicBezTo>
                  <a:close/>
                  <a:moveTo>
                    <a:pt x="74" y="52"/>
                  </a:moveTo>
                  <a:cubicBezTo>
                    <a:pt x="75" y="48"/>
                    <a:pt x="72" y="44"/>
                    <a:pt x="68" y="44"/>
                  </a:cubicBezTo>
                  <a:cubicBezTo>
                    <a:pt x="66" y="43"/>
                    <a:pt x="62" y="43"/>
                    <a:pt x="59" y="43"/>
                  </a:cubicBezTo>
                  <a:cubicBezTo>
                    <a:pt x="58" y="46"/>
                    <a:pt x="56" y="50"/>
                    <a:pt x="54" y="53"/>
                  </a:cubicBezTo>
                  <a:cubicBezTo>
                    <a:pt x="58" y="55"/>
                    <a:pt x="63" y="57"/>
                    <a:pt x="65" y="57"/>
                  </a:cubicBezTo>
                  <a:cubicBezTo>
                    <a:pt x="69" y="58"/>
                    <a:pt x="74" y="56"/>
                    <a:pt x="74" y="52"/>
                  </a:cubicBezTo>
                  <a:close/>
                  <a:moveTo>
                    <a:pt x="75" y="29"/>
                  </a:moveTo>
                  <a:cubicBezTo>
                    <a:pt x="77" y="32"/>
                    <a:pt x="74" y="37"/>
                    <a:pt x="70" y="38"/>
                  </a:cubicBezTo>
                  <a:cubicBezTo>
                    <a:pt x="68" y="39"/>
                    <a:pt x="63" y="41"/>
                    <a:pt x="59" y="41"/>
                  </a:cubicBezTo>
                  <a:cubicBezTo>
                    <a:pt x="59" y="39"/>
                    <a:pt x="59" y="37"/>
                    <a:pt x="58" y="35"/>
                  </a:cubicBezTo>
                  <a:cubicBezTo>
                    <a:pt x="58" y="33"/>
                    <a:pt x="57" y="31"/>
                    <a:pt x="57" y="30"/>
                  </a:cubicBezTo>
                  <a:cubicBezTo>
                    <a:pt x="60" y="27"/>
                    <a:pt x="63" y="26"/>
                    <a:pt x="65" y="25"/>
                  </a:cubicBezTo>
                  <a:cubicBezTo>
                    <a:pt x="69" y="23"/>
                    <a:pt x="74" y="25"/>
                    <a:pt x="75" y="29"/>
                  </a:cubicBezTo>
                  <a:close/>
                  <a:moveTo>
                    <a:pt x="64" y="10"/>
                  </a:moveTo>
                  <a:cubicBezTo>
                    <a:pt x="60" y="7"/>
                    <a:pt x="56" y="8"/>
                    <a:pt x="53" y="12"/>
                  </a:cubicBezTo>
                  <a:cubicBezTo>
                    <a:pt x="52" y="14"/>
                    <a:pt x="50" y="17"/>
                    <a:pt x="48" y="21"/>
                  </a:cubicBezTo>
                  <a:cubicBezTo>
                    <a:pt x="52" y="23"/>
                    <a:pt x="54" y="25"/>
                    <a:pt x="56" y="29"/>
                  </a:cubicBezTo>
                  <a:cubicBezTo>
                    <a:pt x="60" y="26"/>
                    <a:pt x="63" y="22"/>
                    <a:pt x="65" y="20"/>
                  </a:cubicBezTo>
                  <a:cubicBezTo>
                    <a:pt x="67" y="17"/>
                    <a:pt x="67" y="12"/>
                    <a:pt x="64" y="10"/>
                  </a:cubicBezTo>
                  <a:close/>
                  <a:moveTo>
                    <a:pt x="43" y="0"/>
                  </a:moveTo>
                  <a:cubicBezTo>
                    <a:pt x="47" y="0"/>
                    <a:pt x="50" y="4"/>
                    <a:pt x="49" y="8"/>
                  </a:cubicBezTo>
                  <a:cubicBezTo>
                    <a:pt x="49" y="11"/>
                    <a:pt x="49" y="16"/>
                    <a:pt x="47" y="20"/>
                  </a:cubicBezTo>
                  <a:cubicBezTo>
                    <a:pt x="44" y="18"/>
                    <a:pt x="40" y="18"/>
                    <a:pt x="36" y="18"/>
                  </a:cubicBezTo>
                  <a:cubicBezTo>
                    <a:pt x="35" y="14"/>
                    <a:pt x="35" y="10"/>
                    <a:pt x="35" y="8"/>
                  </a:cubicBezTo>
                  <a:cubicBezTo>
                    <a:pt x="35" y="3"/>
                    <a:pt x="39" y="0"/>
                    <a:pt x="43" y="0"/>
                  </a:cubicBezTo>
                  <a:close/>
                </a:path>
              </a:pathLst>
            </a:custGeom>
            <a:grpFill/>
            <a:ln>
              <a:noFill/>
            </a:ln>
          </p:spPr>
          <p:txBody>
            <a:bodyPr vert="horz" wrap="square" lIns="91440" tIns="45720" rIns="91440" bIns="45720" numCol="1" anchor="t" anchorCtr="0" compatLnSpc="1"/>
            <a:lstStyle/>
            <a:p>
              <a:endParaRPr lang="zh-CN" altLang="en-US"/>
            </a:p>
          </p:txBody>
        </p:sp>
        <p:sp>
          <p:nvSpPr>
            <p:cNvPr id="312" name="Freeform 149"/>
            <p:cNvSpPr/>
            <p:nvPr/>
          </p:nvSpPr>
          <p:spPr bwMode="auto">
            <a:xfrm>
              <a:off x="7733702" y="2676596"/>
              <a:ext cx="13189" cy="12310"/>
            </a:xfrm>
            <a:custGeom>
              <a:avLst/>
              <a:gdLst>
                <a:gd name="T0" fmla="*/ 3 w 6"/>
                <a:gd name="T1" fmla="*/ 0 h 6"/>
                <a:gd name="T2" fmla="*/ 6 w 6"/>
                <a:gd name="T3" fmla="*/ 2 h 6"/>
                <a:gd name="T4" fmla="*/ 4 w 6"/>
                <a:gd name="T5" fmla="*/ 5 h 6"/>
                <a:gd name="T6" fmla="*/ 1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4" y="0"/>
                    <a:pt x="5" y="1"/>
                    <a:pt x="6" y="2"/>
                  </a:cubicBezTo>
                  <a:cubicBezTo>
                    <a:pt x="6" y="4"/>
                    <a:pt x="5" y="5"/>
                    <a:pt x="4" y="5"/>
                  </a:cubicBezTo>
                  <a:cubicBezTo>
                    <a:pt x="2" y="6"/>
                    <a:pt x="1" y="5"/>
                    <a:pt x="1" y="3"/>
                  </a:cubicBezTo>
                  <a:cubicBezTo>
                    <a:pt x="0" y="2"/>
                    <a:pt x="1" y="1"/>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313" name="Freeform 150"/>
            <p:cNvSpPr/>
            <p:nvPr/>
          </p:nvSpPr>
          <p:spPr bwMode="auto">
            <a:xfrm>
              <a:off x="7746891" y="2734629"/>
              <a:ext cx="12310" cy="12310"/>
            </a:xfrm>
            <a:custGeom>
              <a:avLst/>
              <a:gdLst>
                <a:gd name="T0" fmla="*/ 3 w 6"/>
                <a:gd name="T1" fmla="*/ 1 h 6"/>
                <a:gd name="T2" fmla="*/ 6 w 6"/>
                <a:gd name="T3" fmla="*/ 3 h 6"/>
                <a:gd name="T4" fmla="*/ 4 w 6"/>
                <a:gd name="T5" fmla="*/ 6 h 6"/>
                <a:gd name="T6" fmla="*/ 1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4" y="0"/>
                    <a:pt x="5" y="1"/>
                    <a:pt x="6" y="3"/>
                  </a:cubicBezTo>
                  <a:cubicBezTo>
                    <a:pt x="6" y="4"/>
                    <a:pt x="5" y="5"/>
                    <a:pt x="4" y="6"/>
                  </a:cubicBezTo>
                  <a:cubicBezTo>
                    <a:pt x="2" y="6"/>
                    <a:pt x="1" y="5"/>
                    <a:pt x="1" y="4"/>
                  </a:cubicBezTo>
                  <a:cubicBezTo>
                    <a:pt x="0" y="2"/>
                    <a:pt x="1" y="1"/>
                    <a:pt x="3" y="1"/>
                  </a:cubicBezTo>
                  <a:close/>
                </a:path>
              </a:pathLst>
            </a:custGeom>
            <a:grpFill/>
            <a:ln>
              <a:noFill/>
            </a:ln>
          </p:spPr>
          <p:txBody>
            <a:bodyPr vert="horz" wrap="square" lIns="91440" tIns="45720" rIns="91440" bIns="45720" numCol="1" anchor="t" anchorCtr="0" compatLnSpc="1"/>
            <a:lstStyle/>
            <a:p>
              <a:endParaRPr lang="zh-CN" altLang="en-US"/>
            </a:p>
          </p:txBody>
        </p:sp>
        <p:sp>
          <p:nvSpPr>
            <p:cNvPr id="314" name="Freeform 151"/>
            <p:cNvSpPr/>
            <p:nvPr/>
          </p:nvSpPr>
          <p:spPr bwMode="auto">
            <a:xfrm>
              <a:off x="7716995" y="2691544"/>
              <a:ext cx="13189" cy="9672"/>
            </a:xfrm>
            <a:custGeom>
              <a:avLst/>
              <a:gdLst>
                <a:gd name="T0" fmla="*/ 2 w 6"/>
                <a:gd name="T1" fmla="*/ 0 h 5"/>
                <a:gd name="T2" fmla="*/ 5 w 6"/>
                <a:gd name="T3" fmla="*/ 2 h 5"/>
                <a:gd name="T4" fmla="*/ 3 w 6"/>
                <a:gd name="T5" fmla="*/ 5 h 5"/>
                <a:gd name="T6" fmla="*/ 0 w 6"/>
                <a:gd name="T7" fmla="*/ 3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4" y="0"/>
                    <a:pt x="5" y="1"/>
                    <a:pt x="5" y="2"/>
                  </a:cubicBezTo>
                  <a:cubicBezTo>
                    <a:pt x="6" y="3"/>
                    <a:pt x="5" y="5"/>
                    <a:pt x="3" y="5"/>
                  </a:cubicBezTo>
                  <a:cubicBezTo>
                    <a:pt x="2" y="5"/>
                    <a:pt x="1" y="5"/>
                    <a:pt x="0" y="3"/>
                  </a:cubicBezTo>
                  <a:cubicBezTo>
                    <a:pt x="0" y="2"/>
                    <a:pt x="1" y="0"/>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315" name="Freeform 152"/>
            <p:cNvSpPr/>
            <p:nvPr/>
          </p:nvSpPr>
          <p:spPr bwMode="auto">
            <a:xfrm>
              <a:off x="7710840" y="2711767"/>
              <a:ext cx="13189" cy="10552"/>
            </a:xfrm>
            <a:custGeom>
              <a:avLst/>
              <a:gdLst>
                <a:gd name="T0" fmla="*/ 3 w 6"/>
                <a:gd name="T1" fmla="*/ 0 h 5"/>
                <a:gd name="T2" fmla="*/ 6 w 6"/>
                <a:gd name="T3" fmla="*/ 2 h 5"/>
                <a:gd name="T4" fmla="*/ 4 w 6"/>
                <a:gd name="T5" fmla="*/ 5 h 5"/>
                <a:gd name="T6" fmla="*/ 1 w 6"/>
                <a:gd name="T7" fmla="*/ 3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4" y="0"/>
                    <a:pt x="5" y="1"/>
                    <a:pt x="6" y="2"/>
                  </a:cubicBezTo>
                  <a:cubicBezTo>
                    <a:pt x="6" y="4"/>
                    <a:pt x="5" y="5"/>
                    <a:pt x="4" y="5"/>
                  </a:cubicBezTo>
                  <a:cubicBezTo>
                    <a:pt x="2" y="5"/>
                    <a:pt x="1" y="5"/>
                    <a:pt x="1" y="3"/>
                  </a:cubicBezTo>
                  <a:cubicBezTo>
                    <a:pt x="0" y="2"/>
                    <a:pt x="1"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316" name="Freeform 153"/>
            <p:cNvSpPr/>
            <p:nvPr/>
          </p:nvSpPr>
          <p:spPr bwMode="auto">
            <a:xfrm>
              <a:off x="7725788" y="2731112"/>
              <a:ext cx="12310" cy="12310"/>
            </a:xfrm>
            <a:custGeom>
              <a:avLst/>
              <a:gdLst>
                <a:gd name="T0" fmla="*/ 2 w 6"/>
                <a:gd name="T1" fmla="*/ 0 h 6"/>
                <a:gd name="T2" fmla="*/ 5 w 6"/>
                <a:gd name="T3" fmla="*/ 2 h 6"/>
                <a:gd name="T4" fmla="*/ 3 w 6"/>
                <a:gd name="T5" fmla="*/ 5 h 6"/>
                <a:gd name="T6" fmla="*/ 0 w 6"/>
                <a:gd name="T7" fmla="*/ 3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4" y="0"/>
                    <a:pt x="5" y="1"/>
                    <a:pt x="5" y="2"/>
                  </a:cubicBezTo>
                  <a:cubicBezTo>
                    <a:pt x="6" y="4"/>
                    <a:pt x="5" y="5"/>
                    <a:pt x="3" y="5"/>
                  </a:cubicBezTo>
                  <a:cubicBezTo>
                    <a:pt x="2" y="6"/>
                    <a:pt x="1" y="5"/>
                    <a:pt x="0" y="3"/>
                  </a:cubicBezTo>
                  <a:cubicBezTo>
                    <a:pt x="0" y="2"/>
                    <a:pt x="1" y="1"/>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317" name="Freeform 154"/>
            <p:cNvSpPr/>
            <p:nvPr/>
          </p:nvSpPr>
          <p:spPr bwMode="auto">
            <a:xfrm>
              <a:off x="7756563" y="2682751"/>
              <a:ext cx="13189" cy="10552"/>
            </a:xfrm>
            <a:custGeom>
              <a:avLst/>
              <a:gdLst>
                <a:gd name="T0" fmla="*/ 3 w 6"/>
                <a:gd name="T1" fmla="*/ 0 h 5"/>
                <a:gd name="T2" fmla="*/ 1 w 6"/>
                <a:gd name="T3" fmla="*/ 3 h 5"/>
                <a:gd name="T4" fmla="*/ 4 w 6"/>
                <a:gd name="T5" fmla="*/ 5 h 5"/>
                <a:gd name="T6" fmla="*/ 6 w 6"/>
                <a:gd name="T7" fmla="*/ 2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1" y="0"/>
                    <a:pt x="0" y="2"/>
                    <a:pt x="1" y="3"/>
                  </a:cubicBezTo>
                  <a:cubicBezTo>
                    <a:pt x="1" y="4"/>
                    <a:pt x="2" y="5"/>
                    <a:pt x="4" y="5"/>
                  </a:cubicBezTo>
                  <a:cubicBezTo>
                    <a:pt x="5" y="5"/>
                    <a:pt x="6" y="3"/>
                    <a:pt x="6" y="2"/>
                  </a:cubicBezTo>
                  <a:cubicBezTo>
                    <a:pt x="5" y="1"/>
                    <a:pt x="4"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318" name="Freeform 155"/>
            <p:cNvSpPr/>
            <p:nvPr/>
          </p:nvSpPr>
          <p:spPr bwMode="auto">
            <a:xfrm>
              <a:off x="7771511" y="2699457"/>
              <a:ext cx="12310" cy="10552"/>
            </a:xfrm>
            <a:custGeom>
              <a:avLst/>
              <a:gdLst>
                <a:gd name="T0" fmla="*/ 2 w 6"/>
                <a:gd name="T1" fmla="*/ 0 h 5"/>
                <a:gd name="T2" fmla="*/ 0 w 6"/>
                <a:gd name="T3" fmla="*/ 3 h 5"/>
                <a:gd name="T4" fmla="*/ 3 w 6"/>
                <a:gd name="T5" fmla="*/ 5 h 5"/>
                <a:gd name="T6" fmla="*/ 5 w 6"/>
                <a:gd name="T7" fmla="*/ 2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1" y="0"/>
                    <a:pt x="0" y="2"/>
                    <a:pt x="0" y="3"/>
                  </a:cubicBezTo>
                  <a:cubicBezTo>
                    <a:pt x="1" y="4"/>
                    <a:pt x="2" y="5"/>
                    <a:pt x="3" y="5"/>
                  </a:cubicBezTo>
                  <a:cubicBezTo>
                    <a:pt x="5" y="5"/>
                    <a:pt x="6" y="3"/>
                    <a:pt x="5" y="2"/>
                  </a:cubicBezTo>
                  <a:cubicBezTo>
                    <a:pt x="5" y="1"/>
                    <a:pt x="4" y="0"/>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319" name="Freeform 156"/>
            <p:cNvSpPr/>
            <p:nvPr/>
          </p:nvSpPr>
          <p:spPr bwMode="auto">
            <a:xfrm>
              <a:off x="7767115" y="2722319"/>
              <a:ext cx="10552" cy="10552"/>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1"/>
                    <a:pt x="3" y="0"/>
                    <a:pt x="2" y="0"/>
                  </a:cubicBezTo>
                  <a:close/>
                </a:path>
              </a:pathLst>
            </a:custGeom>
            <a:grpFill/>
            <a:ln>
              <a:noFill/>
            </a:ln>
          </p:spPr>
          <p:txBody>
            <a:bodyPr vert="horz" wrap="square" lIns="91440" tIns="45720" rIns="91440" bIns="45720" numCol="1" anchor="t" anchorCtr="0" compatLnSpc="1"/>
            <a:lstStyle/>
            <a:p>
              <a:endParaRPr lang="zh-CN" altLang="en-US"/>
            </a:p>
          </p:txBody>
        </p:sp>
        <p:sp>
          <p:nvSpPr>
            <p:cNvPr id="320" name="Freeform 157"/>
            <p:cNvSpPr/>
            <p:nvPr/>
          </p:nvSpPr>
          <p:spPr bwMode="auto">
            <a:xfrm>
              <a:off x="7733702" y="2697699"/>
              <a:ext cx="25499" cy="24620"/>
            </a:xfrm>
            <a:custGeom>
              <a:avLst/>
              <a:gdLst>
                <a:gd name="T0" fmla="*/ 5 w 12"/>
                <a:gd name="T1" fmla="*/ 1 h 12"/>
                <a:gd name="T2" fmla="*/ 11 w 12"/>
                <a:gd name="T3" fmla="*/ 5 h 12"/>
                <a:gd name="T4" fmla="*/ 7 w 12"/>
                <a:gd name="T5" fmla="*/ 12 h 12"/>
                <a:gd name="T6" fmla="*/ 1 w 12"/>
                <a:gd name="T7" fmla="*/ 7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8" y="0"/>
                    <a:pt x="11" y="2"/>
                    <a:pt x="11" y="5"/>
                  </a:cubicBezTo>
                  <a:cubicBezTo>
                    <a:pt x="12" y="8"/>
                    <a:pt x="10" y="11"/>
                    <a:pt x="7" y="12"/>
                  </a:cubicBezTo>
                  <a:cubicBezTo>
                    <a:pt x="4" y="12"/>
                    <a:pt x="1" y="10"/>
                    <a:pt x="1" y="7"/>
                  </a:cubicBezTo>
                  <a:cubicBezTo>
                    <a:pt x="0" y="5"/>
                    <a:pt x="2" y="2"/>
                    <a:pt x="5" y="1"/>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323"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6" name="组合 325"/>
          <p:cNvGrpSpPr/>
          <p:nvPr/>
        </p:nvGrpSpPr>
        <p:grpSpPr>
          <a:xfrm>
            <a:off x="9511673" y="1631821"/>
            <a:ext cx="1466850" cy="533400"/>
            <a:chOff x="8926759" y="1717818"/>
            <a:chExt cx="2078038" cy="755650"/>
          </a:xfrm>
        </p:grpSpPr>
        <p:sp>
          <p:nvSpPr>
            <p:cNvPr id="327"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328"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
        <p:nvSpPr>
          <p:cNvPr id="329" name="文本框 35"/>
          <p:cNvSpPr txBox="1"/>
          <p:nvPr/>
        </p:nvSpPr>
        <p:spPr>
          <a:xfrm>
            <a:off x="4845785" y="1265491"/>
            <a:ext cx="2067857" cy="646331"/>
          </a:xfrm>
          <a:prstGeom prst="rect">
            <a:avLst/>
          </a:prstGeom>
          <a:noFill/>
        </p:spPr>
        <p:txBody>
          <a:bodyPr vert="horz" wrap="square" rtlCol="0">
            <a:spAutoFit/>
          </a:bodyPr>
          <a:lstStyle/>
          <a:p>
            <a:r>
              <a:rPr lang="zh-CN" altLang="en-US" sz="3600" dirty="0">
                <a:solidFill>
                  <a:schemeClr val="bg1"/>
                </a:solidFill>
                <a:latin typeface="汉仪大宋简" pitchFamily="49" charset="-122"/>
                <a:ea typeface="汉仪大宋简" pitchFamily="49" charset="-122"/>
              </a:rPr>
              <a:t>添加标题</a:t>
            </a:r>
          </a:p>
        </p:txBody>
      </p:sp>
      <p:sp>
        <p:nvSpPr>
          <p:cNvPr id="330" name="矩形 329"/>
          <p:cNvSpPr/>
          <p:nvPr/>
        </p:nvSpPr>
        <p:spPr>
          <a:xfrm rot="5400000">
            <a:off x="5700598" y="282603"/>
            <a:ext cx="743151" cy="2562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331" name="图片 330"/>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43348" y="1545801"/>
            <a:ext cx="1372407" cy="634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anim calcmode="lin" valueType="num">
                                      <p:cBhvr>
                                        <p:cTn id="8" dur="1000" fill="hold"/>
                                        <p:tgtEl>
                                          <p:spTgt spid="325"/>
                                        </p:tgtEl>
                                        <p:attrNameLst>
                                          <p:attrName>ppt_x</p:attrName>
                                        </p:attrNameLst>
                                      </p:cBhvr>
                                      <p:tavLst>
                                        <p:tav tm="0">
                                          <p:val>
                                            <p:strVal val="#ppt_x"/>
                                          </p:val>
                                        </p:tav>
                                        <p:tav tm="100000">
                                          <p:val>
                                            <p:strVal val="#ppt_x"/>
                                          </p:val>
                                        </p:tav>
                                      </p:tavLst>
                                    </p:anim>
                                    <p:anim calcmode="lin" valueType="num">
                                      <p:cBhvr>
                                        <p:cTn id="9" dur="1000" fill="hold"/>
                                        <p:tgtEl>
                                          <p:spTgt spid="3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1000"/>
                                        <p:tgtEl>
                                          <p:spTgt spid="324"/>
                                        </p:tgtEl>
                                      </p:cBhvr>
                                    </p:animEffect>
                                    <p:anim calcmode="lin" valueType="num">
                                      <p:cBhvr>
                                        <p:cTn id="13" dur="1000" fill="hold"/>
                                        <p:tgtEl>
                                          <p:spTgt spid="324"/>
                                        </p:tgtEl>
                                        <p:attrNameLst>
                                          <p:attrName>ppt_x</p:attrName>
                                        </p:attrNameLst>
                                      </p:cBhvr>
                                      <p:tavLst>
                                        <p:tav tm="0">
                                          <p:val>
                                            <p:strVal val="#ppt_x"/>
                                          </p:val>
                                        </p:tav>
                                        <p:tav tm="100000">
                                          <p:val>
                                            <p:strVal val="#ppt_x"/>
                                          </p:val>
                                        </p:tav>
                                      </p:tavLst>
                                    </p:anim>
                                    <p:anim calcmode="lin" valueType="num">
                                      <p:cBhvr>
                                        <p:cTn id="14" dur="1000" fill="hold"/>
                                        <p:tgtEl>
                                          <p:spTgt spid="3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21"/>
                                        </p:tgtEl>
                                        <p:attrNameLst>
                                          <p:attrName>style.visibility</p:attrName>
                                        </p:attrNameLst>
                                      </p:cBhvr>
                                      <p:to>
                                        <p:strVal val="visible"/>
                                      </p:to>
                                    </p:set>
                                    <p:animEffect transition="in" filter="fade">
                                      <p:cBhvr>
                                        <p:cTn id="18" dur="1000"/>
                                        <p:tgtEl>
                                          <p:spTgt spid="321"/>
                                        </p:tgtEl>
                                      </p:cBhvr>
                                    </p:animEffect>
                                    <p:anim calcmode="lin" valueType="num">
                                      <p:cBhvr>
                                        <p:cTn id="19" dur="1000" fill="hold"/>
                                        <p:tgtEl>
                                          <p:spTgt spid="321"/>
                                        </p:tgtEl>
                                        <p:attrNameLst>
                                          <p:attrName>ppt_x</p:attrName>
                                        </p:attrNameLst>
                                      </p:cBhvr>
                                      <p:tavLst>
                                        <p:tav tm="0">
                                          <p:val>
                                            <p:strVal val="#ppt_x"/>
                                          </p:val>
                                        </p:tav>
                                        <p:tav tm="100000">
                                          <p:val>
                                            <p:strVal val="#ppt_x"/>
                                          </p:val>
                                        </p:tav>
                                      </p:tavLst>
                                    </p:anim>
                                    <p:anim calcmode="lin" valueType="num">
                                      <p:cBhvr>
                                        <p:cTn id="20" dur="1000" fill="hold"/>
                                        <p:tgtEl>
                                          <p:spTgt spid="3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22"/>
                                        </p:tgtEl>
                                        <p:attrNameLst>
                                          <p:attrName>style.visibility</p:attrName>
                                        </p:attrNameLst>
                                      </p:cBhvr>
                                      <p:to>
                                        <p:strVal val="visible"/>
                                      </p:to>
                                    </p:set>
                                    <p:animEffect transition="in" filter="fade">
                                      <p:cBhvr>
                                        <p:cTn id="24" dur="1000"/>
                                        <p:tgtEl>
                                          <p:spTgt spid="322"/>
                                        </p:tgtEl>
                                      </p:cBhvr>
                                    </p:animEffect>
                                    <p:anim calcmode="lin" valueType="num">
                                      <p:cBhvr>
                                        <p:cTn id="25" dur="1000" fill="hold"/>
                                        <p:tgtEl>
                                          <p:spTgt spid="322"/>
                                        </p:tgtEl>
                                        <p:attrNameLst>
                                          <p:attrName>ppt_x</p:attrName>
                                        </p:attrNameLst>
                                      </p:cBhvr>
                                      <p:tavLst>
                                        <p:tav tm="0">
                                          <p:val>
                                            <p:strVal val="#ppt_x"/>
                                          </p:val>
                                        </p:tav>
                                        <p:tav tm="100000">
                                          <p:val>
                                            <p:strVal val="#ppt_x"/>
                                          </p:val>
                                        </p:tav>
                                      </p:tavLst>
                                    </p:anim>
                                    <p:anim calcmode="lin" valueType="num">
                                      <p:cBhvr>
                                        <p:cTn id="26" dur="1000" fill="hold"/>
                                        <p:tgtEl>
                                          <p:spTgt spid="3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23"/>
                                        </p:tgtEl>
                                        <p:attrNameLst>
                                          <p:attrName>style.visibility</p:attrName>
                                        </p:attrNameLst>
                                      </p:cBhvr>
                                      <p:to>
                                        <p:strVal val="visible"/>
                                      </p:to>
                                    </p:set>
                                    <p:animEffect transition="in" filter="fade">
                                      <p:cBhvr>
                                        <p:cTn id="30" dur="1000"/>
                                        <p:tgtEl>
                                          <p:spTgt spid="323"/>
                                        </p:tgtEl>
                                      </p:cBhvr>
                                    </p:animEffect>
                                    <p:anim calcmode="lin" valueType="num">
                                      <p:cBhvr>
                                        <p:cTn id="31" dur="1000" fill="hold"/>
                                        <p:tgtEl>
                                          <p:spTgt spid="323"/>
                                        </p:tgtEl>
                                        <p:attrNameLst>
                                          <p:attrName>ppt_x</p:attrName>
                                        </p:attrNameLst>
                                      </p:cBhvr>
                                      <p:tavLst>
                                        <p:tav tm="0">
                                          <p:val>
                                            <p:strVal val="#ppt_x"/>
                                          </p:val>
                                        </p:tav>
                                        <p:tav tm="100000">
                                          <p:val>
                                            <p:strVal val="#ppt_x"/>
                                          </p:val>
                                        </p:tav>
                                      </p:tavLst>
                                    </p:anim>
                                    <p:anim calcmode="lin" valueType="num">
                                      <p:cBhvr>
                                        <p:cTn id="32" dur="1000" fill="hold"/>
                                        <p:tgtEl>
                                          <p:spTgt spid="32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26"/>
                                        </p:tgtEl>
                                        <p:attrNameLst>
                                          <p:attrName>style.visibility</p:attrName>
                                        </p:attrNameLst>
                                      </p:cBhvr>
                                      <p:to>
                                        <p:strVal val="visible"/>
                                      </p:to>
                                    </p:set>
                                    <p:animEffect transition="in" filter="fade">
                                      <p:cBhvr>
                                        <p:cTn id="36" dur="1000"/>
                                        <p:tgtEl>
                                          <p:spTgt spid="326"/>
                                        </p:tgtEl>
                                      </p:cBhvr>
                                    </p:animEffect>
                                    <p:anim calcmode="lin" valueType="num">
                                      <p:cBhvr>
                                        <p:cTn id="37" dur="1000" fill="hold"/>
                                        <p:tgtEl>
                                          <p:spTgt spid="326"/>
                                        </p:tgtEl>
                                        <p:attrNameLst>
                                          <p:attrName>ppt_x</p:attrName>
                                        </p:attrNameLst>
                                      </p:cBhvr>
                                      <p:tavLst>
                                        <p:tav tm="0">
                                          <p:val>
                                            <p:strVal val="#ppt_x"/>
                                          </p:val>
                                        </p:tav>
                                        <p:tav tm="100000">
                                          <p:val>
                                            <p:strVal val="#ppt_x"/>
                                          </p:val>
                                        </p:tav>
                                      </p:tavLst>
                                    </p:anim>
                                    <p:anim calcmode="lin" valueType="num">
                                      <p:cBhvr>
                                        <p:cTn id="38" dur="1000" fill="hold"/>
                                        <p:tgtEl>
                                          <p:spTgt spid="32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330"/>
                                        </p:tgtEl>
                                        <p:attrNameLst>
                                          <p:attrName>style.visibility</p:attrName>
                                        </p:attrNameLst>
                                      </p:cBhvr>
                                      <p:to>
                                        <p:strVal val="visible"/>
                                      </p:to>
                                    </p:set>
                                    <p:animEffect transition="in" filter="barn(outHorizontal)">
                                      <p:cBhvr>
                                        <p:cTn id="42" dur="500"/>
                                        <p:tgtEl>
                                          <p:spTgt spid="330"/>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331"/>
                                        </p:tgtEl>
                                        <p:attrNameLst>
                                          <p:attrName>style.visibility</p:attrName>
                                        </p:attrNameLst>
                                      </p:cBhvr>
                                      <p:to>
                                        <p:strVal val="visible"/>
                                      </p:to>
                                    </p:set>
                                    <p:animEffect transition="in" filter="fade">
                                      <p:cBhvr>
                                        <p:cTn id="46" dur="500"/>
                                        <p:tgtEl>
                                          <p:spTgt spid="331"/>
                                        </p:tgtEl>
                                      </p:cBhvr>
                                    </p:animEffect>
                                    <p:anim calcmode="lin" valueType="num">
                                      <p:cBhvr>
                                        <p:cTn id="47" dur="500" fill="hold"/>
                                        <p:tgtEl>
                                          <p:spTgt spid="331"/>
                                        </p:tgtEl>
                                        <p:attrNameLst>
                                          <p:attrName>ppt_x</p:attrName>
                                        </p:attrNameLst>
                                      </p:cBhvr>
                                      <p:tavLst>
                                        <p:tav tm="0">
                                          <p:val>
                                            <p:strVal val="#ppt_x"/>
                                          </p:val>
                                        </p:tav>
                                        <p:tav tm="100000">
                                          <p:val>
                                            <p:strVal val="#ppt_x"/>
                                          </p:val>
                                        </p:tav>
                                      </p:tavLst>
                                    </p:anim>
                                    <p:anim calcmode="lin" valueType="num">
                                      <p:cBhvr>
                                        <p:cTn id="48" dur="500" fill="hold"/>
                                        <p:tgtEl>
                                          <p:spTgt spid="331"/>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329"/>
                                        </p:tgtEl>
                                        <p:attrNameLst>
                                          <p:attrName>style.visibility</p:attrName>
                                        </p:attrNameLst>
                                      </p:cBhvr>
                                      <p:to>
                                        <p:strVal val="visible"/>
                                      </p:to>
                                    </p:set>
                                    <p:animEffect transition="in" filter="fade">
                                      <p:cBhvr>
                                        <p:cTn id="52" dur="1000"/>
                                        <p:tgtEl>
                                          <p:spTgt spid="329"/>
                                        </p:tgtEl>
                                      </p:cBhvr>
                                    </p:animEffect>
                                    <p:anim calcmode="lin" valueType="num">
                                      <p:cBhvr>
                                        <p:cTn id="53" dur="1000" fill="hold"/>
                                        <p:tgtEl>
                                          <p:spTgt spid="329"/>
                                        </p:tgtEl>
                                        <p:attrNameLst>
                                          <p:attrName>ppt_x</p:attrName>
                                        </p:attrNameLst>
                                      </p:cBhvr>
                                      <p:tavLst>
                                        <p:tav tm="0">
                                          <p:val>
                                            <p:strVal val="#ppt_x"/>
                                          </p:val>
                                        </p:tav>
                                        <p:tav tm="100000">
                                          <p:val>
                                            <p:strVal val="#ppt_x"/>
                                          </p:val>
                                        </p:tav>
                                      </p:tavLst>
                                    </p:anim>
                                    <p:anim calcmode="lin" valueType="num">
                                      <p:cBhvr>
                                        <p:cTn id="54" dur="1000" fill="hold"/>
                                        <p:tgtEl>
                                          <p:spTgt spid="329"/>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6" presetClass="entr" presetSubtype="32"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circle(out)">
                                      <p:cBhvr>
                                        <p:cTn id="58" dur="1000"/>
                                        <p:tgtEl>
                                          <p:spTgt spid="42"/>
                                        </p:tgtEl>
                                      </p:cBhvr>
                                    </p:animEffect>
                                  </p:childTnLst>
                                </p:cTn>
                              </p:par>
                              <p:par>
                                <p:cTn id="59" presetID="6" presetClass="entr" presetSubtype="32"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circle(out)">
                                      <p:cBhvr>
                                        <p:cTn id="61" dur="1000"/>
                                        <p:tgtEl>
                                          <p:spTgt spid="43"/>
                                        </p:tgtEl>
                                      </p:cBhvr>
                                    </p:animEffect>
                                  </p:childTnLst>
                                </p:cTn>
                              </p:par>
                              <p:par>
                                <p:cTn id="62" presetID="6" presetClass="entr" presetSubtype="32"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circle(out)">
                                      <p:cBhvr>
                                        <p:cTn id="64" dur="1000"/>
                                        <p:tgtEl>
                                          <p:spTgt spid="44"/>
                                        </p:tgtEl>
                                      </p:cBhvr>
                                    </p:animEffect>
                                  </p:childTnLst>
                                </p:cTn>
                              </p:par>
                              <p:par>
                                <p:cTn id="65" presetID="6" presetClass="entr" presetSubtype="32"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circle(out)">
                                      <p:cBhvr>
                                        <p:cTn id="67" dur="1000"/>
                                        <p:tgtEl>
                                          <p:spTgt spid="45"/>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circle(out)">
                                      <p:cBhvr>
                                        <p:cTn id="70" dur="1000"/>
                                        <p:tgtEl>
                                          <p:spTgt spid="46"/>
                                        </p:tgtEl>
                                      </p:cBhvr>
                                    </p:animEffect>
                                  </p:childTnLst>
                                </p:cTn>
                              </p:par>
                              <p:par>
                                <p:cTn id="71" presetID="6" presetClass="entr" presetSubtype="32"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circle(out)">
                                      <p:cBhvr>
                                        <p:cTn id="73" dur="1000"/>
                                        <p:tgtEl>
                                          <p:spTgt spid="47"/>
                                        </p:tgtEl>
                                      </p:cBhvr>
                                    </p:animEffect>
                                  </p:childTnLst>
                                </p:cTn>
                              </p:par>
                              <p:par>
                                <p:cTn id="74" presetID="6" presetClass="entr" presetSubtype="3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circle(out)">
                                      <p:cBhvr>
                                        <p:cTn id="76" dur="1000"/>
                                        <p:tgtEl>
                                          <p:spTgt spid="48"/>
                                        </p:tgtEl>
                                      </p:cBhvr>
                                    </p:animEffect>
                                  </p:childTnLst>
                                </p:cTn>
                              </p:par>
                              <p:par>
                                <p:cTn id="77" presetID="6" presetClass="entr" presetSubtype="32"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circle(out)">
                                      <p:cBhvr>
                                        <p:cTn id="79" dur="1000"/>
                                        <p:tgtEl>
                                          <p:spTgt spid="49"/>
                                        </p:tgtEl>
                                      </p:cBhvr>
                                    </p:animEffect>
                                  </p:childTnLst>
                                </p:cTn>
                              </p:par>
                              <p:par>
                                <p:cTn id="80" presetID="6" presetClass="entr" presetSubtype="32"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circle(out)">
                                      <p:cBhvr>
                                        <p:cTn id="82" dur="1000"/>
                                        <p:tgtEl>
                                          <p:spTgt spid="50"/>
                                        </p:tgtEl>
                                      </p:cBhvr>
                                    </p:animEffect>
                                  </p:childTnLst>
                                </p:cTn>
                              </p:par>
                              <p:par>
                                <p:cTn id="83" presetID="6" presetClass="entr" presetSubtype="32"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circle(out)">
                                      <p:cBhvr>
                                        <p:cTn id="85" dur="1000"/>
                                        <p:tgtEl>
                                          <p:spTgt spid="51"/>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circle(out)">
                                      <p:cBhvr>
                                        <p:cTn id="88" dur="1000"/>
                                        <p:tgtEl>
                                          <p:spTgt spid="52"/>
                                        </p:tgtEl>
                                      </p:cBhvr>
                                    </p:animEffect>
                                  </p:childTnLst>
                                </p:cTn>
                              </p:par>
                              <p:par>
                                <p:cTn id="89" presetID="6" presetClass="entr" presetSubtype="32"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circle(out)">
                                      <p:cBhvr>
                                        <p:cTn id="91" dur="1000"/>
                                        <p:tgtEl>
                                          <p:spTgt spid="53"/>
                                        </p:tgtEl>
                                      </p:cBhvr>
                                    </p:animEffect>
                                  </p:childTnLst>
                                </p:cTn>
                              </p:par>
                              <p:par>
                                <p:cTn id="92" presetID="6" presetClass="entr" presetSubtype="32"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circle(out)">
                                      <p:cBhvr>
                                        <p:cTn id="94" dur="1000"/>
                                        <p:tgtEl>
                                          <p:spTgt spid="54"/>
                                        </p:tgtEl>
                                      </p:cBhvr>
                                    </p:animEffect>
                                  </p:childTnLst>
                                </p:cTn>
                              </p:par>
                              <p:par>
                                <p:cTn id="95" presetID="6" presetClass="entr" presetSubtype="32"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circle(out)">
                                      <p:cBhvr>
                                        <p:cTn id="97" dur="1000"/>
                                        <p:tgtEl>
                                          <p:spTgt spid="55"/>
                                        </p:tgtEl>
                                      </p:cBhvr>
                                    </p:animEffect>
                                  </p:childTnLst>
                                </p:cTn>
                              </p:par>
                              <p:par>
                                <p:cTn id="98" presetID="6" presetClass="entr" presetSubtype="32"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circle(out)">
                                      <p:cBhvr>
                                        <p:cTn id="100" dur="1000"/>
                                        <p:tgtEl>
                                          <p:spTgt spid="56"/>
                                        </p:tgtEl>
                                      </p:cBhvr>
                                    </p:animEffect>
                                  </p:childTnLst>
                                </p:cTn>
                              </p:par>
                              <p:par>
                                <p:cTn id="101" presetID="6" presetClass="entr" presetSubtype="32"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circle(out)">
                                      <p:cBhvr>
                                        <p:cTn id="103" dur="1000"/>
                                        <p:tgtEl>
                                          <p:spTgt spid="57"/>
                                        </p:tgtEl>
                                      </p:cBhvr>
                                    </p:animEffect>
                                  </p:childTnLst>
                                </p:cTn>
                              </p:par>
                              <p:par>
                                <p:cTn id="104" presetID="6" presetClass="entr" presetSubtype="32"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circle(out)">
                                      <p:cBhvr>
                                        <p:cTn id="106" dur="1000"/>
                                        <p:tgtEl>
                                          <p:spTgt spid="58"/>
                                        </p:tgtEl>
                                      </p:cBhvr>
                                    </p:animEffect>
                                  </p:childTnLst>
                                </p:cTn>
                              </p:par>
                              <p:par>
                                <p:cTn id="107" presetID="6" presetClass="entr" presetSubtype="32"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circle(out)">
                                      <p:cBhvr>
                                        <p:cTn id="109" dur="1000"/>
                                        <p:tgtEl>
                                          <p:spTgt spid="59"/>
                                        </p:tgtEl>
                                      </p:cBhvr>
                                    </p:animEffect>
                                  </p:childTnLst>
                                </p:cTn>
                              </p:par>
                              <p:par>
                                <p:cTn id="110" presetID="6" presetClass="entr" presetSubtype="32"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circle(out)">
                                      <p:cBhvr>
                                        <p:cTn id="112" dur="1000"/>
                                        <p:tgtEl>
                                          <p:spTgt spid="60"/>
                                        </p:tgtEl>
                                      </p:cBhvr>
                                    </p:animEffect>
                                  </p:childTnLst>
                                </p:cTn>
                              </p:par>
                              <p:par>
                                <p:cTn id="113" presetID="6" presetClass="entr" presetSubtype="32"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circle(out)">
                                      <p:cBhvr>
                                        <p:cTn id="115" dur="1000"/>
                                        <p:tgtEl>
                                          <p:spTgt spid="61"/>
                                        </p:tgtEl>
                                      </p:cBhvr>
                                    </p:animEffect>
                                  </p:childTnLst>
                                </p:cTn>
                              </p:par>
                              <p:par>
                                <p:cTn id="116" presetID="6" presetClass="entr" presetSubtype="32"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circle(out)">
                                      <p:cBhvr>
                                        <p:cTn id="118" dur="1000"/>
                                        <p:tgtEl>
                                          <p:spTgt spid="62"/>
                                        </p:tgtEl>
                                      </p:cBhvr>
                                    </p:animEffect>
                                  </p:childTnLst>
                                </p:cTn>
                              </p:par>
                              <p:par>
                                <p:cTn id="119" presetID="6" presetClass="entr" presetSubtype="32"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circle(out)">
                                      <p:cBhvr>
                                        <p:cTn id="121" dur="1000"/>
                                        <p:tgtEl>
                                          <p:spTgt spid="63"/>
                                        </p:tgtEl>
                                      </p:cBhvr>
                                    </p:animEffect>
                                  </p:childTnLst>
                                </p:cTn>
                              </p:par>
                              <p:par>
                                <p:cTn id="122" presetID="6" presetClass="entr" presetSubtype="3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circle(out)">
                                      <p:cBhvr>
                                        <p:cTn id="124" dur="1000"/>
                                        <p:tgtEl>
                                          <p:spTgt spid="64"/>
                                        </p:tgtEl>
                                      </p:cBhvr>
                                    </p:animEffect>
                                  </p:childTnLst>
                                </p:cTn>
                              </p:par>
                              <p:par>
                                <p:cTn id="125" presetID="6" presetClass="entr" presetSubtype="32"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circle(out)">
                                      <p:cBhvr>
                                        <p:cTn id="127" dur="1000"/>
                                        <p:tgtEl>
                                          <p:spTgt spid="65"/>
                                        </p:tgtEl>
                                      </p:cBhvr>
                                    </p:animEffect>
                                  </p:childTnLst>
                                </p:cTn>
                              </p:par>
                              <p:par>
                                <p:cTn id="128" presetID="6" presetClass="entr" presetSubtype="32" fill="hold" grpId="0" nodeType="with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circle(out)">
                                      <p:cBhvr>
                                        <p:cTn id="130" dur="1000"/>
                                        <p:tgtEl>
                                          <p:spTgt spid="66"/>
                                        </p:tgtEl>
                                      </p:cBhvr>
                                    </p:animEffect>
                                  </p:childTnLst>
                                </p:cTn>
                              </p:par>
                              <p:par>
                                <p:cTn id="131" presetID="6" presetClass="entr" presetSubtype="32"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circle(out)">
                                      <p:cBhvr>
                                        <p:cTn id="133" dur="1000"/>
                                        <p:tgtEl>
                                          <p:spTgt spid="67"/>
                                        </p:tgtEl>
                                      </p:cBhvr>
                                    </p:animEffect>
                                  </p:childTnLst>
                                </p:cTn>
                              </p:par>
                              <p:par>
                                <p:cTn id="134" presetID="6" presetClass="entr" presetSubtype="32" fill="hold" grpId="0" nodeType="with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circle(out)">
                                      <p:cBhvr>
                                        <p:cTn id="136" dur="1000"/>
                                        <p:tgtEl>
                                          <p:spTgt spid="68"/>
                                        </p:tgtEl>
                                      </p:cBhvr>
                                    </p:animEffect>
                                  </p:childTnLst>
                                </p:cTn>
                              </p:par>
                              <p:par>
                                <p:cTn id="137" presetID="6" presetClass="entr" presetSubtype="32" fill="hold" grpId="0" nodeType="withEffect">
                                  <p:stCondLst>
                                    <p:cond delay="0"/>
                                  </p:stCondLst>
                                  <p:childTnLst>
                                    <p:set>
                                      <p:cBhvr>
                                        <p:cTn id="138" dur="1" fill="hold">
                                          <p:stCondLst>
                                            <p:cond delay="0"/>
                                          </p:stCondLst>
                                        </p:cTn>
                                        <p:tgtEl>
                                          <p:spTgt spid="69"/>
                                        </p:tgtEl>
                                        <p:attrNameLst>
                                          <p:attrName>style.visibility</p:attrName>
                                        </p:attrNameLst>
                                      </p:cBhvr>
                                      <p:to>
                                        <p:strVal val="visible"/>
                                      </p:to>
                                    </p:set>
                                    <p:animEffect transition="in" filter="circle(out)">
                                      <p:cBhvr>
                                        <p:cTn id="139" dur="1000"/>
                                        <p:tgtEl>
                                          <p:spTgt spid="69"/>
                                        </p:tgtEl>
                                      </p:cBhvr>
                                    </p:animEffect>
                                  </p:childTnLst>
                                </p:cTn>
                              </p:par>
                              <p:par>
                                <p:cTn id="140" presetID="6" presetClass="entr" presetSubtype="32" fill="hold" grpId="0" nodeType="with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circle(out)">
                                      <p:cBhvr>
                                        <p:cTn id="142" dur="1000"/>
                                        <p:tgtEl>
                                          <p:spTgt spid="70"/>
                                        </p:tgtEl>
                                      </p:cBhvr>
                                    </p:animEffect>
                                  </p:childTnLst>
                                </p:cTn>
                              </p:par>
                              <p:par>
                                <p:cTn id="143" presetID="6" presetClass="entr" presetSubtype="32"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circle(out)">
                                      <p:cBhvr>
                                        <p:cTn id="145" dur="1000"/>
                                        <p:tgtEl>
                                          <p:spTgt spid="71"/>
                                        </p:tgtEl>
                                      </p:cBhvr>
                                    </p:animEffect>
                                  </p:childTnLst>
                                </p:cTn>
                              </p:par>
                              <p:par>
                                <p:cTn id="146" presetID="6" presetClass="entr" presetSubtype="32"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circle(out)">
                                      <p:cBhvr>
                                        <p:cTn id="148" dur="1000"/>
                                        <p:tgtEl>
                                          <p:spTgt spid="72"/>
                                        </p:tgtEl>
                                      </p:cBhvr>
                                    </p:animEffect>
                                  </p:childTnLst>
                                </p:cTn>
                              </p:par>
                              <p:par>
                                <p:cTn id="149" presetID="6" presetClass="entr" presetSubtype="32"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circle(out)">
                                      <p:cBhvr>
                                        <p:cTn id="151" dur="1000"/>
                                        <p:tgtEl>
                                          <p:spTgt spid="73"/>
                                        </p:tgtEl>
                                      </p:cBhvr>
                                    </p:animEffect>
                                  </p:childTnLst>
                                </p:cTn>
                              </p:par>
                              <p:par>
                                <p:cTn id="152" presetID="6" presetClass="entr" presetSubtype="32" fill="hold" grpId="0" nodeType="with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circle(out)">
                                      <p:cBhvr>
                                        <p:cTn id="154" dur="1000"/>
                                        <p:tgtEl>
                                          <p:spTgt spid="74"/>
                                        </p:tgtEl>
                                      </p:cBhvr>
                                    </p:animEffect>
                                  </p:childTnLst>
                                </p:cTn>
                              </p:par>
                              <p:par>
                                <p:cTn id="155" presetID="6" presetClass="entr" presetSubtype="32"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circle(out)">
                                      <p:cBhvr>
                                        <p:cTn id="157" dur="1000"/>
                                        <p:tgtEl>
                                          <p:spTgt spid="75"/>
                                        </p:tgtEl>
                                      </p:cBhvr>
                                    </p:animEffect>
                                  </p:childTnLst>
                                </p:cTn>
                              </p:par>
                              <p:par>
                                <p:cTn id="158" presetID="6" presetClass="entr" presetSubtype="32" fill="hold" grpId="0" nodeType="withEffect">
                                  <p:stCondLst>
                                    <p:cond delay="0"/>
                                  </p:stCondLst>
                                  <p:childTnLst>
                                    <p:set>
                                      <p:cBhvr>
                                        <p:cTn id="159" dur="1" fill="hold">
                                          <p:stCondLst>
                                            <p:cond delay="0"/>
                                          </p:stCondLst>
                                        </p:cTn>
                                        <p:tgtEl>
                                          <p:spTgt spid="76"/>
                                        </p:tgtEl>
                                        <p:attrNameLst>
                                          <p:attrName>style.visibility</p:attrName>
                                        </p:attrNameLst>
                                      </p:cBhvr>
                                      <p:to>
                                        <p:strVal val="visible"/>
                                      </p:to>
                                    </p:set>
                                    <p:animEffect transition="in" filter="circle(out)">
                                      <p:cBhvr>
                                        <p:cTn id="160" dur="1000"/>
                                        <p:tgtEl>
                                          <p:spTgt spid="76"/>
                                        </p:tgtEl>
                                      </p:cBhvr>
                                    </p:animEffect>
                                  </p:childTnLst>
                                </p:cTn>
                              </p:par>
                              <p:par>
                                <p:cTn id="161" presetID="6" presetClass="entr" presetSubtype="32"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circle(out)">
                                      <p:cBhvr>
                                        <p:cTn id="163" dur="1000"/>
                                        <p:tgtEl>
                                          <p:spTgt spid="77"/>
                                        </p:tgtEl>
                                      </p:cBhvr>
                                    </p:animEffect>
                                  </p:childTnLst>
                                </p:cTn>
                              </p:par>
                              <p:par>
                                <p:cTn id="164" presetID="6" presetClass="entr" presetSubtype="32" fill="hold" grpId="0" nodeType="withEffect">
                                  <p:stCondLst>
                                    <p:cond delay="0"/>
                                  </p:stCondLst>
                                  <p:childTnLst>
                                    <p:set>
                                      <p:cBhvr>
                                        <p:cTn id="165" dur="1" fill="hold">
                                          <p:stCondLst>
                                            <p:cond delay="0"/>
                                          </p:stCondLst>
                                        </p:cTn>
                                        <p:tgtEl>
                                          <p:spTgt spid="78"/>
                                        </p:tgtEl>
                                        <p:attrNameLst>
                                          <p:attrName>style.visibility</p:attrName>
                                        </p:attrNameLst>
                                      </p:cBhvr>
                                      <p:to>
                                        <p:strVal val="visible"/>
                                      </p:to>
                                    </p:set>
                                    <p:animEffect transition="in" filter="circle(out)">
                                      <p:cBhvr>
                                        <p:cTn id="166" dur="1000"/>
                                        <p:tgtEl>
                                          <p:spTgt spid="78"/>
                                        </p:tgtEl>
                                      </p:cBhvr>
                                    </p:animEffect>
                                  </p:childTnLst>
                                </p:cTn>
                              </p:par>
                              <p:par>
                                <p:cTn id="167" presetID="6" presetClass="entr" presetSubtype="32"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Effect transition="in" filter="circle(out)">
                                      <p:cBhvr>
                                        <p:cTn id="169" dur="1000"/>
                                        <p:tgtEl>
                                          <p:spTgt spid="79"/>
                                        </p:tgtEl>
                                      </p:cBhvr>
                                    </p:animEffect>
                                  </p:childTnLst>
                                </p:cTn>
                              </p:par>
                              <p:par>
                                <p:cTn id="170" presetID="6" presetClass="entr" presetSubtype="32" fill="hold" grpId="0" nodeType="with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circle(out)">
                                      <p:cBhvr>
                                        <p:cTn id="172" dur="1000"/>
                                        <p:tgtEl>
                                          <p:spTgt spid="80"/>
                                        </p:tgtEl>
                                      </p:cBhvr>
                                    </p:animEffect>
                                  </p:childTnLst>
                                </p:cTn>
                              </p:par>
                              <p:par>
                                <p:cTn id="173" presetID="6" presetClass="entr" presetSubtype="32"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animEffect transition="in" filter="circle(out)">
                                      <p:cBhvr>
                                        <p:cTn id="175" dur="1000"/>
                                        <p:tgtEl>
                                          <p:spTgt spid="81"/>
                                        </p:tgtEl>
                                      </p:cBhvr>
                                    </p:animEffect>
                                  </p:childTnLst>
                                </p:cTn>
                              </p:par>
                              <p:par>
                                <p:cTn id="176" presetID="6" presetClass="entr" presetSubtype="32" fill="hold" grpId="0" nodeType="withEffect">
                                  <p:stCondLst>
                                    <p:cond delay="0"/>
                                  </p:stCondLst>
                                  <p:childTnLst>
                                    <p:set>
                                      <p:cBhvr>
                                        <p:cTn id="177" dur="1" fill="hold">
                                          <p:stCondLst>
                                            <p:cond delay="0"/>
                                          </p:stCondLst>
                                        </p:cTn>
                                        <p:tgtEl>
                                          <p:spTgt spid="82"/>
                                        </p:tgtEl>
                                        <p:attrNameLst>
                                          <p:attrName>style.visibility</p:attrName>
                                        </p:attrNameLst>
                                      </p:cBhvr>
                                      <p:to>
                                        <p:strVal val="visible"/>
                                      </p:to>
                                    </p:set>
                                    <p:animEffect transition="in" filter="circle(out)">
                                      <p:cBhvr>
                                        <p:cTn id="178" dur="1000"/>
                                        <p:tgtEl>
                                          <p:spTgt spid="82"/>
                                        </p:tgtEl>
                                      </p:cBhvr>
                                    </p:animEffect>
                                  </p:childTnLst>
                                </p:cTn>
                              </p:par>
                              <p:par>
                                <p:cTn id="179" presetID="6" presetClass="entr" presetSubtype="32" fill="hold" grpId="0" nodeType="withEffect">
                                  <p:stCondLst>
                                    <p:cond delay="0"/>
                                  </p:stCondLst>
                                  <p:childTnLst>
                                    <p:set>
                                      <p:cBhvr>
                                        <p:cTn id="180" dur="1" fill="hold">
                                          <p:stCondLst>
                                            <p:cond delay="0"/>
                                          </p:stCondLst>
                                        </p:cTn>
                                        <p:tgtEl>
                                          <p:spTgt spid="83"/>
                                        </p:tgtEl>
                                        <p:attrNameLst>
                                          <p:attrName>style.visibility</p:attrName>
                                        </p:attrNameLst>
                                      </p:cBhvr>
                                      <p:to>
                                        <p:strVal val="visible"/>
                                      </p:to>
                                    </p:set>
                                    <p:animEffect transition="in" filter="circle(out)">
                                      <p:cBhvr>
                                        <p:cTn id="181" dur="1000"/>
                                        <p:tgtEl>
                                          <p:spTgt spid="83"/>
                                        </p:tgtEl>
                                      </p:cBhvr>
                                    </p:animEffect>
                                  </p:childTnLst>
                                </p:cTn>
                              </p:par>
                              <p:par>
                                <p:cTn id="182" presetID="6" presetClass="entr" presetSubtype="32" fill="hold" grpId="0" nodeType="with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circle(out)">
                                      <p:cBhvr>
                                        <p:cTn id="184" dur="1000"/>
                                        <p:tgtEl>
                                          <p:spTgt spid="84"/>
                                        </p:tgtEl>
                                      </p:cBhvr>
                                    </p:animEffect>
                                  </p:childTnLst>
                                </p:cTn>
                              </p:par>
                              <p:par>
                                <p:cTn id="185" presetID="6" presetClass="entr" presetSubtype="32"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Effect transition="in" filter="circle(out)">
                                      <p:cBhvr>
                                        <p:cTn id="187" dur="1000"/>
                                        <p:tgtEl>
                                          <p:spTgt spid="85"/>
                                        </p:tgtEl>
                                      </p:cBhvr>
                                    </p:animEffect>
                                  </p:childTnLst>
                                </p:cTn>
                              </p:par>
                              <p:par>
                                <p:cTn id="188" presetID="6" presetClass="entr" presetSubtype="32" fill="hold" grpId="0" nodeType="withEffect">
                                  <p:stCondLst>
                                    <p:cond delay="0"/>
                                  </p:stCondLst>
                                  <p:childTnLst>
                                    <p:set>
                                      <p:cBhvr>
                                        <p:cTn id="189" dur="1" fill="hold">
                                          <p:stCondLst>
                                            <p:cond delay="0"/>
                                          </p:stCondLst>
                                        </p:cTn>
                                        <p:tgtEl>
                                          <p:spTgt spid="86"/>
                                        </p:tgtEl>
                                        <p:attrNameLst>
                                          <p:attrName>style.visibility</p:attrName>
                                        </p:attrNameLst>
                                      </p:cBhvr>
                                      <p:to>
                                        <p:strVal val="visible"/>
                                      </p:to>
                                    </p:set>
                                    <p:animEffect transition="in" filter="circle(out)">
                                      <p:cBhvr>
                                        <p:cTn id="190" dur="1000"/>
                                        <p:tgtEl>
                                          <p:spTgt spid="86"/>
                                        </p:tgtEl>
                                      </p:cBhvr>
                                    </p:animEffect>
                                  </p:childTnLst>
                                </p:cTn>
                              </p:par>
                              <p:par>
                                <p:cTn id="191" presetID="6" presetClass="entr" presetSubtype="32" fill="hold" grpId="0" nodeType="with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circle(out)">
                                      <p:cBhvr>
                                        <p:cTn id="193" dur="1000"/>
                                        <p:tgtEl>
                                          <p:spTgt spid="87"/>
                                        </p:tgtEl>
                                      </p:cBhvr>
                                    </p:animEffect>
                                  </p:childTnLst>
                                </p:cTn>
                              </p:par>
                              <p:par>
                                <p:cTn id="194" presetID="6" presetClass="entr" presetSubtype="32" fill="hold" grpId="0" nodeType="withEffect">
                                  <p:stCondLst>
                                    <p:cond delay="0"/>
                                  </p:stCondLst>
                                  <p:childTnLst>
                                    <p:set>
                                      <p:cBhvr>
                                        <p:cTn id="195" dur="1" fill="hold">
                                          <p:stCondLst>
                                            <p:cond delay="0"/>
                                          </p:stCondLst>
                                        </p:cTn>
                                        <p:tgtEl>
                                          <p:spTgt spid="88"/>
                                        </p:tgtEl>
                                        <p:attrNameLst>
                                          <p:attrName>style.visibility</p:attrName>
                                        </p:attrNameLst>
                                      </p:cBhvr>
                                      <p:to>
                                        <p:strVal val="visible"/>
                                      </p:to>
                                    </p:set>
                                    <p:animEffect transition="in" filter="circle(out)">
                                      <p:cBhvr>
                                        <p:cTn id="196" dur="1000"/>
                                        <p:tgtEl>
                                          <p:spTgt spid="88"/>
                                        </p:tgtEl>
                                      </p:cBhvr>
                                    </p:animEffect>
                                  </p:childTnLst>
                                </p:cTn>
                              </p:par>
                              <p:par>
                                <p:cTn id="197" presetID="6" presetClass="entr" presetSubtype="32" fill="hold" grpId="0" nodeType="withEffect">
                                  <p:stCondLst>
                                    <p:cond delay="0"/>
                                  </p:stCondLst>
                                  <p:childTnLst>
                                    <p:set>
                                      <p:cBhvr>
                                        <p:cTn id="198" dur="1" fill="hold">
                                          <p:stCondLst>
                                            <p:cond delay="0"/>
                                          </p:stCondLst>
                                        </p:cTn>
                                        <p:tgtEl>
                                          <p:spTgt spid="89"/>
                                        </p:tgtEl>
                                        <p:attrNameLst>
                                          <p:attrName>style.visibility</p:attrName>
                                        </p:attrNameLst>
                                      </p:cBhvr>
                                      <p:to>
                                        <p:strVal val="visible"/>
                                      </p:to>
                                    </p:set>
                                    <p:animEffect transition="in" filter="circle(out)">
                                      <p:cBhvr>
                                        <p:cTn id="199" dur="1000"/>
                                        <p:tgtEl>
                                          <p:spTgt spid="89"/>
                                        </p:tgtEl>
                                      </p:cBhvr>
                                    </p:animEffect>
                                  </p:childTnLst>
                                </p:cTn>
                              </p:par>
                              <p:par>
                                <p:cTn id="200" presetID="6" presetClass="entr" presetSubtype="32" fill="hold" grpId="0" nodeType="withEffect">
                                  <p:stCondLst>
                                    <p:cond delay="0"/>
                                  </p:stCondLst>
                                  <p:childTnLst>
                                    <p:set>
                                      <p:cBhvr>
                                        <p:cTn id="201" dur="1" fill="hold">
                                          <p:stCondLst>
                                            <p:cond delay="0"/>
                                          </p:stCondLst>
                                        </p:cTn>
                                        <p:tgtEl>
                                          <p:spTgt spid="90"/>
                                        </p:tgtEl>
                                        <p:attrNameLst>
                                          <p:attrName>style.visibility</p:attrName>
                                        </p:attrNameLst>
                                      </p:cBhvr>
                                      <p:to>
                                        <p:strVal val="visible"/>
                                      </p:to>
                                    </p:set>
                                    <p:animEffect transition="in" filter="circle(out)">
                                      <p:cBhvr>
                                        <p:cTn id="202" dur="1000"/>
                                        <p:tgtEl>
                                          <p:spTgt spid="90"/>
                                        </p:tgtEl>
                                      </p:cBhvr>
                                    </p:animEffect>
                                  </p:childTnLst>
                                </p:cTn>
                              </p:par>
                              <p:par>
                                <p:cTn id="203" presetID="6" presetClass="entr" presetSubtype="32" fill="hold" grpId="0" nodeType="withEffect">
                                  <p:stCondLst>
                                    <p:cond delay="0"/>
                                  </p:stCondLst>
                                  <p:childTnLst>
                                    <p:set>
                                      <p:cBhvr>
                                        <p:cTn id="204" dur="1" fill="hold">
                                          <p:stCondLst>
                                            <p:cond delay="0"/>
                                          </p:stCondLst>
                                        </p:cTn>
                                        <p:tgtEl>
                                          <p:spTgt spid="91"/>
                                        </p:tgtEl>
                                        <p:attrNameLst>
                                          <p:attrName>style.visibility</p:attrName>
                                        </p:attrNameLst>
                                      </p:cBhvr>
                                      <p:to>
                                        <p:strVal val="visible"/>
                                      </p:to>
                                    </p:set>
                                    <p:animEffect transition="in" filter="circle(out)">
                                      <p:cBhvr>
                                        <p:cTn id="205" dur="1000"/>
                                        <p:tgtEl>
                                          <p:spTgt spid="91"/>
                                        </p:tgtEl>
                                      </p:cBhvr>
                                    </p:animEffect>
                                  </p:childTnLst>
                                </p:cTn>
                              </p:par>
                              <p:par>
                                <p:cTn id="206" presetID="6" presetClass="entr" presetSubtype="32" fill="hold" grpId="0" nodeType="withEffect">
                                  <p:stCondLst>
                                    <p:cond delay="0"/>
                                  </p:stCondLst>
                                  <p:childTnLst>
                                    <p:set>
                                      <p:cBhvr>
                                        <p:cTn id="207" dur="1" fill="hold">
                                          <p:stCondLst>
                                            <p:cond delay="0"/>
                                          </p:stCondLst>
                                        </p:cTn>
                                        <p:tgtEl>
                                          <p:spTgt spid="92"/>
                                        </p:tgtEl>
                                        <p:attrNameLst>
                                          <p:attrName>style.visibility</p:attrName>
                                        </p:attrNameLst>
                                      </p:cBhvr>
                                      <p:to>
                                        <p:strVal val="visible"/>
                                      </p:to>
                                    </p:set>
                                    <p:animEffect transition="in" filter="circle(out)">
                                      <p:cBhvr>
                                        <p:cTn id="208" dur="1000"/>
                                        <p:tgtEl>
                                          <p:spTgt spid="92"/>
                                        </p:tgtEl>
                                      </p:cBhvr>
                                    </p:animEffect>
                                  </p:childTnLst>
                                </p:cTn>
                              </p:par>
                              <p:par>
                                <p:cTn id="209" presetID="6" presetClass="entr" presetSubtype="32"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circle(out)">
                                      <p:cBhvr>
                                        <p:cTn id="211" dur="1000"/>
                                        <p:tgtEl>
                                          <p:spTgt spid="93"/>
                                        </p:tgtEl>
                                      </p:cBhvr>
                                    </p:animEffect>
                                  </p:childTnLst>
                                </p:cTn>
                              </p:par>
                              <p:par>
                                <p:cTn id="212" presetID="6" presetClass="entr" presetSubtype="32"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circle(out)">
                                      <p:cBhvr>
                                        <p:cTn id="214" dur="1000"/>
                                        <p:tgtEl>
                                          <p:spTgt spid="94"/>
                                        </p:tgtEl>
                                      </p:cBhvr>
                                    </p:animEffect>
                                  </p:childTnLst>
                                </p:cTn>
                              </p:par>
                              <p:par>
                                <p:cTn id="215" presetID="6" presetClass="entr" presetSubtype="32" fill="hold" grpId="0" nodeType="withEffect">
                                  <p:stCondLst>
                                    <p:cond delay="0"/>
                                  </p:stCondLst>
                                  <p:childTnLst>
                                    <p:set>
                                      <p:cBhvr>
                                        <p:cTn id="216" dur="1" fill="hold">
                                          <p:stCondLst>
                                            <p:cond delay="0"/>
                                          </p:stCondLst>
                                        </p:cTn>
                                        <p:tgtEl>
                                          <p:spTgt spid="95"/>
                                        </p:tgtEl>
                                        <p:attrNameLst>
                                          <p:attrName>style.visibility</p:attrName>
                                        </p:attrNameLst>
                                      </p:cBhvr>
                                      <p:to>
                                        <p:strVal val="visible"/>
                                      </p:to>
                                    </p:set>
                                    <p:animEffect transition="in" filter="circle(out)">
                                      <p:cBhvr>
                                        <p:cTn id="217" dur="1000"/>
                                        <p:tgtEl>
                                          <p:spTgt spid="95"/>
                                        </p:tgtEl>
                                      </p:cBhvr>
                                    </p:animEffect>
                                  </p:childTnLst>
                                </p:cTn>
                              </p:par>
                              <p:par>
                                <p:cTn id="218" presetID="6" presetClass="entr" presetSubtype="32" fill="hold" grpId="0" nodeType="withEffect">
                                  <p:stCondLst>
                                    <p:cond delay="0"/>
                                  </p:stCondLst>
                                  <p:childTnLst>
                                    <p:set>
                                      <p:cBhvr>
                                        <p:cTn id="219" dur="1" fill="hold">
                                          <p:stCondLst>
                                            <p:cond delay="0"/>
                                          </p:stCondLst>
                                        </p:cTn>
                                        <p:tgtEl>
                                          <p:spTgt spid="96"/>
                                        </p:tgtEl>
                                        <p:attrNameLst>
                                          <p:attrName>style.visibility</p:attrName>
                                        </p:attrNameLst>
                                      </p:cBhvr>
                                      <p:to>
                                        <p:strVal val="visible"/>
                                      </p:to>
                                    </p:set>
                                    <p:animEffect transition="in" filter="circle(out)">
                                      <p:cBhvr>
                                        <p:cTn id="220" dur="1000"/>
                                        <p:tgtEl>
                                          <p:spTgt spid="96"/>
                                        </p:tgtEl>
                                      </p:cBhvr>
                                    </p:animEffect>
                                  </p:childTnLst>
                                </p:cTn>
                              </p:par>
                              <p:par>
                                <p:cTn id="221" presetID="6" presetClass="entr" presetSubtype="32" fill="hold" grpId="0" nodeType="withEffect">
                                  <p:stCondLst>
                                    <p:cond delay="0"/>
                                  </p:stCondLst>
                                  <p:childTnLst>
                                    <p:set>
                                      <p:cBhvr>
                                        <p:cTn id="222" dur="1" fill="hold">
                                          <p:stCondLst>
                                            <p:cond delay="0"/>
                                          </p:stCondLst>
                                        </p:cTn>
                                        <p:tgtEl>
                                          <p:spTgt spid="97"/>
                                        </p:tgtEl>
                                        <p:attrNameLst>
                                          <p:attrName>style.visibility</p:attrName>
                                        </p:attrNameLst>
                                      </p:cBhvr>
                                      <p:to>
                                        <p:strVal val="visible"/>
                                      </p:to>
                                    </p:set>
                                    <p:animEffect transition="in" filter="circle(out)">
                                      <p:cBhvr>
                                        <p:cTn id="223" dur="1000"/>
                                        <p:tgtEl>
                                          <p:spTgt spid="97"/>
                                        </p:tgtEl>
                                      </p:cBhvr>
                                    </p:animEffect>
                                  </p:childTnLst>
                                </p:cTn>
                              </p:par>
                              <p:par>
                                <p:cTn id="224" presetID="6" presetClass="entr" presetSubtype="32" fill="hold" grpId="0" nodeType="withEffect">
                                  <p:stCondLst>
                                    <p:cond delay="0"/>
                                  </p:stCondLst>
                                  <p:childTnLst>
                                    <p:set>
                                      <p:cBhvr>
                                        <p:cTn id="225" dur="1" fill="hold">
                                          <p:stCondLst>
                                            <p:cond delay="0"/>
                                          </p:stCondLst>
                                        </p:cTn>
                                        <p:tgtEl>
                                          <p:spTgt spid="98"/>
                                        </p:tgtEl>
                                        <p:attrNameLst>
                                          <p:attrName>style.visibility</p:attrName>
                                        </p:attrNameLst>
                                      </p:cBhvr>
                                      <p:to>
                                        <p:strVal val="visible"/>
                                      </p:to>
                                    </p:set>
                                    <p:animEffect transition="in" filter="circle(out)">
                                      <p:cBhvr>
                                        <p:cTn id="226" dur="1000"/>
                                        <p:tgtEl>
                                          <p:spTgt spid="98"/>
                                        </p:tgtEl>
                                      </p:cBhvr>
                                    </p:animEffect>
                                  </p:childTnLst>
                                </p:cTn>
                              </p:par>
                              <p:par>
                                <p:cTn id="227" presetID="6" presetClass="entr" presetSubtype="32" fill="hold" grpId="0" nodeType="withEffect">
                                  <p:stCondLst>
                                    <p:cond delay="0"/>
                                  </p:stCondLst>
                                  <p:childTnLst>
                                    <p:set>
                                      <p:cBhvr>
                                        <p:cTn id="228" dur="1" fill="hold">
                                          <p:stCondLst>
                                            <p:cond delay="0"/>
                                          </p:stCondLst>
                                        </p:cTn>
                                        <p:tgtEl>
                                          <p:spTgt spid="99"/>
                                        </p:tgtEl>
                                        <p:attrNameLst>
                                          <p:attrName>style.visibility</p:attrName>
                                        </p:attrNameLst>
                                      </p:cBhvr>
                                      <p:to>
                                        <p:strVal val="visible"/>
                                      </p:to>
                                    </p:set>
                                    <p:animEffect transition="in" filter="circle(out)">
                                      <p:cBhvr>
                                        <p:cTn id="229" dur="1000"/>
                                        <p:tgtEl>
                                          <p:spTgt spid="99"/>
                                        </p:tgtEl>
                                      </p:cBhvr>
                                    </p:animEffect>
                                  </p:childTnLst>
                                </p:cTn>
                              </p:par>
                              <p:par>
                                <p:cTn id="230" presetID="6" presetClass="entr" presetSubtype="32" fill="hold" grpId="0" nodeType="withEffect">
                                  <p:stCondLst>
                                    <p:cond delay="0"/>
                                  </p:stCondLst>
                                  <p:childTnLst>
                                    <p:set>
                                      <p:cBhvr>
                                        <p:cTn id="231" dur="1" fill="hold">
                                          <p:stCondLst>
                                            <p:cond delay="0"/>
                                          </p:stCondLst>
                                        </p:cTn>
                                        <p:tgtEl>
                                          <p:spTgt spid="100"/>
                                        </p:tgtEl>
                                        <p:attrNameLst>
                                          <p:attrName>style.visibility</p:attrName>
                                        </p:attrNameLst>
                                      </p:cBhvr>
                                      <p:to>
                                        <p:strVal val="visible"/>
                                      </p:to>
                                    </p:set>
                                    <p:animEffect transition="in" filter="circle(out)">
                                      <p:cBhvr>
                                        <p:cTn id="232" dur="1000"/>
                                        <p:tgtEl>
                                          <p:spTgt spid="100"/>
                                        </p:tgtEl>
                                      </p:cBhvr>
                                    </p:animEffect>
                                  </p:childTnLst>
                                </p:cTn>
                              </p:par>
                              <p:par>
                                <p:cTn id="233" presetID="6" presetClass="entr" presetSubtype="32" fill="hold" grpId="0" nodeType="withEffect">
                                  <p:stCondLst>
                                    <p:cond delay="0"/>
                                  </p:stCondLst>
                                  <p:childTnLst>
                                    <p:set>
                                      <p:cBhvr>
                                        <p:cTn id="234" dur="1" fill="hold">
                                          <p:stCondLst>
                                            <p:cond delay="0"/>
                                          </p:stCondLst>
                                        </p:cTn>
                                        <p:tgtEl>
                                          <p:spTgt spid="101"/>
                                        </p:tgtEl>
                                        <p:attrNameLst>
                                          <p:attrName>style.visibility</p:attrName>
                                        </p:attrNameLst>
                                      </p:cBhvr>
                                      <p:to>
                                        <p:strVal val="visible"/>
                                      </p:to>
                                    </p:set>
                                    <p:animEffect transition="in" filter="circle(out)">
                                      <p:cBhvr>
                                        <p:cTn id="235" dur="1000"/>
                                        <p:tgtEl>
                                          <p:spTgt spid="101"/>
                                        </p:tgtEl>
                                      </p:cBhvr>
                                    </p:animEffect>
                                  </p:childTnLst>
                                </p:cTn>
                              </p:par>
                              <p:par>
                                <p:cTn id="236" presetID="6" presetClass="entr" presetSubtype="32" fill="hold" grpId="0" nodeType="withEffect">
                                  <p:stCondLst>
                                    <p:cond delay="0"/>
                                  </p:stCondLst>
                                  <p:childTnLst>
                                    <p:set>
                                      <p:cBhvr>
                                        <p:cTn id="237" dur="1" fill="hold">
                                          <p:stCondLst>
                                            <p:cond delay="0"/>
                                          </p:stCondLst>
                                        </p:cTn>
                                        <p:tgtEl>
                                          <p:spTgt spid="102"/>
                                        </p:tgtEl>
                                        <p:attrNameLst>
                                          <p:attrName>style.visibility</p:attrName>
                                        </p:attrNameLst>
                                      </p:cBhvr>
                                      <p:to>
                                        <p:strVal val="visible"/>
                                      </p:to>
                                    </p:set>
                                    <p:animEffect transition="in" filter="circle(out)">
                                      <p:cBhvr>
                                        <p:cTn id="238" dur="1000"/>
                                        <p:tgtEl>
                                          <p:spTgt spid="102"/>
                                        </p:tgtEl>
                                      </p:cBhvr>
                                    </p:animEffect>
                                  </p:childTnLst>
                                </p:cTn>
                              </p:par>
                              <p:par>
                                <p:cTn id="239" presetID="6" presetClass="entr" presetSubtype="32" fill="hold" grpId="0" nodeType="withEffect">
                                  <p:stCondLst>
                                    <p:cond delay="0"/>
                                  </p:stCondLst>
                                  <p:childTnLst>
                                    <p:set>
                                      <p:cBhvr>
                                        <p:cTn id="240" dur="1" fill="hold">
                                          <p:stCondLst>
                                            <p:cond delay="0"/>
                                          </p:stCondLst>
                                        </p:cTn>
                                        <p:tgtEl>
                                          <p:spTgt spid="103"/>
                                        </p:tgtEl>
                                        <p:attrNameLst>
                                          <p:attrName>style.visibility</p:attrName>
                                        </p:attrNameLst>
                                      </p:cBhvr>
                                      <p:to>
                                        <p:strVal val="visible"/>
                                      </p:to>
                                    </p:set>
                                    <p:animEffect transition="in" filter="circle(out)">
                                      <p:cBhvr>
                                        <p:cTn id="241" dur="1000"/>
                                        <p:tgtEl>
                                          <p:spTgt spid="103"/>
                                        </p:tgtEl>
                                      </p:cBhvr>
                                    </p:animEffect>
                                  </p:childTnLst>
                                </p:cTn>
                              </p:par>
                              <p:par>
                                <p:cTn id="242" presetID="6" presetClass="entr" presetSubtype="32" fill="hold" grpId="0" nodeType="withEffect">
                                  <p:stCondLst>
                                    <p:cond delay="0"/>
                                  </p:stCondLst>
                                  <p:childTnLst>
                                    <p:set>
                                      <p:cBhvr>
                                        <p:cTn id="243" dur="1" fill="hold">
                                          <p:stCondLst>
                                            <p:cond delay="0"/>
                                          </p:stCondLst>
                                        </p:cTn>
                                        <p:tgtEl>
                                          <p:spTgt spid="104"/>
                                        </p:tgtEl>
                                        <p:attrNameLst>
                                          <p:attrName>style.visibility</p:attrName>
                                        </p:attrNameLst>
                                      </p:cBhvr>
                                      <p:to>
                                        <p:strVal val="visible"/>
                                      </p:to>
                                    </p:set>
                                    <p:animEffect transition="in" filter="circle(out)">
                                      <p:cBhvr>
                                        <p:cTn id="244" dur="1000"/>
                                        <p:tgtEl>
                                          <p:spTgt spid="104"/>
                                        </p:tgtEl>
                                      </p:cBhvr>
                                    </p:animEffect>
                                  </p:childTnLst>
                                </p:cTn>
                              </p:par>
                              <p:par>
                                <p:cTn id="245" presetID="6" presetClass="entr" presetSubtype="32" fill="hold" grpId="0" nodeType="withEffect">
                                  <p:stCondLst>
                                    <p:cond delay="0"/>
                                  </p:stCondLst>
                                  <p:childTnLst>
                                    <p:set>
                                      <p:cBhvr>
                                        <p:cTn id="246" dur="1" fill="hold">
                                          <p:stCondLst>
                                            <p:cond delay="0"/>
                                          </p:stCondLst>
                                        </p:cTn>
                                        <p:tgtEl>
                                          <p:spTgt spid="105"/>
                                        </p:tgtEl>
                                        <p:attrNameLst>
                                          <p:attrName>style.visibility</p:attrName>
                                        </p:attrNameLst>
                                      </p:cBhvr>
                                      <p:to>
                                        <p:strVal val="visible"/>
                                      </p:to>
                                    </p:set>
                                    <p:animEffect transition="in" filter="circle(out)">
                                      <p:cBhvr>
                                        <p:cTn id="247" dur="1000"/>
                                        <p:tgtEl>
                                          <p:spTgt spid="105"/>
                                        </p:tgtEl>
                                      </p:cBhvr>
                                    </p:animEffect>
                                  </p:childTnLst>
                                </p:cTn>
                              </p:par>
                              <p:par>
                                <p:cTn id="248" presetID="6" presetClass="entr" presetSubtype="32" fill="hold" grpId="0" nodeType="withEffect">
                                  <p:stCondLst>
                                    <p:cond delay="0"/>
                                  </p:stCondLst>
                                  <p:childTnLst>
                                    <p:set>
                                      <p:cBhvr>
                                        <p:cTn id="249" dur="1" fill="hold">
                                          <p:stCondLst>
                                            <p:cond delay="0"/>
                                          </p:stCondLst>
                                        </p:cTn>
                                        <p:tgtEl>
                                          <p:spTgt spid="106"/>
                                        </p:tgtEl>
                                        <p:attrNameLst>
                                          <p:attrName>style.visibility</p:attrName>
                                        </p:attrNameLst>
                                      </p:cBhvr>
                                      <p:to>
                                        <p:strVal val="visible"/>
                                      </p:to>
                                    </p:set>
                                    <p:animEffect transition="in" filter="circle(out)">
                                      <p:cBhvr>
                                        <p:cTn id="250" dur="1000"/>
                                        <p:tgtEl>
                                          <p:spTgt spid="106"/>
                                        </p:tgtEl>
                                      </p:cBhvr>
                                    </p:animEffect>
                                  </p:childTnLst>
                                </p:cTn>
                              </p:par>
                              <p:par>
                                <p:cTn id="251" presetID="6" presetClass="entr" presetSubtype="32" fill="hold" grpId="0" nodeType="withEffect">
                                  <p:stCondLst>
                                    <p:cond delay="0"/>
                                  </p:stCondLst>
                                  <p:childTnLst>
                                    <p:set>
                                      <p:cBhvr>
                                        <p:cTn id="252" dur="1" fill="hold">
                                          <p:stCondLst>
                                            <p:cond delay="0"/>
                                          </p:stCondLst>
                                        </p:cTn>
                                        <p:tgtEl>
                                          <p:spTgt spid="107"/>
                                        </p:tgtEl>
                                        <p:attrNameLst>
                                          <p:attrName>style.visibility</p:attrName>
                                        </p:attrNameLst>
                                      </p:cBhvr>
                                      <p:to>
                                        <p:strVal val="visible"/>
                                      </p:to>
                                    </p:set>
                                    <p:animEffect transition="in" filter="circle(out)">
                                      <p:cBhvr>
                                        <p:cTn id="253" dur="1000"/>
                                        <p:tgtEl>
                                          <p:spTgt spid="107"/>
                                        </p:tgtEl>
                                      </p:cBhvr>
                                    </p:animEffect>
                                  </p:childTnLst>
                                </p:cTn>
                              </p:par>
                              <p:par>
                                <p:cTn id="254" presetID="6" presetClass="entr" presetSubtype="32" fill="hold" grpId="0" nodeType="withEffect">
                                  <p:stCondLst>
                                    <p:cond delay="0"/>
                                  </p:stCondLst>
                                  <p:childTnLst>
                                    <p:set>
                                      <p:cBhvr>
                                        <p:cTn id="255" dur="1" fill="hold">
                                          <p:stCondLst>
                                            <p:cond delay="0"/>
                                          </p:stCondLst>
                                        </p:cTn>
                                        <p:tgtEl>
                                          <p:spTgt spid="108"/>
                                        </p:tgtEl>
                                        <p:attrNameLst>
                                          <p:attrName>style.visibility</p:attrName>
                                        </p:attrNameLst>
                                      </p:cBhvr>
                                      <p:to>
                                        <p:strVal val="visible"/>
                                      </p:to>
                                    </p:set>
                                    <p:animEffect transition="in" filter="circle(out)">
                                      <p:cBhvr>
                                        <p:cTn id="256" dur="1000"/>
                                        <p:tgtEl>
                                          <p:spTgt spid="108"/>
                                        </p:tgtEl>
                                      </p:cBhvr>
                                    </p:animEffect>
                                  </p:childTnLst>
                                </p:cTn>
                              </p:par>
                              <p:par>
                                <p:cTn id="257" presetID="6" presetClass="entr" presetSubtype="32" fill="hold" grpId="0" nodeType="withEffect">
                                  <p:stCondLst>
                                    <p:cond delay="0"/>
                                  </p:stCondLst>
                                  <p:childTnLst>
                                    <p:set>
                                      <p:cBhvr>
                                        <p:cTn id="258" dur="1" fill="hold">
                                          <p:stCondLst>
                                            <p:cond delay="0"/>
                                          </p:stCondLst>
                                        </p:cTn>
                                        <p:tgtEl>
                                          <p:spTgt spid="109"/>
                                        </p:tgtEl>
                                        <p:attrNameLst>
                                          <p:attrName>style.visibility</p:attrName>
                                        </p:attrNameLst>
                                      </p:cBhvr>
                                      <p:to>
                                        <p:strVal val="visible"/>
                                      </p:to>
                                    </p:set>
                                    <p:animEffect transition="in" filter="circle(out)">
                                      <p:cBhvr>
                                        <p:cTn id="259" dur="1000"/>
                                        <p:tgtEl>
                                          <p:spTgt spid="109"/>
                                        </p:tgtEl>
                                      </p:cBhvr>
                                    </p:animEffect>
                                  </p:childTnLst>
                                </p:cTn>
                              </p:par>
                              <p:par>
                                <p:cTn id="260" presetID="6" presetClass="entr" presetSubtype="32" fill="hold" grpId="0" nodeType="withEffect">
                                  <p:stCondLst>
                                    <p:cond delay="0"/>
                                  </p:stCondLst>
                                  <p:childTnLst>
                                    <p:set>
                                      <p:cBhvr>
                                        <p:cTn id="261" dur="1" fill="hold">
                                          <p:stCondLst>
                                            <p:cond delay="0"/>
                                          </p:stCondLst>
                                        </p:cTn>
                                        <p:tgtEl>
                                          <p:spTgt spid="110"/>
                                        </p:tgtEl>
                                        <p:attrNameLst>
                                          <p:attrName>style.visibility</p:attrName>
                                        </p:attrNameLst>
                                      </p:cBhvr>
                                      <p:to>
                                        <p:strVal val="visible"/>
                                      </p:to>
                                    </p:set>
                                    <p:animEffect transition="in" filter="circle(out)">
                                      <p:cBhvr>
                                        <p:cTn id="262" dur="1000"/>
                                        <p:tgtEl>
                                          <p:spTgt spid="110"/>
                                        </p:tgtEl>
                                      </p:cBhvr>
                                    </p:animEffect>
                                  </p:childTnLst>
                                </p:cTn>
                              </p:par>
                              <p:par>
                                <p:cTn id="263" presetID="6" presetClass="entr" presetSubtype="32" fill="hold" grpId="0" nodeType="withEffect">
                                  <p:stCondLst>
                                    <p:cond delay="0"/>
                                  </p:stCondLst>
                                  <p:childTnLst>
                                    <p:set>
                                      <p:cBhvr>
                                        <p:cTn id="264" dur="1" fill="hold">
                                          <p:stCondLst>
                                            <p:cond delay="0"/>
                                          </p:stCondLst>
                                        </p:cTn>
                                        <p:tgtEl>
                                          <p:spTgt spid="111"/>
                                        </p:tgtEl>
                                        <p:attrNameLst>
                                          <p:attrName>style.visibility</p:attrName>
                                        </p:attrNameLst>
                                      </p:cBhvr>
                                      <p:to>
                                        <p:strVal val="visible"/>
                                      </p:to>
                                    </p:set>
                                    <p:animEffect transition="in" filter="circle(out)">
                                      <p:cBhvr>
                                        <p:cTn id="265" dur="1000"/>
                                        <p:tgtEl>
                                          <p:spTgt spid="111"/>
                                        </p:tgtEl>
                                      </p:cBhvr>
                                    </p:animEffect>
                                  </p:childTnLst>
                                </p:cTn>
                              </p:par>
                              <p:par>
                                <p:cTn id="266" presetID="6" presetClass="entr" presetSubtype="32" fill="hold" grpId="0" nodeType="withEffect">
                                  <p:stCondLst>
                                    <p:cond delay="0"/>
                                  </p:stCondLst>
                                  <p:childTnLst>
                                    <p:set>
                                      <p:cBhvr>
                                        <p:cTn id="267" dur="1" fill="hold">
                                          <p:stCondLst>
                                            <p:cond delay="0"/>
                                          </p:stCondLst>
                                        </p:cTn>
                                        <p:tgtEl>
                                          <p:spTgt spid="112"/>
                                        </p:tgtEl>
                                        <p:attrNameLst>
                                          <p:attrName>style.visibility</p:attrName>
                                        </p:attrNameLst>
                                      </p:cBhvr>
                                      <p:to>
                                        <p:strVal val="visible"/>
                                      </p:to>
                                    </p:set>
                                    <p:animEffect transition="in" filter="circle(out)">
                                      <p:cBhvr>
                                        <p:cTn id="268" dur="1000"/>
                                        <p:tgtEl>
                                          <p:spTgt spid="112"/>
                                        </p:tgtEl>
                                      </p:cBhvr>
                                    </p:animEffect>
                                  </p:childTnLst>
                                </p:cTn>
                              </p:par>
                              <p:par>
                                <p:cTn id="269" presetID="6" presetClass="entr" presetSubtype="32" fill="hold" grpId="0" nodeType="withEffect">
                                  <p:stCondLst>
                                    <p:cond delay="0"/>
                                  </p:stCondLst>
                                  <p:childTnLst>
                                    <p:set>
                                      <p:cBhvr>
                                        <p:cTn id="270" dur="1" fill="hold">
                                          <p:stCondLst>
                                            <p:cond delay="0"/>
                                          </p:stCondLst>
                                        </p:cTn>
                                        <p:tgtEl>
                                          <p:spTgt spid="113"/>
                                        </p:tgtEl>
                                        <p:attrNameLst>
                                          <p:attrName>style.visibility</p:attrName>
                                        </p:attrNameLst>
                                      </p:cBhvr>
                                      <p:to>
                                        <p:strVal val="visible"/>
                                      </p:to>
                                    </p:set>
                                    <p:animEffect transition="in" filter="circle(out)">
                                      <p:cBhvr>
                                        <p:cTn id="271" dur="1000"/>
                                        <p:tgtEl>
                                          <p:spTgt spid="113"/>
                                        </p:tgtEl>
                                      </p:cBhvr>
                                    </p:animEffect>
                                  </p:childTnLst>
                                </p:cTn>
                              </p:par>
                              <p:par>
                                <p:cTn id="272" presetID="6" presetClass="entr" presetSubtype="32" fill="hold" grpId="0" nodeType="withEffect">
                                  <p:stCondLst>
                                    <p:cond delay="0"/>
                                  </p:stCondLst>
                                  <p:childTnLst>
                                    <p:set>
                                      <p:cBhvr>
                                        <p:cTn id="273" dur="1" fill="hold">
                                          <p:stCondLst>
                                            <p:cond delay="0"/>
                                          </p:stCondLst>
                                        </p:cTn>
                                        <p:tgtEl>
                                          <p:spTgt spid="114"/>
                                        </p:tgtEl>
                                        <p:attrNameLst>
                                          <p:attrName>style.visibility</p:attrName>
                                        </p:attrNameLst>
                                      </p:cBhvr>
                                      <p:to>
                                        <p:strVal val="visible"/>
                                      </p:to>
                                    </p:set>
                                    <p:animEffect transition="in" filter="circle(out)">
                                      <p:cBhvr>
                                        <p:cTn id="274" dur="1000"/>
                                        <p:tgtEl>
                                          <p:spTgt spid="114"/>
                                        </p:tgtEl>
                                      </p:cBhvr>
                                    </p:animEffect>
                                  </p:childTnLst>
                                </p:cTn>
                              </p:par>
                              <p:par>
                                <p:cTn id="275" presetID="6" presetClass="entr" presetSubtype="32" fill="hold" grpId="0" nodeType="withEffect">
                                  <p:stCondLst>
                                    <p:cond delay="0"/>
                                  </p:stCondLst>
                                  <p:childTnLst>
                                    <p:set>
                                      <p:cBhvr>
                                        <p:cTn id="276" dur="1" fill="hold">
                                          <p:stCondLst>
                                            <p:cond delay="0"/>
                                          </p:stCondLst>
                                        </p:cTn>
                                        <p:tgtEl>
                                          <p:spTgt spid="115"/>
                                        </p:tgtEl>
                                        <p:attrNameLst>
                                          <p:attrName>style.visibility</p:attrName>
                                        </p:attrNameLst>
                                      </p:cBhvr>
                                      <p:to>
                                        <p:strVal val="visible"/>
                                      </p:to>
                                    </p:set>
                                    <p:animEffect transition="in" filter="circle(out)">
                                      <p:cBhvr>
                                        <p:cTn id="277" dur="1000"/>
                                        <p:tgtEl>
                                          <p:spTgt spid="115"/>
                                        </p:tgtEl>
                                      </p:cBhvr>
                                    </p:animEffect>
                                  </p:childTnLst>
                                </p:cTn>
                              </p:par>
                              <p:par>
                                <p:cTn id="278" presetID="6" presetClass="entr" presetSubtype="32" fill="hold" grpId="0" nodeType="withEffect">
                                  <p:stCondLst>
                                    <p:cond delay="0"/>
                                  </p:stCondLst>
                                  <p:childTnLst>
                                    <p:set>
                                      <p:cBhvr>
                                        <p:cTn id="279" dur="1" fill="hold">
                                          <p:stCondLst>
                                            <p:cond delay="0"/>
                                          </p:stCondLst>
                                        </p:cTn>
                                        <p:tgtEl>
                                          <p:spTgt spid="116"/>
                                        </p:tgtEl>
                                        <p:attrNameLst>
                                          <p:attrName>style.visibility</p:attrName>
                                        </p:attrNameLst>
                                      </p:cBhvr>
                                      <p:to>
                                        <p:strVal val="visible"/>
                                      </p:to>
                                    </p:set>
                                    <p:animEffect transition="in" filter="circle(out)">
                                      <p:cBhvr>
                                        <p:cTn id="280" dur="1000"/>
                                        <p:tgtEl>
                                          <p:spTgt spid="116"/>
                                        </p:tgtEl>
                                      </p:cBhvr>
                                    </p:animEffect>
                                  </p:childTnLst>
                                </p:cTn>
                              </p:par>
                              <p:par>
                                <p:cTn id="281" presetID="6" presetClass="entr" presetSubtype="32" fill="hold" grpId="0" nodeType="withEffect">
                                  <p:stCondLst>
                                    <p:cond delay="0"/>
                                  </p:stCondLst>
                                  <p:childTnLst>
                                    <p:set>
                                      <p:cBhvr>
                                        <p:cTn id="282" dur="1" fill="hold">
                                          <p:stCondLst>
                                            <p:cond delay="0"/>
                                          </p:stCondLst>
                                        </p:cTn>
                                        <p:tgtEl>
                                          <p:spTgt spid="117"/>
                                        </p:tgtEl>
                                        <p:attrNameLst>
                                          <p:attrName>style.visibility</p:attrName>
                                        </p:attrNameLst>
                                      </p:cBhvr>
                                      <p:to>
                                        <p:strVal val="visible"/>
                                      </p:to>
                                    </p:set>
                                    <p:animEffect transition="in" filter="circle(out)">
                                      <p:cBhvr>
                                        <p:cTn id="283" dur="1000"/>
                                        <p:tgtEl>
                                          <p:spTgt spid="117"/>
                                        </p:tgtEl>
                                      </p:cBhvr>
                                    </p:animEffect>
                                  </p:childTnLst>
                                </p:cTn>
                              </p:par>
                              <p:par>
                                <p:cTn id="284" presetID="6" presetClass="entr" presetSubtype="32" fill="hold" grpId="0" nodeType="withEffect">
                                  <p:stCondLst>
                                    <p:cond delay="0"/>
                                  </p:stCondLst>
                                  <p:childTnLst>
                                    <p:set>
                                      <p:cBhvr>
                                        <p:cTn id="285" dur="1" fill="hold">
                                          <p:stCondLst>
                                            <p:cond delay="0"/>
                                          </p:stCondLst>
                                        </p:cTn>
                                        <p:tgtEl>
                                          <p:spTgt spid="118"/>
                                        </p:tgtEl>
                                        <p:attrNameLst>
                                          <p:attrName>style.visibility</p:attrName>
                                        </p:attrNameLst>
                                      </p:cBhvr>
                                      <p:to>
                                        <p:strVal val="visible"/>
                                      </p:to>
                                    </p:set>
                                    <p:animEffect transition="in" filter="circle(out)">
                                      <p:cBhvr>
                                        <p:cTn id="286" dur="1000"/>
                                        <p:tgtEl>
                                          <p:spTgt spid="118"/>
                                        </p:tgtEl>
                                      </p:cBhvr>
                                    </p:animEffect>
                                  </p:childTnLst>
                                </p:cTn>
                              </p:par>
                              <p:par>
                                <p:cTn id="287" presetID="6" presetClass="entr" presetSubtype="32" fill="hold" grpId="0" nodeType="withEffect">
                                  <p:stCondLst>
                                    <p:cond delay="0"/>
                                  </p:stCondLst>
                                  <p:childTnLst>
                                    <p:set>
                                      <p:cBhvr>
                                        <p:cTn id="288" dur="1" fill="hold">
                                          <p:stCondLst>
                                            <p:cond delay="0"/>
                                          </p:stCondLst>
                                        </p:cTn>
                                        <p:tgtEl>
                                          <p:spTgt spid="119"/>
                                        </p:tgtEl>
                                        <p:attrNameLst>
                                          <p:attrName>style.visibility</p:attrName>
                                        </p:attrNameLst>
                                      </p:cBhvr>
                                      <p:to>
                                        <p:strVal val="visible"/>
                                      </p:to>
                                    </p:set>
                                    <p:animEffect transition="in" filter="circle(out)">
                                      <p:cBhvr>
                                        <p:cTn id="289" dur="1000"/>
                                        <p:tgtEl>
                                          <p:spTgt spid="119"/>
                                        </p:tgtEl>
                                      </p:cBhvr>
                                    </p:animEffect>
                                  </p:childTnLst>
                                </p:cTn>
                              </p:par>
                              <p:par>
                                <p:cTn id="290" presetID="6" presetClass="entr" presetSubtype="32" fill="hold" grpId="0" nodeType="withEffect">
                                  <p:stCondLst>
                                    <p:cond delay="0"/>
                                  </p:stCondLst>
                                  <p:childTnLst>
                                    <p:set>
                                      <p:cBhvr>
                                        <p:cTn id="291" dur="1" fill="hold">
                                          <p:stCondLst>
                                            <p:cond delay="0"/>
                                          </p:stCondLst>
                                        </p:cTn>
                                        <p:tgtEl>
                                          <p:spTgt spid="120"/>
                                        </p:tgtEl>
                                        <p:attrNameLst>
                                          <p:attrName>style.visibility</p:attrName>
                                        </p:attrNameLst>
                                      </p:cBhvr>
                                      <p:to>
                                        <p:strVal val="visible"/>
                                      </p:to>
                                    </p:set>
                                    <p:animEffect transition="in" filter="circle(out)">
                                      <p:cBhvr>
                                        <p:cTn id="292" dur="1000"/>
                                        <p:tgtEl>
                                          <p:spTgt spid="120"/>
                                        </p:tgtEl>
                                      </p:cBhvr>
                                    </p:animEffect>
                                  </p:childTnLst>
                                </p:cTn>
                              </p:par>
                              <p:par>
                                <p:cTn id="293" presetID="6" presetClass="entr" presetSubtype="32" fill="hold" grpId="0" nodeType="withEffect">
                                  <p:stCondLst>
                                    <p:cond delay="0"/>
                                  </p:stCondLst>
                                  <p:childTnLst>
                                    <p:set>
                                      <p:cBhvr>
                                        <p:cTn id="294" dur="1" fill="hold">
                                          <p:stCondLst>
                                            <p:cond delay="0"/>
                                          </p:stCondLst>
                                        </p:cTn>
                                        <p:tgtEl>
                                          <p:spTgt spid="121"/>
                                        </p:tgtEl>
                                        <p:attrNameLst>
                                          <p:attrName>style.visibility</p:attrName>
                                        </p:attrNameLst>
                                      </p:cBhvr>
                                      <p:to>
                                        <p:strVal val="visible"/>
                                      </p:to>
                                    </p:set>
                                    <p:animEffect transition="in" filter="circle(out)">
                                      <p:cBhvr>
                                        <p:cTn id="295" dur="1000"/>
                                        <p:tgtEl>
                                          <p:spTgt spid="121"/>
                                        </p:tgtEl>
                                      </p:cBhvr>
                                    </p:animEffect>
                                  </p:childTnLst>
                                </p:cTn>
                              </p:par>
                              <p:par>
                                <p:cTn id="296" presetID="6" presetClass="entr" presetSubtype="32" fill="hold" grpId="0" nodeType="withEffect">
                                  <p:stCondLst>
                                    <p:cond delay="0"/>
                                  </p:stCondLst>
                                  <p:childTnLst>
                                    <p:set>
                                      <p:cBhvr>
                                        <p:cTn id="297" dur="1" fill="hold">
                                          <p:stCondLst>
                                            <p:cond delay="0"/>
                                          </p:stCondLst>
                                        </p:cTn>
                                        <p:tgtEl>
                                          <p:spTgt spid="122"/>
                                        </p:tgtEl>
                                        <p:attrNameLst>
                                          <p:attrName>style.visibility</p:attrName>
                                        </p:attrNameLst>
                                      </p:cBhvr>
                                      <p:to>
                                        <p:strVal val="visible"/>
                                      </p:to>
                                    </p:set>
                                    <p:animEffect transition="in" filter="circle(out)">
                                      <p:cBhvr>
                                        <p:cTn id="298" dur="1000"/>
                                        <p:tgtEl>
                                          <p:spTgt spid="122"/>
                                        </p:tgtEl>
                                      </p:cBhvr>
                                    </p:animEffect>
                                  </p:childTnLst>
                                </p:cTn>
                              </p:par>
                              <p:par>
                                <p:cTn id="299" presetID="6" presetClass="entr" presetSubtype="32" fill="hold" grpId="0" nodeType="withEffect">
                                  <p:stCondLst>
                                    <p:cond delay="0"/>
                                  </p:stCondLst>
                                  <p:childTnLst>
                                    <p:set>
                                      <p:cBhvr>
                                        <p:cTn id="300" dur="1" fill="hold">
                                          <p:stCondLst>
                                            <p:cond delay="0"/>
                                          </p:stCondLst>
                                        </p:cTn>
                                        <p:tgtEl>
                                          <p:spTgt spid="123"/>
                                        </p:tgtEl>
                                        <p:attrNameLst>
                                          <p:attrName>style.visibility</p:attrName>
                                        </p:attrNameLst>
                                      </p:cBhvr>
                                      <p:to>
                                        <p:strVal val="visible"/>
                                      </p:to>
                                    </p:set>
                                    <p:animEffect transition="in" filter="circle(out)">
                                      <p:cBhvr>
                                        <p:cTn id="301" dur="1000"/>
                                        <p:tgtEl>
                                          <p:spTgt spid="123"/>
                                        </p:tgtEl>
                                      </p:cBhvr>
                                    </p:animEffect>
                                  </p:childTnLst>
                                </p:cTn>
                              </p:par>
                              <p:par>
                                <p:cTn id="302" presetID="6" presetClass="entr" presetSubtype="32" fill="hold" grpId="0" nodeType="withEffect">
                                  <p:stCondLst>
                                    <p:cond delay="0"/>
                                  </p:stCondLst>
                                  <p:childTnLst>
                                    <p:set>
                                      <p:cBhvr>
                                        <p:cTn id="303" dur="1" fill="hold">
                                          <p:stCondLst>
                                            <p:cond delay="0"/>
                                          </p:stCondLst>
                                        </p:cTn>
                                        <p:tgtEl>
                                          <p:spTgt spid="124"/>
                                        </p:tgtEl>
                                        <p:attrNameLst>
                                          <p:attrName>style.visibility</p:attrName>
                                        </p:attrNameLst>
                                      </p:cBhvr>
                                      <p:to>
                                        <p:strVal val="visible"/>
                                      </p:to>
                                    </p:set>
                                    <p:animEffect transition="in" filter="circle(out)">
                                      <p:cBhvr>
                                        <p:cTn id="304" dur="1000"/>
                                        <p:tgtEl>
                                          <p:spTgt spid="124"/>
                                        </p:tgtEl>
                                      </p:cBhvr>
                                    </p:animEffect>
                                  </p:childTnLst>
                                </p:cTn>
                              </p:par>
                              <p:par>
                                <p:cTn id="305" presetID="6" presetClass="entr" presetSubtype="32" fill="hold" grpId="0" nodeType="withEffect">
                                  <p:stCondLst>
                                    <p:cond delay="0"/>
                                  </p:stCondLst>
                                  <p:childTnLst>
                                    <p:set>
                                      <p:cBhvr>
                                        <p:cTn id="306" dur="1" fill="hold">
                                          <p:stCondLst>
                                            <p:cond delay="0"/>
                                          </p:stCondLst>
                                        </p:cTn>
                                        <p:tgtEl>
                                          <p:spTgt spid="125"/>
                                        </p:tgtEl>
                                        <p:attrNameLst>
                                          <p:attrName>style.visibility</p:attrName>
                                        </p:attrNameLst>
                                      </p:cBhvr>
                                      <p:to>
                                        <p:strVal val="visible"/>
                                      </p:to>
                                    </p:set>
                                    <p:animEffect transition="in" filter="circle(out)">
                                      <p:cBhvr>
                                        <p:cTn id="307" dur="1000"/>
                                        <p:tgtEl>
                                          <p:spTgt spid="125"/>
                                        </p:tgtEl>
                                      </p:cBhvr>
                                    </p:animEffect>
                                  </p:childTnLst>
                                </p:cTn>
                              </p:par>
                              <p:par>
                                <p:cTn id="308" presetID="6" presetClass="entr" presetSubtype="32" fill="hold" grpId="0" nodeType="withEffect">
                                  <p:stCondLst>
                                    <p:cond delay="0"/>
                                  </p:stCondLst>
                                  <p:childTnLst>
                                    <p:set>
                                      <p:cBhvr>
                                        <p:cTn id="309" dur="1" fill="hold">
                                          <p:stCondLst>
                                            <p:cond delay="0"/>
                                          </p:stCondLst>
                                        </p:cTn>
                                        <p:tgtEl>
                                          <p:spTgt spid="126"/>
                                        </p:tgtEl>
                                        <p:attrNameLst>
                                          <p:attrName>style.visibility</p:attrName>
                                        </p:attrNameLst>
                                      </p:cBhvr>
                                      <p:to>
                                        <p:strVal val="visible"/>
                                      </p:to>
                                    </p:set>
                                    <p:animEffect transition="in" filter="circle(out)">
                                      <p:cBhvr>
                                        <p:cTn id="310" dur="1000"/>
                                        <p:tgtEl>
                                          <p:spTgt spid="126"/>
                                        </p:tgtEl>
                                      </p:cBhvr>
                                    </p:animEffect>
                                  </p:childTnLst>
                                </p:cTn>
                              </p:par>
                              <p:par>
                                <p:cTn id="311" presetID="6" presetClass="entr" presetSubtype="32" fill="hold" grpId="0" nodeType="withEffect">
                                  <p:stCondLst>
                                    <p:cond delay="0"/>
                                  </p:stCondLst>
                                  <p:childTnLst>
                                    <p:set>
                                      <p:cBhvr>
                                        <p:cTn id="312" dur="1" fill="hold">
                                          <p:stCondLst>
                                            <p:cond delay="0"/>
                                          </p:stCondLst>
                                        </p:cTn>
                                        <p:tgtEl>
                                          <p:spTgt spid="127"/>
                                        </p:tgtEl>
                                        <p:attrNameLst>
                                          <p:attrName>style.visibility</p:attrName>
                                        </p:attrNameLst>
                                      </p:cBhvr>
                                      <p:to>
                                        <p:strVal val="visible"/>
                                      </p:to>
                                    </p:set>
                                    <p:animEffect transition="in" filter="circle(out)">
                                      <p:cBhvr>
                                        <p:cTn id="313" dur="1000"/>
                                        <p:tgtEl>
                                          <p:spTgt spid="127"/>
                                        </p:tgtEl>
                                      </p:cBhvr>
                                    </p:animEffect>
                                  </p:childTnLst>
                                </p:cTn>
                              </p:par>
                              <p:par>
                                <p:cTn id="314" presetID="6" presetClass="entr" presetSubtype="32" fill="hold" grpId="0" nodeType="withEffect">
                                  <p:stCondLst>
                                    <p:cond delay="0"/>
                                  </p:stCondLst>
                                  <p:childTnLst>
                                    <p:set>
                                      <p:cBhvr>
                                        <p:cTn id="315" dur="1" fill="hold">
                                          <p:stCondLst>
                                            <p:cond delay="0"/>
                                          </p:stCondLst>
                                        </p:cTn>
                                        <p:tgtEl>
                                          <p:spTgt spid="128"/>
                                        </p:tgtEl>
                                        <p:attrNameLst>
                                          <p:attrName>style.visibility</p:attrName>
                                        </p:attrNameLst>
                                      </p:cBhvr>
                                      <p:to>
                                        <p:strVal val="visible"/>
                                      </p:to>
                                    </p:set>
                                    <p:animEffect transition="in" filter="circle(out)">
                                      <p:cBhvr>
                                        <p:cTn id="316" dur="1000"/>
                                        <p:tgtEl>
                                          <p:spTgt spid="128"/>
                                        </p:tgtEl>
                                      </p:cBhvr>
                                    </p:animEffect>
                                  </p:childTnLst>
                                </p:cTn>
                              </p:par>
                              <p:par>
                                <p:cTn id="317" presetID="6" presetClass="entr" presetSubtype="32" fill="hold" grpId="0" nodeType="withEffect">
                                  <p:stCondLst>
                                    <p:cond delay="0"/>
                                  </p:stCondLst>
                                  <p:childTnLst>
                                    <p:set>
                                      <p:cBhvr>
                                        <p:cTn id="318" dur="1" fill="hold">
                                          <p:stCondLst>
                                            <p:cond delay="0"/>
                                          </p:stCondLst>
                                        </p:cTn>
                                        <p:tgtEl>
                                          <p:spTgt spid="129"/>
                                        </p:tgtEl>
                                        <p:attrNameLst>
                                          <p:attrName>style.visibility</p:attrName>
                                        </p:attrNameLst>
                                      </p:cBhvr>
                                      <p:to>
                                        <p:strVal val="visible"/>
                                      </p:to>
                                    </p:set>
                                    <p:animEffect transition="in" filter="circle(out)">
                                      <p:cBhvr>
                                        <p:cTn id="319" dur="1000"/>
                                        <p:tgtEl>
                                          <p:spTgt spid="129"/>
                                        </p:tgtEl>
                                      </p:cBhvr>
                                    </p:animEffect>
                                  </p:childTnLst>
                                </p:cTn>
                              </p:par>
                              <p:par>
                                <p:cTn id="320" presetID="6" presetClass="entr" presetSubtype="32"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Effect transition="in" filter="circle(out)">
                                      <p:cBhvr>
                                        <p:cTn id="322" dur="1000"/>
                                        <p:tgtEl>
                                          <p:spTgt spid="130"/>
                                        </p:tgtEl>
                                      </p:cBhvr>
                                    </p:animEffect>
                                  </p:childTnLst>
                                </p:cTn>
                              </p:par>
                              <p:par>
                                <p:cTn id="323" presetID="6" presetClass="entr" presetSubtype="32" fill="hold" grpId="0" nodeType="withEffect">
                                  <p:stCondLst>
                                    <p:cond delay="0"/>
                                  </p:stCondLst>
                                  <p:childTnLst>
                                    <p:set>
                                      <p:cBhvr>
                                        <p:cTn id="324" dur="1" fill="hold">
                                          <p:stCondLst>
                                            <p:cond delay="0"/>
                                          </p:stCondLst>
                                        </p:cTn>
                                        <p:tgtEl>
                                          <p:spTgt spid="131"/>
                                        </p:tgtEl>
                                        <p:attrNameLst>
                                          <p:attrName>style.visibility</p:attrName>
                                        </p:attrNameLst>
                                      </p:cBhvr>
                                      <p:to>
                                        <p:strVal val="visible"/>
                                      </p:to>
                                    </p:set>
                                    <p:animEffect transition="in" filter="circle(out)">
                                      <p:cBhvr>
                                        <p:cTn id="325" dur="1000"/>
                                        <p:tgtEl>
                                          <p:spTgt spid="131"/>
                                        </p:tgtEl>
                                      </p:cBhvr>
                                    </p:animEffect>
                                  </p:childTnLst>
                                </p:cTn>
                              </p:par>
                              <p:par>
                                <p:cTn id="326" presetID="6" presetClass="entr" presetSubtype="32" fill="hold" grpId="0" nodeType="withEffect">
                                  <p:stCondLst>
                                    <p:cond delay="0"/>
                                  </p:stCondLst>
                                  <p:childTnLst>
                                    <p:set>
                                      <p:cBhvr>
                                        <p:cTn id="327" dur="1" fill="hold">
                                          <p:stCondLst>
                                            <p:cond delay="0"/>
                                          </p:stCondLst>
                                        </p:cTn>
                                        <p:tgtEl>
                                          <p:spTgt spid="132"/>
                                        </p:tgtEl>
                                        <p:attrNameLst>
                                          <p:attrName>style.visibility</p:attrName>
                                        </p:attrNameLst>
                                      </p:cBhvr>
                                      <p:to>
                                        <p:strVal val="visible"/>
                                      </p:to>
                                    </p:set>
                                    <p:animEffect transition="in" filter="circle(out)">
                                      <p:cBhvr>
                                        <p:cTn id="328" dur="1000"/>
                                        <p:tgtEl>
                                          <p:spTgt spid="132"/>
                                        </p:tgtEl>
                                      </p:cBhvr>
                                    </p:animEffect>
                                  </p:childTnLst>
                                </p:cTn>
                              </p:par>
                              <p:par>
                                <p:cTn id="329" presetID="6" presetClass="entr" presetSubtype="32" fill="hold" grpId="0" nodeType="withEffect">
                                  <p:stCondLst>
                                    <p:cond delay="0"/>
                                  </p:stCondLst>
                                  <p:childTnLst>
                                    <p:set>
                                      <p:cBhvr>
                                        <p:cTn id="330" dur="1" fill="hold">
                                          <p:stCondLst>
                                            <p:cond delay="0"/>
                                          </p:stCondLst>
                                        </p:cTn>
                                        <p:tgtEl>
                                          <p:spTgt spid="133"/>
                                        </p:tgtEl>
                                        <p:attrNameLst>
                                          <p:attrName>style.visibility</p:attrName>
                                        </p:attrNameLst>
                                      </p:cBhvr>
                                      <p:to>
                                        <p:strVal val="visible"/>
                                      </p:to>
                                    </p:set>
                                    <p:animEffect transition="in" filter="circle(out)">
                                      <p:cBhvr>
                                        <p:cTn id="331" dur="1000"/>
                                        <p:tgtEl>
                                          <p:spTgt spid="133"/>
                                        </p:tgtEl>
                                      </p:cBhvr>
                                    </p:animEffect>
                                  </p:childTnLst>
                                </p:cTn>
                              </p:par>
                              <p:par>
                                <p:cTn id="332" presetID="6" presetClass="entr" presetSubtype="32" fill="hold" grpId="0" nodeType="withEffect">
                                  <p:stCondLst>
                                    <p:cond delay="0"/>
                                  </p:stCondLst>
                                  <p:childTnLst>
                                    <p:set>
                                      <p:cBhvr>
                                        <p:cTn id="333" dur="1" fill="hold">
                                          <p:stCondLst>
                                            <p:cond delay="0"/>
                                          </p:stCondLst>
                                        </p:cTn>
                                        <p:tgtEl>
                                          <p:spTgt spid="134"/>
                                        </p:tgtEl>
                                        <p:attrNameLst>
                                          <p:attrName>style.visibility</p:attrName>
                                        </p:attrNameLst>
                                      </p:cBhvr>
                                      <p:to>
                                        <p:strVal val="visible"/>
                                      </p:to>
                                    </p:set>
                                    <p:animEffect transition="in" filter="circle(out)">
                                      <p:cBhvr>
                                        <p:cTn id="334" dur="1000"/>
                                        <p:tgtEl>
                                          <p:spTgt spid="134"/>
                                        </p:tgtEl>
                                      </p:cBhvr>
                                    </p:animEffect>
                                  </p:childTnLst>
                                </p:cTn>
                              </p:par>
                              <p:par>
                                <p:cTn id="335" presetID="6" presetClass="entr" presetSubtype="32" fill="hold" grpId="0" nodeType="withEffect">
                                  <p:stCondLst>
                                    <p:cond delay="0"/>
                                  </p:stCondLst>
                                  <p:childTnLst>
                                    <p:set>
                                      <p:cBhvr>
                                        <p:cTn id="336" dur="1" fill="hold">
                                          <p:stCondLst>
                                            <p:cond delay="0"/>
                                          </p:stCondLst>
                                        </p:cTn>
                                        <p:tgtEl>
                                          <p:spTgt spid="135"/>
                                        </p:tgtEl>
                                        <p:attrNameLst>
                                          <p:attrName>style.visibility</p:attrName>
                                        </p:attrNameLst>
                                      </p:cBhvr>
                                      <p:to>
                                        <p:strVal val="visible"/>
                                      </p:to>
                                    </p:set>
                                    <p:animEffect transition="in" filter="circle(out)">
                                      <p:cBhvr>
                                        <p:cTn id="337" dur="1000"/>
                                        <p:tgtEl>
                                          <p:spTgt spid="135"/>
                                        </p:tgtEl>
                                      </p:cBhvr>
                                    </p:animEffect>
                                  </p:childTnLst>
                                </p:cTn>
                              </p:par>
                              <p:par>
                                <p:cTn id="338" presetID="6" presetClass="entr" presetSubtype="32" fill="hold" grpId="0" nodeType="withEffect">
                                  <p:stCondLst>
                                    <p:cond delay="0"/>
                                  </p:stCondLst>
                                  <p:childTnLst>
                                    <p:set>
                                      <p:cBhvr>
                                        <p:cTn id="339" dur="1" fill="hold">
                                          <p:stCondLst>
                                            <p:cond delay="0"/>
                                          </p:stCondLst>
                                        </p:cTn>
                                        <p:tgtEl>
                                          <p:spTgt spid="136"/>
                                        </p:tgtEl>
                                        <p:attrNameLst>
                                          <p:attrName>style.visibility</p:attrName>
                                        </p:attrNameLst>
                                      </p:cBhvr>
                                      <p:to>
                                        <p:strVal val="visible"/>
                                      </p:to>
                                    </p:set>
                                    <p:animEffect transition="in" filter="circle(out)">
                                      <p:cBhvr>
                                        <p:cTn id="340" dur="1000"/>
                                        <p:tgtEl>
                                          <p:spTgt spid="136"/>
                                        </p:tgtEl>
                                      </p:cBhvr>
                                    </p:animEffect>
                                  </p:childTnLst>
                                </p:cTn>
                              </p:par>
                              <p:par>
                                <p:cTn id="341" presetID="6" presetClass="entr" presetSubtype="32" fill="hold" grpId="0" nodeType="withEffect">
                                  <p:stCondLst>
                                    <p:cond delay="0"/>
                                  </p:stCondLst>
                                  <p:childTnLst>
                                    <p:set>
                                      <p:cBhvr>
                                        <p:cTn id="342" dur="1" fill="hold">
                                          <p:stCondLst>
                                            <p:cond delay="0"/>
                                          </p:stCondLst>
                                        </p:cTn>
                                        <p:tgtEl>
                                          <p:spTgt spid="137"/>
                                        </p:tgtEl>
                                        <p:attrNameLst>
                                          <p:attrName>style.visibility</p:attrName>
                                        </p:attrNameLst>
                                      </p:cBhvr>
                                      <p:to>
                                        <p:strVal val="visible"/>
                                      </p:to>
                                    </p:set>
                                    <p:animEffect transition="in" filter="circle(out)">
                                      <p:cBhvr>
                                        <p:cTn id="343" dur="1000"/>
                                        <p:tgtEl>
                                          <p:spTgt spid="137"/>
                                        </p:tgtEl>
                                      </p:cBhvr>
                                    </p:animEffect>
                                  </p:childTnLst>
                                </p:cTn>
                              </p:par>
                              <p:par>
                                <p:cTn id="344" presetID="6" presetClass="entr" presetSubtype="32" fill="hold" grpId="0" nodeType="withEffect">
                                  <p:stCondLst>
                                    <p:cond delay="0"/>
                                  </p:stCondLst>
                                  <p:childTnLst>
                                    <p:set>
                                      <p:cBhvr>
                                        <p:cTn id="345" dur="1" fill="hold">
                                          <p:stCondLst>
                                            <p:cond delay="0"/>
                                          </p:stCondLst>
                                        </p:cTn>
                                        <p:tgtEl>
                                          <p:spTgt spid="138"/>
                                        </p:tgtEl>
                                        <p:attrNameLst>
                                          <p:attrName>style.visibility</p:attrName>
                                        </p:attrNameLst>
                                      </p:cBhvr>
                                      <p:to>
                                        <p:strVal val="visible"/>
                                      </p:to>
                                    </p:set>
                                    <p:animEffect transition="in" filter="circle(out)">
                                      <p:cBhvr>
                                        <p:cTn id="346" dur="1000"/>
                                        <p:tgtEl>
                                          <p:spTgt spid="138"/>
                                        </p:tgtEl>
                                      </p:cBhvr>
                                    </p:animEffect>
                                  </p:childTnLst>
                                </p:cTn>
                              </p:par>
                              <p:par>
                                <p:cTn id="347" presetID="6" presetClass="entr" presetSubtype="32" fill="hold" grpId="0" nodeType="withEffect">
                                  <p:stCondLst>
                                    <p:cond delay="0"/>
                                  </p:stCondLst>
                                  <p:childTnLst>
                                    <p:set>
                                      <p:cBhvr>
                                        <p:cTn id="348" dur="1" fill="hold">
                                          <p:stCondLst>
                                            <p:cond delay="0"/>
                                          </p:stCondLst>
                                        </p:cTn>
                                        <p:tgtEl>
                                          <p:spTgt spid="139"/>
                                        </p:tgtEl>
                                        <p:attrNameLst>
                                          <p:attrName>style.visibility</p:attrName>
                                        </p:attrNameLst>
                                      </p:cBhvr>
                                      <p:to>
                                        <p:strVal val="visible"/>
                                      </p:to>
                                    </p:set>
                                    <p:animEffect transition="in" filter="circle(out)">
                                      <p:cBhvr>
                                        <p:cTn id="349" dur="1000"/>
                                        <p:tgtEl>
                                          <p:spTgt spid="139"/>
                                        </p:tgtEl>
                                      </p:cBhvr>
                                    </p:animEffect>
                                  </p:childTnLst>
                                </p:cTn>
                              </p:par>
                              <p:par>
                                <p:cTn id="350" presetID="6" presetClass="entr" presetSubtype="32" fill="hold" grpId="0" nodeType="withEffect">
                                  <p:stCondLst>
                                    <p:cond delay="0"/>
                                  </p:stCondLst>
                                  <p:childTnLst>
                                    <p:set>
                                      <p:cBhvr>
                                        <p:cTn id="351" dur="1" fill="hold">
                                          <p:stCondLst>
                                            <p:cond delay="0"/>
                                          </p:stCondLst>
                                        </p:cTn>
                                        <p:tgtEl>
                                          <p:spTgt spid="140"/>
                                        </p:tgtEl>
                                        <p:attrNameLst>
                                          <p:attrName>style.visibility</p:attrName>
                                        </p:attrNameLst>
                                      </p:cBhvr>
                                      <p:to>
                                        <p:strVal val="visible"/>
                                      </p:to>
                                    </p:set>
                                    <p:animEffect transition="in" filter="circle(out)">
                                      <p:cBhvr>
                                        <p:cTn id="352" dur="1000"/>
                                        <p:tgtEl>
                                          <p:spTgt spid="140"/>
                                        </p:tgtEl>
                                      </p:cBhvr>
                                    </p:animEffect>
                                  </p:childTnLst>
                                </p:cTn>
                              </p:par>
                              <p:par>
                                <p:cTn id="353" presetID="6" presetClass="entr" presetSubtype="32" fill="hold" grpId="0" nodeType="withEffect">
                                  <p:stCondLst>
                                    <p:cond delay="0"/>
                                  </p:stCondLst>
                                  <p:childTnLst>
                                    <p:set>
                                      <p:cBhvr>
                                        <p:cTn id="354" dur="1" fill="hold">
                                          <p:stCondLst>
                                            <p:cond delay="0"/>
                                          </p:stCondLst>
                                        </p:cTn>
                                        <p:tgtEl>
                                          <p:spTgt spid="141"/>
                                        </p:tgtEl>
                                        <p:attrNameLst>
                                          <p:attrName>style.visibility</p:attrName>
                                        </p:attrNameLst>
                                      </p:cBhvr>
                                      <p:to>
                                        <p:strVal val="visible"/>
                                      </p:to>
                                    </p:set>
                                    <p:animEffect transition="in" filter="circle(out)">
                                      <p:cBhvr>
                                        <p:cTn id="355" dur="1000"/>
                                        <p:tgtEl>
                                          <p:spTgt spid="141"/>
                                        </p:tgtEl>
                                      </p:cBhvr>
                                    </p:animEffect>
                                  </p:childTnLst>
                                </p:cTn>
                              </p:par>
                              <p:par>
                                <p:cTn id="356" presetID="6" presetClass="entr" presetSubtype="32" fill="hold" grpId="0" nodeType="withEffect">
                                  <p:stCondLst>
                                    <p:cond delay="0"/>
                                  </p:stCondLst>
                                  <p:childTnLst>
                                    <p:set>
                                      <p:cBhvr>
                                        <p:cTn id="357" dur="1" fill="hold">
                                          <p:stCondLst>
                                            <p:cond delay="0"/>
                                          </p:stCondLst>
                                        </p:cTn>
                                        <p:tgtEl>
                                          <p:spTgt spid="142"/>
                                        </p:tgtEl>
                                        <p:attrNameLst>
                                          <p:attrName>style.visibility</p:attrName>
                                        </p:attrNameLst>
                                      </p:cBhvr>
                                      <p:to>
                                        <p:strVal val="visible"/>
                                      </p:to>
                                    </p:set>
                                    <p:animEffect transition="in" filter="circle(out)">
                                      <p:cBhvr>
                                        <p:cTn id="358" dur="1000"/>
                                        <p:tgtEl>
                                          <p:spTgt spid="142"/>
                                        </p:tgtEl>
                                      </p:cBhvr>
                                    </p:animEffect>
                                  </p:childTnLst>
                                </p:cTn>
                              </p:par>
                              <p:par>
                                <p:cTn id="359" presetID="6" presetClass="entr" presetSubtype="32" fill="hold" grpId="0" nodeType="withEffect">
                                  <p:stCondLst>
                                    <p:cond delay="0"/>
                                  </p:stCondLst>
                                  <p:childTnLst>
                                    <p:set>
                                      <p:cBhvr>
                                        <p:cTn id="360" dur="1" fill="hold">
                                          <p:stCondLst>
                                            <p:cond delay="0"/>
                                          </p:stCondLst>
                                        </p:cTn>
                                        <p:tgtEl>
                                          <p:spTgt spid="143"/>
                                        </p:tgtEl>
                                        <p:attrNameLst>
                                          <p:attrName>style.visibility</p:attrName>
                                        </p:attrNameLst>
                                      </p:cBhvr>
                                      <p:to>
                                        <p:strVal val="visible"/>
                                      </p:to>
                                    </p:set>
                                    <p:animEffect transition="in" filter="circle(out)">
                                      <p:cBhvr>
                                        <p:cTn id="361" dur="1000"/>
                                        <p:tgtEl>
                                          <p:spTgt spid="143"/>
                                        </p:tgtEl>
                                      </p:cBhvr>
                                    </p:animEffect>
                                  </p:childTnLst>
                                </p:cTn>
                              </p:par>
                              <p:par>
                                <p:cTn id="362" presetID="6" presetClass="entr" presetSubtype="32" fill="hold" grpId="0" nodeType="withEffect">
                                  <p:stCondLst>
                                    <p:cond delay="0"/>
                                  </p:stCondLst>
                                  <p:childTnLst>
                                    <p:set>
                                      <p:cBhvr>
                                        <p:cTn id="363" dur="1" fill="hold">
                                          <p:stCondLst>
                                            <p:cond delay="0"/>
                                          </p:stCondLst>
                                        </p:cTn>
                                        <p:tgtEl>
                                          <p:spTgt spid="144"/>
                                        </p:tgtEl>
                                        <p:attrNameLst>
                                          <p:attrName>style.visibility</p:attrName>
                                        </p:attrNameLst>
                                      </p:cBhvr>
                                      <p:to>
                                        <p:strVal val="visible"/>
                                      </p:to>
                                    </p:set>
                                    <p:animEffect transition="in" filter="circle(out)">
                                      <p:cBhvr>
                                        <p:cTn id="364" dur="1000"/>
                                        <p:tgtEl>
                                          <p:spTgt spid="144"/>
                                        </p:tgtEl>
                                      </p:cBhvr>
                                    </p:animEffect>
                                  </p:childTnLst>
                                </p:cTn>
                              </p:par>
                              <p:par>
                                <p:cTn id="365" presetID="6" presetClass="entr" presetSubtype="32" fill="hold" grpId="0" nodeType="withEffect">
                                  <p:stCondLst>
                                    <p:cond delay="0"/>
                                  </p:stCondLst>
                                  <p:childTnLst>
                                    <p:set>
                                      <p:cBhvr>
                                        <p:cTn id="366" dur="1" fill="hold">
                                          <p:stCondLst>
                                            <p:cond delay="0"/>
                                          </p:stCondLst>
                                        </p:cTn>
                                        <p:tgtEl>
                                          <p:spTgt spid="145"/>
                                        </p:tgtEl>
                                        <p:attrNameLst>
                                          <p:attrName>style.visibility</p:attrName>
                                        </p:attrNameLst>
                                      </p:cBhvr>
                                      <p:to>
                                        <p:strVal val="visible"/>
                                      </p:to>
                                    </p:set>
                                    <p:animEffect transition="in" filter="circle(out)">
                                      <p:cBhvr>
                                        <p:cTn id="367" dur="1000"/>
                                        <p:tgtEl>
                                          <p:spTgt spid="145"/>
                                        </p:tgtEl>
                                      </p:cBhvr>
                                    </p:animEffect>
                                  </p:childTnLst>
                                </p:cTn>
                              </p:par>
                              <p:par>
                                <p:cTn id="368" presetID="6" presetClass="entr" presetSubtype="32" fill="hold" grpId="0" nodeType="withEffect">
                                  <p:stCondLst>
                                    <p:cond delay="0"/>
                                  </p:stCondLst>
                                  <p:childTnLst>
                                    <p:set>
                                      <p:cBhvr>
                                        <p:cTn id="369" dur="1" fill="hold">
                                          <p:stCondLst>
                                            <p:cond delay="0"/>
                                          </p:stCondLst>
                                        </p:cTn>
                                        <p:tgtEl>
                                          <p:spTgt spid="146"/>
                                        </p:tgtEl>
                                        <p:attrNameLst>
                                          <p:attrName>style.visibility</p:attrName>
                                        </p:attrNameLst>
                                      </p:cBhvr>
                                      <p:to>
                                        <p:strVal val="visible"/>
                                      </p:to>
                                    </p:set>
                                    <p:animEffect transition="in" filter="circle(out)">
                                      <p:cBhvr>
                                        <p:cTn id="370" dur="1000"/>
                                        <p:tgtEl>
                                          <p:spTgt spid="146"/>
                                        </p:tgtEl>
                                      </p:cBhvr>
                                    </p:animEffect>
                                  </p:childTnLst>
                                </p:cTn>
                              </p:par>
                              <p:par>
                                <p:cTn id="371" presetID="6" presetClass="entr" presetSubtype="32" fill="hold" grpId="0" nodeType="withEffect">
                                  <p:stCondLst>
                                    <p:cond delay="0"/>
                                  </p:stCondLst>
                                  <p:childTnLst>
                                    <p:set>
                                      <p:cBhvr>
                                        <p:cTn id="372" dur="1" fill="hold">
                                          <p:stCondLst>
                                            <p:cond delay="0"/>
                                          </p:stCondLst>
                                        </p:cTn>
                                        <p:tgtEl>
                                          <p:spTgt spid="147"/>
                                        </p:tgtEl>
                                        <p:attrNameLst>
                                          <p:attrName>style.visibility</p:attrName>
                                        </p:attrNameLst>
                                      </p:cBhvr>
                                      <p:to>
                                        <p:strVal val="visible"/>
                                      </p:to>
                                    </p:set>
                                    <p:animEffect transition="in" filter="circle(out)">
                                      <p:cBhvr>
                                        <p:cTn id="373" dur="1000"/>
                                        <p:tgtEl>
                                          <p:spTgt spid="147"/>
                                        </p:tgtEl>
                                      </p:cBhvr>
                                    </p:animEffect>
                                  </p:childTnLst>
                                </p:cTn>
                              </p:par>
                              <p:par>
                                <p:cTn id="374" presetID="6" presetClass="entr" presetSubtype="32" fill="hold" grpId="0" nodeType="withEffect">
                                  <p:stCondLst>
                                    <p:cond delay="0"/>
                                  </p:stCondLst>
                                  <p:childTnLst>
                                    <p:set>
                                      <p:cBhvr>
                                        <p:cTn id="375" dur="1" fill="hold">
                                          <p:stCondLst>
                                            <p:cond delay="0"/>
                                          </p:stCondLst>
                                        </p:cTn>
                                        <p:tgtEl>
                                          <p:spTgt spid="148"/>
                                        </p:tgtEl>
                                        <p:attrNameLst>
                                          <p:attrName>style.visibility</p:attrName>
                                        </p:attrNameLst>
                                      </p:cBhvr>
                                      <p:to>
                                        <p:strVal val="visible"/>
                                      </p:to>
                                    </p:set>
                                    <p:animEffect transition="in" filter="circle(out)">
                                      <p:cBhvr>
                                        <p:cTn id="376" dur="1000"/>
                                        <p:tgtEl>
                                          <p:spTgt spid="148"/>
                                        </p:tgtEl>
                                      </p:cBhvr>
                                    </p:animEffect>
                                  </p:childTnLst>
                                </p:cTn>
                              </p:par>
                              <p:par>
                                <p:cTn id="377" presetID="6" presetClass="entr" presetSubtype="32" fill="hold" grpId="0" nodeType="withEffect">
                                  <p:stCondLst>
                                    <p:cond delay="0"/>
                                  </p:stCondLst>
                                  <p:childTnLst>
                                    <p:set>
                                      <p:cBhvr>
                                        <p:cTn id="378" dur="1" fill="hold">
                                          <p:stCondLst>
                                            <p:cond delay="0"/>
                                          </p:stCondLst>
                                        </p:cTn>
                                        <p:tgtEl>
                                          <p:spTgt spid="149"/>
                                        </p:tgtEl>
                                        <p:attrNameLst>
                                          <p:attrName>style.visibility</p:attrName>
                                        </p:attrNameLst>
                                      </p:cBhvr>
                                      <p:to>
                                        <p:strVal val="visible"/>
                                      </p:to>
                                    </p:set>
                                    <p:animEffect transition="in" filter="circle(out)">
                                      <p:cBhvr>
                                        <p:cTn id="379" dur="1000"/>
                                        <p:tgtEl>
                                          <p:spTgt spid="149"/>
                                        </p:tgtEl>
                                      </p:cBhvr>
                                    </p:animEffect>
                                  </p:childTnLst>
                                </p:cTn>
                              </p:par>
                              <p:par>
                                <p:cTn id="380" presetID="6" presetClass="entr" presetSubtype="32" fill="hold" grpId="0" nodeType="withEffect">
                                  <p:stCondLst>
                                    <p:cond delay="0"/>
                                  </p:stCondLst>
                                  <p:childTnLst>
                                    <p:set>
                                      <p:cBhvr>
                                        <p:cTn id="381" dur="1" fill="hold">
                                          <p:stCondLst>
                                            <p:cond delay="0"/>
                                          </p:stCondLst>
                                        </p:cTn>
                                        <p:tgtEl>
                                          <p:spTgt spid="150"/>
                                        </p:tgtEl>
                                        <p:attrNameLst>
                                          <p:attrName>style.visibility</p:attrName>
                                        </p:attrNameLst>
                                      </p:cBhvr>
                                      <p:to>
                                        <p:strVal val="visible"/>
                                      </p:to>
                                    </p:set>
                                    <p:animEffect transition="in" filter="circle(out)">
                                      <p:cBhvr>
                                        <p:cTn id="382" dur="1000"/>
                                        <p:tgtEl>
                                          <p:spTgt spid="150"/>
                                        </p:tgtEl>
                                      </p:cBhvr>
                                    </p:animEffect>
                                  </p:childTnLst>
                                </p:cTn>
                              </p:par>
                              <p:par>
                                <p:cTn id="383" presetID="6" presetClass="entr" presetSubtype="32" fill="hold" grpId="0" nodeType="withEffect">
                                  <p:stCondLst>
                                    <p:cond delay="0"/>
                                  </p:stCondLst>
                                  <p:childTnLst>
                                    <p:set>
                                      <p:cBhvr>
                                        <p:cTn id="384" dur="1" fill="hold">
                                          <p:stCondLst>
                                            <p:cond delay="0"/>
                                          </p:stCondLst>
                                        </p:cTn>
                                        <p:tgtEl>
                                          <p:spTgt spid="151"/>
                                        </p:tgtEl>
                                        <p:attrNameLst>
                                          <p:attrName>style.visibility</p:attrName>
                                        </p:attrNameLst>
                                      </p:cBhvr>
                                      <p:to>
                                        <p:strVal val="visible"/>
                                      </p:to>
                                    </p:set>
                                    <p:animEffect transition="in" filter="circle(out)">
                                      <p:cBhvr>
                                        <p:cTn id="385" dur="1000"/>
                                        <p:tgtEl>
                                          <p:spTgt spid="151"/>
                                        </p:tgtEl>
                                      </p:cBhvr>
                                    </p:animEffect>
                                  </p:childTnLst>
                                </p:cTn>
                              </p:par>
                              <p:par>
                                <p:cTn id="386" presetID="6" presetClass="entr" presetSubtype="32" fill="hold" grpId="0" nodeType="withEffect">
                                  <p:stCondLst>
                                    <p:cond delay="0"/>
                                  </p:stCondLst>
                                  <p:childTnLst>
                                    <p:set>
                                      <p:cBhvr>
                                        <p:cTn id="387" dur="1" fill="hold">
                                          <p:stCondLst>
                                            <p:cond delay="0"/>
                                          </p:stCondLst>
                                        </p:cTn>
                                        <p:tgtEl>
                                          <p:spTgt spid="152"/>
                                        </p:tgtEl>
                                        <p:attrNameLst>
                                          <p:attrName>style.visibility</p:attrName>
                                        </p:attrNameLst>
                                      </p:cBhvr>
                                      <p:to>
                                        <p:strVal val="visible"/>
                                      </p:to>
                                    </p:set>
                                    <p:animEffect transition="in" filter="circle(out)">
                                      <p:cBhvr>
                                        <p:cTn id="388" dur="1000"/>
                                        <p:tgtEl>
                                          <p:spTgt spid="152"/>
                                        </p:tgtEl>
                                      </p:cBhvr>
                                    </p:animEffect>
                                  </p:childTnLst>
                                </p:cTn>
                              </p:par>
                              <p:par>
                                <p:cTn id="389" presetID="6" presetClass="entr" presetSubtype="32" fill="hold" grpId="0" nodeType="withEffect">
                                  <p:stCondLst>
                                    <p:cond delay="0"/>
                                  </p:stCondLst>
                                  <p:childTnLst>
                                    <p:set>
                                      <p:cBhvr>
                                        <p:cTn id="390" dur="1" fill="hold">
                                          <p:stCondLst>
                                            <p:cond delay="0"/>
                                          </p:stCondLst>
                                        </p:cTn>
                                        <p:tgtEl>
                                          <p:spTgt spid="153"/>
                                        </p:tgtEl>
                                        <p:attrNameLst>
                                          <p:attrName>style.visibility</p:attrName>
                                        </p:attrNameLst>
                                      </p:cBhvr>
                                      <p:to>
                                        <p:strVal val="visible"/>
                                      </p:to>
                                    </p:set>
                                    <p:animEffect transition="in" filter="circle(out)">
                                      <p:cBhvr>
                                        <p:cTn id="391" dur="1000"/>
                                        <p:tgtEl>
                                          <p:spTgt spid="153"/>
                                        </p:tgtEl>
                                      </p:cBhvr>
                                    </p:animEffect>
                                  </p:childTnLst>
                                </p:cTn>
                              </p:par>
                              <p:par>
                                <p:cTn id="392" presetID="6" presetClass="entr" presetSubtype="32" fill="hold" grpId="0" nodeType="withEffect">
                                  <p:stCondLst>
                                    <p:cond delay="0"/>
                                  </p:stCondLst>
                                  <p:childTnLst>
                                    <p:set>
                                      <p:cBhvr>
                                        <p:cTn id="393" dur="1" fill="hold">
                                          <p:stCondLst>
                                            <p:cond delay="0"/>
                                          </p:stCondLst>
                                        </p:cTn>
                                        <p:tgtEl>
                                          <p:spTgt spid="154"/>
                                        </p:tgtEl>
                                        <p:attrNameLst>
                                          <p:attrName>style.visibility</p:attrName>
                                        </p:attrNameLst>
                                      </p:cBhvr>
                                      <p:to>
                                        <p:strVal val="visible"/>
                                      </p:to>
                                    </p:set>
                                    <p:animEffect transition="in" filter="circle(out)">
                                      <p:cBhvr>
                                        <p:cTn id="394" dur="1000"/>
                                        <p:tgtEl>
                                          <p:spTgt spid="154"/>
                                        </p:tgtEl>
                                      </p:cBhvr>
                                    </p:animEffect>
                                  </p:childTnLst>
                                </p:cTn>
                              </p:par>
                              <p:par>
                                <p:cTn id="395" presetID="6" presetClass="entr" presetSubtype="32" fill="hold" grpId="0" nodeType="withEffect">
                                  <p:stCondLst>
                                    <p:cond delay="0"/>
                                  </p:stCondLst>
                                  <p:childTnLst>
                                    <p:set>
                                      <p:cBhvr>
                                        <p:cTn id="396" dur="1" fill="hold">
                                          <p:stCondLst>
                                            <p:cond delay="0"/>
                                          </p:stCondLst>
                                        </p:cTn>
                                        <p:tgtEl>
                                          <p:spTgt spid="155"/>
                                        </p:tgtEl>
                                        <p:attrNameLst>
                                          <p:attrName>style.visibility</p:attrName>
                                        </p:attrNameLst>
                                      </p:cBhvr>
                                      <p:to>
                                        <p:strVal val="visible"/>
                                      </p:to>
                                    </p:set>
                                    <p:animEffect transition="in" filter="circle(out)">
                                      <p:cBhvr>
                                        <p:cTn id="397" dur="1000"/>
                                        <p:tgtEl>
                                          <p:spTgt spid="155"/>
                                        </p:tgtEl>
                                      </p:cBhvr>
                                    </p:animEffect>
                                  </p:childTnLst>
                                </p:cTn>
                              </p:par>
                              <p:par>
                                <p:cTn id="398" presetID="6" presetClass="entr" presetSubtype="32" fill="hold" grpId="0" nodeType="withEffect">
                                  <p:stCondLst>
                                    <p:cond delay="0"/>
                                  </p:stCondLst>
                                  <p:childTnLst>
                                    <p:set>
                                      <p:cBhvr>
                                        <p:cTn id="399" dur="1" fill="hold">
                                          <p:stCondLst>
                                            <p:cond delay="0"/>
                                          </p:stCondLst>
                                        </p:cTn>
                                        <p:tgtEl>
                                          <p:spTgt spid="156"/>
                                        </p:tgtEl>
                                        <p:attrNameLst>
                                          <p:attrName>style.visibility</p:attrName>
                                        </p:attrNameLst>
                                      </p:cBhvr>
                                      <p:to>
                                        <p:strVal val="visible"/>
                                      </p:to>
                                    </p:set>
                                    <p:animEffect transition="in" filter="circle(out)">
                                      <p:cBhvr>
                                        <p:cTn id="400" dur="1000"/>
                                        <p:tgtEl>
                                          <p:spTgt spid="156"/>
                                        </p:tgtEl>
                                      </p:cBhvr>
                                    </p:animEffect>
                                  </p:childTnLst>
                                </p:cTn>
                              </p:par>
                              <p:par>
                                <p:cTn id="401" presetID="6" presetClass="entr" presetSubtype="32" fill="hold" grpId="0" nodeType="withEffect">
                                  <p:stCondLst>
                                    <p:cond delay="0"/>
                                  </p:stCondLst>
                                  <p:childTnLst>
                                    <p:set>
                                      <p:cBhvr>
                                        <p:cTn id="402" dur="1" fill="hold">
                                          <p:stCondLst>
                                            <p:cond delay="0"/>
                                          </p:stCondLst>
                                        </p:cTn>
                                        <p:tgtEl>
                                          <p:spTgt spid="157"/>
                                        </p:tgtEl>
                                        <p:attrNameLst>
                                          <p:attrName>style.visibility</p:attrName>
                                        </p:attrNameLst>
                                      </p:cBhvr>
                                      <p:to>
                                        <p:strVal val="visible"/>
                                      </p:to>
                                    </p:set>
                                    <p:animEffect transition="in" filter="circle(out)">
                                      <p:cBhvr>
                                        <p:cTn id="403" dur="1000"/>
                                        <p:tgtEl>
                                          <p:spTgt spid="157"/>
                                        </p:tgtEl>
                                      </p:cBhvr>
                                    </p:animEffect>
                                  </p:childTnLst>
                                </p:cTn>
                              </p:par>
                              <p:par>
                                <p:cTn id="404" presetID="6" presetClass="entr" presetSubtype="32" fill="hold" grpId="0" nodeType="withEffect">
                                  <p:stCondLst>
                                    <p:cond delay="0"/>
                                  </p:stCondLst>
                                  <p:childTnLst>
                                    <p:set>
                                      <p:cBhvr>
                                        <p:cTn id="405" dur="1" fill="hold">
                                          <p:stCondLst>
                                            <p:cond delay="0"/>
                                          </p:stCondLst>
                                        </p:cTn>
                                        <p:tgtEl>
                                          <p:spTgt spid="158"/>
                                        </p:tgtEl>
                                        <p:attrNameLst>
                                          <p:attrName>style.visibility</p:attrName>
                                        </p:attrNameLst>
                                      </p:cBhvr>
                                      <p:to>
                                        <p:strVal val="visible"/>
                                      </p:to>
                                    </p:set>
                                    <p:animEffect transition="in" filter="circle(out)">
                                      <p:cBhvr>
                                        <p:cTn id="406" dur="1000"/>
                                        <p:tgtEl>
                                          <p:spTgt spid="158"/>
                                        </p:tgtEl>
                                      </p:cBhvr>
                                    </p:animEffect>
                                  </p:childTnLst>
                                </p:cTn>
                              </p:par>
                              <p:par>
                                <p:cTn id="407" presetID="6" presetClass="entr" presetSubtype="32" fill="hold" grpId="0" nodeType="withEffect">
                                  <p:stCondLst>
                                    <p:cond delay="0"/>
                                  </p:stCondLst>
                                  <p:childTnLst>
                                    <p:set>
                                      <p:cBhvr>
                                        <p:cTn id="408" dur="1" fill="hold">
                                          <p:stCondLst>
                                            <p:cond delay="0"/>
                                          </p:stCondLst>
                                        </p:cTn>
                                        <p:tgtEl>
                                          <p:spTgt spid="159"/>
                                        </p:tgtEl>
                                        <p:attrNameLst>
                                          <p:attrName>style.visibility</p:attrName>
                                        </p:attrNameLst>
                                      </p:cBhvr>
                                      <p:to>
                                        <p:strVal val="visible"/>
                                      </p:to>
                                    </p:set>
                                    <p:animEffect transition="in" filter="circle(out)">
                                      <p:cBhvr>
                                        <p:cTn id="409" dur="1000"/>
                                        <p:tgtEl>
                                          <p:spTgt spid="159"/>
                                        </p:tgtEl>
                                      </p:cBhvr>
                                    </p:animEffect>
                                  </p:childTnLst>
                                </p:cTn>
                              </p:par>
                              <p:par>
                                <p:cTn id="410" presetID="6" presetClass="entr" presetSubtype="32" fill="hold" grpId="0" nodeType="withEffect">
                                  <p:stCondLst>
                                    <p:cond delay="0"/>
                                  </p:stCondLst>
                                  <p:childTnLst>
                                    <p:set>
                                      <p:cBhvr>
                                        <p:cTn id="411" dur="1" fill="hold">
                                          <p:stCondLst>
                                            <p:cond delay="0"/>
                                          </p:stCondLst>
                                        </p:cTn>
                                        <p:tgtEl>
                                          <p:spTgt spid="160"/>
                                        </p:tgtEl>
                                        <p:attrNameLst>
                                          <p:attrName>style.visibility</p:attrName>
                                        </p:attrNameLst>
                                      </p:cBhvr>
                                      <p:to>
                                        <p:strVal val="visible"/>
                                      </p:to>
                                    </p:set>
                                    <p:animEffect transition="in" filter="circle(out)">
                                      <p:cBhvr>
                                        <p:cTn id="412" dur="1000"/>
                                        <p:tgtEl>
                                          <p:spTgt spid="160"/>
                                        </p:tgtEl>
                                      </p:cBhvr>
                                    </p:animEffect>
                                  </p:childTnLst>
                                </p:cTn>
                              </p:par>
                              <p:par>
                                <p:cTn id="413" presetID="6" presetClass="entr" presetSubtype="32" fill="hold" grpId="0" nodeType="withEffect">
                                  <p:stCondLst>
                                    <p:cond delay="0"/>
                                  </p:stCondLst>
                                  <p:childTnLst>
                                    <p:set>
                                      <p:cBhvr>
                                        <p:cTn id="414" dur="1" fill="hold">
                                          <p:stCondLst>
                                            <p:cond delay="0"/>
                                          </p:stCondLst>
                                        </p:cTn>
                                        <p:tgtEl>
                                          <p:spTgt spid="161"/>
                                        </p:tgtEl>
                                        <p:attrNameLst>
                                          <p:attrName>style.visibility</p:attrName>
                                        </p:attrNameLst>
                                      </p:cBhvr>
                                      <p:to>
                                        <p:strVal val="visible"/>
                                      </p:to>
                                    </p:set>
                                    <p:animEffect transition="in" filter="circle(out)">
                                      <p:cBhvr>
                                        <p:cTn id="415" dur="1000"/>
                                        <p:tgtEl>
                                          <p:spTgt spid="161"/>
                                        </p:tgtEl>
                                      </p:cBhvr>
                                    </p:animEffect>
                                  </p:childTnLst>
                                </p:cTn>
                              </p:par>
                              <p:par>
                                <p:cTn id="416" presetID="6" presetClass="entr" presetSubtype="32" fill="hold" grpId="0" nodeType="withEffect">
                                  <p:stCondLst>
                                    <p:cond delay="0"/>
                                  </p:stCondLst>
                                  <p:childTnLst>
                                    <p:set>
                                      <p:cBhvr>
                                        <p:cTn id="417" dur="1" fill="hold">
                                          <p:stCondLst>
                                            <p:cond delay="0"/>
                                          </p:stCondLst>
                                        </p:cTn>
                                        <p:tgtEl>
                                          <p:spTgt spid="162"/>
                                        </p:tgtEl>
                                        <p:attrNameLst>
                                          <p:attrName>style.visibility</p:attrName>
                                        </p:attrNameLst>
                                      </p:cBhvr>
                                      <p:to>
                                        <p:strVal val="visible"/>
                                      </p:to>
                                    </p:set>
                                    <p:animEffect transition="in" filter="circle(out)">
                                      <p:cBhvr>
                                        <p:cTn id="418" dur="1000"/>
                                        <p:tgtEl>
                                          <p:spTgt spid="162"/>
                                        </p:tgtEl>
                                      </p:cBhvr>
                                    </p:animEffect>
                                  </p:childTnLst>
                                </p:cTn>
                              </p:par>
                              <p:par>
                                <p:cTn id="419" presetID="6" presetClass="entr" presetSubtype="32" fill="hold" grpId="0" nodeType="withEffect">
                                  <p:stCondLst>
                                    <p:cond delay="0"/>
                                  </p:stCondLst>
                                  <p:childTnLst>
                                    <p:set>
                                      <p:cBhvr>
                                        <p:cTn id="420" dur="1" fill="hold">
                                          <p:stCondLst>
                                            <p:cond delay="0"/>
                                          </p:stCondLst>
                                        </p:cTn>
                                        <p:tgtEl>
                                          <p:spTgt spid="163"/>
                                        </p:tgtEl>
                                        <p:attrNameLst>
                                          <p:attrName>style.visibility</p:attrName>
                                        </p:attrNameLst>
                                      </p:cBhvr>
                                      <p:to>
                                        <p:strVal val="visible"/>
                                      </p:to>
                                    </p:set>
                                    <p:animEffect transition="in" filter="circle(out)">
                                      <p:cBhvr>
                                        <p:cTn id="421" dur="1000"/>
                                        <p:tgtEl>
                                          <p:spTgt spid="163"/>
                                        </p:tgtEl>
                                      </p:cBhvr>
                                    </p:animEffect>
                                  </p:childTnLst>
                                </p:cTn>
                              </p:par>
                              <p:par>
                                <p:cTn id="422" presetID="6" presetClass="entr" presetSubtype="32" fill="hold" grpId="0" nodeType="withEffect">
                                  <p:stCondLst>
                                    <p:cond delay="0"/>
                                  </p:stCondLst>
                                  <p:childTnLst>
                                    <p:set>
                                      <p:cBhvr>
                                        <p:cTn id="423" dur="1" fill="hold">
                                          <p:stCondLst>
                                            <p:cond delay="0"/>
                                          </p:stCondLst>
                                        </p:cTn>
                                        <p:tgtEl>
                                          <p:spTgt spid="164"/>
                                        </p:tgtEl>
                                        <p:attrNameLst>
                                          <p:attrName>style.visibility</p:attrName>
                                        </p:attrNameLst>
                                      </p:cBhvr>
                                      <p:to>
                                        <p:strVal val="visible"/>
                                      </p:to>
                                    </p:set>
                                    <p:animEffect transition="in" filter="circle(out)">
                                      <p:cBhvr>
                                        <p:cTn id="424" dur="1000"/>
                                        <p:tgtEl>
                                          <p:spTgt spid="164"/>
                                        </p:tgtEl>
                                      </p:cBhvr>
                                    </p:animEffect>
                                  </p:childTnLst>
                                </p:cTn>
                              </p:par>
                              <p:par>
                                <p:cTn id="425" presetID="6" presetClass="entr" presetSubtype="32" fill="hold" grpId="0" nodeType="withEffect">
                                  <p:stCondLst>
                                    <p:cond delay="0"/>
                                  </p:stCondLst>
                                  <p:childTnLst>
                                    <p:set>
                                      <p:cBhvr>
                                        <p:cTn id="426" dur="1" fill="hold">
                                          <p:stCondLst>
                                            <p:cond delay="0"/>
                                          </p:stCondLst>
                                        </p:cTn>
                                        <p:tgtEl>
                                          <p:spTgt spid="165"/>
                                        </p:tgtEl>
                                        <p:attrNameLst>
                                          <p:attrName>style.visibility</p:attrName>
                                        </p:attrNameLst>
                                      </p:cBhvr>
                                      <p:to>
                                        <p:strVal val="visible"/>
                                      </p:to>
                                    </p:set>
                                    <p:animEffect transition="in" filter="circle(out)">
                                      <p:cBhvr>
                                        <p:cTn id="427" dur="1000"/>
                                        <p:tgtEl>
                                          <p:spTgt spid="165"/>
                                        </p:tgtEl>
                                      </p:cBhvr>
                                    </p:animEffect>
                                  </p:childTnLst>
                                </p:cTn>
                              </p:par>
                              <p:par>
                                <p:cTn id="428" presetID="6" presetClass="entr" presetSubtype="32" fill="hold" grpId="0" nodeType="withEffect">
                                  <p:stCondLst>
                                    <p:cond delay="0"/>
                                  </p:stCondLst>
                                  <p:childTnLst>
                                    <p:set>
                                      <p:cBhvr>
                                        <p:cTn id="429" dur="1" fill="hold">
                                          <p:stCondLst>
                                            <p:cond delay="0"/>
                                          </p:stCondLst>
                                        </p:cTn>
                                        <p:tgtEl>
                                          <p:spTgt spid="166"/>
                                        </p:tgtEl>
                                        <p:attrNameLst>
                                          <p:attrName>style.visibility</p:attrName>
                                        </p:attrNameLst>
                                      </p:cBhvr>
                                      <p:to>
                                        <p:strVal val="visible"/>
                                      </p:to>
                                    </p:set>
                                    <p:animEffect transition="in" filter="circle(out)">
                                      <p:cBhvr>
                                        <p:cTn id="430" dur="1000"/>
                                        <p:tgtEl>
                                          <p:spTgt spid="166"/>
                                        </p:tgtEl>
                                      </p:cBhvr>
                                    </p:animEffect>
                                  </p:childTnLst>
                                </p:cTn>
                              </p:par>
                              <p:par>
                                <p:cTn id="431" presetID="6" presetClass="entr" presetSubtype="32" fill="hold" grpId="0" nodeType="withEffect">
                                  <p:stCondLst>
                                    <p:cond delay="0"/>
                                  </p:stCondLst>
                                  <p:childTnLst>
                                    <p:set>
                                      <p:cBhvr>
                                        <p:cTn id="432" dur="1" fill="hold">
                                          <p:stCondLst>
                                            <p:cond delay="0"/>
                                          </p:stCondLst>
                                        </p:cTn>
                                        <p:tgtEl>
                                          <p:spTgt spid="167"/>
                                        </p:tgtEl>
                                        <p:attrNameLst>
                                          <p:attrName>style.visibility</p:attrName>
                                        </p:attrNameLst>
                                      </p:cBhvr>
                                      <p:to>
                                        <p:strVal val="visible"/>
                                      </p:to>
                                    </p:set>
                                    <p:animEffect transition="in" filter="circle(out)">
                                      <p:cBhvr>
                                        <p:cTn id="433" dur="1000"/>
                                        <p:tgtEl>
                                          <p:spTgt spid="167"/>
                                        </p:tgtEl>
                                      </p:cBhvr>
                                    </p:animEffect>
                                  </p:childTnLst>
                                </p:cTn>
                              </p:par>
                              <p:par>
                                <p:cTn id="434" presetID="6" presetClass="entr" presetSubtype="32" fill="hold" grpId="0" nodeType="withEffect">
                                  <p:stCondLst>
                                    <p:cond delay="0"/>
                                  </p:stCondLst>
                                  <p:childTnLst>
                                    <p:set>
                                      <p:cBhvr>
                                        <p:cTn id="435" dur="1" fill="hold">
                                          <p:stCondLst>
                                            <p:cond delay="0"/>
                                          </p:stCondLst>
                                        </p:cTn>
                                        <p:tgtEl>
                                          <p:spTgt spid="168"/>
                                        </p:tgtEl>
                                        <p:attrNameLst>
                                          <p:attrName>style.visibility</p:attrName>
                                        </p:attrNameLst>
                                      </p:cBhvr>
                                      <p:to>
                                        <p:strVal val="visible"/>
                                      </p:to>
                                    </p:set>
                                    <p:animEffect transition="in" filter="circle(out)">
                                      <p:cBhvr>
                                        <p:cTn id="436" dur="1000"/>
                                        <p:tgtEl>
                                          <p:spTgt spid="168"/>
                                        </p:tgtEl>
                                      </p:cBhvr>
                                    </p:animEffect>
                                  </p:childTnLst>
                                </p:cTn>
                              </p:par>
                              <p:par>
                                <p:cTn id="437" presetID="6" presetClass="entr" presetSubtype="32" fill="hold" grpId="0" nodeType="withEffect">
                                  <p:stCondLst>
                                    <p:cond delay="0"/>
                                  </p:stCondLst>
                                  <p:childTnLst>
                                    <p:set>
                                      <p:cBhvr>
                                        <p:cTn id="438" dur="1" fill="hold">
                                          <p:stCondLst>
                                            <p:cond delay="0"/>
                                          </p:stCondLst>
                                        </p:cTn>
                                        <p:tgtEl>
                                          <p:spTgt spid="169"/>
                                        </p:tgtEl>
                                        <p:attrNameLst>
                                          <p:attrName>style.visibility</p:attrName>
                                        </p:attrNameLst>
                                      </p:cBhvr>
                                      <p:to>
                                        <p:strVal val="visible"/>
                                      </p:to>
                                    </p:set>
                                    <p:animEffect transition="in" filter="circle(out)">
                                      <p:cBhvr>
                                        <p:cTn id="439" dur="1000"/>
                                        <p:tgtEl>
                                          <p:spTgt spid="169"/>
                                        </p:tgtEl>
                                      </p:cBhvr>
                                    </p:animEffect>
                                  </p:childTnLst>
                                </p:cTn>
                              </p:par>
                              <p:par>
                                <p:cTn id="440" presetID="6" presetClass="entr" presetSubtype="32" fill="hold" grpId="0" nodeType="withEffect">
                                  <p:stCondLst>
                                    <p:cond delay="0"/>
                                  </p:stCondLst>
                                  <p:childTnLst>
                                    <p:set>
                                      <p:cBhvr>
                                        <p:cTn id="441" dur="1" fill="hold">
                                          <p:stCondLst>
                                            <p:cond delay="0"/>
                                          </p:stCondLst>
                                        </p:cTn>
                                        <p:tgtEl>
                                          <p:spTgt spid="170"/>
                                        </p:tgtEl>
                                        <p:attrNameLst>
                                          <p:attrName>style.visibility</p:attrName>
                                        </p:attrNameLst>
                                      </p:cBhvr>
                                      <p:to>
                                        <p:strVal val="visible"/>
                                      </p:to>
                                    </p:set>
                                    <p:animEffect transition="in" filter="circle(out)">
                                      <p:cBhvr>
                                        <p:cTn id="442" dur="1000"/>
                                        <p:tgtEl>
                                          <p:spTgt spid="170"/>
                                        </p:tgtEl>
                                      </p:cBhvr>
                                    </p:animEffect>
                                  </p:childTnLst>
                                </p:cTn>
                              </p:par>
                              <p:par>
                                <p:cTn id="443" presetID="6" presetClass="entr" presetSubtype="32" fill="hold" grpId="0" nodeType="withEffect">
                                  <p:stCondLst>
                                    <p:cond delay="0"/>
                                  </p:stCondLst>
                                  <p:childTnLst>
                                    <p:set>
                                      <p:cBhvr>
                                        <p:cTn id="444" dur="1" fill="hold">
                                          <p:stCondLst>
                                            <p:cond delay="0"/>
                                          </p:stCondLst>
                                        </p:cTn>
                                        <p:tgtEl>
                                          <p:spTgt spid="171"/>
                                        </p:tgtEl>
                                        <p:attrNameLst>
                                          <p:attrName>style.visibility</p:attrName>
                                        </p:attrNameLst>
                                      </p:cBhvr>
                                      <p:to>
                                        <p:strVal val="visible"/>
                                      </p:to>
                                    </p:set>
                                    <p:animEffect transition="in" filter="circle(out)">
                                      <p:cBhvr>
                                        <p:cTn id="445" dur="1000"/>
                                        <p:tgtEl>
                                          <p:spTgt spid="171"/>
                                        </p:tgtEl>
                                      </p:cBhvr>
                                    </p:animEffect>
                                  </p:childTnLst>
                                </p:cTn>
                              </p:par>
                              <p:par>
                                <p:cTn id="446" presetID="6" presetClass="entr" presetSubtype="32" fill="hold" grpId="0" nodeType="withEffect">
                                  <p:stCondLst>
                                    <p:cond delay="0"/>
                                  </p:stCondLst>
                                  <p:childTnLst>
                                    <p:set>
                                      <p:cBhvr>
                                        <p:cTn id="447" dur="1" fill="hold">
                                          <p:stCondLst>
                                            <p:cond delay="0"/>
                                          </p:stCondLst>
                                        </p:cTn>
                                        <p:tgtEl>
                                          <p:spTgt spid="172"/>
                                        </p:tgtEl>
                                        <p:attrNameLst>
                                          <p:attrName>style.visibility</p:attrName>
                                        </p:attrNameLst>
                                      </p:cBhvr>
                                      <p:to>
                                        <p:strVal val="visible"/>
                                      </p:to>
                                    </p:set>
                                    <p:animEffect transition="in" filter="circle(out)">
                                      <p:cBhvr>
                                        <p:cTn id="448" dur="1000"/>
                                        <p:tgtEl>
                                          <p:spTgt spid="172"/>
                                        </p:tgtEl>
                                      </p:cBhvr>
                                    </p:animEffect>
                                  </p:childTnLst>
                                </p:cTn>
                              </p:par>
                              <p:par>
                                <p:cTn id="449" presetID="6" presetClass="entr" presetSubtype="32"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circle(out)">
                                      <p:cBhvr>
                                        <p:cTn id="451" dur="1000"/>
                                        <p:tgtEl>
                                          <p:spTgt spid="173"/>
                                        </p:tgtEl>
                                      </p:cBhvr>
                                    </p:animEffect>
                                  </p:childTnLst>
                                </p:cTn>
                              </p:par>
                              <p:par>
                                <p:cTn id="452" presetID="6" presetClass="entr" presetSubtype="32" fill="hold" grpId="0" nodeType="withEffect">
                                  <p:stCondLst>
                                    <p:cond delay="0"/>
                                  </p:stCondLst>
                                  <p:childTnLst>
                                    <p:set>
                                      <p:cBhvr>
                                        <p:cTn id="453" dur="1" fill="hold">
                                          <p:stCondLst>
                                            <p:cond delay="0"/>
                                          </p:stCondLst>
                                        </p:cTn>
                                        <p:tgtEl>
                                          <p:spTgt spid="174"/>
                                        </p:tgtEl>
                                        <p:attrNameLst>
                                          <p:attrName>style.visibility</p:attrName>
                                        </p:attrNameLst>
                                      </p:cBhvr>
                                      <p:to>
                                        <p:strVal val="visible"/>
                                      </p:to>
                                    </p:set>
                                    <p:animEffect transition="in" filter="circle(out)">
                                      <p:cBhvr>
                                        <p:cTn id="454" dur="1000"/>
                                        <p:tgtEl>
                                          <p:spTgt spid="174"/>
                                        </p:tgtEl>
                                      </p:cBhvr>
                                    </p:animEffect>
                                  </p:childTnLst>
                                </p:cTn>
                              </p:par>
                              <p:par>
                                <p:cTn id="455" presetID="6" presetClass="entr" presetSubtype="32" fill="hold" grpId="0" nodeType="withEffect">
                                  <p:stCondLst>
                                    <p:cond delay="0"/>
                                  </p:stCondLst>
                                  <p:childTnLst>
                                    <p:set>
                                      <p:cBhvr>
                                        <p:cTn id="456" dur="1" fill="hold">
                                          <p:stCondLst>
                                            <p:cond delay="0"/>
                                          </p:stCondLst>
                                        </p:cTn>
                                        <p:tgtEl>
                                          <p:spTgt spid="175"/>
                                        </p:tgtEl>
                                        <p:attrNameLst>
                                          <p:attrName>style.visibility</p:attrName>
                                        </p:attrNameLst>
                                      </p:cBhvr>
                                      <p:to>
                                        <p:strVal val="visible"/>
                                      </p:to>
                                    </p:set>
                                    <p:animEffect transition="in" filter="circle(out)">
                                      <p:cBhvr>
                                        <p:cTn id="457" dur="1000"/>
                                        <p:tgtEl>
                                          <p:spTgt spid="175"/>
                                        </p:tgtEl>
                                      </p:cBhvr>
                                    </p:animEffect>
                                  </p:childTnLst>
                                </p:cTn>
                              </p:par>
                              <p:par>
                                <p:cTn id="458" presetID="6" presetClass="entr" presetSubtype="32" fill="hold" grpId="0" nodeType="withEffect">
                                  <p:stCondLst>
                                    <p:cond delay="0"/>
                                  </p:stCondLst>
                                  <p:childTnLst>
                                    <p:set>
                                      <p:cBhvr>
                                        <p:cTn id="459" dur="1" fill="hold">
                                          <p:stCondLst>
                                            <p:cond delay="0"/>
                                          </p:stCondLst>
                                        </p:cTn>
                                        <p:tgtEl>
                                          <p:spTgt spid="176"/>
                                        </p:tgtEl>
                                        <p:attrNameLst>
                                          <p:attrName>style.visibility</p:attrName>
                                        </p:attrNameLst>
                                      </p:cBhvr>
                                      <p:to>
                                        <p:strVal val="visible"/>
                                      </p:to>
                                    </p:set>
                                    <p:animEffect transition="in" filter="circle(out)">
                                      <p:cBhvr>
                                        <p:cTn id="460" dur="1000"/>
                                        <p:tgtEl>
                                          <p:spTgt spid="176"/>
                                        </p:tgtEl>
                                      </p:cBhvr>
                                    </p:animEffect>
                                  </p:childTnLst>
                                </p:cTn>
                              </p:par>
                              <p:par>
                                <p:cTn id="461" presetID="6" presetClass="entr" presetSubtype="32" fill="hold" grpId="0" nodeType="withEffect">
                                  <p:stCondLst>
                                    <p:cond delay="0"/>
                                  </p:stCondLst>
                                  <p:childTnLst>
                                    <p:set>
                                      <p:cBhvr>
                                        <p:cTn id="462" dur="1" fill="hold">
                                          <p:stCondLst>
                                            <p:cond delay="0"/>
                                          </p:stCondLst>
                                        </p:cTn>
                                        <p:tgtEl>
                                          <p:spTgt spid="177"/>
                                        </p:tgtEl>
                                        <p:attrNameLst>
                                          <p:attrName>style.visibility</p:attrName>
                                        </p:attrNameLst>
                                      </p:cBhvr>
                                      <p:to>
                                        <p:strVal val="visible"/>
                                      </p:to>
                                    </p:set>
                                    <p:animEffect transition="in" filter="circle(out)">
                                      <p:cBhvr>
                                        <p:cTn id="463" dur="1000"/>
                                        <p:tgtEl>
                                          <p:spTgt spid="177"/>
                                        </p:tgtEl>
                                      </p:cBhvr>
                                    </p:animEffect>
                                  </p:childTnLst>
                                </p:cTn>
                              </p:par>
                              <p:par>
                                <p:cTn id="464" presetID="6" presetClass="entr" presetSubtype="32" fill="hold" grpId="0" nodeType="withEffect">
                                  <p:stCondLst>
                                    <p:cond delay="0"/>
                                  </p:stCondLst>
                                  <p:childTnLst>
                                    <p:set>
                                      <p:cBhvr>
                                        <p:cTn id="465" dur="1" fill="hold">
                                          <p:stCondLst>
                                            <p:cond delay="0"/>
                                          </p:stCondLst>
                                        </p:cTn>
                                        <p:tgtEl>
                                          <p:spTgt spid="178"/>
                                        </p:tgtEl>
                                        <p:attrNameLst>
                                          <p:attrName>style.visibility</p:attrName>
                                        </p:attrNameLst>
                                      </p:cBhvr>
                                      <p:to>
                                        <p:strVal val="visible"/>
                                      </p:to>
                                    </p:set>
                                    <p:animEffect transition="in" filter="circle(out)">
                                      <p:cBhvr>
                                        <p:cTn id="466" dur="1000"/>
                                        <p:tgtEl>
                                          <p:spTgt spid="178"/>
                                        </p:tgtEl>
                                      </p:cBhvr>
                                    </p:animEffect>
                                  </p:childTnLst>
                                </p:cTn>
                              </p:par>
                              <p:par>
                                <p:cTn id="467" presetID="6" presetClass="entr" presetSubtype="32" fill="hold" grpId="0" nodeType="withEffect">
                                  <p:stCondLst>
                                    <p:cond delay="0"/>
                                  </p:stCondLst>
                                  <p:childTnLst>
                                    <p:set>
                                      <p:cBhvr>
                                        <p:cTn id="468" dur="1" fill="hold">
                                          <p:stCondLst>
                                            <p:cond delay="0"/>
                                          </p:stCondLst>
                                        </p:cTn>
                                        <p:tgtEl>
                                          <p:spTgt spid="179"/>
                                        </p:tgtEl>
                                        <p:attrNameLst>
                                          <p:attrName>style.visibility</p:attrName>
                                        </p:attrNameLst>
                                      </p:cBhvr>
                                      <p:to>
                                        <p:strVal val="visible"/>
                                      </p:to>
                                    </p:set>
                                    <p:animEffect transition="in" filter="circle(out)">
                                      <p:cBhvr>
                                        <p:cTn id="469" dur="1000"/>
                                        <p:tgtEl>
                                          <p:spTgt spid="179"/>
                                        </p:tgtEl>
                                      </p:cBhvr>
                                    </p:animEffect>
                                  </p:childTnLst>
                                </p:cTn>
                              </p:par>
                              <p:par>
                                <p:cTn id="470" presetID="6" presetClass="entr" presetSubtype="32" fill="hold" grpId="0" nodeType="withEffect">
                                  <p:stCondLst>
                                    <p:cond delay="0"/>
                                  </p:stCondLst>
                                  <p:childTnLst>
                                    <p:set>
                                      <p:cBhvr>
                                        <p:cTn id="471" dur="1" fill="hold">
                                          <p:stCondLst>
                                            <p:cond delay="0"/>
                                          </p:stCondLst>
                                        </p:cTn>
                                        <p:tgtEl>
                                          <p:spTgt spid="180"/>
                                        </p:tgtEl>
                                        <p:attrNameLst>
                                          <p:attrName>style.visibility</p:attrName>
                                        </p:attrNameLst>
                                      </p:cBhvr>
                                      <p:to>
                                        <p:strVal val="visible"/>
                                      </p:to>
                                    </p:set>
                                    <p:animEffect transition="in" filter="circle(out)">
                                      <p:cBhvr>
                                        <p:cTn id="472" dur="1000"/>
                                        <p:tgtEl>
                                          <p:spTgt spid="180"/>
                                        </p:tgtEl>
                                      </p:cBhvr>
                                    </p:animEffect>
                                  </p:childTnLst>
                                </p:cTn>
                              </p:par>
                              <p:par>
                                <p:cTn id="473" presetID="6" presetClass="entr" presetSubtype="32" fill="hold" grpId="0" nodeType="withEffect">
                                  <p:stCondLst>
                                    <p:cond delay="0"/>
                                  </p:stCondLst>
                                  <p:childTnLst>
                                    <p:set>
                                      <p:cBhvr>
                                        <p:cTn id="474" dur="1" fill="hold">
                                          <p:stCondLst>
                                            <p:cond delay="0"/>
                                          </p:stCondLst>
                                        </p:cTn>
                                        <p:tgtEl>
                                          <p:spTgt spid="181"/>
                                        </p:tgtEl>
                                        <p:attrNameLst>
                                          <p:attrName>style.visibility</p:attrName>
                                        </p:attrNameLst>
                                      </p:cBhvr>
                                      <p:to>
                                        <p:strVal val="visible"/>
                                      </p:to>
                                    </p:set>
                                    <p:animEffect transition="in" filter="circle(out)">
                                      <p:cBhvr>
                                        <p:cTn id="475" dur="1000"/>
                                        <p:tgtEl>
                                          <p:spTgt spid="181"/>
                                        </p:tgtEl>
                                      </p:cBhvr>
                                    </p:animEffect>
                                  </p:childTnLst>
                                </p:cTn>
                              </p:par>
                              <p:par>
                                <p:cTn id="476" presetID="6" presetClass="entr" presetSubtype="32" fill="hold" grpId="0" nodeType="withEffect">
                                  <p:stCondLst>
                                    <p:cond delay="0"/>
                                  </p:stCondLst>
                                  <p:childTnLst>
                                    <p:set>
                                      <p:cBhvr>
                                        <p:cTn id="477" dur="1" fill="hold">
                                          <p:stCondLst>
                                            <p:cond delay="0"/>
                                          </p:stCondLst>
                                        </p:cTn>
                                        <p:tgtEl>
                                          <p:spTgt spid="182"/>
                                        </p:tgtEl>
                                        <p:attrNameLst>
                                          <p:attrName>style.visibility</p:attrName>
                                        </p:attrNameLst>
                                      </p:cBhvr>
                                      <p:to>
                                        <p:strVal val="visible"/>
                                      </p:to>
                                    </p:set>
                                    <p:animEffect transition="in" filter="circle(out)">
                                      <p:cBhvr>
                                        <p:cTn id="478" dur="1000"/>
                                        <p:tgtEl>
                                          <p:spTgt spid="182"/>
                                        </p:tgtEl>
                                      </p:cBhvr>
                                    </p:animEffect>
                                  </p:childTnLst>
                                </p:cTn>
                              </p:par>
                              <p:par>
                                <p:cTn id="479" presetID="6" presetClass="entr" presetSubtype="32" fill="hold" grpId="0" nodeType="withEffect">
                                  <p:stCondLst>
                                    <p:cond delay="0"/>
                                  </p:stCondLst>
                                  <p:childTnLst>
                                    <p:set>
                                      <p:cBhvr>
                                        <p:cTn id="480" dur="1" fill="hold">
                                          <p:stCondLst>
                                            <p:cond delay="0"/>
                                          </p:stCondLst>
                                        </p:cTn>
                                        <p:tgtEl>
                                          <p:spTgt spid="183"/>
                                        </p:tgtEl>
                                        <p:attrNameLst>
                                          <p:attrName>style.visibility</p:attrName>
                                        </p:attrNameLst>
                                      </p:cBhvr>
                                      <p:to>
                                        <p:strVal val="visible"/>
                                      </p:to>
                                    </p:set>
                                    <p:animEffect transition="in" filter="circle(out)">
                                      <p:cBhvr>
                                        <p:cTn id="481" dur="1000"/>
                                        <p:tgtEl>
                                          <p:spTgt spid="183"/>
                                        </p:tgtEl>
                                      </p:cBhvr>
                                    </p:animEffect>
                                  </p:childTnLst>
                                </p:cTn>
                              </p:par>
                              <p:par>
                                <p:cTn id="482" presetID="6" presetClass="entr" presetSubtype="32" fill="hold" grpId="0" nodeType="withEffect">
                                  <p:stCondLst>
                                    <p:cond delay="0"/>
                                  </p:stCondLst>
                                  <p:childTnLst>
                                    <p:set>
                                      <p:cBhvr>
                                        <p:cTn id="483" dur="1" fill="hold">
                                          <p:stCondLst>
                                            <p:cond delay="0"/>
                                          </p:stCondLst>
                                        </p:cTn>
                                        <p:tgtEl>
                                          <p:spTgt spid="184"/>
                                        </p:tgtEl>
                                        <p:attrNameLst>
                                          <p:attrName>style.visibility</p:attrName>
                                        </p:attrNameLst>
                                      </p:cBhvr>
                                      <p:to>
                                        <p:strVal val="visible"/>
                                      </p:to>
                                    </p:set>
                                    <p:animEffect transition="in" filter="circle(out)">
                                      <p:cBhvr>
                                        <p:cTn id="484" dur="1000"/>
                                        <p:tgtEl>
                                          <p:spTgt spid="184"/>
                                        </p:tgtEl>
                                      </p:cBhvr>
                                    </p:animEffect>
                                  </p:childTnLst>
                                </p:cTn>
                              </p:par>
                              <p:par>
                                <p:cTn id="485" presetID="6" presetClass="entr" presetSubtype="32" fill="hold" grpId="0" nodeType="withEffect">
                                  <p:stCondLst>
                                    <p:cond delay="0"/>
                                  </p:stCondLst>
                                  <p:childTnLst>
                                    <p:set>
                                      <p:cBhvr>
                                        <p:cTn id="486" dur="1" fill="hold">
                                          <p:stCondLst>
                                            <p:cond delay="0"/>
                                          </p:stCondLst>
                                        </p:cTn>
                                        <p:tgtEl>
                                          <p:spTgt spid="185"/>
                                        </p:tgtEl>
                                        <p:attrNameLst>
                                          <p:attrName>style.visibility</p:attrName>
                                        </p:attrNameLst>
                                      </p:cBhvr>
                                      <p:to>
                                        <p:strVal val="visible"/>
                                      </p:to>
                                    </p:set>
                                    <p:animEffect transition="in" filter="circle(out)">
                                      <p:cBhvr>
                                        <p:cTn id="487" dur="1000"/>
                                        <p:tgtEl>
                                          <p:spTgt spid="185"/>
                                        </p:tgtEl>
                                      </p:cBhvr>
                                    </p:animEffect>
                                  </p:childTnLst>
                                </p:cTn>
                              </p:par>
                              <p:par>
                                <p:cTn id="488" presetID="6" presetClass="entr" presetSubtype="32" fill="hold" grpId="0" nodeType="withEffect">
                                  <p:stCondLst>
                                    <p:cond delay="0"/>
                                  </p:stCondLst>
                                  <p:childTnLst>
                                    <p:set>
                                      <p:cBhvr>
                                        <p:cTn id="489" dur="1" fill="hold">
                                          <p:stCondLst>
                                            <p:cond delay="0"/>
                                          </p:stCondLst>
                                        </p:cTn>
                                        <p:tgtEl>
                                          <p:spTgt spid="186"/>
                                        </p:tgtEl>
                                        <p:attrNameLst>
                                          <p:attrName>style.visibility</p:attrName>
                                        </p:attrNameLst>
                                      </p:cBhvr>
                                      <p:to>
                                        <p:strVal val="visible"/>
                                      </p:to>
                                    </p:set>
                                    <p:animEffect transition="in" filter="circle(out)">
                                      <p:cBhvr>
                                        <p:cTn id="490" dur="1000"/>
                                        <p:tgtEl>
                                          <p:spTgt spid="186"/>
                                        </p:tgtEl>
                                      </p:cBhvr>
                                    </p:animEffect>
                                  </p:childTnLst>
                                </p:cTn>
                              </p:par>
                              <p:par>
                                <p:cTn id="491" presetID="6" presetClass="entr" presetSubtype="32" fill="hold" grpId="0" nodeType="withEffect">
                                  <p:stCondLst>
                                    <p:cond delay="0"/>
                                  </p:stCondLst>
                                  <p:childTnLst>
                                    <p:set>
                                      <p:cBhvr>
                                        <p:cTn id="492" dur="1" fill="hold">
                                          <p:stCondLst>
                                            <p:cond delay="0"/>
                                          </p:stCondLst>
                                        </p:cTn>
                                        <p:tgtEl>
                                          <p:spTgt spid="187"/>
                                        </p:tgtEl>
                                        <p:attrNameLst>
                                          <p:attrName>style.visibility</p:attrName>
                                        </p:attrNameLst>
                                      </p:cBhvr>
                                      <p:to>
                                        <p:strVal val="visible"/>
                                      </p:to>
                                    </p:set>
                                    <p:animEffect transition="in" filter="circle(out)">
                                      <p:cBhvr>
                                        <p:cTn id="493" dur="1000"/>
                                        <p:tgtEl>
                                          <p:spTgt spid="187"/>
                                        </p:tgtEl>
                                      </p:cBhvr>
                                    </p:animEffect>
                                  </p:childTnLst>
                                </p:cTn>
                              </p:par>
                              <p:par>
                                <p:cTn id="494" presetID="6" presetClass="entr" presetSubtype="32" fill="hold" grpId="0" nodeType="withEffect">
                                  <p:stCondLst>
                                    <p:cond delay="0"/>
                                  </p:stCondLst>
                                  <p:childTnLst>
                                    <p:set>
                                      <p:cBhvr>
                                        <p:cTn id="495" dur="1" fill="hold">
                                          <p:stCondLst>
                                            <p:cond delay="0"/>
                                          </p:stCondLst>
                                        </p:cTn>
                                        <p:tgtEl>
                                          <p:spTgt spid="188"/>
                                        </p:tgtEl>
                                        <p:attrNameLst>
                                          <p:attrName>style.visibility</p:attrName>
                                        </p:attrNameLst>
                                      </p:cBhvr>
                                      <p:to>
                                        <p:strVal val="visible"/>
                                      </p:to>
                                    </p:set>
                                    <p:animEffect transition="in" filter="circle(out)">
                                      <p:cBhvr>
                                        <p:cTn id="496" dur="1000"/>
                                        <p:tgtEl>
                                          <p:spTgt spid="188"/>
                                        </p:tgtEl>
                                      </p:cBhvr>
                                    </p:animEffect>
                                  </p:childTnLst>
                                </p:cTn>
                              </p:par>
                              <p:par>
                                <p:cTn id="497" presetID="6" presetClass="entr" presetSubtype="32" fill="hold" grpId="0" nodeType="withEffect">
                                  <p:stCondLst>
                                    <p:cond delay="0"/>
                                  </p:stCondLst>
                                  <p:childTnLst>
                                    <p:set>
                                      <p:cBhvr>
                                        <p:cTn id="498" dur="1" fill="hold">
                                          <p:stCondLst>
                                            <p:cond delay="0"/>
                                          </p:stCondLst>
                                        </p:cTn>
                                        <p:tgtEl>
                                          <p:spTgt spid="189"/>
                                        </p:tgtEl>
                                        <p:attrNameLst>
                                          <p:attrName>style.visibility</p:attrName>
                                        </p:attrNameLst>
                                      </p:cBhvr>
                                      <p:to>
                                        <p:strVal val="visible"/>
                                      </p:to>
                                    </p:set>
                                    <p:animEffect transition="in" filter="circle(out)">
                                      <p:cBhvr>
                                        <p:cTn id="499" dur="1000"/>
                                        <p:tgtEl>
                                          <p:spTgt spid="189"/>
                                        </p:tgtEl>
                                      </p:cBhvr>
                                    </p:animEffect>
                                  </p:childTnLst>
                                </p:cTn>
                              </p:par>
                              <p:par>
                                <p:cTn id="500" presetID="6" presetClass="entr" presetSubtype="32" fill="hold" grpId="0" nodeType="withEffect">
                                  <p:stCondLst>
                                    <p:cond delay="0"/>
                                  </p:stCondLst>
                                  <p:childTnLst>
                                    <p:set>
                                      <p:cBhvr>
                                        <p:cTn id="501" dur="1" fill="hold">
                                          <p:stCondLst>
                                            <p:cond delay="0"/>
                                          </p:stCondLst>
                                        </p:cTn>
                                        <p:tgtEl>
                                          <p:spTgt spid="190"/>
                                        </p:tgtEl>
                                        <p:attrNameLst>
                                          <p:attrName>style.visibility</p:attrName>
                                        </p:attrNameLst>
                                      </p:cBhvr>
                                      <p:to>
                                        <p:strVal val="visible"/>
                                      </p:to>
                                    </p:set>
                                    <p:animEffect transition="in" filter="circle(out)">
                                      <p:cBhvr>
                                        <p:cTn id="502" dur="1000"/>
                                        <p:tgtEl>
                                          <p:spTgt spid="190"/>
                                        </p:tgtEl>
                                      </p:cBhvr>
                                    </p:animEffect>
                                  </p:childTnLst>
                                </p:cTn>
                              </p:par>
                              <p:par>
                                <p:cTn id="503" presetID="6" presetClass="entr" presetSubtype="32" fill="hold" grpId="0" nodeType="withEffect">
                                  <p:stCondLst>
                                    <p:cond delay="0"/>
                                  </p:stCondLst>
                                  <p:childTnLst>
                                    <p:set>
                                      <p:cBhvr>
                                        <p:cTn id="504" dur="1" fill="hold">
                                          <p:stCondLst>
                                            <p:cond delay="0"/>
                                          </p:stCondLst>
                                        </p:cTn>
                                        <p:tgtEl>
                                          <p:spTgt spid="191"/>
                                        </p:tgtEl>
                                        <p:attrNameLst>
                                          <p:attrName>style.visibility</p:attrName>
                                        </p:attrNameLst>
                                      </p:cBhvr>
                                      <p:to>
                                        <p:strVal val="visible"/>
                                      </p:to>
                                    </p:set>
                                    <p:animEffect transition="in" filter="circle(out)">
                                      <p:cBhvr>
                                        <p:cTn id="505" dur="1000"/>
                                        <p:tgtEl>
                                          <p:spTgt spid="191"/>
                                        </p:tgtEl>
                                      </p:cBhvr>
                                    </p:animEffect>
                                  </p:childTnLst>
                                </p:cTn>
                              </p:par>
                              <p:par>
                                <p:cTn id="506" presetID="6" presetClass="entr" presetSubtype="32" fill="hold" grpId="0" nodeType="withEffect">
                                  <p:stCondLst>
                                    <p:cond delay="0"/>
                                  </p:stCondLst>
                                  <p:childTnLst>
                                    <p:set>
                                      <p:cBhvr>
                                        <p:cTn id="507" dur="1" fill="hold">
                                          <p:stCondLst>
                                            <p:cond delay="0"/>
                                          </p:stCondLst>
                                        </p:cTn>
                                        <p:tgtEl>
                                          <p:spTgt spid="192"/>
                                        </p:tgtEl>
                                        <p:attrNameLst>
                                          <p:attrName>style.visibility</p:attrName>
                                        </p:attrNameLst>
                                      </p:cBhvr>
                                      <p:to>
                                        <p:strVal val="visible"/>
                                      </p:to>
                                    </p:set>
                                    <p:animEffect transition="in" filter="circle(out)">
                                      <p:cBhvr>
                                        <p:cTn id="508" dur="1000"/>
                                        <p:tgtEl>
                                          <p:spTgt spid="192"/>
                                        </p:tgtEl>
                                      </p:cBhvr>
                                    </p:animEffect>
                                  </p:childTnLst>
                                </p:cTn>
                              </p:par>
                              <p:par>
                                <p:cTn id="509" presetID="6" presetClass="entr" presetSubtype="32" fill="hold" grpId="0" nodeType="withEffect">
                                  <p:stCondLst>
                                    <p:cond delay="0"/>
                                  </p:stCondLst>
                                  <p:childTnLst>
                                    <p:set>
                                      <p:cBhvr>
                                        <p:cTn id="510" dur="1" fill="hold">
                                          <p:stCondLst>
                                            <p:cond delay="0"/>
                                          </p:stCondLst>
                                        </p:cTn>
                                        <p:tgtEl>
                                          <p:spTgt spid="193"/>
                                        </p:tgtEl>
                                        <p:attrNameLst>
                                          <p:attrName>style.visibility</p:attrName>
                                        </p:attrNameLst>
                                      </p:cBhvr>
                                      <p:to>
                                        <p:strVal val="visible"/>
                                      </p:to>
                                    </p:set>
                                    <p:animEffect transition="in" filter="circle(out)">
                                      <p:cBhvr>
                                        <p:cTn id="511" dur="1000"/>
                                        <p:tgtEl>
                                          <p:spTgt spid="193"/>
                                        </p:tgtEl>
                                      </p:cBhvr>
                                    </p:animEffect>
                                  </p:childTnLst>
                                </p:cTn>
                              </p:par>
                              <p:par>
                                <p:cTn id="512" presetID="6" presetClass="entr" presetSubtype="32" fill="hold" grpId="0" nodeType="withEffect">
                                  <p:stCondLst>
                                    <p:cond delay="0"/>
                                  </p:stCondLst>
                                  <p:childTnLst>
                                    <p:set>
                                      <p:cBhvr>
                                        <p:cTn id="513" dur="1" fill="hold">
                                          <p:stCondLst>
                                            <p:cond delay="0"/>
                                          </p:stCondLst>
                                        </p:cTn>
                                        <p:tgtEl>
                                          <p:spTgt spid="194"/>
                                        </p:tgtEl>
                                        <p:attrNameLst>
                                          <p:attrName>style.visibility</p:attrName>
                                        </p:attrNameLst>
                                      </p:cBhvr>
                                      <p:to>
                                        <p:strVal val="visible"/>
                                      </p:to>
                                    </p:set>
                                    <p:animEffect transition="in" filter="circle(out)">
                                      <p:cBhvr>
                                        <p:cTn id="514" dur="1000"/>
                                        <p:tgtEl>
                                          <p:spTgt spid="194"/>
                                        </p:tgtEl>
                                      </p:cBhvr>
                                    </p:animEffect>
                                  </p:childTnLst>
                                </p:cTn>
                              </p:par>
                              <p:par>
                                <p:cTn id="515" presetID="6" presetClass="entr" presetSubtype="32" fill="hold" grpId="0" nodeType="withEffect">
                                  <p:stCondLst>
                                    <p:cond delay="0"/>
                                  </p:stCondLst>
                                  <p:childTnLst>
                                    <p:set>
                                      <p:cBhvr>
                                        <p:cTn id="516" dur="1" fill="hold">
                                          <p:stCondLst>
                                            <p:cond delay="0"/>
                                          </p:stCondLst>
                                        </p:cTn>
                                        <p:tgtEl>
                                          <p:spTgt spid="195"/>
                                        </p:tgtEl>
                                        <p:attrNameLst>
                                          <p:attrName>style.visibility</p:attrName>
                                        </p:attrNameLst>
                                      </p:cBhvr>
                                      <p:to>
                                        <p:strVal val="visible"/>
                                      </p:to>
                                    </p:set>
                                    <p:animEffect transition="in" filter="circle(out)">
                                      <p:cBhvr>
                                        <p:cTn id="517" dur="1000"/>
                                        <p:tgtEl>
                                          <p:spTgt spid="195"/>
                                        </p:tgtEl>
                                      </p:cBhvr>
                                    </p:animEffect>
                                  </p:childTnLst>
                                </p:cTn>
                              </p:par>
                              <p:par>
                                <p:cTn id="518" presetID="6" presetClass="entr" presetSubtype="32" fill="hold" grpId="0" nodeType="withEffect">
                                  <p:stCondLst>
                                    <p:cond delay="0"/>
                                  </p:stCondLst>
                                  <p:childTnLst>
                                    <p:set>
                                      <p:cBhvr>
                                        <p:cTn id="519" dur="1" fill="hold">
                                          <p:stCondLst>
                                            <p:cond delay="0"/>
                                          </p:stCondLst>
                                        </p:cTn>
                                        <p:tgtEl>
                                          <p:spTgt spid="196"/>
                                        </p:tgtEl>
                                        <p:attrNameLst>
                                          <p:attrName>style.visibility</p:attrName>
                                        </p:attrNameLst>
                                      </p:cBhvr>
                                      <p:to>
                                        <p:strVal val="visible"/>
                                      </p:to>
                                    </p:set>
                                    <p:animEffect transition="in" filter="circle(out)">
                                      <p:cBhvr>
                                        <p:cTn id="520" dur="1000"/>
                                        <p:tgtEl>
                                          <p:spTgt spid="196"/>
                                        </p:tgtEl>
                                      </p:cBhvr>
                                    </p:animEffect>
                                  </p:childTnLst>
                                </p:cTn>
                              </p:par>
                              <p:par>
                                <p:cTn id="521" presetID="6" presetClass="entr" presetSubtype="32" fill="hold" grpId="0" nodeType="withEffect">
                                  <p:stCondLst>
                                    <p:cond delay="0"/>
                                  </p:stCondLst>
                                  <p:childTnLst>
                                    <p:set>
                                      <p:cBhvr>
                                        <p:cTn id="522" dur="1" fill="hold">
                                          <p:stCondLst>
                                            <p:cond delay="0"/>
                                          </p:stCondLst>
                                        </p:cTn>
                                        <p:tgtEl>
                                          <p:spTgt spid="197"/>
                                        </p:tgtEl>
                                        <p:attrNameLst>
                                          <p:attrName>style.visibility</p:attrName>
                                        </p:attrNameLst>
                                      </p:cBhvr>
                                      <p:to>
                                        <p:strVal val="visible"/>
                                      </p:to>
                                    </p:set>
                                    <p:animEffect transition="in" filter="circle(out)">
                                      <p:cBhvr>
                                        <p:cTn id="523" dur="1000"/>
                                        <p:tgtEl>
                                          <p:spTgt spid="197"/>
                                        </p:tgtEl>
                                      </p:cBhvr>
                                    </p:animEffect>
                                  </p:childTnLst>
                                </p:cTn>
                              </p:par>
                              <p:par>
                                <p:cTn id="524" presetID="6" presetClass="entr" presetSubtype="32" fill="hold" grpId="0" nodeType="withEffect">
                                  <p:stCondLst>
                                    <p:cond delay="0"/>
                                  </p:stCondLst>
                                  <p:childTnLst>
                                    <p:set>
                                      <p:cBhvr>
                                        <p:cTn id="525" dur="1" fill="hold">
                                          <p:stCondLst>
                                            <p:cond delay="0"/>
                                          </p:stCondLst>
                                        </p:cTn>
                                        <p:tgtEl>
                                          <p:spTgt spid="198"/>
                                        </p:tgtEl>
                                        <p:attrNameLst>
                                          <p:attrName>style.visibility</p:attrName>
                                        </p:attrNameLst>
                                      </p:cBhvr>
                                      <p:to>
                                        <p:strVal val="visible"/>
                                      </p:to>
                                    </p:set>
                                    <p:animEffect transition="in" filter="circle(out)">
                                      <p:cBhvr>
                                        <p:cTn id="526" dur="1000"/>
                                        <p:tgtEl>
                                          <p:spTgt spid="198"/>
                                        </p:tgtEl>
                                      </p:cBhvr>
                                    </p:animEffect>
                                  </p:childTnLst>
                                </p:cTn>
                              </p:par>
                              <p:par>
                                <p:cTn id="527" presetID="6" presetClass="entr" presetSubtype="32" fill="hold" grpId="0" nodeType="withEffect">
                                  <p:stCondLst>
                                    <p:cond delay="0"/>
                                  </p:stCondLst>
                                  <p:childTnLst>
                                    <p:set>
                                      <p:cBhvr>
                                        <p:cTn id="528" dur="1" fill="hold">
                                          <p:stCondLst>
                                            <p:cond delay="0"/>
                                          </p:stCondLst>
                                        </p:cTn>
                                        <p:tgtEl>
                                          <p:spTgt spid="199"/>
                                        </p:tgtEl>
                                        <p:attrNameLst>
                                          <p:attrName>style.visibility</p:attrName>
                                        </p:attrNameLst>
                                      </p:cBhvr>
                                      <p:to>
                                        <p:strVal val="visible"/>
                                      </p:to>
                                    </p:set>
                                    <p:animEffect transition="in" filter="circle(out)">
                                      <p:cBhvr>
                                        <p:cTn id="529" dur="1000"/>
                                        <p:tgtEl>
                                          <p:spTgt spid="199"/>
                                        </p:tgtEl>
                                      </p:cBhvr>
                                    </p:animEffect>
                                  </p:childTnLst>
                                </p:cTn>
                              </p:par>
                              <p:par>
                                <p:cTn id="530" presetID="6" presetClass="entr" presetSubtype="32" fill="hold" grpId="0" nodeType="withEffect">
                                  <p:stCondLst>
                                    <p:cond delay="0"/>
                                  </p:stCondLst>
                                  <p:childTnLst>
                                    <p:set>
                                      <p:cBhvr>
                                        <p:cTn id="531" dur="1" fill="hold">
                                          <p:stCondLst>
                                            <p:cond delay="0"/>
                                          </p:stCondLst>
                                        </p:cTn>
                                        <p:tgtEl>
                                          <p:spTgt spid="200"/>
                                        </p:tgtEl>
                                        <p:attrNameLst>
                                          <p:attrName>style.visibility</p:attrName>
                                        </p:attrNameLst>
                                      </p:cBhvr>
                                      <p:to>
                                        <p:strVal val="visible"/>
                                      </p:to>
                                    </p:set>
                                    <p:animEffect transition="in" filter="circle(out)">
                                      <p:cBhvr>
                                        <p:cTn id="532" dur="1000"/>
                                        <p:tgtEl>
                                          <p:spTgt spid="200"/>
                                        </p:tgtEl>
                                      </p:cBhvr>
                                    </p:animEffect>
                                  </p:childTnLst>
                                </p:cTn>
                              </p:par>
                              <p:par>
                                <p:cTn id="533" presetID="6" presetClass="entr" presetSubtype="32" fill="hold" grpId="0" nodeType="withEffect">
                                  <p:stCondLst>
                                    <p:cond delay="0"/>
                                  </p:stCondLst>
                                  <p:childTnLst>
                                    <p:set>
                                      <p:cBhvr>
                                        <p:cTn id="534" dur="1" fill="hold">
                                          <p:stCondLst>
                                            <p:cond delay="0"/>
                                          </p:stCondLst>
                                        </p:cTn>
                                        <p:tgtEl>
                                          <p:spTgt spid="201"/>
                                        </p:tgtEl>
                                        <p:attrNameLst>
                                          <p:attrName>style.visibility</p:attrName>
                                        </p:attrNameLst>
                                      </p:cBhvr>
                                      <p:to>
                                        <p:strVal val="visible"/>
                                      </p:to>
                                    </p:set>
                                    <p:animEffect transition="in" filter="circle(out)">
                                      <p:cBhvr>
                                        <p:cTn id="535" dur="1000"/>
                                        <p:tgtEl>
                                          <p:spTgt spid="201"/>
                                        </p:tgtEl>
                                      </p:cBhvr>
                                    </p:animEffect>
                                  </p:childTnLst>
                                </p:cTn>
                              </p:par>
                              <p:par>
                                <p:cTn id="536" presetID="6" presetClass="entr" presetSubtype="32" fill="hold" grpId="0" nodeType="withEffect">
                                  <p:stCondLst>
                                    <p:cond delay="0"/>
                                  </p:stCondLst>
                                  <p:childTnLst>
                                    <p:set>
                                      <p:cBhvr>
                                        <p:cTn id="537" dur="1" fill="hold">
                                          <p:stCondLst>
                                            <p:cond delay="0"/>
                                          </p:stCondLst>
                                        </p:cTn>
                                        <p:tgtEl>
                                          <p:spTgt spid="202"/>
                                        </p:tgtEl>
                                        <p:attrNameLst>
                                          <p:attrName>style.visibility</p:attrName>
                                        </p:attrNameLst>
                                      </p:cBhvr>
                                      <p:to>
                                        <p:strVal val="visible"/>
                                      </p:to>
                                    </p:set>
                                    <p:animEffect transition="in" filter="circle(out)">
                                      <p:cBhvr>
                                        <p:cTn id="538" dur="1000"/>
                                        <p:tgtEl>
                                          <p:spTgt spid="202"/>
                                        </p:tgtEl>
                                      </p:cBhvr>
                                    </p:animEffect>
                                  </p:childTnLst>
                                </p:cTn>
                              </p:par>
                              <p:par>
                                <p:cTn id="539" presetID="6" presetClass="entr" presetSubtype="32" fill="hold" grpId="0" nodeType="withEffect">
                                  <p:stCondLst>
                                    <p:cond delay="0"/>
                                  </p:stCondLst>
                                  <p:childTnLst>
                                    <p:set>
                                      <p:cBhvr>
                                        <p:cTn id="540" dur="1" fill="hold">
                                          <p:stCondLst>
                                            <p:cond delay="0"/>
                                          </p:stCondLst>
                                        </p:cTn>
                                        <p:tgtEl>
                                          <p:spTgt spid="203"/>
                                        </p:tgtEl>
                                        <p:attrNameLst>
                                          <p:attrName>style.visibility</p:attrName>
                                        </p:attrNameLst>
                                      </p:cBhvr>
                                      <p:to>
                                        <p:strVal val="visible"/>
                                      </p:to>
                                    </p:set>
                                    <p:animEffect transition="in" filter="circle(out)">
                                      <p:cBhvr>
                                        <p:cTn id="541" dur="1000"/>
                                        <p:tgtEl>
                                          <p:spTgt spid="203"/>
                                        </p:tgtEl>
                                      </p:cBhvr>
                                    </p:animEffect>
                                  </p:childTnLst>
                                </p:cTn>
                              </p:par>
                              <p:par>
                                <p:cTn id="542" presetID="6" presetClass="entr" presetSubtype="32" fill="hold" grpId="0" nodeType="withEffect">
                                  <p:stCondLst>
                                    <p:cond delay="0"/>
                                  </p:stCondLst>
                                  <p:childTnLst>
                                    <p:set>
                                      <p:cBhvr>
                                        <p:cTn id="543" dur="1" fill="hold">
                                          <p:stCondLst>
                                            <p:cond delay="0"/>
                                          </p:stCondLst>
                                        </p:cTn>
                                        <p:tgtEl>
                                          <p:spTgt spid="204"/>
                                        </p:tgtEl>
                                        <p:attrNameLst>
                                          <p:attrName>style.visibility</p:attrName>
                                        </p:attrNameLst>
                                      </p:cBhvr>
                                      <p:to>
                                        <p:strVal val="visible"/>
                                      </p:to>
                                    </p:set>
                                    <p:animEffect transition="in" filter="circle(out)">
                                      <p:cBhvr>
                                        <p:cTn id="544" dur="1000"/>
                                        <p:tgtEl>
                                          <p:spTgt spid="204"/>
                                        </p:tgtEl>
                                      </p:cBhvr>
                                    </p:animEffect>
                                  </p:childTnLst>
                                </p:cTn>
                              </p:par>
                              <p:par>
                                <p:cTn id="545" presetID="6" presetClass="entr" presetSubtype="32" fill="hold" grpId="0" nodeType="withEffect">
                                  <p:stCondLst>
                                    <p:cond delay="0"/>
                                  </p:stCondLst>
                                  <p:childTnLst>
                                    <p:set>
                                      <p:cBhvr>
                                        <p:cTn id="546" dur="1" fill="hold">
                                          <p:stCondLst>
                                            <p:cond delay="0"/>
                                          </p:stCondLst>
                                        </p:cTn>
                                        <p:tgtEl>
                                          <p:spTgt spid="205"/>
                                        </p:tgtEl>
                                        <p:attrNameLst>
                                          <p:attrName>style.visibility</p:attrName>
                                        </p:attrNameLst>
                                      </p:cBhvr>
                                      <p:to>
                                        <p:strVal val="visible"/>
                                      </p:to>
                                    </p:set>
                                    <p:animEffect transition="in" filter="circle(out)">
                                      <p:cBhvr>
                                        <p:cTn id="547" dur="1000"/>
                                        <p:tgtEl>
                                          <p:spTgt spid="205"/>
                                        </p:tgtEl>
                                      </p:cBhvr>
                                    </p:animEffect>
                                  </p:childTnLst>
                                </p:cTn>
                              </p:par>
                              <p:par>
                                <p:cTn id="548" presetID="6" presetClass="entr" presetSubtype="32" fill="hold" grpId="0" nodeType="withEffect">
                                  <p:stCondLst>
                                    <p:cond delay="0"/>
                                  </p:stCondLst>
                                  <p:childTnLst>
                                    <p:set>
                                      <p:cBhvr>
                                        <p:cTn id="549" dur="1" fill="hold">
                                          <p:stCondLst>
                                            <p:cond delay="0"/>
                                          </p:stCondLst>
                                        </p:cTn>
                                        <p:tgtEl>
                                          <p:spTgt spid="206"/>
                                        </p:tgtEl>
                                        <p:attrNameLst>
                                          <p:attrName>style.visibility</p:attrName>
                                        </p:attrNameLst>
                                      </p:cBhvr>
                                      <p:to>
                                        <p:strVal val="visible"/>
                                      </p:to>
                                    </p:set>
                                    <p:animEffect transition="in" filter="circle(out)">
                                      <p:cBhvr>
                                        <p:cTn id="550" dur="1000"/>
                                        <p:tgtEl>
                                          <p:spTgt spid="206"/>
                                        </p:tgtEl>
                                      </p:cBhvr>
                                    </p:animEffect>
                                  </p:childTnLst>
                                </p:cTn>
                              </p:par>
                              <p:par>
                                <p:cTn id="551" presetID="6" presetClass="entr" presetSubtype="32" fill="hold" grpId="0" nodeType="withEffect">
                                  <p:stCondLst>
                                    <p:cond delay="0"/>
                                  </p:stCondLst>
                                  <p:childTnLst>
                                    <p:set>
                                      <p:cBhvr>
                                        <p:cTn id="552" dur="1" fill="hold">
                                          <p:stCondLst>
                                            <p:cond delay="0"/>
                                          </p:stCondLst>
                                        </p:cTn>
                                        <p:tgtEl>
                                          <p:spTgt spid="207"/>
                                        </p:tgtEl>
                                        <p:attrNameLst>
                                          <p:attrName>style.visibility</p:attrName>
                                        </p:attrNameLst>
                                      </p:cBhvr>
                                      <p:to>
                                        <p:strVal val="visible"/>
                                      </p:to>
                                    </p:set>
                                    <p:animEffect transition="in" filter="circle(out)">
                                      <p:cBhvr>
                                        <p:cTn id="553" dur="1000"/>
                                        <p:tgtEl>
                                          <p:spTgt spid="207"/>
                                        </p:tgtEl>
                                      </p:cBhvr>
                                    </p:animEffect>
                                  </p:childTnLst>
                                </p:cTn>
                              </p:par>
                              <p:par>
                                <p:cTn id="554" presetID="6" presetClass="entr" presetSubtype="32" fill="hold" grpId="0" nodeType="withEffect">
                                  <p:stCondLst>
                                    <p:cond delay="0"/>
                                  </p:stCondLst>
                                  <p:childTnLst>
                                    <p:set>
                                      <p:cBhvr>
                                        <p:cTn id="555" dur="1" fill="hold">
                                          <p:stCondLst>
                                            <p:cond delay="0"/>
                                          </p:stCondLst>
                                        </p:cTn>
                                        <p:tgtEl>
                                          <p:spTgt spid="208"/>
                                        </p:tgtEl>
                                        <p:attrNameLst>
                                          <p:attrName>style.visibility</p:attrName>
                                        </p:attrNameLst>
                                      </p:cBhvr>
                                      <p:to>
                                        <p:strVal val="visible"/>
                                      </p:to>
                                    </p:set>
                                    <p:animEffect transition="in" filter="circle(out)">
                                      <p:cBhvr>
                                        <p:cTn id="556" dur="1000"/>
                                        <p:tgtEl>
                                          <p:spTgt spid="208"/>
                                        </p:tgtEl>
                                      </p:cBhvr>
                                    </p:animEffect>
                                  </p:childTnLst>
                                </p:cTn>
                              </p:par>
                              <p:par>
                                <p:cTn id="557" presetID="6" presetClass="entr" presetSubtype="32" fill="hold" grpId="0" nodeType="withEffect">
                                  <p:stCondLst>
                                    <p:cond delay="0"/>
                                  </p:stCondLst>
                                  <p:childTnLst>
                                    <p:set>
                                      <p:cBhvr>
                                        <p:cTn id="558" dur="1" fill="hold">
                                          <p:stCondLst>
                                            <p:cond delay="0"/>
                                          </p:stCondLst>
                                        </p:cTn>
                                        <p:tgtEl>
                                          <p:spTgt spid="209"/>
                                        </p:tgtEl>
                                        <p:attrNameLst>
                                          <p:attrName>style.visibility</p:attrName>
                                        </p:attrNameLst>
                                      </p:cBhvr>
                                      <p:to>
                                        <p:strVal val="visible"/>
                                      </p:to>
                                    </p:set>
                                    <p:animEffect transition="in" filter="circle(out)">
                                      <p:cBhvr>
                                        <p:cTn id="559" dur="1000"/>
                                        <p:tgtEl>
                                          <p:spTgt spid="209"/>
                                        </p:tgtEl>
                                      </p:cBhvr>
                                    </p:animEffect>
                                  </p:childTnLst>
                                </p:cTn>
                              </p:par>
                              <p:par>
                                <p:cTn id="560" presetID="6" presetClass="entr" presetSubtype="32" fill="hold" grpId="0" nodeType="withEffect">
                                  <p:stCondLst>
                                    <p:cond delay="0"/>
                                  </p:stCondLst>
                                  <p:childTnLst>
                                    <p:set>
                                      <p:cBhvr>
                                        <p:cTn id="561" dur="1" fill="hold">
                                          <p:stCondLst>
                                            <p:cond delay="0"/>
                                          </p:stCondLst>
                                        </p:cTn>
                                        <p:tgtEl>
                                          <p:spTgt spid="210"/>
                                        </p:tgtEl>
                                        <p:attrNameLst>
                                          <p:attrName>style.visibility</p:attrName>
                                        </p:attrNameLst>
                                      </p:cBhvr>
                                      <p:to>
                                        <p:strVal val="visible"/>
                                      </p:to>
                                    </p:set>
                                    <p:animEffect transition="in" filter="circle(out)">
                                      <p:cBhvr>
                                        <p:cTn id="562" dur="1000"/>
                                        <p:tgtEl>
                                          <p:spTgt spid="210"/>
                                        </p:tgtEl>
                                      </p:cBhvr>
                                    </p:animEffect>
                                  </p:childTnLst>
                                </p:cTn>
                              </p:par>
                              <p:par>
                                <p:cTn id="563" presetID="6" presetClass="entr" presetSubtype="32" fill="hold" grpId="0" nodeType="withEffect">
                                  <p:stCondLst>
                                    <p:cond delay="0"/>
                                  </p:stCondLst>
                                  <p:childTnLst>
                                    <p:set>
                                      <p:cBhvr>
                                        <p:cTn id="564" dur="1" fill="hold">
                                          <p:stCondLst>
                                            <p:cond delay="0"/>
                                          </p:stCondLst>
                                        </p:cTn>
                                        <p:tgtEl>
                                          <p:spTgt spid="211"/>
                                        </p:tgtEl>
                                        <p:attrNameLst>
                                          <p:attrName>style.visibility</p:attrName>
                                        </p:attrNameLst>
                                      </p:cBhvr>
                                      <p:to>
                                        <p:strVal val="visible"/>
                                      </p:to>
                                    </p:set>
                                    <p:animEffect transition="in" filter="circle(out)">
                                      <p:cBhvr>
                                        <p:cTn id="565" dur="1000"/>
                                        <p:tgtEl>
                                          <p:spTgt spid="211"/>
                                        </p:tgtEl>
                                      </p:cBhvr>
                                    </p:animEffect>
                                  </p:childTnLst>
                                </p:cTn>
                              </p:par>
                              <p:par>
                                <p:cTn id="566" presetID="6" presetClass="entr" presetSubtype="32" fill="hold" grpId="0" nodeType="withEffect">
                                  <p:stCondLst>
                                    <p:cond delay="0"/>
                                  </p:stCondLst>
                                  <p:childTnLst>
                                    <p:set>
                                      <p:cBhvr>
                                        <p:cTn id="567" dur="1" fill="hold">
                                          <p:stCondLst>
                                            <p:cond delay="0"/>
                                          </p:stCondLst>
                                        </p:cTn>
                                        <p:tgtEl>
                                          <p:spTgt spid="212"/>
                                        </p:tgtEl>
                                        <p:attrNameLst>
                                          <p:attrName>style.visibility</p:attrName>
                                        </p:attrNameLst>
                                      </p:cBhvr>
                                      <p:to>
                                        <p:strVal val="visible"/>
                                      </p:to>
                                    </p:set>
                                    <p:animEffect transition="in" filter="circle(out)">
                                      <p:cBhvr>
                                        <p:cTn id="568" dur="1000"/>
                                        <p:tgtEl>
                                          <p:spTgt spid="212"/>
                                        </p:tgtEl>
                                      </p:cBhvr>
                                    </p:animEffect>
                                  </p:childTnLst>
                                </p:cTn>
                              </p:par>
                              <p:par>
                                <p:cTn id="569" presetID="6" presetClass="entr" presetSubtype="32" fill="hold" grpId="0" nodeType="withEffect">
                                  <p:stCondLst>
                                    <p:cond delay="0"/>
                                  </p:stCondLst>
                                  <p:childTnLst>
                                    <p:set>
                                      <p:cBhvr>
                                        <p:cTn id="570" dur="1" fill="hold">
                                          <p:stCondLst>
                                            <p:cond delay="0"/>
                                          </p:stCondLst>
                                        </p:cTn>
                                        <p:tgtEl>
                                          <p:spTgt spid="213"/>
                                        </p:tgtEl>
                                        <p:attrNameLst>
                                          <p:attrName>style.visibility</p:attrName>
                                        </p:attrNameLst>
                                      </p:cBhvr>
                                      <p:to>
                                        <p:strVal val="visible"/>
                                      </p:to>
                                    </p:set>
                                    <p:animEffect transition="in" filter="circle(out)">
                                      <p:cBhvr>
                                        <p:cTn id="571" dur="1000"/>
                                        <p:tgtEl>
                                          <p:spTgt spid="213"/>
                                        </p:tgtEl>
                                      </p:cBhvr>
                                    </p:animEffect>
                                  </p:childTnLst>
                                </p:cTn>
                              </p:par>
                              <p:par>
                                <p:cTn id="572" presetID="6" presetClass="entr" presetSubtype="32" fill="hold" grpId="0" nodeType="withEffect">
                                  <p:stCondLst>
                                    <p:cond delay="0"/>
                                  </p:stCondLst>
                                  <p:childTnLst>
                                    <p:set>
                                      <p:cBhvr>
                                        <p:cTn id="573" dur="1" fill="hold">
                                          <p:stCondLst>
                                            <p:cond delay="0"/>
                                          </p:stCondLst>
                                        </p:cTn>
                                        <p:tgtEl>
                                          <p:spTgt spid="214"/>
                                        </p:tgtEl>
                                        <p:attrNameLst>
                                          <p:attrName>style.visibility</p:attrName>
                                        </p:attrNameLst>
                                      </p:cBhvr>
                                      <p:to>
                                        <p:strVal val="visible"/>
                                      </p:to>
                                    </p:set>
                                    <p:animEffect transition="in" filter="circle(out)">
                                      <p:cBhvr>
                                        <p:cTn id="574" dur="1000"/>
                                        <p:tgtEl>
                                          <p:spTgt spid="214"/>
                                        </p:tgtEl>
                                      </p:cBhvr>
                                    </p:animEffect>
                                  </p:childTnLst>
                                </p:cTn>
                              </p:par>
                              <p:par>
                                <p:cTn id="575" presetID="6" presetClass="entr" presetSubtype="32" fill="hold" grpId="0" nodeType="withEffect">
                                  <p:stCondLst>
                                    <p:cond delay="0"/>
                                  </p:stCondLst>
                                  <p:childTnLst>
                                    <p:set>
                                      <p:cBhvr>
                                        <p:cTn id="576" dur="1" fill="hold">
                                          <p:stCondLst>
                                            <p:cond delay="0"/>
                                          </p:stCondLst>
                                        </p:cTn>
                                        <p:tgtEl>
                                          <p:spTgt spid="215"/>
                                        </p:tgtEl>
                                        <p:attrNameLst>
                                          <p:attrName>style.visibility</p:attrName>
                                        </p:attrNameLst>
                                      </p:cBhvr>
                                      <p:to>
                                        <p:strVal val="visible"/>
                                      </p:to>
                                    </p:set>
                                    <p:animEffect transition="in" filter="circle(out)">
                                      <p:cBhvr>
                                        <p:cTn id="577" dur="1000"/>
                                        <p:tgtEl>
                                          <p:spTgt spid="215"/>
                                        </p:tgtEl>
                                      </p:cBhvr>
                                    </p:animEffect>
                                  </p:childTnLst>
                                </p:cTn>
                              </p:par>
                              <p:par>
                                <p:cTn id="578" presetID="6" presetClass="entr" presetSubtype="32" fill="hold" grpId="0" nodeType="withEffect">
                                  <p:stCondLst>
                                    <p:cond delay="0"/>
                                  </p:stCondLst>
                                  <p:childTnLst>
                                    <p:set>
                                      <p:cBhvr>
                                        <p:cTn id="579" dur="1" fill="hold">
                                          <p:stCondLst>
                                            <p:cond delay="0"/>
                                          </p:stCondLst>
                                        </p:cTn>
                                        <p:tgtEl>
                                          <p:spTgt spid="216"/>
                                        </p:tgtEl>
                                        <p:attrNameLst>
                                          <p:attrName>style.visibility</p:attrName>
                                        </p:attrNameLst>
                                      </p:cBhvr>
                                      <p:to>
                                        <p:strVal val="visible"/>
                                      </p:to>
                                    </p:set>
                                    <p:animEffect transition="in" filter="circle(out)">
                                      <p:cBhvr>
                                        <p:cTn id="580" dur="1000"/>
                                        <p:tgtEl>
                                          <p:spTgt spid="216"/>
                                        </p:tgtEl>
                                      </p:cBhvr>
                                    </p:animEffect>
                                  </p:childTnLst>
                                </p:cTn>
                              </p:par>
                              <p:par>
                                <p:cTn id="581" presetID="6" presetClass="entr" presetSubtype="32" fill="hold" grpId="0" nodeType="withEffect">
                                  <p:stCondLst>
                                    <p:cond delay="0"/>
                                  </p:stCondLst>
                                  <p:childTnLst>
                                    <p:set>
                                      <p:cBhvr>
                                        <p:cTn id="582" dur="1" fill="hold">
                                          <p:stCondLst>
                                            <p:cond delay="0"/>
                                          </p:stCondLst>
                                        </p:cTn>
                                        <p:tgtEl>
                                          <p:spTgt spid="217"/>
                                        </p:tgtEl>
                                        <p:attrNameLst>
                                          <p:attrName>style.visibility</p:attrName>
                                        </p:attrNameLst>
                                      </p:cBhvr>
                                      <p:to>
                                        <p:strVal val="visible"/>
                                      </p:to>
                                    </p:set>
                                    <p:animEffect transition="in" filter="circle(out)">
                                      <p:cBhvr>
                                        <p:cTn id="583" dur="1000"/>
                                        <p:tgtEl>
                                          <p:spTgt spid="217"/>
                                        </p:tgtEl>
                                      </p:cBhvr>
                                    </p:animEffect>
                                  </p:childTnLst>
                                </p:cTn>
                              </p:par>
                              <p:par>
                                <p:cTn id="584" presetID="6" presetClass="entr" presetSubtype="32" fill="hold" grpId="0" nodeType="withEffect">
                                  <p:stCondLst>
                                    <p:cond delay="0"/>
                                  </p:stCondLst>
                                  <p:childTnLst>
                                    <p:set>
                                      <p:cBhvr>
                                        <p:cTn id="585" dur="1" fill="hold">
                                          <p:stCondLst>
                                            <p:cond delay="0"/>
                                          </p:stCondLst>
                                        </p:cTn>
                                        <p:tgtEl>
                                          <p:spTgt spid="218"/>
                                        </p:tgtEl>
                                        <p:attrNameLst>
                                          <p:attrName>style.visibility</p:attrName>
                                        </p:attrNameLst>
                                      </p:cBhvr>
                                      <p:to>
                                        <p:strVal val="visible"/>
                                      </p:to>
                                    </p:set>
                                    <p:animEffect transition="in" filter="circle(out)">
                                      <p:cBhvr>
                                        <p:cTn id="586" dur="1000"/>
                                        <p:tgtEl>
                                          <p:spTgt spid="218"/>
                                        </p:tgtEl>
                                      </p:cBhvr>
                                    </p:animEffect>
                                  </p:childTnLst>
                                </p:cTn>
                              </p:par>
                              <p:par>
                                <p:cTn id="587" presetID="6" presetClass="entr" presetSubtype="32" fill="hold" grpId="0" nodeType="withEffect">
                                  <p:stCondLst>
                                    <p:cond delay="0"/>
                                  </p:stCondLst>
                                  <p:childTnLst>
                                    <p:set>
                                      <p:cBhvr>
                                        <p:cTn id="588" dur="1" fill="hold">
                                          <p:stCondLst>
                                            <p:cond delay="0"/>
                                          </p:stCondLst>
                                        </p:cTn>
                                        <p:tgtEl>
                                          <p:spTgt spid="219"/>
                                        </p:tgtEl>
                                        <p:attrNameLst>
                                          <p:attrName>style.visibility</p:attrName>
                                        </p:attrNameLst>
                                      </p:cBhvr>
                                      <p:to>
                                        <p:strVal val="visible"/>
                                      </p:to>
                                    </p:set>
                                    <p:animEffect transition="in" filter="circle(out)">
                                      <p:cBhvr>
                                        <p:cTn id="589" dur="1000"/>
                                        <p:tgtEl>
                                          <p:spTgt spid="219"/>
                                        </p:tgtEl>
                                      </p:cBhvr>
                                    </p:animEffect>
                                  </p:childTnLst>
                                </p:cTn>
                              </p:par>
                              <p:par>
                                <p:cTn id="590" presetID="6" presetClass="entr" presetSubtype="32" fill="hold" grpId="0" nodeType="withEffect">
                                  <p:stCondLst>
                                    <p:cond delay="0"/>
                                  </p:stCondLst>
                                  <p:childTnLst>
                                    <p:set>
                                      <p:cBhvr>
                                        <p:cTn id="591" dur="1" fill="hold">
                                          <p:stCondLst>
                                            <p:cond delay="0"/>
                                          </p:stCondLst>
                                        </p:cTn>
                                        <p:tgtEl>
                                          <p:spTgt spid="220"/>
                                        </p:tgtEl>
                                        <p:attrNameLst>
                                          <p:attrName>style.visibility</p:attrName>
                                        </p:attrNameLst>
                                      </p:cBhvr>
                                      <p:to>
                                        <p:strVal val="visible"/>
                                      </p:to>
                                    </p:set>
                                    <p:animEffect transition="in" filter="circle(out)">
                                      <p:cBhvr>
                                        <p:cTn id="592" dur="1000"/>
                                        <p:tgtEl>
                                          <p:spTgt spid="220"/>
                                        </p:tgtEl>
                                      </p:cBhvr>
                                    </p:animEffect>
                                  </p:childTnLst>
                                </p:cTn>
                              </p:par>
                              <p:par>
                                <p:cTn id="593" presetID="6" presetClass="entr" presetSubtype="32" fill="hold" grpId="0" nodeType="withEffect">
                                  <p:stCondLst>
                                    <p:cond delay="0"/>
                                  </p:stCondLst>
                                  <p:childTnLst>
                                    <p:set>
                                      <p:cBhvr>
                                        <p:cTn id="594" dur="1" fill="hold">
                                          <p:stCondLst>
                                            <p:cond delay="0"/>
                                          </p:stCondLst>
                                        </p:cTn>
                                        <p:tgtEl>
                                          <p:spTgt spid="221"/>
                                        </p:tgtEl>
                                        <p:attrNameLst>
                                          <p:attrName>style.visibility</p:attrName>
                                        </p:attrNameLst>
                                      </p:cBhvr>
                                      <p:to>
                                        <p:strVal val="visible"/>
                                      </p:to>
                                    </p:set>
                                    <p:animEffect transition="in" filter="circle(out)">
                                      <p:cBhvr>
                                        <p:cTn id="595" dur="1000"/>
                                        <p:tgtEl>
                                          <p:spTgt spid="221"/>
                                        </p:tgtEl>
                                      </p:cBhvr>
                                    </p:animEffect>
                                  </p:childTnLst>
                                </p:cTn>
                              </p:par>
                              <p:par>
                                <p:cTn id="596" presetID="6" presetClass="entr" presetSubtype="32" fill="hold" grpId="0" nodeType="withEffect">
                                  <p:stCondLst>
                                    <p:cond delay="0"/>
                                  </p:stCondLst>
                                  <p:childTnLst>
                                    <p:set>
                                      <p:cBhvr>
                                        <p:cTn id="597" dur="1" fill="hold">
                                          <p:stCondLst>
                                            <p:cond delay="0"/>
                                          </p:stCondLst>
                                        </p:cTn>
                                        <p:tgtEl>
                                          <p:spTgt spid="222"/>
                                        </p:tgtEl>
                                        <p:attrNameLst>
                                          <p:attrName>style.visibility</p:attrName>
                                        </p:attrNameLst>
                                      </p:cBhvr>
                                      <p:to>
                                        <p:strVal val="visible"/>
                                      </p:to>
                                    </p:set>
                                    <p:animEffect transition="in" filter="circle(out)">
                                      <p:cBhvr>
                                        <p:cTn id="598" dur="1000"/>
                                        <p:tgtEl>
                                          <p:spTgt spid="222"/>
                                        </p:tgtEl>
                                      </p:cBhvr>
                                    </p:animEffect>
                                  </p:childTnLst>
                                </p:cTn>
                              </p:par>
                              <p:par>
                                <p:cTn id="599" presetID="6" presetClass="entr" presetSubtype="32" fill="hold" grpId="0" nodeType="withEffect">
                                  <p:stCondLst>
                                    <p:cond delay="0"/>
                                  </p:stCondLst>
                                  <p:childTnLst>
                                    <p:set>
                                      <p:cBhvr>
                                        <p:cTn id="600" dur="1" fill="hold">
                                          <p:stCondLst>
                                            <p:cond delay="0"/>
                                          </p:stCondLst>
                                        </p:cTn>
                                        <p:tgtEl>
                                          <p:spTgt spid="223"/>
                                        </p:tgtEl>
                                        <p:attrNameLst>
                                          <p:attrName>style.visibility</p:attrName>
                                        </p:attrNameLst>
                                      </p:cBhvr>
                                      <p:to>
                                        <p:strVal val="visible"/>
                                      </p:to>
                                    </p:set>
                                    <p:animEffect transition="in" filter="circle(out)">
                                      <p:cBhvr>
                                        <p:cTn id="601" dur="1000"/>
                                        <p:tgtEl>
                                          <p:spTgt spid="223"/>
                                        </p:tgtEl>
                                      </p:cBhvr>
                                    </p:animEffect>
                                  </p:childTnLst>
                                </p:cTn>
                              </p:par>
                              <p:par>
                                <p:cTn id="602" presetID="6" presetClass="entr" presetSubtype="32" fill="hold" grpId="0" nodeType="withEffect">
                                  <p:stCondLst>
                                    <p:cond delay="0"/>
                                  </p:stCondLst>
                                  <p:childTnLst>
                                    <p:set>
                                      <p:cBhvr>
                                        <p:cTn id="603" dur="1" fill="hold">
                                          <p:stCondLst>
                                            <p:cond delay="0"/>
                                          </p:stCondLst>
                                        </p:cTn>
                                        <p:tgtEl>
                                          <p:spTgt spid="224"/>
                                        </p:tgtEl>
                                        <p:attrNameLst>
                                          <p:attrName>style.visibility</p:attrName>
                                        </p:attrNameLst>
                                      </p:cBhvr>
                                      <p:to>
                                        <p:strVal val="visible"/>
                                      </p:to>
                                    </p:set>
                                    <p:animEffect transition="in" filter="circle(out)">
                                      <p:cBhvr>
                                        <p:cTn id="604" dur="1000"/>
                                        <p:tgtEl>
                                          <p:spTgt spid="224"/>
                                        </p:tgtEl>
                                      </p:cBhvr>
                                    </p:animEffect>
                                  </p:childTnLst>
                                </p:cTn>
                              </p:par>
                              <p:par>
                                <p:cTn id="605" presetID="6" presetClass="entr" presetSubtype="32" fill="hold" grpId="0" nodeType="withEffect">
                                  <p:stCondLst>
                                    <p:cond delay="0"/>
                                  </p:stCondLst>
                                  <p:childTnLst>
                                    <p:set>
                                      <p:cBhvr>
                                        <p:cTn id="606" dur="1" fill="hold">
                                          <p:stCondLst>
                                            <p:cond delay="0"/>
                                          </p:stCondLst>
                                        </p:cTn>
                                        <p:tgtEl>
                                          <p:spTgt spid="225"/>
                                        </p:tgtEl>
                                        <p:attrNameLst>
                                          <p:attrName>style.visibility</p:attrName>
                                        </p:attrNameLst>
                                      </p:cBhvr>
                                      <p:to>
                                        <p:strVal val="visible"/>
                                      </p:to>
                                    </p:set>
                                    <p:animEffect transition="in" filter="circle(out)">
                                      <p:cBhvr>
                                        <p:cTn id="607" dur="1000"/>
                                        <p:tgtEl>
                                          <p:spTgt spid="225"/>
                                        </p:tgtEl>
                                      </p:cBhvr>
                                    </p:animEffect>
                                  </p:childTnLst>
                                </p:cTn>
                              </p:par>
                              <p:par>
                                <p:cTn id="608" presetID="6" presetClass="entr" presetSubtype="32" fill="hold" grpId="0" nodeType="withEffect">
                                  <p:stCondLst>
                                    <p:cond delay="0"/>
                                  </p:stCondLst>
                                  <p:childTnLst>
                                    <p:set>
                                      <p:cBhvr>
                                        <p:cTn id="609" dur="1" fill="hold">
                                          <p:stCondLst>
                                            <p:cond delay="0"/>
                                          </p:stCondLst>
                                        </p:cTn>
                                        <p:tgtEl>
                                          <p:spTgt spid="226"/>
                                        </p:tgtEl>
                                        <p:attrNameLst>
                                          <p:attrName>style.visibility</p:attrName>
                                        </p:attrNameLst>
                                      </p:cBhvr>
                                      <p:to>
                                        <p:strVal val="visible"/>
                                      </p:to>
                                    </p:set>
                                    <p:animEffect transition="in" filter="circle(out)">
                                      <p:cBhvr>
                                        <p:cTn id="610" dur="1000"/>
                                        <p:tgtEl>
                                          <p:spTgt spid="226"/>
                                        </p:tgtEl>
                                      </p:cBhvr>
                                    </p:animEffect>
                                  </p:childTnLst>
                                </p:cTn>
                              </p:par>
                              <p:par>
                                <p:cTn id="611" presetID="6" presetClass="entr" presetSubtype="32" fill="hold" grpId="0" nodeType="withEffect">
                                  <p:stCondLst>
                                    <p:cond delay="0"/>
                                  </p:stCondLst>
                                  <p:childTnLst>
                                    <p:set>
                                      <p:cBhvr>
                                        <p:cTn id="612" dur="1" fill="hold">
                                          <p:stCondLst>
                                            <p:cond delay="0"/>
                                          </p:stCondLst>
                                        </p:cTn>
                                        <p:tgtEl>
                                          <p:spTgt spid="227"/>
                                        </p:tgtEl>
                                        <p:attrNameLst>
                                          <p:attrName>style.visibility</p:attrName>
                                        </p:attrNameLst>
                                      </p:cBhvr>
                                      <p:to>
                                        <p:strVal val="visible"/>
                                      </p:to>
                                    </p:set>
                                    <p:animEffect transition="in" filter="circle(out)">
                                      <p:cBhvr>
                                        <p:cTn id="613" dur="1000"/>
                                        <p:tgtEl>
                                          <p:spTgt spid="227"/>
                                        </p:tgtEl>
                                      </p:cBhvr>
                                    </p:animEffect>
                                  </p:childTnLst>
                                </p:cTn>
                              </p:par>
                              <p:par>
                                <p:cTn id="614" presetID="6" presetClass="entr" presetSubtype="32" fill="hold" grpId="0" nodeType="withEffect">
                                  <p:stCondLst>
                                    <p:cond delay="0"/>
                                  </p:stCondLst>
                                  <p:childTnLst>
                                    <p:set>
                                      <p:cBhvr>
                                        <p:cTn id="615" dur="1" fill="hold">
                                          <p:stCondLst>
                                            <p:cond delay="0"/>
                                          </p:stCondLst>
                                        </p:cTn>
                                        <p:tgtEl>
                                          <p:spTgt spid="228"/>
                                        </p:tgtEl>
                                        <p:attrNameLst>
                                          <p:attrName>style.visibility</p:attrName>
                                        </p:attrNameLst>
                                      </p:cBhvr>
                                      <p:to>
                                        <p:strVal val="visible"/>
                                      </p:to>
                                    </p:set>
                                    <p:animEffect transition="in" filter="circle(out)">
                                      <p:cBhvr>
                                        <p:cTn id="616" dur="1000"/>
                                        <p:tgtEl>
                                          <p:spTgt spid="228"/>
                                        </p:tgtEl>
                                      </p:cBhvr>
                                    </p:animEffect>
                                  </p:childTnLst>
                                </p:cTn>
                              </p:par>
                              <p:par>
                                <p:cTn id="617" presetID="6" presetClass="entr" presetSubtype="32" fill="hold" grpId="0" nodeType="withEffect">
                                  <p:stCondLst>
                                    <p:cond delay="0"/>
                                  </p:stCondLst>
                                  <p:childTnLst>
                                    <p:set>
                                      <p:cBhvr>
                                        <p:cTn id="618" dur="1" fill="hold">
                                          <p:stCondLst>
                                            <p:cond delay="0"/>
                                          </p:stCondLst>
                                        </p:cTn>
                                        <p:tgtEl>
                                          <p:spTgt spid="229"/>
                                        </p:tgtEl>
                                        <p:attrNameLst>
                                          <p:attrName>style.visibility</p:attrName>
                                        </p:attrNameLst>
                                      </p:cBhvr>
                                      <p:to>
                                        <p:strVal val="visible"/>
                                      </p:to>
                                    </p:set>
                                    <p:animEffect transition="in" filter="circle(out)">
                                      <p:cBhvr>
                                        <p:cTn id="619" dur="1000"/>
                                        <p:tgtEl>
                                          <p:spTgt spid="229"/>
                                        </p:tgtEl>
                                      </p:cBhvr>
                                    </p:animEffect>
                                  </p:childTnLst>
                                </p:cTn>
                              </p:par>
                              <p:par>
                                <p:cTn id="620" presetID="6" presetClass="entr" presetSubtype="32" fill="hold" grpId="0" nodeType="withEffect">
                                  <p:stCondLst>
                                    <p:cond delay="0"/>
                                  </p:stCondLst>
                                  <p:childTnLst>
                                    <p:set>
                                      <p:cBhvr>
                                        <p:cTn id="621" dur="1" fill="hold">
                                          <p:stCondLst>
                                            <p:cond delay="0"/>
                                          </p:stCondLst>
                                        </p:cTn>
                                        <p:tgtEl>
                                          <p:spTgt spid="230"/>
                                        </p:tgtEl>
                                        <p:attrNameLst>
                                          <p:attrName>style.visibility</p:attrName>
                                        </p:attrNameLst>
                                      </p:cBhvr>
                                      <p:to>
                                        <p:strVal val="visible"/>
                                      </p:to>
                                    </p:set>
                                    <p:animEffect transition="in" filter="circle(out)">
                                      <p:cBhvr>
                                        <p:cTn id="622" dur="1000"/>
                                        <p:tgtEl>
                                          <p:spTgt spid="230"/>
                                        </p:tgtEl>
                                      </p:cBhvr>
                                    </p:animEffect>
                                  </p:childTnLst>
                                </p:cTn>
                              </p:par>
                              <p:par>
                                <p:cTn id="623" presetID="6" presetClass="entr" presetSubtype="32" fill="hold" grpId="0" nodeType="withEffect">
                                  <p:stCondLst>
                                    <p:cond delay="0"/>
                                  </p:stCondLst>
                                  <p:childTnLst>
                                    <p:set>
                                      <p:cBhvr>
                                        <p:cTn id="624" dur="1" fill="hold">
                                          <p:stCondLst>
                                            <p:cond delay="0"/>
                                          </p:stCondLst>
                                        </p:cTn>
                                        <p:tgtEl>
                                          <p:spTgt spid="231"/>
                                        </p:tgtEl>
                                        <p:attrNameLst>
                                          <p:attrName>style.visibility</p:attrName>
                                        </p:attrNameLst>
                                      </p:cBhvr>
                                      <p:to>
                                        <p:strVal val="visible"/>
                                      </p:to>
                                    </p:set>
                                    <p:animEffect transition="in" filter="circle(out)">
                                      <p:cBhvr>
                                        <p:cTn id="625" dur="1000"/>
                                        <p:tgtEl>
                                          <p:spTgt spid="231"/>
                                        </p:tgtEl>
                                      </p:cBhvr>
                                    </p:animEffect>
                                  </p:childTnLst>
                                </p:cTn>
                              </p:par>
                              <p:par>
                                <p:cTn id="626" presetID="6" presetClass="entr" presetSubtype="32" fill="hold" grpId="0" nodeType="withEffect">
                                  <p:stCondLst>
                                    <p:cond delay="0"/>
                                  </p:stCondLst>
                                  <p:childTnLst>
                                    <p:set>
                                      <p:cBhvr>
                                        <p:cTn id="627" dur="1" fill="hold">
                                          <p:stCondLst>
                                            <p:cond delay="0"/>
                                          </p:stCondLst>
                                        </p:cTn>
                                        <p:tgtEl>
                                          <p:spTgt spid="232"/>
                                        </p:tgtEl>
                                        <p:attrNameLst>
                                          <p:attrName>style.visibility</p:attrName>
                                        </p:attrNameLst>
                                      </p:cBhvr>
                                      <p:to>
                                        <p:strVal val="visible"/>
                                      </p:to>
                                    </p:set>
                                    <p:animEffect transition="in" filter="circle(out)">
                                      <p:cBhvr>
                                        <p:cTn id="628" dur="1000"/>
                                        <p:tgtEl>
                                          <p:spTgt spid="232"/>
                                        </p:tgtEl>
                                      </p:cBhvr>
                                    </p:animEffect>
                                  </p:childTnLst>
                                </p:cTn>
                              </p:par>
                              <p:par>
                                <p:cTn id="629" presetID="6" presetClass="entr" presetSubtype="32" fill="hold" grpId="0" nodeType="withEffect">
                                  <p:stCondLst>
                                    <p:cond delay="0"/>
                                  </p:stCondLst>
                                  <p:childTnLst>
                                    <p:set>
                                      <p:cBhvr>
                                        <p:cTn id="630" dur="1" fill="hold">
                                          <p:stCondLst>
                                            <p:cond delay="0"/>
                                          </p:stCondLst>
                                        </p:cTn>
                                        <p:tgtEl>
                                          <p:spTgt spid="233"/>
                                        </p:tgtEl>
                                        <p:attrNameLst>
                                          <p:attrName>style.visibility</p:attrName>
                                        </p:attrNameLst>
                                      </p:cBhvr>
                                      <p:to>
                                        <p:strVal val="visible"/>
                                      </p:to>
                                    </p:set>
                                    <p:animEffect transition="in" filter="circle(out)">
                                      <p:cBhvr>
                                        <p:cTn id="631" dur="1000"/>
                                        <p:tgtEl>
                                          <p:spTgt spid="233"/>
                                        </p:tgtEl>
                                      </p:cBhvr>
                                    </p:animEffect>
                                  </p:childTnLst>
                                </p:cTn>
                              </p:par>
                              <p:par>
                                <p:cTn id="632" presetID="6" presetClass="entr" presetSubtype="32" fill="hold" grpId="0" nodeType="withEffect">
                                  <p:stCondLst>
                                    <p:cond delay="0"/>
                                  </p:stCondLst>
                                  <p:childTnLst>
                                    <p:set>
                                      <p:cBhvr>
                                        <p:cTn id="633" dur="1" fill="hold">
                                          <p:stCondLst>
                                            <p:cond delay="0"/>
                                          </p:stCondLst>
                                        </p:cTn>
                                        <p:tgtEl>
                                          <p:spTgt spid="234"/>
                                        </p:tgtEl>
                                        <p:attrNameLst>
                                          <p:attrName>style.visibility</p:attrName>
                                        </p:attrNameLst>
                                      </p:cBhvr>
                                      <p:to>
                                        <p:strVal val="visible"/>
                                      </p:to>
                                    </p:set>
                                    <p:animEffect transition="in" filter="circle(out)">
                                      <p:cBhvr>
                                        <p:cTn id="634" dur="1000"/>
                                        <p:tgtEl>
                                          <p:spTgt spid="234"/>
                                        </p:tgtEl>
                                      </p:cBhvr>
                                    </p:animEffect>
                                  </p:childTnLst>
                                </p:cTn>
                              </p:par>
                              <p:par>
                                <p:cTn id="635" presetID="6" presetClass="entr" presetSubtype="32" fill="hold" grpId="0" nodeType="withEffect">
                                  <p:stCondLst>
                                    <p:cond delay="0"/>
                                  </p:stCondLst>
                                  <p:childTnLst>
                                    <p:set>
                                      <p:cBhvr>
                                        <p:cTn id="636" dur="1" fill="hold">
                                          <p:stCondLst>
                                            <p:cond delay="0"/>
                                          </p:stCondLst>
                                        </p:cTn>
                                        <p:tgtEl>
                                          <p:spTgt spid="235"/>
                                        </p:tgtEl>
                                        <p:attrNameLst>
                                          <p:attrName>style.visibility</p:attrName>
                                        </p:attrNameLst>
                                      </p:cBhvr>
                                      <p:to>
                                        <p:strVal val="visible"/>
                                      </p:to>
                                    </p:set>
                                    <p:animEffect transition="in" filter="circle(out)">
                                      <p:cBhvr>
                                        <p:cTn id="637" dur="1000"/>
                                        <p:tgtEl>
                                          <p:spTgt spid="235"/>
                                        </p:tgtEl>
                                      </p:cBhvr>
                                    </p:animEffect>
                                  </p:childTnLst>
                                </p:cTn>
                              </p:par>
                              <p:par>
                                <p:cTn id="638" presetID="6" presetClass="entr" presetSubtype="32" fill="hold" grpId="0" nodeType="withEffect">
                                  <p:stCondLst>
                                    <p:cond delay="0"/>
                                  </p:stCondLst>
                                  <p:childTnLst>
                                    <p:set>
                                      <p:cBhvr>
                                        <p:cTn id="639" dur="1" fill="hold">
                                          <p:stCondLst>
                                            <p:cond delay="0"/>
                                          </p:stCondLst>
                                        </p:cTn>
                                        <p:tgtEl>
                                          <p:spTgt spid="236"/>
                                        </p:tgtEl>
                                        <p:attrNameLst>
                                          <p:attrName>style.visibility</p:attrName>
                                        </p:attrNameLst>
                                      </p:cBhvr>
                                      <p:to>
                                        <p:strVal val="visible"/>
                                      </p:to>
                                    </p:set>
                                    <p:animEffect transition="in" filter="circle(out)">
                                      <p:cBhvr>
                                        <p:cTn id="640" dur="1000"/>
                                        <p:tgtEl>
                                          <p:spTgt spid="236"/>
                                        </p:tgtEl>
                                      </p:cBhvr>
                                    </p:animEffect>
                                  </p:childTnLst>
                                </p:cTn>
                              </p:par>
                              <p:par>
                                <p:cTn id="641" presetID="6" presetClass="entr" presetSubtype="32" fill="hold" grpId="0" nodeType="withEffect">
                                  <p:stCondLst>
                                    <p:cond delay="0"/>
                                  </p:stCondLst>
                                  <p:childTnLst>
                                    <p:set>
                                      <p:cBhvr>
                                        <p:cTn id="642" dur="1" fill="hold">
                                          <p:stCondLst>
                                            <p:cond delay="0"/>
                                          </p:stCondLst>
                                        </p:cTn>
                                        <p:tgtEl>
                                          <p:spTgt spid="237"/>
                                        </p:tgtEl>
                                        <p:attrNameLst>
                                          <p:attrName>style.visibility</p:attrName>
                                        </p:attrNameLst>
                                      </p:cBhvr>
                                      <p:to>
                                        <p:strVal val="visible"/>
                                      </p:to>
                                    </p:set>
                                    <p:animEffect transition="in" filter="circle(out)">
                                      <p:cBhvr>
                                        <p:cTn id="643" dur="1000"/>
                                        <p:tgtEl>
                                          <p:spTgt spid="237"/>
                                        </p:tgtEl>
                                      </p:cBhvr>
                                    </p:animEffect>
                                  </p:childTnLst>
                                </p:cTn>
                              </p:par>
                              <p:par>
                                <p:cTn id="644" presetID="6" presetClass="entr" presetSubtype="32" fill="hold" grpId="0" nodeType="withEffect">
                                  <p:stCondLst>
                                    <p:cond delay="0"/>
                                  </p:stCondLst>
                                  <p:childTnLst>
                                    <p:set>
                                      <p:cBhvr>
                                        <p:cTn id="645" dur="1" fill="hold">
                                          <p:stCondLst>
                                            <p:cond delay="0"/>
                                          </p:stCondLst>
                                        </p:cTn>
                                        <p:tgtEl>
                                          <p:spTgt spid="238"/>
                                        </p:tgtEl>
                                        <p:attrNameLst>
                                          <p:attrName>style.visibility</p:attrName>
                                        </p:attrNameLst>
                                      </p:cBhvr>
                                      <p:to>
                                        <p:strVal val="visible"/>
                                      </p:to>
                                    </p:set>
                                    <p:animEffect transition="in" filter="circle(out)">
                                      <p:cBhvr>
                                        <p:cTn id="646" dur="1000"/>
                                        <p:tgtEl>
                                          <p:spTgt spid="238"/>
                                        </p:tgtEl>
                                      </p:cBhvr>
                                    </p:animEffect>
                                  </p:childTnLst>
                                </p:cTn>
                              </p:par>
                              <p:par>
                                <p:cTn id="647" presetID="6" presetClass="entr" presetSubtype="32" fill="hold" grpId="0" nodeType="withEffect">
                                  <p:stCondLst>
                                    <p:cond delay="0"/>
                                  </p:stCondLst>
                                  <p:childTnLst>
                                    <p:set>
                                      <p:cBhvr>
                                        <p:cTn id="648" dur="1" fill="hold">
                                          <p:stCondLst>
                                            <p:cond delay="0"/>
                                          </p:stCondLst>
                                        </p:cTn>
                                        <p:tgtEl>
                                          <p:spTgt spid="239"/>
                                        </p:tgtEl>
                                        <p:attrNameLst>
                                          <p:attrName>style.visibility</p:attrName>
                                        </p:attrNameLst>
                                      </p:cBhvr>
                                      <p:to>
                                        <p:strVal val="visible"/>
                                      </p:to>
                                    </p:set>
                                    <p:animEffect transition="in" filter="circle(out)">
                                      <p:cBhvr>
                                        <p:cTn id="649" dur="1000"/>
                                        <p:tgtEl>
                                          <p:spTgt spid="239"/>
                                        </p:tgtEl>
                                      </p:cBhvr>
                                    </p:animEffect>
                                  </p:childTnLst>
                                </p:cTn>
                              </p:par>
                              <p:par>
                                <p:cTn id="650" presetID="6" presetClass="entr" presetSubtype="32" fill="hold" grpId="0" nodeType="withEffect">
                                  <p:stCondLst>
                                    <p:cond delay="0"/>
                                  </p:stCondLst>
                                  <p:childTnLst>
                                    <p:set>
                                      <p:cBhvr>
                                        <p:cTn id="651" dur="1" fill="hold">
                                          <p:stCondLst>
                                            <p:cond delay="0"/>
                                          </p:stCondLst>
                                        </p:cTn>
                                        <p:tgtEl>
                                          <p:spTgt spid="240"/>
                                        </p:tgtEl>
                                        <p:attrNameLst>
                                          <p:attrName>style.visibility</p:attrName>
                                        </p:attrNameLst>
                                      </p:cBhvr>
                                      <p:to>
                                        <p:strVal val="visible"/>
                                      </p:to>
                                    </p:set>
                                    <p:animEffect transition="in" filter="circle(out)">
                                      <p:cBhvr>
                                        <p:cTn id="652" dur="1000"/>
                                        <p:tgtEl>
                                          <p:spTgt spid="240"/>
                                        </p:tgtEl>
                                      </p:cBhvr>
                                    </p:animEffect>
                                  </p:childTnLst>
                                </p:cTn>
                              </p:par>
                              <p:par>
                                <p:cTn id="653" presetID="6" presetClass="entr" presetSubtype="32" fill="hold" grpId="0" nodeType="withEffect">
                                  <p:stCondLst>
                                    <p:cond delay="0"/>
                                  </p:stCondLst>
                                  <p:childTnLst>
                                    <p:set>
                                      <p:cBhvr>
                                        <p:cTn id="654" dur="1" fill="hold">
                                          <p:stCondLst>
                                            <p:cond delay="0"/>
                                          </p:stCondLst>
                                        </p:cTn>
                                        <p:tgtEl>
                                          <p:spTgt spid="241"/>
                                        </p:tgtEl>
                                        <p:attrNameLst>
                                          <p:attrName>style.visibility</p:attrName>
                                        </p:attrNameLst>
                                      </p:cBhvr>
                                      <p:to>
                                        <p:strVal val="visible"/>
                                      </p:to>
                                    </p:set>
                                    <p:animEffect transition="in" filter="circle(out)">
                                      <p:cBhvr>
                                        <p:cTn id="655" dur="1000"/>
                                        <p:tgtEl>
                                          <p:spTgt spid="241"/>
                                        </p:tgtEl>
                                      </p:cBhvr>
                                    </p:animEffect>
                                  </p:childTnLst>
                                </p:cTn>
                              </p:par>
                              <p:par>
                                <p:cTn id="656" presetID="6" presetClass="entr" presetSubtype="32" fill="hold" grpId="0" nodeType="withEffect">
                                  <p:stCondLst>
                                    <p:cond delay="0"/>
                                  </p:stCondLst>
                                  <p:childTnLst>
                                    <p:set>
                                      <p:cBhvr>
                                        <p:cTn id="657" dur="1" fill="hold">
                                          <p:stCondLst>
                                            <p:cond delay="0"/>
                                          </p:stCondLst>
                                        </p:cTn>
                                        <p:tgtEl>
                                          <p:spTgt spid="242"/>
                                        </p:tgtEl>
                                        <p:attrNameLst>
                                          <p:attrName>style.visibility</p:attrName>
                                        </p:attrNameLst>
                                      </p:cBhvr>
                                      <p:to>
                                        <p:strVal val="visible"/>
                                      </p:to>
                                    </p:set>
                                    <p:animEffect transition="in" filter="circle(out)">
                                      <p:cBhvr>
                                        <p:cTn id="658" dur="1000"/>
                                        <p:tgtEl>
                                          <p:spTgt spid="242"/>
                                        </p:tgtEl>
                                      </p:cBhvr>
                                    </p:animEffect>
                                  </p:childTnLst>
                                </p:cTn>
                              </p:par>
                              <p:par>
                                <p:cTn id="659" presetID="6" presetClass="entr" presetSubtype="32" fill="hold" grpId="0" nodeType="withEffect">
                                  <p:stCondLst>
                                    <p:cond delay="0"/>
                                  </p:stCondLst>
                                  <p:childTnLst>
                                    <p:set>
                                      <p:cBhvr>
                                        <p:cTn id="660" dur="1" fill="hold">
                                          <p:stCondLst>
                                            <p:cond delay="0"/>
                                          </p:stCondLst>
                                        </p:cTn>
                                        <p:tgtEl>
                                          <p:spTgt spid="243"/>
                                        </p:tgtEl>
                                        <p:attrNameLst>
                                          <p:attrName>style.visibility</p:attrName>
                                        </p:attrNameLst>
                                      </p:cBhvr>
                                      <p:to>
                                        <p:strVal val="visible"/>
                                      </p:to>
                                    </p:set>
                                    <p:animEffect transition="in" filter="circle(out)">
                                      <p:cBhvr>
                                        <p:cTn id="661" dur="1000"/>
                                        <p:tgtEl>
                                          <p:spTgt spid="243"/>
                                        </p:tgtEl>
                                      </p:cBhvr>
                                    </p:animEffect>
                                  </p:childTnLst>
                                </p:cTn>
                              </p:par>
                              <p:par>
                                <p:cTn id="662" presetID="6" presetClass="entr" presetSubtype="32" fill="hold" grpId="0" nodeType="withEffect">
                                  <p:stCondLst>
                                    <p:cond delay="0"/>
                                  </p:stCondLst>
                                  <p:childTnLst>
                                    <p:set>
                                      <p:cBhvr>
                                        <p:cTn id="663" dur="1" fill="hold">
                                          <p:stCondLst>
                                            <p:cond delay="0"/>
                                          </p:stCondLst>
                                        </p:cTn>
                                        <p:tgtEl>
                                          <p:spTgt spid="244"/>
                                        </p:tgtEl>
                                        <p:attrNameLst>
                                          <p:attrName>style.visibility</p:attrName>
                                        </p:attrNameLst>
                                      </p:cBhvr>
                                      <p:to>
                                        <p:strVal val="visible"/>
                                      </p:to>
                                    </p:set>
                                    <p:animEffect transition="in" filter="circle(out)">
                                      <p:cBhvr>
                                        <p:cTn id="664" dur="1000"/>
                                        <p:tgtEl>
                                          <p:spTgt spid="244"/>
                                        </p:tgtEl>
                                      </p:cBhvr>
                                    </p:animEffect>
                                  </p:childTnLst>
                                </p:cTn>
                              </p:par>
                              <p:par>
                                <p:cTn id="665" presetID="6" presetClass="entr" presetSubtype="32" fill="hold" grpId="0" nodeType="withEffect">
                                  <p:stCondLst>
                                    <p:cond delay="0"/>
                                  </p:stCondLst>
                                  <p:childTnLst>
                                    <p:set>
                                      <p:cBhvr>
                                        <p:cTn id="666" dur="1" fill="hold">
                                          <p:stCondLst>
                                            <p:cond delay="0"/>
                                          </p:stCondLst>
                                        </p:cTn>
                                        <p:tgtEl>
                                          <p:spTgt spid="245"/>
                                        </p:tgtEl>
                                        <p:attrNameLst>
                                          <p:attrName>style.visibility</p:attrName>
                                        </p:attrNameLst>
                                      </p:cBhvr>
                                      <p:to>
                                        <p:strVal val="visible"/>
                                      </p:to>
                                    </p:set>
                                    <p:animEffect transition="in" filter="circle(out)">
                                      <p:cBhvr>
                                        <p:cTn id="667" dur="1000"/>
                                        <p:tgtEl>
                                          <p:spTgt spid="245"/>
                                        </p:tgtEl>
                                      </p:cBhvr>
                                    </p:animEffect>
                                  </p:childTnLst>
                                </p:cTn>
                              </p:par>
                              <p:par>
                                <p:cTn id="668" presetID="6" presetClass="entr" presetSubtype="32" fill="hold" grpId="0" nodeType="withEffect">
                                  <p:stCondLst>
                                    <p:cond delay="0"/>
                                  </p:stCondLst>
                                  <p:childTnLst>
                                    <p:set>
                                      <p:cBhvr>
                                        <p:cTn id="669" dur="1" fill="hold">
                                          <p:stCondLst>
                                            <p:cond delay="0"/>
                                          </p:stCondLst>
                                        </p:cTn>
                                        <p:tgtEl>
                                          <p:spTgt spid="246"/>
                                        </p:tgtEl>
                                        <p:attrNameLst>
                                          <p:attrName>style.visibility</p:attrName>
                                        </p:attrNameLst>
                                      </p:cBhvr>
                                      <p:to>
                                        <p:strVal val="visible"/>
                                      </p:to>
                                    </p:set>
                                    <p:animEffect transition="in" filter="circle(out)">
                                      <p:cBhvr>
                                        <p:cTn id="670" dur="1000"/>
                                        <p:tgtEl>
                                          <p:spTgt spid="246"/>
                                        </p:tgtEl>
                                      </p:cBhvr>
                                    </p:animEffect>
                                  </p:childTnLst>
                                </p:cTn>
                              </p:par>
                              <p:par>
                                <p:cTn id="671" presetID="6" presetClass="entr" presetSubtype="32" fill="hold" grpId="0" nodeType="withEffect">
                                  <p:stCondLst>
                                    <p:cond delay="0"/>
                                  </p:stCondLst>
                                  <p:childTnLst>
                                    <p:set>
                                      <p:cBhvr>
                                        <p:cTn id="672" dur="1" fill="hold">
                                          <p:stCondLst>
                                            <p:cond delay="0"/>
                                          </p:stCondLst>
                                        </p:cTn>
                                        <p:tgtEl>
                                          <p:spTgt spid="247"/>
                                        </p:tgtEl>
                                        <p:attrNameLst>
                                          <p:attrName>style.visibility</p:attrName>
                                        </p:attrNameLst>
                                      </p:cBhvr>
                                      <p:to>
                                        <p:strVal val="visible"/>
                                      </p:to>
                                    </p:set>
                                    <p:animEffect transition="in" filter="circle(out)">
                                      <p:cBhvr>
                                        <p:cTn id="673" dur="1000"/>
                                        <p:tgtEl>
                                          <p:spTgt spid="247"/>
                                        </p:tgtEl>
                                      </p:cBhvr>
                                    </p:animEffect>
                                  </p:childTnLst>
                                </p:cTn>
                              </p:par>
                              <p:par>
                                <p:cTn id="674" presetID="6" presetClass="entr" presetSubtype="32" fill="hold" grpId="0" nodeType="withEffect">
                                  <p:stCondLst>
                                    <p:cond delay="0"/>
                                  </p:stCondLst>
                                  <p:childTnLst>
                                    <p:set>
                                      <p:cBhvr>
                                        <p:cTn id="675" dur="1" fill="hold">
                                          <p:stCondLst>
                                            <p:cond delay="0"/>
                                          </p:stCondLst>
                                        </p:cTn>
                                        <p:tgtEl>
                                          <p:spTgt spid="248"/>
                                        </p:tgtEl>
                                        <p:attrNameLst>
                                          <p:attrName>style.visibility</p:attrName>
                                        </p:attrNameLst>
                                      </p:cBhvr>
                                      <p:to>
                                        <p:strVal val="visible"/>
                                      </p:to>
                                    </p:set>
                                    <p:animEffect transition="in" filter="circle(out)">
                                      <p:cBhvr>
                                        <p:cTn id="676" dur="1000"/>
                                        <p:tgtEl>
                                          <p:spTgt spid="248"/>
                                        </p:tgtEl>
                                      </p:cBhvr>
                                    </p:animEffect>
                                  </p:childTnLst>
                                </p:cTn>
                              </p:par>
                              <p:par>
                                <p:cTn id="677" presetID="6" presetClass="entr" presetSubtype="32" fill="hold" grpId="0" nodeType="withEffect">
                                  <p:stCondLst>
                                    <p:cond delay="0"/>
                                  </p:stCondLst>
                                  <p:childTnLst>
                                    <p:set>
                                      <p:cBhvr>
                                        <p:cTn id="678" dur="1" fill="hold">
                                          <p:stCondLst>
                                            <p:cond delay="0"/>
                                          </p:stCondLst>
                                        </p:cTn>
                                        <p:tgtEl>
                                          <p:spTgt spid="249"/>
                                        </p:tgtEl>
                                        <p:attrNameLst>
                                          <p:attrName>style.visibility</p:attrName>
                                        </p:attrNameLst>
                                      </p:cBhvr>
                                      <p:to>
                                        <p:strVal val="visible"/>
                                      </p:to>
                                    </p:set>
                                    <p:animEffect transition="in" filter="circle(out)">
                                      <p:cBhvr>
                                        <p:cTn id="679" dur="1000"/>
                                        <p:tgtEl>
                                          <p:spTgt spid="249"/>
                                        </p:tgtEl>
                                      </p:cBhvr>
                                    </p:animEffect>
                                  </p:childTnLst>
                                </p:cTn>
                              </p:par>
                              <p:par>
                                <p:cTn id="680" presetID="6" presetClass="entr" presetSubtype="32" fill="hold" grpId="0" nodeType="withEffect">
                                  <p:stCondLst>
                                    <p:cond delay="0"/>
                                  </p:stCondLst>
                                  <p:childTnLst>
                                    <p:set>
                                      <p:cBhvr>
                                        <p:cTn id="681" dur="1" fill="hold">
                                          <p:stCondLst>
                                            <p:cond delay="0"/>
                                          </p:stCondLst>
                                        </p:cTn>
                                        <p:tgtEl>
                                          <p:spTgt spid="278"/>
                                        </p:tgtEl>
                                        <p:attrNameLst>
                                          <p:attrName>style.visibility</p:attrName>
                                        </p:attrNameLst>
                                      </p:cBhvr>
                                      <p:to>
                                        <p:strVal val="visible"/>
                                      </p:to>
                                    </p:set>
                                    <p:animEffect transition="in" filter="circle(out)">
                                      <p:cBhvr>
                                        <p:cTn id="682" dur="1000"/>
                                        <p:tgtEl>
                                          <p:spTgt spid="278"/>
                                        </p:tgtEl>
                                      </p:cBhvr>
                                    </p:animEffect>
                                  </p:childTnLst>
                                </p:cTn>
                              </p:par>
                              <p:par>
                                <p:cTn id="683" presetID="10" presetClass="entr" presetSubtype="0" fill="hold" grpId="0" nodeType="withEffect">
                                  <p:stCondLst>
                                    <p:cond delay="1000"/>
                                  </p:stCondLst>
                                  <p:childTnLst>
                                    <p:set>
                                      <p:cBhvr>
                                        <p:cTn id="684" dur="1" fill="hold">
                                          <p:stCondLst>
                                            <p:cond delay="0"/>
                                          </p:stCondLst>
                                        </p:cTn>
                                        <p:tgtEl>
                                          <p:spTgt spid="290"/>
                                        </p:tgtEl>
                                        <p:attrNameLst>
                                          <p:attrName>style.visibility</p:attrName>
                                        </p:attrNameLst>
                                      </p:cBhvr>
                                      <p:to>
                                        <p:strVal val="visible"/>
                                      </p:to>
                                    </p:set>
                                    <p:animEffect transition="in" filter="fade">
                                      <p:cBhvr>
                                        <p:cTn id="685" dur="100"/>
                                        <p:tgtEl>
                                          <p:spTgt spid="290"/>
                                        </p:tgtEl>
                                      </p:cBhvr>
                                    </p:animEffect>
                                  </p:childTnLst>
                                </p:cTn>
                              </p:par>
                              <p:par>
                                <p:cTn id="686" presetID="0" presetClass="path" presetSubtype="0" decel="50000" fill="hold" grpId="1" nodeType="withEffect">
                                  <p:stCondLst>
                                    <p:cond delay="1000"/>
                                  </p:stCondLst>
                                  <p:childTnLst>
                                    <p:animMotion origin="layout" path="M 3.125E-6 -0.00023 C -0.04727 0.06227 -0.09766 -0.16574 -0.17136 -0.07616 " pathEditMode="relative" rAng="0" ptsTypes="AA">
                                      <p:cBhvr>
                                        <p:cTn id="687" dur="1000" fill="hold"/>
                                        <p:tgtEl>
                                          <p:spTgt spid="290"/>
                                        </p:tgtEl>
                                        <p:attrNameLst>
                                          <p:attrName>ppt_x</p:attrName>
                                          <p:attrName>ppt_y</p:attrName>
                                        </p:attrNameLst>
                                      </p:cBhvr>
                                      <p:rCtr x="-8568" y="-4329"/>
                                    </p:animMotion>
                                  </p:childTnLst>
                                </p:cTn>
                              </p:par>
                              <p:par>
                                <p:cTn id="688" presetID="6" presetClass="emph" presetSubtype="0" fill="hold" grpId="2" nodeType="withEffect">
                                  <p:stCondLst>
                                    <p:cond delay="1500"/>
                                  </p:stCondLst>
                                  <p:childTnLst>
                                    <p:animScale>
                                      <p:cBhvr>
                                        <p:cTn id="689" dur="500" fill="hold"/>
                                        <p:tgtEl>
                                          <p:spTgt spid="290"/>
                                        </p:tgtEl>
                                      </p:cBhvr>
                                      <p:by x="200000" y="200000"/>
                                    </p:animScale>
                                  </p:childTnLst>
                                </p:cTn>
                              </p:par>
                              <p:par>
                                <p:cTn id="690" presetID="10" presetClass="exit" presetSubtype="0" fill="hold" grpId="3" nodeType="withEffect">
                                  <p:stCondLst>
                                    <p:cond delay="1500"/>
                                  </p:stCondLst>
                                  <p:childTnLst>
                                    <p:animEffect transition="out" filter="fade">
                                      <p:cBhvr>
                                        <p:cTn id="691" dur="500"/>
                                        <p:tgtEl>
                                          <p:spTgt spid="290"/>
                                        </p:tgtEl>
                                      </p:cBhvr>
                                    </p:animEffect>
                                    <p:set>
                                      <p:cBhvr>
                                        <p:cTn id="692" dur="1" fill="hold">
                                          <p:stCondLst>
                                            <p:cond delay="499"/>
                                          </p:stCondLst>
                                        </p:cTn>
                                        <p:tgtEl>
                                          <p:spTgt spid="290"/>
                                        </p:tgtEl>
                                        <p:attrNameLst>
                                          <p:attrName>style.visibility</p:attrName>
                                        </p:attrNameLst>
                                      </p:cBhvr>
                                      <p:to>
                                        <p:strVal val="hidden"/>
                                      </p:to>
                                    </p:set>
                                  </p:childTnLst>
                                </p:cTn>
                              </p:par>
                              <p:par>
                                <p:cTn id="693" presetID="10" presetClass="entr" presetSubtype="0" fill="hold" grpId="0" nodeType="withEffect">
                                  <p:stCondLst>
                                    <p:cond delay="1700"/>
                                  </p:stCondLst>
                                  <p:childTnLst>
                                    <p:set>
                                      <p:cBhvr>
                                        <p:cTn id="694" dur="1" fill="hold">
                                          <p:stCondLst>
                                            <p:cond delay="0"/>
                                          </p:stCondLst>
                                        </p:cTn>
                                        <p:tgtEl>
                                          <p:spTgt spid="250"/>
                                        </p:tgtEl>
                                        <p:attrNameLst>
                                          <p:attrName>style.visibility</p:attrName>
                                        </p:attrNameLst>
                                      </p:cBhvr>
                                      <p:to>
                                        <p:strVal val="visible"/>
                                      </p:to>
                                    </p:set>
                                    <p:animEffect transition="in" filter="fade">
                                      <p:cBhvr>
                                        <p:cTn id="695" dur="500"/>
                                        <p:tgtEl>
                                          <p:spTgt spid="250"/>
                                        </p:tgtEl>
                                      </p:cBhvr>
                                    </p:animEffect>
                                  </p:childTnLst>
                                </p:cTn>
                              </p:par>
                              <p:par>
                                <p:cTn id="696" presetID="10" presetClass="entr" presetSubtype="0" fill="hold" nodeType="withEffect">
                                  <p:stCondLst>
                                    <p:cond delay="1300"/>
                                  </p:stCondLst>
                                  <p:childTnLst>
                                    <p:set>
                                      <p:cBhvr>
                                        <p:cTn id="697" dur="1" fill="hold">
                                          <p:stCondLst>
                                            <p:cond delay="0"/>
                                          </p:stCondLst>
                                        </p:cTn>
                                        <p:tgtEl>
                                          <p:spTgt spid="294"/>
                                        </p:tgtEl>
                                        <p:attrNameLst>
                                          <p:attrName>style.visibility</p:attrName>
                                        </p:attrNameLst>
                                      </p:cBhvr>
                                      <p:to>
                                        <p:strVal val="visible"/>
                                      </p:to>
                                    </p:set>
                                    <p:animEffect transition="in" filter="fade">
                                      <p:cBhvr>
                                        <p:cTn id="698" dur="100"/>
                                        <p:tgtEl>
                                          <p:spTgt spid="294"/>
                                        </p:tgtEl>
                                      </p:cBhvr>
                                    </p:animEffect>
                                  </p:childTnLst>
                                </p:cTn>
                              </p:par>
                              <p:par>
                                <p:cTn id="699" presetID="0" presetClass="path" presetSubtype="0" decel="50000" fill="hold" nodeType="withEffect">
                                  <p:stCondLst>
                                    <p:cond delay="1300"/>
                                  </p:stCondLst>
                                  <p:childTnLst>
                                    <p:animMotion origin="layout" path="M -0.00013 -0.00023 C 0.11407 -0.01829 0.07409 -0.24213 0.14258 -0.19769 " pathEditMode="relative" rAng="0" ptsTypes="AA">
                                      <p:cBhvr>
                                        <p:cTn id="700" dur="1000" fill="hold"/>
                                        <p:tgtEl>
                                          <p:spTgt spid="294"/>
                                        </p:tgtEl>
                                        <p:attrNameLst>
                                          <p:attrName>ppt_x</p:attrName>
                                          <p:attrName>ppt_y</p:attrName>
                                        </p:attrNameLst>
                                      </p:cBhvr>
                                      <p:rCtr x="7135" y="-10185"/>
                                    </p:animMotion>
                                  </p:childTnLst>
                                </p:cTn>
                              </p:par>
                              <p:par>
                                <p:cTn id="701" presetID="6" presetClass="emph" presetSubtype="0" fill="hold" nodeType="withEffect">
                                  <p:stCondLst>
                                    <p:cond delay="1800"/>
                                  </p:stCondLst>
                                  <p:childTnLst>
                                    <p:animScale>
                                      <p:cBhvr>
                                        <p:cTn id="702" dur="500" fill="hold"/>
                                        <p:tgtEl>
                                          <p:spTgt spid="294"/>
                                        </p:tgtEl>
                                      </p:cBhvr>
                                      <p:by x="200000" y="200000"/>
                                    </p:animScale>
                                  </p:childTnLst>
                                </p:cTn>
                              </p:par>
                              <p:par>
                                <p:cTn id="703" presetID="10" presetClass="exit" presetSubtype="0" fill="hold" nodeType="withEffect">
                                  <p:stCondLst>
                                    <p:cond delay="1800"/>
                                  </p:stCondLst>
                                  <p:childTnLst>
                                    <p:animEffect transition="out" filter="fade">
                                      <p:cBhvr>
                                        <p:cTn id="704" dur="500"/>
                                        <p:tgtEl>
                                          <p:spTgt spid="294"/>
                                        </p:tgtEl>
                                      </p:cBhvr>
                                    </p:animEffect>
                                    <p:set>
                                      <p:cBhvr>
                                        <p:cTn id="705" dur="1" fill="hold">
                                          <p:stCondLst>
                                            <p:cond delay="499"/>
                                          </p:stCondLst>
                                        </p:cTn>
                                        <p:tgtEl>
                                          <p:spTgt spid="294"/>
                                        </p:tgtEl>
                                        <p:attrNameLst>
                                          <p:attrName>style.visibility</p:attrName>
                                        </p:attrNameLst>
                                      </p:cBhvr>
                                      <p:to>
                                        <p:strVal val="hidden"/>
                                      </p:to>
                                    </p:set>
                                  </p:childTnLst>
                                </p:cTn>
                              </p:par>
                              <p:par>
                                <p:cTn id="706" presetID="10" presetClass="entr" presetSubtype="0" fill="hold" nodeType="withEffect">
                                  <p:stCondLst>
                                    <p:cond delay="2000"/>
                                  </p:stCondLst>
                                  <p:childTnLst>
                                    <p:set>
                                      <p:cBhvr>
                                        <p:cTn id="707" dur="1" fill="hold">
                                          <p:stCondLst>
                                            <p:cond delay="0"/>
                                          </p:stCondLst>
                                        </p:cTn>
                                        <p:tgtEl>
                                          <p:spTgt spid="265"/>
                                        </p:tgtEl>
                                        <p:attrNameLst>
                                          <p:attrName>style.visibility</p:attrName>
                                        </p:attrNameLst>
                                      </p:cBhvr>
                                      <p:to>
                                        <p:strVal val="visible"/>
                                      </p:to>
                                    </p:set>
                                    <p:animEffect transition="in" filter="fade">
                                      <p:cBhvr>
                                        <p:cTn id="708" dur="500"/>
                                        <p:tgtEl>
                                          <p:spTgt spid="265"/>
                                        </p:tgtEl>
                                      </p:cBhvr>
                                    </p:animEffect>
                                  </p:childTnLst>
                                </p:cTn>
                              </p:par>
                              <p:par>
                                <p:cTn id="709" presetID="10" presetClass="entr" presetSubtype="0" fill="hold" nodeType="withEffect">
                                  <p:stCondLst>
                                    <p:cond delay="1400"/>
                                  </p:stCondLst>
                                  <p:childTnLst>
                                    <p:set>
                                      <p:cBhvr>
                                        <p:cTn id="710" dur="1" fill="hold">
                                          <p:stCondLst>
                                            <p:cond delay="0"/>
                                          </p:stCondLst>
                                        </p:cTn>
                                        <p:tgtEl>
                                          <p:spTgt spid="291"/>
                                        </p:tgtEl>
                                        <p:attrNameLst>
                                          <p:attrName>style.visibility</p:attrName>
                                        </p:attrNameLst>
                                      </p:cBhvr>
                                      <p:to>
                                        <p:strVal val="visible"/>
                                      </p:to>
                                    </p:set>
                                    <p:animEffect transition="in" filter="fade">
                                      <p:cBhvr>
                                        <p:cTn id="711" dur="100"/>
                                        <p:tgtEl>
                                          <p:spTgt spid="291"/>
                                        </p:tgtEl>
                                      </p:cBhvr>
                                    </p:animEffect>
                                  </p:childTnLst>
                                </p:cTn>
                              </p:par>
                              <p:par>
                                <p:cTn id="712" presetID="0" presetClass="path" presetSubtype="0" decel="50000" fill="hold" nodeType="withEffect">
                                  <p:stCondLst>
                                    <p:cond delay="1400"/>
                                  </p:stCondLst>
                                  <p:childTnLst>
                                    <p:animMotion origin="layout" path="M 1.25E-6 -0.00023 C -0.04727 0.0618 -0.11211 -0.04259 -0.18073 0.0838 " pathEditMode="relative" rAng="0" ptsTypes="AA">
                                      <p:cBhvr>
                                        <p:cTn id="713" dur="1000" fill="hold"/>
                                        <p:tgtEl>
                                          <p:spTgt spid="291"/>
                                        </p:tgtEl>
                                        <p:attrNameLst>
                                          <p:attrName>ppt_x</p:attrName>
                                          <p:attrName>ppt_y</p:attrName>
                                        </p:attrNameLst>
                                      </p:cBhvr>
                                      <p:rCtr x="-9036" y="4190"/>
                                    </p:animMotion>
                                  </p:childTnLst>
                                </p:cTn>
                              </p:par>
                              <p:par>
                                <p:cTn id="714" presetID="6" presetClass="emph" presetSubtype="0" fill="hold" nodeType="withEffect">
                                  <p:stCondLst>
                                    <p:cond delay="1900"/>
                                  </p:stCondLst>
                                  <p:childTnLst>
                                    <p:animScale>
                                      <p:cBhvr>
                                        <p:cTn id="715" dur="500" fill="hold"/>
                                        <p:tgtEl>
                                          <p:spTgt spid="291"/>
                                        </p:tgtEl>
                                      </p:cBhvr>
                                      <p:by x="200000" y="200000"/>
                                    </p:animScale>
                                  </p:childTnLst>
                                </p:cTn>
                              </p:par>
                              <p:par>
                                <p:cTn id="716" presetID="10" presetClass="exit" presetSubtype="0" fill="hold" nodeType="withEffect">
                                  <p:stCondLst>
                                    <p:cond delay="1900"/>
                                  </p:stCondLst>
                                  <p:childTnLst>
                                    <p:animEffect transition="out" filter="fade">
                                      <p:cBhvr>
                                        <p:cTn id="717" dur="500"/>
                                        <p:tgtEl>
                                          <p:spTgt spid="291"/>
                                        </p:tgtEl>
                                      </p:cBhvr>
                                    </p:animEffect>
                                    <p:set>
                                      <p:cBhvr>
                                        <p:cTn id="718" dur="1" fill="hold">
                                          <p:stCondLst>
                                            <p:cond delay="499"/>
                                          </p:stCondLst>
                                        </p:cTn>
                                        <p:tgtEl>
                                          <p:spTgt spid="291"/>
                                        </p:tgtEl>
                                        <p:attrNameLst>
                                          <p:attrName>style.visibility</p:attrName>
                                        </p:attrNameLst>
                                      </p:cBhvr>
                                      <p:to>
                                        <p:strVal val="hidden"/>
                                      </p:to>
                                    </p:set>
                                  </p:childTnLst>
                                </p:cTn>
                              </p:par>
                              <p:par>
                                <p:cTn id="719" presetID="10" presetClass="entr" presetSubtype="0" fill="hold" nodeType="withEffect">
                                  <p:stCondLst>
                                    <p:cond delay="2100"/>
                                  </p:stCondLst>
                                  <p:childTnLst>
                                    <p:set>
                                      <p:cBhvr>
                                        <p:cTn id="720" dur="1" fill="hold">
                                          <p:stCondLst>
                                            <p:cond delay="0"/>
                                          </p:stCondLst>
                                        </p:cTn>
                                        <p:tgtEl>
                                          <p:spTgt spid="279"/>
                                        </p:tgtEl>
                                        <p:attrNameLst>
                                          <p:attrName>style.visibility</p:attrName>
                                        </p:attrNameLst>
                                      </p:cBhvr>
                                      <p:to>
                                        <p:strVal val="visible"/>
                                      </p:to>
                                    </p:set>
                                    <p:animEffect transition="in" filter="fade">
                                      <p:cBhvr>
                                        <p:cTn id="721" dur="500"/>
                                        <p:tgtEl>
                                          <p:spTgt spid="279"/>
                                        </p:tgtEl>
                                      </p:cBhvr>
                                    </p:animEffect>
                                  </p:childTnLst>
                                </p:cTn>
                              </p:par>
                              <p:par>
                                <p:cTn id="722" presetID="10" presetClass="entr" presetSubtype="0" fill="hold" nodeType="withEffect">
                                  <p:stCondLst>
                                    <p:cond delay="1600"/>
                                  </p:stCondLst>
                                  <p:childTnLst>
                                    <p:set>
                                      <p:cBhvr>
                                        <p:cTn id="723" dur="1" fill="hold">
                                          <p:stCondLst>
                                            <p:cond delay="0"/>
                                          </p:stCondLst>
                                        </p:cTn>
                                        <p:tgtEl>
                                          <p:spTgt spid="307"/>
                                        </p:tgtEl>
                                        <p:attrNameLst>
                                          <p:attrName>style.visibility</p:attrName>
                                        </p:attrNameLst>
                                      </p:cBhvr>
                                      <p:to>
                                        <p:strVal val="visible"/>
                                      </p:to>
                                    </p:set>
                                    <p:animEffect transition="in" filter="fade">
                                      <p:cBhvr>
                                        <p:cTn id="724" dur="100"/>
                                        <p:tgtEl>
                                          <p:spTgt spid="307"/>
                                        </p:tgtEl>
                                      </p:cBhvr>
                                    </p:animEffect>
                                  </p:childTnLst>
                                </p:cTn>
                              </p:par>
                              <p:par>
                                <p:cTn id="725" presetID="0" presetClass="path" presetSubtype="0" decel="50000" fill="hold" nodeType="withEffect">
                                  <p:stCondLst>
                                    <p:cond delay="1600"/>
                                  </p:stCondLst>
                                  <p:childTnLst>
                                    <p:animMotion origin="layout" path="M -0.00013 -0.00023 C 0.11406 -0.01828 0.08919 0.16621 0.15768 0.21065 " pathEditMode="relative" rAng="0" ptsTypes="AA">
                                      <p:cBhvr>
                                        <p:cTn id="726" dur="1000" fill="hold"/>
                                        <p:tgtEl>
                                          <p:spTgt spid="307"/>
                                        </p:tgtEl>
                                        <p:attrNameLst>
                                          <p:attrName>ppt_x</p:attrName>
                                          <p:attrName>ppt_y</p:attrName>
                                        </p:attrNameLst>
                                      </p:cBhvr>
                                      <p:rCtr x="7891" y="10463"/>
                                    </p:animMotion>
                                  </p:childTnLst>
                                </p:cTn>
                              </p:par>
                              <p:par>
                                <p:cTn id="727" presetID="6" presetClass="emph" presetSubtype="0" fill="hold" nodeType="withEffect">
                                  <p:stCondLst>
                                    <p:cond delay="2100"/>
                                  </p:stCondLst>
                                  <p:childTnLst>
                                    <p:animScale>
                                      <p:cBhvr>
                                        <p:cTn id="728" dur="500" fill="hold"/>
                                        <p:tgtEl>
                                          <p:spTgt spid="307"/>
                                        </p:tgtEl>
                                      </p:cBhvr>
                                      <p:by x="200000" y="200000"/>
                                    </p:animScale>
                                  </p:childTnLst>
                                </p:cTn>
                              </p:par>
                              <p:par>
                                <p:cTn id="729" presetID="10" presetClass="exit" presetSubtype="0" fill="hold" nodeType="withEffect">
                                  <p:stCondLst>
                                    <p:cond delay="2100"/>
                                  </p:stCondLst>
                                  <p:childTnLst>
                                    <p:animEffect transition="out" filter="fade">
                                      <p:cBhvr>
                                        <p:cTn id="730" dur="500"/>
                                        <p:tgtEl>
                                          <p:spTgt spid="307"/>
                                        </p:tgtEl>
                                      </p:cBhvr>
                                    </p:animEffect>
                                    <p:set>
                                      <p:cBhvr>
                                        <p:cTn id="731" dur="1" fill="hold">
                                          <p:stCondLst>
                                            <p:cond delay="499"/>
                                          </p:stCondLst>
                                        </p:cTn>
                                        <p:tgtEl>
                                          <p:spTgt spid="307"/>
                                        </p:tgtEl>
                                        <p:attrNameLst>
                                          <p:attrName>style.visibility</p:attrName>
                                        </p:attrNameLst>
                                      </p:cBhvr>
                                      <p:to>
                                        <p:strVal val="hidden"/>
                                      </p:to>
                                    </p:set>
                                  </p:childTnLst>
                                </p:cTn>
                              </p:par>
                              <p:par>
                                <p:cTn id="732" presetID="10" presetClass="entr" presetSubtype="0" fill="hold" nodeType="withEffect">
                                  <p:stCondLst>
                                    <p:cond delay="2300"/>
                                  </p:stCondLst>
                                  <p:childTnLst>
                                    <p:set>
                                      <p:cBhvr>
                                        <p:cTn id="733" dur="1" fill="hold">
                                          <p:stCondLst>
                                            <p:cond delay="0"/>
                                          </p:stCondLst>
                                        </p:cTn>
                                        <p:tgtEl>
                                          <p:spTgt spid="251"/>
                                        </p:tgtEl>
                                        <p:attrNameLst>
                                          <p:attrName>style.visibility</p:attrName>
                                        </p:attrNameLst>
                                      </p:cBhvr>
                                      <p:to>
                                        <p:strVal val="visible"/>
                                      </p:to>
                                    </p:set>
                                    <p:animEffect transition="in" filter="fade">
                                      <p:cBhvr>
                                        <p:cTn id="734" dur="500"/>
                                        <p:tgtEl>
                                          <p:spTgt spid="251"/>
                                        </p:tgtEl>
                                      </p:cBhvr>
                                    </p:animEffect>
                                  </p:childTnLst>
                                </p:cTn>
                              </p:par>
                              <p:par>
                                <p:cTn id="735" presetID="10" presetClass="entr" presetSubtype="0" fill="hold" grpId="0" nodeType="withEffect">
                                  <p:stCondLst>
                                    <p:cond delay="1700"/>
                                  </p:stCondLst>
                                  <p:childTnLst>
                                    <p:set>
                                      <p:cBhvr>
                                        <p:cTn id="736" dur="1" fill="hold">
                                          <p:stCondLst>
                                            <p:cond delay="0"/>
                                          </p:stCondLst>
                                        </p:cTn>
                                        <p:tgtEl>
                                          <p:spTgt spid="282"/>
                                        </p:tgtEl>
                                        <p:attrNameLst>
                                          <p:attrName>style.visibility</p:attrName>
                                        </p:attrNameLst>
                                      </p:cBhvr>
                                      <p:to>
                                        <p:strVal val="visible"/>
                                      </p:to>
                                    </p:set>
                                    <p:animEffect transition="in" filter="fade">
                                      <p:cBhvr>
                                        <p:cTn id="737" dur="500"/>
                                        <p:tgtEl>
                                          <p:spTgt spid="282"/>
                                        </p:tgtEl>
                                      </p:cBhvr>
                                    </p:animEffect>
                                  </p:childTnLst>
                                </p:cTn>
                              </p:par>
                              <p:par>
                                <p:cTn id="738" presetID="10" presetClass="entr" presetSubtype="0" fill="hold" grpId="0" nodeType="withEffect">
                                  <p:stCondLst>
                                    <p:cond delay="1700"/>
                                  </p:stCondLst>
                                  <p:childTnLst>
                                    <p:set>
                                      <p:cBhvr>
                                        <p:cTn id="739" dur="1" fill="hold">
                                          <p:stCondLst>
                                            <p:cond delay="0"/>
                                          </p:stCondLst>
                                        </p:cTn>
                                        <p:tgtEl>
                                          <p:spTgt spid="283"/>
                                        </p:tgtEl>
                                        <p:attrNameLst>
                                          <p:attrName>style.visibility</p:attrName>
                                        </p:attrNameLst>
                                      </p:cBhvr>
                                      <p:to>
                                        <p:strVal val="visible"/>
                                      </p:to>
                                    </p:set>
                                    <p:animEffect transition="in" filter="fade">
                                      <p:cBhvr>
                                        <p:cTn id="740" dur="500"/>
                                        <p:tgtEl>
                                          <p:spTgt spid="283"/>
                                        </p:tgtEl>
                                      </p:cBhvr>
                                    </p:animEffect>
                                  </p:childTnLst>
                                </p:cTn>
                              </p:par>
                              <p:par>
                                <p:cTn id="741" presetID="10" presetClass="entr" presetSubtype="0" fill="hold" grpId="0" nodeType="withEffect">
                                  <p:stCondLst>
                                    <p:cond delay="1900"/>
                                  </p:stCondLst>
                                  <p:childTnLst>
                                    <p:set>
                                      <p:cBhvr>
                                        <p:cTn id="742" dur="1" fill="hold">
                                          <p:stCondLst>
                                            <p:cond delay="0"/>
                                          </p:stCondLst>
                                        </p:cTn>
                                        <p:tgtEl>
                                          <p:spTgt spid="286"/>
                                        </p:tgtEl>
                                        <p:attrNameLst>
                                          <p:attrName>style.visibility</p:attrName>
                                        </p:attrNameLst>
                                      </p:cBhvr>
                                      <p:to>
                                        <p:strVal val="visible"/>
                                      </p:to>
                                    </p:set>
                                    <p:animEffect transition="in" filter="fade">
                                      <p:cBhvr>
                                        <p:cTn id="743" dur="500"/>
                                        <p:tgtEl>
                                          <p:spTgt spid="286"/>
                                        </p:tgtEl>
                                      </p:cBhvr>
                                    </p:animEffect>
                                  </p:childTnLst>
                                </p:cTn>
                              </p:par>
                              <p:par>
                                <p:cTn id="744" presetID="10" presetClass="entr" presetSubtype="0" fill="hold" grpId="0" nodeType="withEffect">
                                  <p:stCondLst>
                                    <p:cond delay="1900"/>
                                  </p:stCondLst>
                                  <p:childTnLst>
                                    <p:set>
                                      <p:cBhvr>
                                        <p:cTn id="745" dur="1" fill="hold">
                                          <p:stCondLst>
                                            <p:cond delay="0"/>
                                          </p:stCondLst>
                                        </p:cTn>
                                        <p:tgtEl>
                                          <p:spTgt spid="287"/>
                                        </p:tgtEl>
                                        <p:attrNameLst>
                                          <p:attrName>style.visibility</p:attrName>
                                        </p:attrNameLst>
                                      </p:cBhvr>
                                      <p:to>
                                        <p:strVal val="visible"/>
                                      </p:to>
                                    </p:set>
                                    <p:animEffect transition="in" filter="fade">
                                      <p:cBhvr>
                                        <p:cTn id="746" dur="500"/>
                                        <p:tgtEl>
                                          <p:spTgt spid="287"/>
                                        </p:tgtEl>
                                      </p:cBhvr>
                                    </p:animEffect>
                                  </p:childTnLst>
                                </p:cTn>
                              </p:par>
                              <p:par>
                                <p:cTn id="747" presetID="10" presetClass="entr" presetSubtype="0" fill="hold" grpId="0" nodeType="withEffect">
                                  <p:stCondLst>
                                    <p:cond delay="2100"/>
                                  </p:stCondLst>
                                  <p:childTnLst>
                                    <p:set>
                                      <p:cBhvr>
                                        <p:cTn id="748" dur="1" fill="hold">
                                          <p:stCondLst>
                                            <p:cond delay="0"/>
                                          </p:stCondLst>
                                        </p:cTn>
                                        <p:tgtEl>
                                          <p:spTgt spid="284"/>
                                        </p:tgtEl>
                                        <p:attrNameLst>
                                          <p:attrName>style.visibility</p:attrName>
                                        </p:attrNameLst>
                                      </p:cBhvr>
                                      <p:to>
                                        <p:strVal val="visible"/>
                                      </p:to>
                                    </p:set>
                                    <p:animEffect transition="in" filter="fade">
                                      <p:cBhvr>
                                        <p:cTn id="749" dur="500"/>
                                        <p:tgtEl>
                                          <p:spTgt spid="284"/>
                                        </p:tgtEl>
                                      </p:cBhvr>
                                    </p:animEffect>
                                  </p:childTnLst>
                                </p:cTn>
                              </p:par>
                              <p:par>
                                <p:cTn id="750" presetID="10" presetClass="entr" presetSubtype="0" fill="hold" grpId="0" nodeType="withEffect">
                                  <p:stCondLst>
                                    <p:cond delay="2100"/>
                                  </p:stCondLst>
                                  <p:childTnLst>
                                    <p:set>
                                      <p:cBhvr>
                                        <p:cTn id="751" dur="1" fill="hold">
                                          <p:stCondLst>
                                            <p:cond delay="0"/>
                                          </p:stCondLst>
                                        </p:cTn>
                                        <p:tgtEl>
                                          <p:spTgt spid="285"/>
                                        </p:tgtEl>
                                        <p:attrNameLst>
                                          <p:attrName>style.visibility</p:attrName>
                                        </p:attrNameLst>
                                      </p:cBhvr>
                                      <p:to>
                                        <p:strVal val="visible"/>
                                      </p:to>
                                    </p:set>
                                    <p:animEffect transition="in" filter="fade">
                                      <p:cBhvr>
                                        <p:cTn id="752" dur="500"/>
                                        <p:tgtEl>
                                          <p:spTgt spid="285"/>
                                        </p:tgtEl>
                                      </p:cBhvr>
                                    </p:animEffect>
                                  </p:childTnLst>
                                </p:cTn>
                              </p:par>
                              <p:par>
                                <p:cTn id="753" presetID="10" presetClass="entr" presetSubtype="0" fill="hold" grpId="0" nodeType="withEffect">
                                  <p:stCondLst>
                                    <p:cond delay="2300"/>
                                  </p:stCondLst>
                                  <p:childTnLst>
                                    <p:set>
                                      <p:cBhvr>
                                        <p:cTn id="754" dur="1" fill="hold">
                                          <p:stCondLst>
                                            <p:cond delay="0"/>
                                          </p:stCondLst>
                                        </p:cTn>
                                        <p:tgtEl>
                                          <p:spTgt spid="288"/>
                                        </p:tgtEl>
                                        <p:attrNameLst>
                                          <p:attrName>style.visibility</p:attrName>
                                        </p:attrNameLst>
                                      </p:cBhvr>
                                      <p:to>
                                        <p:strVal val="visible"/>
                                      </p:to>
                                    </p:set>
                                    <p:animEffect transition="in" filter="fade">
                                      <p:cBhvr>
                                        <p:cTn id="755" dur="500"/>
                                        <p:tgtEl>
                                          <p:spTgt spid="288"/>
                                        </p:tgtEl>
                                      </p:cBhvr>
                                    </p:animEffect>
                                  </p:childTnLst>
                                </p:cTn>
                              </p:par>
                              <p:par>
                                <p:cTn id="756" presetID="10" presetClass="entr" presetSubtype="0" fill="hold" grpId="0" nodeType="withEffect">
                                  <p:stCondLst>
                                    <p:cond delay="2300"/>
                                  </p:stCondLst>
                                  <p:childTnLst>
                                    <p:set>
                                      <p:cBhvr>
                                        <p:cTn id="757" dur="1" fill="hold">
                                          <p:stCondLst>
                                            <p:cond delay="0"/>
                                          </p:stCondLst>
                                        </p:cTn>
                                        <p:tgtEl>
                                          <p:spTgt spid="289"/>
                                        </p:tgtEl>
                                        <p:attrNameLst>
                                          <p:attrName>style.visibility</p:attrName>
                                        </p:attrNameLst>
                                      </p:cBhvr>
                                      <p:to>
                                        <p:strVal val="visible"/>
                                      </p:to>
                                    </p:set>
                                    <p:animEffect transition="in" filter="fade">
                                      <p:cBhvr>
                                        <p:cTn id="758"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88"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78" grpId="0" animBg="1"/>
      <p:bldP spid="282" grpId="0"/>
      <p:bldP spid="283" grpId="0"/>
      <p:bldP spid="284" grpId="0"/>
      <p:bldP spid="285" grpId="0"/>
      <p:bldP spid="286" grpId="0"/>
      <p:bldP spid="287" grpId="0"/>
      <p:bldP spid="289" grpId="0"/>
      <p:bldP spid="290" grpId="0" animBg="1"/>
      <p:bldP spid="290" grpId="1" animBg="1"/>
      <p:bldP spid="290" grpId="2" animBg="1"/>
      <p:bldP spid="290" grpId="3" animBg="1"/>
      <p:bldP spid="329" grpId="0"/>
      <p:bldP spid="3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68564" y="-414914"/>
            <a:ext cx="12169941" cy="8327399"/>
            <a:chOff x="109842" y="-224171"/>
            <a:chExt cx="9127456" cy="6245549"/>
          </a:xfrm>
        </p:grpSpPr>
        <p:pic>
          <p:nvPicPr>
            <p:cNvPr id="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842" y="34741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4568056" y="-215920"/>
              <a:ext cx="2295124" cy="11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345" y="4100096"/>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2174" y="3957639"/>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932" y="290592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8674" y="102104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2187" y="-224171"/>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6260" y="553792"/>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2881" y="2268698"/>
              <a:ext cx="2295124" cy="19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图片 21"/>
          <p:cNvPicPr>
            <a:picLocks noChangeAspect="1"/>
          </p:cNvPicPr>
          <p:nvPr/>
        </p:nvPicPr>
        <p:blipFill>
          <a:blip r:embed="rId4">
            <a:extLst>
              <a:ext uri="{BEBA8EAE-BF5A-486C-A8C5-ECC9F3942E4B}">
                <a14:imgProps xmlns:a14="http://schemas.microsoft.com/office/drawing/2010/main">
                  <a14:imgLayer>
                    <a14:imgEffect>
                      <a14:brightnessContrast bright="-20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20041" y="22747"/>
            <a:ext cx="1939834" cy="3175323"/>
          </a:xfrm>
          <a:prstGeom prst="rect">
            <a:avLst/>
          </a:prstGeom>
          <a:effectLst>
            <a:outerShdw blurRad="406400" dist="381000" dir="8940000" algn="t" rotWithShape="0">
              <a:prstClr val="black">
                <a:alpha val="40000"/>
              </a:prstClr>
            </a:outerShdw>
          </a:effectLst>
        </p:spPr>
      </p:pic>
      <p:pic>
        <p:nvPicPr>
          <p:cNvPr id="23" name="Picture 8" descr="C:\Users\Administrator\Desktop\中秋02a-------.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C:\Users\Administrator\Desktop\中秋02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rotWithShape="1">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组合 26"/>
          <p:cNvGrpSpPr/>
          <p:nvPr/>
        </p:nvGrpSpPr>
        <p:grpSpPr>
          <a:xfrm>
            <a:off x="9511673" y="1631821"/>
            <a:ext cx="1466850" cy="533400"/>
            <a:chOff x="8926759" y="1717818"/>
            <a:chExt cx="2078038" cy="755650"/>
          </a:xfrm>
        </p:grpSpPr>
        <p:sp>
          <p:nvSpPr>
            <p:cNvPr id="28"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29"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
        <p:nvSpPr>
          <p:cNvPr id="30" name="Content Placeholder 2"/>
          <p:cNvSpPr txBox="1"/>
          <p:nvPr/>
        </p:nvSpPr>
        <p:spPr>
          <a:xfrm>
            <a:off x="2374774" y="3341731"/>
            <a:ext cx="6298579" cy="9137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150000"/>
              </a:lnSpc>
              <a:spcBef>
                <a:spcPts val="0"/>
              </a:spcBef>
              <a:buFont typeface="Wingdings" panose="05000000000000000000" pitchFamily="2" charset="2"/>
              <a:buChar char="l"/>
            </a:pPr>
            <a:r>
              <a:rPr lang="zh-CN" altLang="en-US" sz="1800" spc="300" dirty="0">
                <a:solidFill>
                  <a:schemeClr val="bg1"/>
                </a:solidFill>
                <a:latin typeface="汉仪小隶书简" panose="02010609000101010101" pitchFamily="49" charset="-122"/>
                <a:ea typeface="汉仪小隶书简" panose="02010609000101010101" pitchFamily="49" charset="-122"/>
              </a:rPr>
              <a:t>金灿灿，银闪闪，一到中秋香气散，用它酿酒请宾客，用它浸渍供美餐。 （打一植物）</a:t>
            </a:r>
            <a:endParaRPr lang="zh-CN" altLang="en-US" sz="1600" spc="300" dirty="0">
              <a:solidFill>
                <a:schemeClr val="bg1"/>
              </a:solidFill>
              <a:latin typeface="汉仪小隶书简" panose="02010609000101010101" pitchFamily="49" charset="-122"/>
              <a:ea typeface="汉仪小隶书简" panose="02010609000101010101" pitchFamily="49" charset="-122"/>
            </a:endParaRPr>
          </a:p>
        </p:txBody>
      </p:sp>
      <p:sp>
        <p:nvSpPr>
          <p:cNvPr id="31" name="Content Placeholder 2"/>
          <p:cNvSpPr txBox="1"/>
          <p:nvPr/>
        </p:nvSpPr>
        <p:spPr>
          <a:xfrm>
            <a:off x="3479215" y="2236962"/>
            <a:ext cx="667960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150000"/>
              </a:lnSpc>
              <a:spcBef>
                <a:spcPts val="0"/>
              </a:spcBef>
              <a:buFont typeface="Wingdings" panose="05000000000000000000" pitchFamily="2" charset="2"/>
              <a:buChar char="l"/>
            </a:pPr>
            <a:r>
              <a:rPr lang="zh-CN" altLang="en-US" sz="1800" spc="300" dirty="0">
                <a:solidFill>
                  <a:schemeClr val="bg1"/>
                </a:solidFill>
                <a:latin typeface="汉仪小隶书简" panose="02010609000101010101" pitchFamily="49" charset="-122"/>
                <a:ea typeface="汉仪小隶书简" panose="02010609000101010101" pitchFamily="49" charset="-122"/>
              </a:rPr>
              <a:t>又圆又扁，有咸有甜；你若不相信，面上着个印；你若猜不着，屁股上贴膏药。 （打一食物）</a:t>
            </a:r>
            <a:endParaRPr lang="zh-CN" altLang="en-US" sz="1600" spc="300" dirty="0">
              <a:solidFill>
                <a:schemeClr val="bg1"/>
              </a:solidFill>
              <a:latin typeface="汉仪小隶书简" panose="02010609000101010101" pitchFamily="49" charset="-122"/>
              <a:ea typeface="汉仪小隶书简" panose="02010609000101010101" pitchFamily="49" charset="-122"/>
            </a:endParaRPr>
          </a:p>
        </p:txBody>
      </p:sp>
      <p:sp>
        <p:nvSpPr>
          <p:cNvPr id="32" name="Content Placeholder 2"/>
          <p:cNvSpPr txBox="1"/>
          <p:nvPr/>
        </p:nvSpPr>
        <p:spPr>
          <a:xfrm>
            <a:off x="1671250" y="4446500"/>
            <a:ext cx="6653861" cy="92508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150000"/>
              </a:lnSpc>
              <a:spcBef>
                <a:spcPts val="0"/>
              </a:spcBef>
              <a:buFont typeface="Wingdings" panose="05000000000000000000" pitchFamily="2" charset="2"/>
              <a:buChar char="l"/>
            </a:pPr>
            <a:r>
              <a:rPr lang="zh-CN" altLang="en-US" sz="1800" spc="300" dirty="0">
                <a:solidFill>
                  <a:schemeClr val="bg1"/>
                </a:solidFill>
                <a:latin typeface="汉仪小隶书简" panose="02010609000101010101" pitchFamily="49" charset="-122"/>
                <a:ea typeface="汉仪小隶书简" panose="02010609000101010101" pitchFamily="49" charset="-122"/>
              </a:rPr>
              <a:t>春风吹来白花开，中秋过后葫芦来。外穿黄衫藏黑豆，润肺凉心好药材。 （打一水果）</a:t>
            </a:r>
            <a:endParaRPr lang="zh-CN" altLang="en-US" sz="1600" spc="300" dirty="0">
              <a:solidFill>
                <a:schemeClr val="bg1"/>
              </a:solidFill>
              <a:latin typeface="汉仪小隶书简" panose="02010609000101010101" pitchFamily="49" charset="-122"/>
              <a:ea typeface="汉仪小隶书简" panose="02010609000101010101" pitchFamily="49" charset="-122"/>
            </a:endParaRPr>
          </a:p>
        </p:txBody>
      </p:sp>
      <p:sp>
        <p:nvSpPr>
          <p:cNvPr id="33" name="文本框 35"/>
          <p:cNvSpPr txBox="1"/>
          <p:nvPr/>
        </p:nvSpPr>
        <p:spPr>
          <a:xfrm>
            <a:off x="4311192" y="1256438"/>
            <a:ext cx="2067857" cy="646331"/>
          </a:xfrm>
          <a:prstGeom prst="rect">
            <a:avLst/>
          </a:prstGeom>
          <a:noFill/>
        </p:spPr>
        <p:txBody>
          <a:bodyPr vert="horz" wrap="square" rtlCol="0">
            <a:spAutoFit/>
          </a:bodyPr>
          <a:lstStyle/>
          <a:p>
            <a:r>
              <a:rPr lang="zh-CN" altLang="en-US" sz="3600" dirty="0">
                <a:solidFill>
                  <a:schemeClr val="bg1"/>
                </a:solidFill>
                <a:latin typeface="汉仪大宋简" pitchFamily="49" charset="-122"/>
                <a:ea typeface="汉仪大宋简" pitchFamily="49" charset="-122"/>
              </a:rPr>
              <a:t>猜灯迷</a:t>
            </a:r>
          </a:p>
        </p:txBody>
      </p:sp>
      <p:sp>
        <p:nvSpPr>
          <p:cNvPr id="34" name="矩形 33"/>
          <p:cNvSpPr/>
          <p:nvPr/>
        </p:nvSpPr>
        <p:spPr>
          <a:xfrm rot="5400000">
            <a:off x="4905661" y="453213"/>
            <a:ext cx="743151" cy="2203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35" name="图片 34"/>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672580" y="1536748"/>
            <a:ext cx="1372407" cy="634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outHorizontal)">
                                      <p:cBhvr>
                                        <p:cTn id="42" dur="500"/>
                                        <p:tgtEl>
                                          <p:spTgt spid="34"/>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anim calcmode="lin" valueType="num">
                                      <p:cBhvr>
                                        <p:cTn id="47" dur="500" fill="hold"/>
                                        <p:tgtEl>
                                          <p:spTgt spid="35"/>
                                        </p:tgtEl>
                                        <p:attrNameLst>
                                          <p:attrName>ppt_x</p:attrName>
                                        </p:attrNameLst>
                                      </p:cBhvr>
                                      <p:tavLst>
                                        <p:tav tm="0">
                                          <p:val>
                                            <p:strVal val="#ppt_x"/>
                                          </p:val>
                                        </p:tav>
                                        <p:tav tm="100000">
                                          <p:val>
                                            <p:strVal val="#ppt_x"/>
                                          </p:val>
                                        </p:tav>
                                      </p:tavLst>
                                    </p:anim>
                                    <p:anim calcmode="lin" valueType="num">
                                      <p:cBhvr>
                                        <p:cTn id="48" dur="500" fill="hold"/>
                                        <p:tgtEl>
                                          <p:spTgt spid="35"/>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7500"/>
                            </p:stCondLst>
                            <p:childTnLst>
                              <p:par>
                                <p:cTn id="60" presetID="2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a:off x="0" y="0"/>
            <a:ext cx="5176911" cy="4353548"/>
          </a:xfrm>
          <a:prstGeom prst="rect">
            <a:avLst/>
          </a:prstGeom>
        </p:spPr>
      </p:pic>
      <p:sp>
        <p:nvSpPr>
          <p:cNvPr id="65" name="八边形 64"/>
          <p:cNvSpPr/>
          <p:nvPr/>
        </p:nvSpPr>
        <p:spPr>
          <a:xfrm>
            <a:off x="4191029" y="3109831"/>
            <a:ext cx="1567180" cy="1567180"/>
          </a:xfrm>
          <a:prstGeom prst="oc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sp>
        <p:nvSpPr>
          <p:cNvPr id="66" name="八边形 65"/>
          <p:cNvSpPr/>
          <p:nvPr/>
        </p:nvSpPr>
        <p:spPr>
          <a:xfrm>
            <a:off x="6188602" y="3109831"/>
            <a:ext cx="1567180" cy="1567180"/>
          </a:xfrm>
          <a:prstGeom prst="oc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sp>
        <p:nvSpPr>
          <p:cNvPr id="67" name="八边形 66"/>
          <p:cNvSpPr/>
          <p:nvPr/>
        </p:nvSpPr>
        <p:spPr>
          <a:xfrm>
            <a:off x="8185544" y="3109831"/>
            <a:ext cx="1567180" cy="1567180"/>
          </a:xfrm>
          <a:prstGeom prst="oc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46" name="Picture 8" descr="C:\Users\Administrator\Desktop\中秋02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408756" y="0"/>
            <a:ext cx="2783244" cy="314814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9" descr="C:\Users\Administrator\Desktop\中秋0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26581" y="22747"/>
            <a:ext cx="1349134" cy="150040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5"/>
          <p:cNvPicPr>
            <a:picLocks noChangeAspect="1" noChangeArrowheads="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5923137"/>
            <a:ext cx="1219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5968161"/>
            <a:ext cx="12192000" cy="8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组合 49"/>
          <p:cNvGrpSpPr/>
          <p:nvPr/>
        </p:nvGrpSpPr>
        <p:grpSpPr>
          <a:xfrm>
            <a:off x="9511673" y="1631821"/>
            <a:ext cx="1466850" cy="533400"/>
            <a:chOff x="8926759" y="1717818"/>
            <a:chExt cx="2078038" cy="755650"/>
          </a:xfrm>
        </p:grpSpPr>
        <p:sp>
          <p:nvSpPr>
            <p:cNvPr id="51" name="Freeform 189"/>
            <p:cNvSpPr/>
            <p:nvPr/>
          </p:nvSpPr>
          <p:spPr bwMode="auto">
            <a:xfrm>
              <a:off x="8926759" y="1717818"/>
              <a:ext cx="1384300" cy="512762"/>
            </a:xfrm>
            <a:custGeom>
              <a:avLst/>
              <a:gdLst>
                <a:gd name="T0" fmla="*/ 270 w 558"/>
                <a:gd name="T1" fmla="*/ 12 h 206"/>
                <a:gd name="T2" fmla="*/ 246 w 558"/>
                <a:gd name="T3" fmla="*/ 44 h 206"/>
                <a:gd name="T4" fmla="*/ 220 w 558"/>
                <a:gd name="T5" fmla="*/ 41 h 206"/>
                <a:gd name="T6" fmla="*/ 187 w 558"/>
                <a:gd name="T7" fmla="*/ 68 h 206"/>
                <a:gd name="T8" fmla="*/ 202 w 558"/>
                <a:gd name="T9" fmla="*/ 108 h 206"/>
                <a:gd name="T10" fmla="*/ 219 w 558"/>
                <a:gd name="T11" fmla="*/ 110 h 206"/>
                <a:gd name="T12" fmla="*/ 241 w 558"/>
                <a:gd name="T13" fmla="*/ 92 h 206"/>
                <a:gd name="T14" fmla="*/ 231 w 558"/>
                <a:gd name="T15" fmla="*/ 80 h 206"/>
                <a:gd name="T16" fmla="*/ 216 w 558"/>
                <a:gd name="T17" fmla="*/ 74 h 206"/>
                <a:gd name="T18" fmla="*/ 239 w 558"/>
                <a:gd name="T19" fmla="*/ 61 h 206"/>
                <a:gd name="T20" fmla="*/ 218 w 558"/>
                <a:gd name="T21" fmla="*/ 125 h 206"/>
                <a:gd name="T22" fmla="*/ 180 w 558"/>
                <a:gd name="T23" fmla="*/ 112 h 206"/>
                <a:gd name="T24" fmla="*/ 163 w 558"/>
                <a:gd name="T25" fmla="*/ 119 h 206"/>
                <a:gd name="T26" fmla="*/ 131 w 558"/>
                <a:gd name="T27" fmla="*/ 121 h 206"/>
                <a:gd name="T28" fmla="*/ 103 w 558"/>
                <a:gd name="T29" fmla="*/ 110 h 206"/>
                <a:gd name="T30" fmla="*/ 79 w 558"/>
                <a:gd name="T31" fmla="*/ 113 h 206"/>
                <a:gd name="T32" fmla="*/ 41 w 558"/>
                <a:gd name="T33" fmla="*/ 133 h 206"/>
                <a:gd name="T34" fmla="*/ 14 w 558"/>
                <a:gd name="T35" fmla="*/ 125 h 206"/>
                <a:gd name="T36" fmla="*/ 2 w 558"/>
                <a:gd name="T37" fmla="*/ 133 h 206"/>
                <a:gd name="T38" fmla="*/ 27 w 558"/>
                <a:gd name="T39" fmla="*/ 141 h 206"/>
                <a:gd name="T40" fmla="*/ 51 w 558"/>
                <a:gd name="T41" fmla="*/ 157 h 206"/>
                <a:gd name="T42" fmla="*/ 92 w 558"/>
                <a:gd name="T43" fmla="*/ 143 h 206"/>
                <a:gd name="T44" fmla="*/ 128 w 558"/>
                <a:gd name="T45" fmla="*/ 164 h 206"/>
                <a:gd name="T46" fmla="*/ 164 w 558"/>
                <a:gd name="T47" fmla="*/ 195 h 206"/>
                <a:gd name="T48" fmla="*/ 209 w 558"/>
                <a:gd name="T49" fmla="*/ 206 h 206"/>
                <a:gd name="T50" fmla="*/ 252 w 558"/>
                <a:gd name="T51" fmla="*/ 189 h 206"/>
                <a:gd name="T52" fmla="*/ 270 w 558"/>
                <a:gd name="T53" fmla="*/ 169 h 206"/>
                <a:gd name="T54" fmla="*/ 281 w 558"/>
                <a:gd name="T55" fmla="*/ 120 h 206"/>
                <a:gd name="T56" fmla="*/ 328 w 558"/>
                <a:gd name="T57" fmla="*/ 96 h 206"/>
                <a:gd name="T58" fmla="*/ 348 w 558"/>
                <a:gd name="T59" fmla="*/ 100 h 206"/>
                <a:gd name="T60" fmla="*/ 363 w 558"/>
                <a:gd name="T61" fmla="*/ 140 h 206"/>
                <a:gd name="T62" fmla="*/ 335 w 558"/>
                <a:gd name="T63" fmla="*/ 152 h 206"/>
                <a:gd name="T64" fmla="*/ 341 w 558"/>
                <a:gd name="T65" fmla="*/ 122 h 206"/>
                <a:gd name="T66" fmla="*/ 325 w 558"/>
                <a:gd name="T67" fmla="*/ 109 h 206"/>
                <a:gd name="T68" fmla="*/ 295 w 558"/>
                <a:gd name="T69" fmla="*/ 126 h 206"/>
                <a:gd name="T70" fmla="*/ 334 w 558"/>
                <a:gd name="T71" fmla="*/ 195 h 206"/>
                <a:gd name="T72" fmla="*/ 362 w 558"/>
                <a:gd name="T73" fmla="*/ 191 h 206"/>
                <a:gd name="T74" fmla="*/ 420 w 558"/>
                <a:gd name="T75" fmla="*/ 159 h 206"/>
                <a:gd name="T76" fmla="*/ 437 w 558"/>
                <a:gd name="T77" fmla="*/ 160 h 206"/>
                <a:gd name="T78" fmla="*/ 473 w 558"/>
                <a:gd name="T79" fmla="*/ 126 h 206"/>
                <a:gd name="T80" fmla="*/ 498 w 558"/>
                <a:gd name="T81" fmla="*/ 130 h 206"/>
                <a:gd name="T82" fmla="*/ 527 w 558"/>
                <a:gd name="T83" fmla="*/ 120 h 206"/>
                <a:gd name="T84" fmla="*/ 558 w 558"/>
                <a:gd name="T85" fmla="*/ 100 h 206"/>
                <a:gd name="T86" fmla="*/ 549 w 558"/>
                <a:gd name="T87" fmla="*/ 100 h 206"/>
                <a:gd name="T88" fmla="*/ 532 w 558"/>
                <a:gd name="T89" fmla="*/ 110 h 206"/>
                <a:gd name="T90" fmla="*/ 518 w 558"/>
                <a:gd name="T91" fmla="*/ 114 h 206"/>
                <a:gd name="T92" fmla="*/ 488 w 558"/>
                <a:gd name="T93" fmla="*/ 99 h 206"/>
                <a:gd name="T94" fmla="*/ 470 w 558"/>
                <a:gd name="T95" fmla="*/ 94 h 206"/>
                <a:gd name="T96" fmla="*/ 438 w 558"/>
                <a:gd name="T97" fmla="*/ 110 h 206"/>
                <a:gd name="T98" fmla="*/ 405 w 558"/>
                <a:gd name="T99" fmla="*/ 75 h 206"/>
                <a:gd name="T100" fmla="*/ 385 w 558"/>
                <a:gd name="T101" fmla="*/ 62 h 206"/>
                <a:gd name="T102" fmla="*/ 367 w 558"/>
                <a:gd name="T103" fmla="*/ 67 h 206"/>
                <a:gd name="T104" fmla="*/ 343 w 558"/>
                <a:gd name="T105" fmla="*/ 37 h 206"/>
                <a:gd name="T106" fmla="*/ 332 w 558"/>
                <a:gd name="T107" fmla="*/ 13 h 206"/>
                <a:gd name="T108" fmla="*/ 299 w 558"/>
                <a:gd name="T10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206">
                  <a:moveTo>
                    <a:pt x="299" y="0"/>
                  </a:moveTo>
                  <a:cubicBezTo>
                    <a:pt x="288" y="0"/>
                    <a:pt x="275" y="2"/>
                    <a:pt x="270" y="12"/>
                  </a:cubicBezTo>
                  <a:cubicBezTo>
                    <a:pt x="267" y="21"/>
                    <a:pt x="268" y="35"/>
                    <a:pt x="259" y="41"/>
                  </a:cubicBezTo>
                  <a:cubicBezTo>
                    <a:pt x="254" y="43"/>
                    <a:pt x="250" y="44"/>
                    <a:pt x="246" y="44"/>
                  </a:cubicBezTo>
                  <a:cubicBezTo>
                    <a:pt x="242" y="44"/>
                    <a:pt x="239" y="44"/>
                    <a:pt x="235" y="43"/>
                  </a:cubicBezTo>
                  <a:cubicBezTo>
                    <a:pt x="230" y="42"/>
                    <a:pt x="225" y="41"/>
                    <a:pt x="220" y="41"/>
                  </a:cubicBezTo>
                  <a:cubicBezTo>
                    <a:pt x="215" y="41"/>
                    <a:pt x="210" y="42"/>
                    <a:pt x="205" y="46"/>
                  </a:cubicBezTo>
                  <a:cubicBezTo>
                    <a:pt x="196" y="52"/>
                    <a:pt x="192" y="59"/>
                    <a:pt x="187" y="68"/>
                  </a:cubicBezTo>
                  <a:cubicBezTo>
                    <a:pt x="182" y="79"/>
                    <a:pt x="187" y="89"/>
                    <a:pt x="192" y="99"/>
                  </a:cubicBezTo>
                  <a:cubicBezTo>
                    <a:pt x="195" y="104"/>
                    <a:pt x="196" y="107"/>
                    <a:pt x="202" y="108"/>
                  </a:cubicBezTo>
                  <a:cubicBezTo>
                    <a:pt x="207" y="108"/>
                    <a:pt x="213" y="109"/>
                    <a:pt x="218" y="110"/>
                  </a:cubicBezTo>
                  <a:cubicBezTo>
                    <a:pt x="219" y="110"/>
                    <a:pt x="219" y="110"/>
                    <a:pt x="219" y="110"/>
                  </a:cubicBezTo>
                  <a:cubicBezTo>
                    <a:pt x="225" y="110"/>
                    <a:pt x="231" y="108"/>
                    <a:pt x="235" y="104"/>
                  </a:cubicBezTo>
                  <a:cubicBezTo>
                    <a:pt x="237" y="101"/>
                    <a:pt x="241" y="96"/>
                    <a:pt x="241" y="92"/>
                  </a:cubicBezTo>
                  <a:cubicBezTo>
                    <a:pt x="240" y="89"/>
                    <a:pt x="236" y="85"/>
                    <a:pt x="234" y="83"/>
                  </a:cubicBezTo>
                  <a:cubicBezTo>
                    <a:pt x="233" y="82"/>
                    <a:pt x="232" y="81"/>
                    <a:pt x="231" y="80"/>
                  </a:cubicBezTo>
                  <a:cubicBezTo>
                    <a:pt x="230" y="81"/>
                    <a:pt x="227" y="82"/>
                    <a:pt x="225" y="82"/>
                  </a:cubicBezTo>
                  <a:cubicBezTo>
                    <a:pt x="221" y="82"/>
                    <a:pt x="217" y="80"/>
                    <a:pt x="216" y="74"/>
                  </a:cubicBezTo>
                  <a:cubicBezTo>
                    <a:pt x="215" y="64"/>
                    <a:pt x="222" y="59"/>
                    <a:pt x="230" y="59"/>
                  </a:cubicBezTo>
                  <a:cubicBezTo>
                    <a:pt x="233" y="59"/>
                    <a:pt x="236" y="59"/>
                    <a:pt x="239" y="61"/>
                  </a:cubicBezTo>
                  <a:cubicBezTo>
                    <a:pt x="248" y="66"/>
                    <a:pt x="259" y="76"/>
                    <a:pt x="258" y="88"/>
                  </a:cubicBezTo>
                  <a:cubicBezTo>
                    <a:pt x="257" y="111"/>
                    <a:pt x="240" y="125"/>
                    <a:pt x="218" y="125"/>
                  </a:cubicBezTo>
                  <a:cubicBezTo>
                    <a:pt x="216" y="125"/>
                    <a:pt x="213" y="125"/>
                    <a:pt x="211" y="125"/>
                  </a:cubicBezTo>
                  <a:cubicBezTo>
                    <a:pt x="200" y="123"/>
                    <a:pt x="187" y="122"/>
                    <a:pt x="180" y="112"/>
                  </a:cubicBezTo>
                  <a:cubicBezTo>
                    <a:pt x="180" y="112"/>
                    <a:pt x="179" y="112"/>
                    <a:pt x="179" y="111"/>
                  </a:cubicBezTo>
                  <a:cubicBezTo>
                    <a:pt x="175" y="116"/>
                    <a:pt x="170" y="119"/>
                    <a:pt x="163" y="119"/>
                  </a:cubicBezTo>
                  <a:cubicBezTo>
                    <a:pt x="155" y="120"/>
                    <a:pt x="147" y="122"/>
                    <a:pt x="140" y="122"/>
                  </a:cubicBezTo>
                  <a:cubicBezTo>
                    <a:pt x="137" y="122"/>
                    <a:pt x="134" y="121"/>
                    <a:pt x="131" y="121"/>
                  </a:cubicBezTo>
                  <a:cubicBezTo>
                    <a:pt x="126" y="120"/>
                    <a:pt x="121" y="118"/>
                    <a:pt x="117" y="116"/>
                  </a:cubicBezTo>
                  <a:cubicBezTo>
                    <a:pt x="112" y="113"/>
                    <a:pt x="107" y="112"/>
                    <a:pt x="103" y="110"/>
                  </a:cubicBezTo>
                  <a:cubicBezTo>
                    <a:pt x="99" y="108"/>
                    <a:pt x="96" y="107"/>
                    <a:pt x="93" y="107"/>
                  </a:cubicBezTo>
                  <a:cubicBezTo>
                    <a:pt x="88" y="107"/>
                    <a:pt x="84" y="109"/>
                    <a:pt x="79" y="113"/>
                  </a:cubicBezTo>
                  <a:cubicBezTo>
                    <a:pt x="69" y="121"/>
                    <a:pt x="58" y="134"/>
                    <a:pt x="44" y="134"/>
                  </a:cubicBezTo>
                  <a:cubicBezTo>
                    <a:pt x="43" y="134"/>
                    <a:pt x="42" y="134"/>
                    <a:pt x="41" y="133"/>
                  </a:cubicBezTo>
                  <a:cubicBezTo>
                    <a:pt x="33" y="132"/>
                    <a:pt x="24" y="125"/>
                    <a:pt x="16" y="125"/>
                  </a:cubicBezTo>
                  <a:cubicBezTo>
                    <a:pt x="15" y="125"/>
                    <a:pt x="14" y="125"/>
                    <a:pt x="14" y="125"/>
                  </a:cubicBezTo>
                  <a:cubicBezTo>
                    <a:pt x="9" y="126"/>
                    <a:pt x="4" y="129"/>
                    <a:pt x="0" y="133"/>
                  </a:cubicBezTo>
                  <a:cubicBezTo>
                    <a:pt x="1" y="133"/>
                    <a:pt x="2" y="133"/>
                    <a:pt x="2" y="133"/>
                  </a:cubicBezTo>
                  <a:cubicBezTo>
                    <a:pt x="4" y="133"/>
                    <a:pt x="6" y="133"/>
                    <a:pt x="8" y="133"/>
                  </a:cubicBezTo>
                  <a:cubicBezTo>
                    <a:pt x="16" y="133"/>
                    <a:pt x="20" y="138"/>
                    <a:pt x="27" y="141"/>
                  </a:cubicBezTo>
                  <a:cubicBezTo>
                    <a:pt x="34" y="145"/>
                    <a:pt x="39" y="155"/>
                    <a:pt x="47" y="156"/>
                  </a:cubicBezTo>
                  <a:cubicBezTo>
                    <a:pt x="48" y="156"/>
                    <a:pt x="50" y="157"/>
                    <a:pt x="51" y="157"/>
                  </a:cubicBezTo>
                  <a:cubicBezTo>
                    <a:pt x="58" y="157"/>
                    <a:pt x="65" y="153"/>
                    <a:pt x="71" y="150"/>
                  </a:cubicBezTo>
                  <a:cubicBezTo>
                    <a:pt x="77" y="146"/>
                    <a:pt x="85" y="144"/>
                    <a:pt x="92" y="143"/>
                  </a:cubicBezTo>
                  <a:cubicBezTo>
                    <a:pt x="93" y="142"/>
                    <a:pt x="94" y="142"/>
                    <a:pt x="95" y="142"/>
                  </a:cubicBezTo>
                  <a:cubicBezTo>
                    <a:pt x="109" y="142"/>
                    <a:pt x="121" y="155"/>
                    <a:pt x="128" y="164"/>
                  </a:cubicBezTo>
                  <a:cubicBezTo>
                    <a:pt x="134" y="171"/>
                    <a:pt x="140" y="177"/>
                    <a:pt x="145" y="184"/>
                  </a:cubicBezTo>
                  <a:cubicBezTo>
                    <a:pt x="151" y="190"/>
                    <a:pt x="157" y="192"/>
                    <a:pt x="164" y="195"/>
                  </a:cubicBezTo>
                  <a:cubicBezTo>
                    <a:pt x="171" y="199"/>
                    <a:pt x="178" y="202"/>
                    <a:pt x="186" y="204"/>
                  </a:cubicBezTo>
                  <a:cubicBezTo>
                    <a:pt x="193" y="205"/>
                    <a:pt x="201" y="205"/>
                    <a:pt x="209" y="206"/>
                  </a:cubicBezTo>
                  <a:cubicBezTo>
                    <a:pt x="210" y="206"/>
                    <a:pt x="210" y="206"/>
                    <a:pt x="211" y="206"/>
                  </a:cubicBezTo>
                  <a:cubicBezTo>
                    <a:pt x="225" y="206"/>
                    <a:pt x="241" y="197"/>
                    <a:pt x="252" y="189"/>
                  </a:cubicBezTo>
                  <a:cubicBezTo>
                    <a:pt x="257" y="185"/>
                    <a:pt x="263" y="180"/>
                    <a:pt x="267" y="174"/>
                  </a:cubicBezTo>
                  <a:cubicBezTo>
                    <a:pt x="268" y="173"/>
                    <a:pt x="269" y="171"/>
                    <a:pt x="270" y="169"/>
                  </a:cubicBezTo>
                  <a:cubicBezTo>
                    <a:pt x="268" y="163"/>
                    <a:pt x="268" y="157"/>
                    <a:pt x="268" y="150"/>
                  </a:cubicBezTo>
                  <a:cubicBezTo>
                    <a:pt x="268" y="138"/>
                    <a:pt x="271" y="128"/>
                    <a:pt x="281" y="120"/>
                  </a:cubicBezTo>
                  <a:cubicBezTo>
                    <a:pt x="288" y="114"/>
                    <a:pt x="295" y="107"/>
                    <a:pt x="303" y="102"/>
                  </a:cubicBezTo>
                  <a:cubicBezTo>
                    <a:pt x="311" y="98"/>
                    <a:pt x="319" y="96"/>
                    <a:pt x="328" y="96"/>
                  </a:cubicBezTo>
                  <a:cubicBezTo>
                    <a:pt x="330" y="96"/>
                    <a:pt x="332" y="96"/>
                    <a:pt x="334" y="96"/>
                  </a:cubicBezTo>
                  <a:cubicBezTo>
                    <a:pt x="339" y="97"/>
                    <a:pt x="344" y="99"/>
                    <a:pt x="348" y="100"/>
                  </a:cubicBezTo>
                  <a:cubicBezTo>
                    <a:pt x="353" y="102"/>
                    <a:pt x="356" y="105"/>
                    <a:pt x="359" y="109"/>
                  </a:cubicBezTo>
                  <a:cubicBezTo>
                    <a:pt x="365" y="117"/>
                    <a:pt x="367" y="131"/>
                    <a:pt x="363" y="140"/>
                  </a:cubicBezTo>
                  <a:cubicBezTo>
                    <a:pt x="360" y="149"/>
                    <a:pt x="350" y="153"/>
                    <a:pt x="341" y="153"/>
                  </a:cubicBezTo>
                  <a:cubicBezTo>
                    <a:pt x="339" y="153"/>
                    <a:pt x="337" y="153"/>
                    <a:pt x="335" y="152"/>
                  </a:cubicBezTo>
                  <a:cubicBezTo>
                    <a:pt x="320" y="148"/>
                    <a:pt x="325" y="127"/>
                    <a:pt x="337" y="125"/>
                  </a:cubicBezTo>
                  <a:cubicBezTo>
                    <a:pt x="339" y="124"/>
                    <a:pt x="340" y="123"/>
                    <a:pt x="341" y="122"/>
                  </a:cubicBezTo>
                  <a:cubicBezTo>
                    <a:pt x="342" y="119"/>
                    <a:pt x="338" y="115"/>
                    <a:pt x="337" y="113"/>
                  </a:cubicBezTo>
                  <a:cubicBezTo>
                    <a:pt x="333" y="110"/>
                    <a:pt x="329" y="109"/>
                    <a:pt x="325" y="109"/>
                  </a:cubicBezTo>
                  <a:cubicBezTo>
                    <a:pt x="323" y="109"/>
                    <a:pt x="321" y="109"/>
                    <a:pt x="320" y="109"/>
                  </a:cubicBezTo>
                  <a:cubicBezTo>
                    <a:pt x="310" y="111"/>
                    <a:pt x="301" y="119"/>
                    <a:pt x="295" y="126"/>
                  </a:cubicBezTo>
                  <a:cubicBezTo>
                    <a:pt x="280" y="143"/>
                    <a:pt x="291" y="169"/>
                    <a:pt x="308" y="179"/>
                  </a:cubicBezTo>
                  <a:cubicBezTo>
                    <a:pt x="316" y="184"/>
                    <a:pt x="324" y="192"/>
                    <a:pt x="334" y="195"/>
                  </a:cubicBezTo>
                  <a:cubicBezTo>
                    <a:pt x="336" y="196"/>
                    <a:pt x="339" y="196"/>
                    <a:pt x="341" y="196"/>
                  </a:cubicBezTo>
                  <a:cubicBezTo>
                    <a:pt x="348" y="196"/>
                    <a:pt x="356" y="194"/>
                    <a:pt x="362" y="191"/>
                  </a:cubicBezTo>
                  <a:cubicBezTo>
                    <a:pt x="379" y="184"/>
                    <a:pt x="389" y="164"/>
                    <a:pt x="408" y="160"/>
                  </a:cubicBezTo>
                  <a:cubicBezTo>
                    <a:pt x="412" y="159"/>
                    <a:pt x="416" y="159"/>
                    <a:pt x="420" y="159"/>
                  </a:cubicBezTo>
                  <a:cubicBezTo>
                    <a:pt x="425" y="159"/>
                    <a:pt x="430" y="159"/>
                    <a:pt x="435" y="160"/>
                  </a:cubicBezTo>
                  <a:cubicBezTo>
                    <a:pt x="436" y="160"/>
                    <a:pt x="437" y="160"/>
                    <a:pt x="437" y="160"/>
                  </a:cubicBezTo>
                  <a:cubicBezTo>
                    <a:pt x="444" y="160"/>
                    <a:pt x="450" y="157"/>
                    <a:pt x="453" y="151"/>
                  </a:cubicBezTo>
                  <a:cubicBezTo>
                    <a:pt x="457" y="141"/>
                    <a:pt x="460" y="128"/>
                    <a:pt x="473" y="126"/>
                  </a:cubicBezTo>
                  <a:cubicBezTo>
                    <a:pt x="474" y="125"/>
                    <a:pt x="476" y="125"/>
                    <a:pt x="478" y="125"/>
                  </a:cubicBezTo>
                  <a:cubicBezTo>
                    <a:pt x="485" y="125"/>
                    <a:pt x="492" y="128"/>
                    <a:pt x="498" y="130"/>
                  </a:cubicBezTo>
                  <a:cubicBezTo>
                    <a:pt x="501" y="131"/>
                    <a:pt x="504" y="132"/>
                    <a:pt x="507" y="132"/>
                  </a:cubicBezTo>
                  <a:cubicBezTo>
                    <a:pt x="515" y="132"/>
                    <a:pt x="520" y="127"/>
                    <a:pt x="527" y="120"/>
                  </a:cubicBezTo>
                  <a:cubicBezTo>
                    <a:pt x="533" y="113"/>
                    <a:pt x="540" y="107"/>
                    <a:pt x="548" y="103"/>
                  </a:cubicBezTo>
                  <a:cubicBezTo>
                    <a:pt x="551" y="102"/>
                    <a:pt x="554" y="101"/>
                    <a:pt x="558" y="100"/>
                  </a:cubicBezTo>
                  <a:cubicBezTo>
                    <a:pt x="557" y="100"/>
                    <a:pt x="555" y="100"/>
                    <a:pt x="553" y="100"/>
                  </a:cubicBezTo>
                  <a:cubicBezTo>
                    <a:pt x="552" y="100"/>
                    <a:pt x="550" y="100"/>
                    <a:pt x="549" y="100"/>
                  </a:cubicBezTo>
                  <a:cubicBezTo>
                    <a:pt x="544" y="101"/>
                    <a:pt x="540" y="103"/>
                    <a:pt x="536" y="107"/>
                  </a:cubicBezTo>
                  <a:cubicBezTo>
                    <a:pt x="535" y="108"/>
                    <a:pt x="534" y="109"/>
                    <a:pt x="532" y="110"/>
                  </a:cubicBezTo>
                  <a:cubicBezTo>
                    <a:pt x="527" y="111"/>
                    <a:pt x="524" y="114"/>
                    <a:pt x="519" y="114"/>
                  </a:cubicBezTo>
                  <a:cubicBezTo>
                    <a:pt x="518" y="114"/>
                    <a:pt x="518" y="114"/>
                    <a:pt x="518" y="114"/>
                  </a:cubicBezTo>
                  <a:cubicBezTo>
                    <a:pt x="513" y="114"/>
                    <a:pt x="507" y="113"/>
                    <a:pt x="502" y="111"/>
                  </a:cubicBezTo>
                  <a:cubicBezTo>
                    <a:pt x="496" y="108"/>
                    <a:pt x="491" y="104"/>
                    <a:pt x="488" y="99"/>
                  </a:cubicBezTo>
                  <a:cubicBezTo>
                    <a:pt x="486" y="96"/>
                    <a:pt x="480" y="92"/>
                    <a:pt x="476" y="92"/>
                  </a:cubicBezTo>
                  <a:cubicBezTo>
                    <a:pt x="473" y="92"/>
                    <a:pt x="472" y="93"/>
                    <a:pt x="470" y="94"/>
                  </a:cubicBezTo>
                  <a:cubicBezTo>
                    <a:pt x="464" y="103"/>
                    <a:pt x="451" y="110"/>
                    <a:pt x="441" y="110"/>
                  </a:cubicBezTo>
                  <a:cubicBezTo>
                    <a:pt x="440" y="110"/>
                    <a:pt x="439" y="110"/>
                    <a:pt x="438" y="110"/>
                  </a:cubicBezTo>
                  <a:cubicBezTo>
                    <a:pt x="430" y="110"/>
                    <a:pt x="421" y="108"/>
                    <a:pt x="415" y="101"/>
                  </a:cubicBezTo>
                  <a:cubicBezTo>
                    <a:pt x="409" y="94"/>
                    <a:pt x="411" y="83"/>
                    <a:pt x="405" y="75"/>
                  </a:cubicBezTo>
                  <a:cubicBezTo>
                    <a:pt x="403" y="70"/>
                    <a:pt x="401" y="64"/>
                    <a:pt x="395" y="63"/>
                  </a:cubicBezTo>
                  <a:cubicBezTo>
                    <a:pt x="392" y="62"/>
                    <a:pt x="389" y="62"/>
                    <a:pt x="385" y="62"/>
                  </a:cubicBezTo>
                  <a:cubicBezTo>
                    <a:pt x="384" y="62"/>
                    <a:pt x="382" y="62"/>
                    <a:pt x="381" y="63"/>
                  </a:cubicBezTo>
                  <a:cubicBezTo>
                    <a:pt x="376" y="66"/>
                    <a:pt x="372" y="67"/>
                    <a:pt x="367" y="67"/>
                  </a:cubicBezTo>
                  <a:cubicBezTo>
                    <a:pt x="363" y="67"/>
                    <a:pt x="358" y="66"/>
                    <a:pt x="354" y="62"/>
                  </a:cubicBezTo>
                  <a:cubicBezTo>
                    <a:pt x="346" y="56"/>
                    <a:pt x="343" y="47"/>
                    <a:pt x="343" y="37"/>
                  </a:cubicBezTo>
                  <a:cubicBezTo>
                    <a:pt x="344" y="34"/>
                    <a:pt x="346" y="27"/>
                    <a:pt x="343" y="24"/>
                  </a:cubicBezTo>
                  <a:cubicBezTo>
                    <a:pt x="340" y="19"/>
                    <a:pt x="337" y="16"/>
                    <a:pt x="332" y="13"/>
                  </a:cubicBezTo>
                  <a:cubicBezTo>
                    <a:pt x="322" y="6"/>
                    <a:pt x="312" y="0"/>
                    <a:pt x="300" y="0"/>
                  </a:cubicBezTo>
                  <a:cubicBezTo>
                    <a:pt x="299" y="0"/>
                    <a:pt x="299" y="0"/>
                    <a:pt x="299"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sp>
          <p:nvSpPr>
            <p:cNvPr id="52" name="Freeform 190"/>
            <p:cNvSpPr/>
            <p:nvPr/>
          </p:nvSpPr>
          <p:spPr bwMode="auto">
            <a:xfrm>
              <a:off x="9798297" y="2028968"/>
              <a:ext cx="1206500" cy="444500"/>
            </a:xfrm>
            <a:custGeom>
              <a:avLst/>
              <a:gdLst>
                <a:gd name="T0" fmla="*/ 235 w 486"/>
                <a:gd name="T1" fmla="*/ 11 h 179"/>
                <a:gd name="T2" fmla="*/ 214 w 486"/>
                <a:gd name="T3" fmla="*/ 39 h 179"/>
                <a:gd name="T4" fmla="*/ 192 w 486"/>
                <a:gd name="T5" fmla="*/ 35 h 179"/>
                <a:gd name="T6" fmla="*/ 163 w 486"/>
                <a:gd name="T7" fmla="*/ 59 h 179"/>
                <a:gd name="T8" fmla="*/ 176 w 486"/>
                <a:gd name="T9" fmla="*/ 94 h 179"/>
                <a:gd name="T10" fmla="*/ 191 w 486"/>
                <a:gd name="T11" fmla="*/ 95 h 179"/>
                <a:gd name="T12" fmla="*/ 210 w 486"/>
                <a:gd name="T13" fmla="*/ 80 h 179"/>
                <a:gd name="T14" fmla="*/ 202 w 486"/>
                <a:gd name="T15" fmla="*/ 70 h 179"/>
                <a:gd name="T16" fmla="*/ 188 w 486"/>
                <a:gd name="T17" fmla="*/ 64 h 179"/>
                <a:gd name="T18" fmla="*/ 208 w 486"/>
                <a:gd name="T19" fmla="*/ 53 h 179"/>
                <a:gd name="T20" fmla="*/ 190 w 486"/>
                <a:gd name="T21" fmla="*/ 109 h 179"/>
                <a:gd name="T22" fmla="*/ 157 w 486"/>
                <a:gd name="T23" fmla="*/ 98 h 179"/>
                <a:gd name="T24" fmla="*/ 142 w 486"/>
                <a:gd name="T25" fmla="*/ 104 h 179"/>
                <a:gd name="T26" fmla="*/ 114 w 486"/>
                <a:gd name="T27" fmla="*/ 105 h 179"/>
                <a:gd name="T28" fmla="*/ 89 w 486"/>
                <a:gd name="T29" fmla="*/ 95 h 179"/>
                <a:gd name="T30" fmla="*/ 69 w 486"/>
                <a:gd name="T31" fmla="*/ 98 h 179"/>
                <a:gd name="T32" fmla="*/ 36 w 486"/>
                <a:gd name="T33" fmla="*/ 116 h 179"/>
                <a:gd name="T34" fmla="*/ 12 w 486"/>
                <a:gd name="T35" fmla="*/ 109 h 179"/>
                <a:gd name="T36" fmla="*/ 2 w 486"/>
                <a:gd name="T37" fmla="*/ 115 h 179"/>
                <a:gd name="T38" fmla="*/ 23 w 486"/>
                <a:gd name="T39" fmla="*/ 123 h 179"/>
                <a:gd name="T40" fmla="*/ 44 w 486"/>
                <a:gd name="T41" fmla="*/ 136 h 179"/>
                <a:gd name="T42" fmla="*/ 81 w 486"/>
                <a:gd name="T43" fmla="*/ 124 h 179"/>
                <a:gd name="T44" fmla="*/ 112 w 486"/>
                <a:gd name="T45" fmla="*/ 143 h 179"/>
                <a:gd name="T46" fmla="*/ 143 w 486"/>
                <a:gd name="T47" fmla="*/ 170 h 179"/>
                <a:gd name="T48" fmla="*/ 182 w 486"/>
                <a:gd name="T49" fmla="*/ 179 h 179"/>
                <a:gd name="T50" fmla="*/ 219 w 486"/>
                <a:gd name="T51" fmla="*/ 165 h 179"/>
                <a:gd name="T52" fmla="*/ 235 w 486"/>
                <a:gd name="T53" fmla="*/ 147 h 179"/>
                <a:gd name="T54" fmla="*/ 245 w 486"/>
                <a:gd name="T55" fmla="*/ 104 h 179"/>
                <a:gd name="T56" fmla="*/ 285 w 486"/>
                <a:gd name="T57" fmla="*/ 83 h 179"/>
                <a:gd name="T58" fmla="*/ 303 w 486"/>
                <a:gd name="T59" fmla="*/ 87 h 179"/>
                <a:gd name="T60" fmla="*/ 316 w 486"/>
                <a:gd name="T61" fmla="*/ 122 h 179"/>
                <a:gd name="T62" fmla="*/ 291 w 486"/>
                <a:gd name="T63" fmla="*/ 133 h 179"/>
                <a:gd name="T64" fmla="*/ 297 w 486"/>
                <a:gd name="T65" fmla="*/ 106 h 179"/>
                <a:gd name="T66" fmla="*/ 283 w 486"/>
                <a:gd name="T67" fmla="*/ 94 h 179"/>
                <a:gd name="T68" fmla="*/ 257 w 486"/>
                <a:gd name="T69" fmla="*/ 110 h 179"/>
                <a:gd name="T70" fmla="*/ 291 w 486"/>
                <a:gd name="T71" fmla="*/ 170 h 179"/>
                <a:gd name="T72" fmla="*/ 315 w 486"/>
                <a:gd name="T73" fmla="*/ 166 h 179"/>
                <a:gd name="T74" fmla="*/ 365 w 486"/>
                <a:gd name="T75" fmla="*/ 138 h 179"/>
                <a:gd name="T76" fmla="*/ 381 w 486"/>
                <a:gd name="T77" fmla="*/ 139 h 179"/>
                <a:gd name="T78" fmla="*/ 412 w 486"/>
                <a:gd name="T79" fmla="*/ 109 h 179"/>
                <a:gd name="T80" fmla="*/ 433 w 486"/>
                <a:gd name="T81" fmla="*/ 113 h 179"/>
                <a:gd name="T82" fmla="*/ 459 w 486"/>
                <a:gd name="T83" fmla="*/ 104 h 179"/>
                <a:gd name="T84" fmla="*/ 486 w 486"/>
                <a:gd name="T85" fmla="*/ 87 h 179"/>
                <a:gd name="T86" fmla="*/ 478 w 486"/>
                <a:gd name="T87" fmla="*/ 87 h 179"/>
                <a:gd name="T88" fmla="*/ 463 w 486"/>
                <a:gd name="T89" fmla="*/ 95 h 179"/>
                <a:gd name="T90" fmla="*/ 451 w 486"/>
                <a:gd name="T91" fmla="*/ 99 h 179"/>
                <a:gd name="T92" fmla="*/ 424 w 486"/>
                <a:gd name="T93" fmla="*/ 86 h 179"/>
                <a:gd name="T94" fmla="*/ 409 w 486"/>
                <a:gd name="T95" fmla="*/ 82 h 179"/>
                <a:gd name="T96" fmla="*/ 382 w 486"/>
                <a:gd name="T97" fmla="*/ 96 h 179"/>
                <a:gd name="T98" fmla="*/ 353 w 486"/>
                <a:gd name="T99" fmla="*/ 65 h 179"/>
                <a:gd name="T100" fmla="*/ 336 w 486"/>
                <a:gd name="T101" fmla="*/ 53 h 179"/>
                <a:gd name="T102" fmla="*/ 319 w 486"/>
                <a:gd name="T103" fmla="*/ 58 h 179"/>
                <a:gd name="T104" fmla="*/ 299 w 486"/>
                <a:gd name="T105" fmla="*/ 33 h 179"/>
                <a:gd name="T106" fmla="*/ 289 w 486"/>
                <a:gd name="T107" fmla="*/ 11 h 179"/>
                <a:gd name="T108" fmla="*/ 260 w 486"/>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179">
                  <a:moveTo>
                    <a:pt x="260" y="0"/>
                  </a:moveTo>
                  <a:cubicBezTo>
                    <a:pt x="251" y="0"/>
                    <a:pt x="239" y="2"/>
                    <a:pt x="235" y="11"/>
                  </a:cubicBezTo>
                  <a:cubicBezTo>
                    <a:pt x="232" y="19"/>
                    <a:pt x="234" y="30"/>
                    <a:pt x="225" y="35"/>
                  </a:cubicBezTo>
                  <a:cubicBezTo>
                    <a:pt x="221" y="38"/>
                    <a:pt x="218" y="39"/>
                    <a:pt x="214" y="39"/>
                  </a:cubicBezTo>
                  <a:cubicBezTo>
                    <a:pt x="211" y="39"/>
                    <a:pt x="208" y="38"/>
                    <a:pt x="205" y="37"/>
                  </a:cubicBezTo>
                  <a:cubicBezTo>
                    <a:pt x="200" y="36"/>
                    <a:pt x="196" y="35"/>
                    <a:pt x="192" y="35"/>
                  </a:cubicBezTo>
                  <a:cubicBezTo>
                    <a:pt x="187" y="35"/>
                    <a:pt x="183" y="36"/>
                    <a:pt x="178" y="40"/>
                  </a:cubicBezTo>
                  <a:cubicBezTo>
                    <a:pt x="171" y="45"/>
                    <a:pt x="167" y="51"/>
                    <a:pt x="163" y="59"/>
                  </a:cubicBezTo>
                  <a:cubicBezTo>
                    <a:pt x="158" y="69"/>
                    <a:pt x="163" y="77"/>
                    <a:pt x="167" y="86"/>
                  </a:cubicBezTo>
                  <a:cubicBezTo>
                    <a:pt x="169" y="90"/>
                    <a:pt x="171" y="93"/>
                    <a:pt x="176" y="94"/>
                  </a:cubicBezTo>
                  <a:cubicBezTo>
                    <a:pt x="180" y="94"/>
                    <a:pt x="185" y="95"/>
                    <a:pt x="190" y="95"/>
                  </a:cubicBezTo>
                  <a:cubicBezTo>
                    <a:pt x="190" y="95"/>
                    <a:pt x="191" y="95"/>
                    <a:pt x="191" y="95"/>
                  </a:cubicBezTo>
                  <a:cubicBezTo>
                    <a:pt x="196" y="95"/>
                    <a:pt x="201" y="94"/>
                    <a:pt x="204" y="90"/>
                  </a:cubicBezTo>
                  <a:cubicBezTo>
                    <a:pt x="207" y="88"/>
                    <a:pt x="210" y="84"/>
                    <a:pt x="210" y="80"/>
                  </a:cubicBezTo>
                  <a:cubicBezTo>
                    <a:pt x="209" y="77"/>
                    <a:pt x="206" y="74"/>
                    <a:pt x="204" y="72"/>
                  </a:cubicBezTo>
                  <a:cubicBezTo>
                    <a:pt x="203" y="71"/>
                    <a:pt x="202" y="70"/>
                    <a:pt x="202" y="70"/>
                  </a:cubicBezTo>
                  <a:cubicBezTo>
                    <a:pt x="200" y="71"/>
                    <a:pt x="198" y="71"/>
                    <a:pt x="196" y="71"/>
                  </a:cubicBezTo>
                  <a:cubicBezTo>
                    <a:pt x="193" y="71"/>
                    <a:pt x="189" y="69"/>
                    <a:pt x="188" y="64"/>
                  </a:cubicBezTo>
                  <a:cubicBezTo>
                    <a:pt x="187" y="56"/>
                    <a:pt x="193" y="51"/>
                    <a:pt x="200" y="51"/>
                  </a:cubicBezTo>
                  <a:cubicBezTo>
                    <a:pt x="203" y="51"/>
                    <a:pt x="206" y="52"/>
                    <a:pt x="208" y="53"/>
                  </a:cubicBezTo>
                  <a:cubicBezTo>
                    <a:pt x="216" y="58"/>
                    <a:pt x="226" y="66"/>
                    <a:pt x="225" y="76"/>
                  </a:cubicBezTo>
                  <a:cubicBezTo>
                    <a:pt x="224" y="96"/>
                    <a:pt x="209" y="109"/>
                    <a:pt x="190" y="109"/>
                  </a:cubicBezTo>
                  <a:cubicBezTo>
                    <a:pt x="188" y="109"/>
                    <a:pt x="186" y="109"/>
                    <a:pt x="183" y="108"/>
                  </a:cubicBezTo>
                  <a:cubicBezTo>
                    <a:pt x="174" y="107"/>
                    <a:pt x="163" y="106"/>
                    <a:pt x="157" y="98"/>
                  </a:cubicBezTo>
                  <a:cubicBezTo>
                    <a:pt x="156" y="97"/>
                    <a:pt x="156" y="97"/>
                    <a:pt x="156" y="97"/>
                  </a:cubicBezTo>
                  <a:cubicBezTo>
                    <a:pt x="153" y="101"/>
                    <a:pt x="148" y="103"/>
                    <a:pt x="142" y="104"/>
                  </a:cubicBezTo>
                  <a:cubicBezTo>
                    <a:pt x="135" y="104"/>
                    <a:pt x="128" y="106"/>
                    <a:pt x="122" y="106"/>
                  </a:cubicBezTo>
                  <a:cubicBezTo>
                    <a:pt x="119" y="106"/>
                    <a:pt x="117" y="106"/>
                    <a:pt x="114" y="105"/>
                  </a:cubicBezTo>
                  <a:cubicBezTo>
                    <a:pt x="110" y="104"/>
                    <a:pt x="106" y="103"/>
                    <a:pt x="102" y="101"/>
                  </a:cubicBezTo>
                  <a:cubicBezTo>
                    <a:pt x="98" y="99"/>
                    <a:pt x="93" y="98"/>
                    <a:pt x="89" y="95"/>
                  </a:cubicBezTo>
                  <a:cubicBezTo>
                    <a:pt x="87" y="94"/>
                    <a:pt x="84" y="93"/>
                    <a:pt x="81" y="93"/>
                  </a:cubicBezTo>
                  <a:cubicBezTo>
                    <a:pt x="77" y="93"/>
                    <a:pt x="73" y="95"/>
                    <a:pt x="69" y="98"/>
                  </a:cubicBezTo>
                  <a:cubicBezTo>
                    <a:pt x="60" y="105"/>
                    <a:pt x="51" y="116"/>
                    <a:pt x="39" y="116"/>
                  </a:cubicBezTo>
                  <a:cubicBezTo>
                    <a:pt x="38" y="116"/>
                    <a:pt x="37" y="116"/>
                    <a:pt x="36" y="116"/>
                  </a:cubicBezTo>
                  <a:cubicBezTo>
                    <a:pt x="28" y="115"/>
                    <a:pt x="21" y="109"/>
                    <a:pt x="14" y="109"/>
                  </a:cubicBezTo>
                  <a:cubicBezTo>
                    <a:pt x="13" y="109"/>
                    <a:pt x="13" y="109"/>
                    <a:pt x="12" y="109"/>
                  </a:cubicBezTo>
                  <a:cubicBezTo>
                    <a:pt x="8" y="109"/>
                    <a:pt x="4" y="112"/>
                    <a:pt x="0" y="115"/>
                  </a:cubicBezTo>
                  <a:cubicBezTo>
                    <a:pt x="1" y="115"/>
                    <a:pt x="1" y="115"/>
                    <a:pt x="2" y="115"/>
                  </a:cubicBezTo>
                  <a:cubicBezTo>
                    <a:pt x="4" y="115"/>
                    <a:pt x="5" y="115"/>
                    <a:pt x="7" y="115"/>
                  </a:cubicBezTo>
                  <a:cubicBezTo>
                    <a:pt x="14" y="116"/>
                    <a:pt x="18" y="120"/>
                    <a:pt x="23" y="123"/>
                  </a:cubicBezTo>
                  <a:cubicBezTo>
                    <a:pt x="30" y="127"/>
                    <a:pt x="34" y="135"/>
                    <a:pt x="41" y="136"/>
                  </a:cubicBezTo>
                  <a:cubicBezTo>
                    <a:pt x="42" y="136"/>
                    <a:pt x="43" y="136"/>
                    <a:pt x="44" y="136"/>
                  </a:cubicBezTo>
                  <a:cubicBezTo>
                    <a:pt x="50" y="136"/>
                    <a:pt x="57" y="133"/>
                    <a:pt x="62" y="130"/>
                  </a:cubicBezTo>
                  <a:cubicBezTo>
                    <a:pt x="67" y="127"/>
                    <a:pt x="75" y="125"/>
                    <a:pt x="81" y="124"/>
                  </a:cubicBezTo>
                  <a:cubicBezTo>
                    <a:pt x="81" y="124"/>
                    <a:pt x="82" y="124"/>
                    <a:pt x="83" y="124"/>
                  </a:cubicBezTo>
                  <a:cubicBezTo>
                    <a:pt x="95" y="124"/>
                    <a:pt x="105" y="135"/>
                    <a:pt x="112" y="143"/>
                  </a:cubicBezTo>
                  <a:cubicBezTo>
                    <a:pt x="117" y="148"/>
                    <a:pt x="122" y="154"/>
                    <a:pt x="127" y="160"/>
                  </a:cubicBezTo>
                  <a:cubicBezTo>
                    <a:pt x="131" y="165"/>
                    <a:pt x="137" y="167"/>
                    <a:pt x="143" y="170"/>
                  </a:cubicBezTo>
                  <a:cubicBezTo>
                    <a:pt x="149" y="173"/>
                    <a:pt x="155" y="176"/>
                    <a:pt x="162" y="177"/>
                  </a:cubicBezTo>
                  <a:cubicBezTo>
                    <a:pt x="168" y="179"/>
                    <a:pt x="175" y="179"/>
                    <a:pt x="182" y="179"/>
                  </a:cubicBezTo>
                  <a:cubicBezTo>
                    <a:pt x="183" y="179"/>
                    <a:pt x="183" y="179"/>
                    <a:pt x="184" y="179"/>
                  </a:cubicBezTo>
                  <a:cubicBezTo>
                    <a:pt x="196" y="179"/>
                    <a:pt x="210" y="171"/>
                    <a:pt x="219" y="165"/>
                  </a:cubicBezTo>
                  <a:cubicBezTo>
                    <a:pt x="224" y="161"/>
                    <a:pt x="229" y="156"/>
                    <a:pt x="232" y="152"/>
                  </a:cubicBezTo>
                  <a:cubicBezTo>
                    <a:pt x="233" y="150"/>
                    <a:pt x="234" y="149"/>
                    <a:pt x="235" y="147"/>
                  </a:cubicBezTo>
                  <a:cubicBezTo>
                    <a:pt x="234" y="142"/>
                    <a:pt x="233" y="136"/>
                    <a:pt x="233" y="131"/>
                  </a:cubicBezTo>
                  <a:cubicBezTo>
                    <a:pt x="233" y="120"/>
                    <a:pt x="236" y="111"/>
                    <a:pt x="245" y="104"/>
                  </a:cubicBezTo>
                  <a:cubicBezTo>
                    <a:pt x="251" y="99"/>
                    <a:pt x="257" y="93"/>
                    <a:pt x="264" y="89"/>
                  </a:cubicBezTo>
                  <a:cubicBezTo>
                    <a:pt x="270" y="85"/>
                    <a:pt x="278" y="83"/>
                    <a:pt x="285" y="83"/>
                  </a:cubicBezTo>
                  <a:cubicBezTo>
                    <a:pt x="287" y="83"/>
                    <a:pt x="289" y="83"/>
                    <a:pt x="291" y="84"/>
                  </a:cubicBezTo>
                  <a:cubicBezTo>
                    <a:pt x="295" y="84"/>
                    <a:pt x="299" y="86"/>
                    <a:pt x="303" y="87"/>
                  </a:cubicBezTo>
                  <a:cubicBezTo>
                    <a:pt x="307" y="89"/>
                    <a:pt x="310" y="91"/>
                    <a:pt x="313" y="95"/>
                  </a:cubicBezTo>
                  <a:cubicBezTo>
                    <a:pt x="318" y="101"/>
                    <a:pt x="319" y="114"/>
                    <a:pt x="316" y="122"/>
                  </a:cubicBezTo>
                  <a:cubicBezTo>
                    <a:pt x="313" y="130"/>
                    <a:pt x="305" y="133"/>
                    <a:pt x="297" y="133"/>
                  </a:cubicBezTo>
                  <a:cubicBezTo>
                    <a:pt x="295" y="133"/>
                    <a:pt x="293" y="133"/>
                    <a:pt x="291" y="133"/>
                  </a:cubicBezTo>
                  <a:cubicBezTo>
                    <a:pt x="278" y="129"/>
                    <a:pt x="283" y="111"/>
                    <a:pt x="294" y="108"/>
                  </a:cubicBezTo>
                  <a:cubicBezTo>
                    <a:pt x="295" y="108"/>
                    <a:pt x="296" y="107"/>
                    <a:pt x="297" y="106"/>
                  </a:cubicBezTo>
                  <a:cubicBezTo>
                    <a:pt x="298" y="103"/>
                    <a:pt x="294" y="100"/>
                    <a:pt x="293" y="98"/>
                  </a:cubicBezTo>
                  <a:cubicBezTo>
                    <a:pt x="290" y="95"/>
                    <a:pt x="286" y="94"/>
                    <a:pt x="283" y="94"/>
                  </a:cubicBezTo>
                  <a:cubicBezTo>
                    <a:pt x="281" y="94"/>
                    <a:pt x="280" y="95"/>
                    <a:pt x="278" y="95"/>
                  </a:cubicBezTo>
                  <a:cubicBezTo>
                    <a:pt x="270" y="96"/>
                    <a:pt x="262" y="103"/>
                    <a:pt x="257" y="110"/>
                  </a:cubicBezTo>
                  <a:cubicBezTo>
                    <a:pt x="244" y="124"/>
                    <a:pt x="254" y="147"/>
                    <a:pt x="268" y="155"/>
                  </a:cubicBezTo>
                  <a:cubicBezTo>
                    <a:pt x="275" y="160"/>
                    <a:pt x="282" y="167"/>
                    <a:pt x="291" y="170"/>
                  </a:cubicBezTo>
                  <a:cubicBezTo>
                    <a:pt x="293" y="170"/>
                    <a:pt x="295" y="171"/>
                    <a:pt x="297" y="171"/>
                  </a:cubicBezTo>
                  <a:cubicBezTo>
                    <a:pt x="303" y="171"/>
                    <a:pt x="310" y="169"/>
                    <a:pt x="315" y="166"/>
                  </a:cubicBezTo>
                  <a:cubicBezTo>
                    <a:pt x="330" y="160"/>
                    <a:pt x="338" y="143"/>
                    <a:pt x="355" y="139"/>
                  </a:cubicBezTo>
                  <a:cubicBezTo>
                    <a:pt x="359" y="138"/>
                    <a:pt x="362" y="138"/>
                    <a:pt x="365" y="138"/>
                  </a:cubicBezTo>
                  <a:cubicBezTo>
                    <a:pt x="370" y="138"/>
                    <a:pt x="374" y="138"/>
                    <a:pt x="379" y="139"/>
                  </a:cubicBezTo>
                  <a:cubicBezTo>
                    <a:pt x="379" y="139"/>
                    <a:pt x="380" y="139"/>
                    <a:pt x="381" y="139"/>
                  </a:cubicBezTo>
                  <a:cubicBezTo>
                    <a:pt x="387" y="139"/>
                    <a:pt x="391" y="137"/>
                    <a:pt x="394" y="131"/>
                  </a:cubicBezTo>
                  <a:cubicBezTo>
                    <a:pt x="398" y="123"/>
                    <a:pt x="401" y="112"/>
                    <a:pt x="412" y="109"/>
                  </a:cubicBezTo>
                  <a:cubicBezTo>
                    <a:pt x="413" y="109"/>
                    <a:pt x="415" y="109"/>
                    <a:pt x="416" y="109"/>
                  </a:cubicBezTo>
                  <a:cubicBezTo>
                    <a:pt x="422" y="109"/>
                    <a:pt x="428" y="111"/>
                    <a:pt x="433" y="113"/>
                  </a:cubicBezTo>
                  <a:cubicBezTo>
                    <a:pt x="436" y="114"/>
                    <a:pt x="439" y="115"/>
                    <a:pt x="441" y="115"/>
                  </a:cubicBezTo>
                  <a:cubicBezTo>
                    <a:pt x="448" y="115"/>
                    <a:pt x="453" y="110"/>
                    <a:pt x="459" y="104"/>
                  </a:cubicBezTo>
                  <a:cubicBezTo>
                    <a:pt x="464" y="98"/>
                    <a:pt x="470" y="93"/>
                    <a:pt x="477" y="90"/>
                  </a:cubicBezTo>
                  <a:cubicBezTo>
                    <a:pt x="479" y="89"/>
                    <a:pt x="483" y="88"/>
                    <a:pt x="486" y="87"/>
                  </a:cubicBezTo>
                  <a:cubicBezTo>
                    <a:pt x="484" y="87"/>
                    <a:pt x="483" y="87"/>
                    <a:pt x="481" y="87"/>
                  </a:cubicBezTo>
                  <a:cubicBezTo>
                    <a:pt x="480" y="87"/>
                    <a:pt x="479" y="87"/>
                    <a:pt x="478" y="87"/>
                  </a:cubicBezTo>
                  <a:cubicBezTo>
                    <a:pt x="473" y="88"/>
                    <a:pt x="470" y="89"/>
                    <a:pt x="467" y="93"/>
                  </a:cubicBezTo>
                  <a:cubicBezTo>
                    <a:pt x="466" y="94"/>
                    <a:pt x="464" y="95"/>
                    <a:pt x="463" y="95"/>
                  </a:cubicBezTo>
                  <a:cubicBezTo>
                    <a:pt x="459" y="97"/>
                    <a:pt x="456" y="99"/>
                    <a:pt x="451" y="99"/>
                  </a:cubicBezTo>
                  <a:cubicBezTo>
                    <a:pt x="451" y="99"/>
                    <a:pt x="451" y="99"/>
                    <a:pt x="451" y="99"/>
                  </a:cubicBezTo>
                  <a:cubicBezTo>
                    <a:pt x="447" y="99"/>
                    <a:pt x="441" y="98"/>
                    <a:pt x="437" y="96"/>
                  </a:cubicBezTo>
                  <a:cubicBezTo>
                    <a:pt x="432" y="94"/>
                    <a:pt x="427" y="90"/>
                    <a:pt x="424" y="86"/>
                  </a:cubicBezTo>
                  <a:cubicBezTo>
                    <a:pt x="423" y="83"/>
                    <a:pt x="418" y="80"/>
                    <a:pt x="414" y="80"/>
                  </a:cubicBezTo>
                  <a:cubicBezTo>
                    <a:pt x="412" y="80"/>
                    <a:pt x="410" y="80"/>
                    <a:pt x="409" y="82"/>
                  </a:cubicBezTo>
                  <a:cubicBezTo>
                    <a:pt x="404" y="89"/>
                    <a:pt x="392" y="95"/>
                    <a:pt x="384" y="96"/>
                  </a:cubicBezTo>
                  <a:cubicBezTo>
                    <a:pt x="383" y="96"/>
                    <a:pt x="382" y="96"/>
                    <a:pt x="382" y="96"/>
                  </a:cubicBezTo>
                  <a:cubicBezTo>
                    <a:pt x="374" y="96"/>
                    <a:pt x="366" y="94"/>
                    <a:pt x="361" y="88"/>
                  </a:cubicBezTo>
                  <a:cubicBezTo>
                    <a:pt x="356" y="81"/>
                    <a:pt x="358" y="72"/>
                    <a:pt x="353" y="65"/>
                  </a:cubicBezTo>
                  <a:cubicBezTo>
                    <a:pt x="350" y="61"/>
                    <a:pt x="349" y="56"/>
                    <a:pt x="344" y="55"/>
                  </a:cubicBezTo>
                  <a:cubicBezTo>
                    <a:pt x="341" y="54"/>
                    <a:pt x="338" y="53"/>
                    <a:pt x="336" y="53"/>
                  </a:cubicBezTo>
                  <a:cubicBezTo>
                    <a:pt x="334" y="53"/>
                    <a:pt x="333" y="54"/>
                    <a:pt x="331" y="54"/>
                  </a:cubicBezTo>
                  <a:cubicBezTo>
                    <a:pt x="328" y="57"/>
                    <a:pt x="324" y="58"/>
                    <a:pt x="319" y="58"/>
                  </a:cubicBezTo>
                  <a:cubicBezTo>
                    <a:pt x="316" y="58"/>
                    <a:pt x="312" y="57"/>
                    <a:pt x="308" y="54"/>
                  </a:cubicBezTo>
                  <a:cubicBezTo>
                    <a:pt x="301" y="49"/>
                    <a:pt x="298" y="41"/>
                    <a:pt x="299" y="33"/>
                  </a:cubicBezTo>
                  <a:cubicBezTo>
                    <a:pt x="299" y="29"/>
                    <a:pt x="301" y="23"/>
                    <a:pt x="299" y="21"/>
                  </a:cubicBezTo>
                  <a:cubicBezTo>
                    <a:pt x="296" y="17"/>
                    <a:pt x="293" y="14"/>
                    <a:pt x="289" y="11"/>
                  </a:cubicBezTo>
                  <a:cubicBezTo>
                    <a:pt x="281" y="5"/>
                    <a:pt x="272" y="0"/>
                    <a:pt x="261" y="0"/>
                  </a:cubicBezTo>
                  <a:cubicBezTo>
                    <a:pt x="261" y="0"/>
                    <a:pt x="260" y="0"/>
                    <a:pt x="260" y="0"/>
                  </a:cubicBezTo>
                </a:path>
              </a:pathLst>
            </a:custGeom>
            <a:solidFill>
              <a:srgbClr val="FFFFFF">
                <a:alpha val="80000"/>
              </a:srgbClr>
            </a:solidFill>
            <a:ln>
              <a:noFill/>
            </a:ln>
          </p:spPr>
          <p:txBody>
            <a:bodyPr vert="horz" wrap="square" lIns="91440" tIns="45720" rIns="91440" bIns="45720" numCol="1" anchor="t" anchorCtr="0" compatLnSpc="1"/>
            <a:lstStyle/>
            <a:p>
              <a:endParaRPr lang="zh-CN" altLang="en-US"/>
            </a:p>
          </p:txBody>
        </p:sp>
      </p:grpSp>
      <p:sp>
        <p:nvSpPr>
          <p:cNvPr id="53" name="文本框 35"/>
          <p:cNvSpPr txBox="1"/>
          <p:nvPr/>
        </p:nvSpPr>
        <p:spPr>
          <a:xfrm>
            <a:off x="5770062" y="1952352"/>
            <a:ext cx="2067857" cy="646331"/>
          </a:xfrm>
          <a:prstGeom prst="rect">
            <a:avLst/>
          </a:prstGeom>
          <a:noFill/>
        </p:spPr>
        <p:txBody>
          <a:bodyPr vert="horz" wrap="square" rtlCol="0">
            <a:spAutoFit/>
          </a:bodyPr>
          <a:lstStyle/>
          <a:p>
            <a:r>
              <a:rPr lang="zh-CN" altLang="en-US" sz="3600" dirty="0">
                <a:solidFill>
                  <a:schemeClr val="bg1"/>
                </a:solidFill>
                <a:latin typeface="汉仪大宋简" pitchFamily="49" charset="-122"/>
                <a:ea typeface="汉仪大宋简" pitchFamily="49" charset="-122"/>
              </a:rPr>
              <a:t>揭晓谜底</a:t>
            </a:r>
          </a:p>
        </p:txBody>
      </p:sp>
      <p:sp>
        <p:nvSpPr>
          <p:cNvPr id="54" name="矩形 53"/>
          <p:cNvSpPr/>
          <p:nvPr/>
        </p:nvSpPr>
        <p:spPr>
          <a:xfrm rot="5400000">
            <a:off x="6624875" y="969464"/>
            <a:ext cx="743151" cy="2562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pic>
        <p:nvPicPr>
          <p:cNvPr id="55" name="图片 54"/>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467625" y="2232662"/>
            <a:ext cx="1372407" cy="634246"/>
          </a:xfrm>
          <a:prstGeom prst="rect">
            <a:avLst/>
          </a:prstGeom>
        </p:spPr>
      </p:pic>
      <p:sp>
        <p:nvSpPr>
          <p:cNvPr id="56" name="八边形 55"/>
          <p:cNvSpPr/>
          <p:nvPr/>
        </p:nvSpPr>
        <p:spPr>
          <a:xfrm>
            <a:off x="4289871" y="3208673"/>
            <a:ext cx="1369496" cy="1369496"/>
          </a:xfrm>
          <a:prstGeom prst="octagon">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sp>
        <p:nvSpPr>
          <p:cNvPr id="58" name="文本框 35"/>
          <p:cNvSpPr txBox="1"/>
          <p:nvPr/>
        </p:nvSpPr>
        <p:spPr>
          <a:xfrm>
            <a:off x="4513604" y="4795595"/>
            <a:ext cx="922030" cy="461665"/>
          </a:xfrm>
          <a:prstGeom prst="rect">
            <a:avLst/>
          </a:prstGeom>
          <a:noFill/>
        </p:spPr>
        <p:txBody>
          <a:bodyPr vert="horz" wrap="square" rtlCol="0">
            <a:spAutoFit/>
          </a:bodyPr>
          <a:lstStyle/>
          <a:p>
            <a:pPr algn="ctr"/>
            <a:r>
              <a:rPr lang="zh-CN" altLang="en-US" sz="2400" dirty="0">
                <a:solidFill>
                  <a:schemeClr val="bg1"/>
                </a:solidFill>
                <a:latin typeface="汉仪大宋简" pitchFamily="49" charset="-122"/>
                <a:ea typeface="汉仪大宋简" pitchFamily="49" charset="-122"/>
              </a:rPr>
              <a:t>月饼</a:t>
            </a:r>
          </a:p>
        </p:txBody>
      </p:sp>
      <p:sp>
        <p:nvSpPr>
          <p:cNvPr id="59" name="八边形 58"/>
          <p:cNvSpPr/>
          <p:nvPr/>
        </p:nvSpPr>
        <p:spPr>
          <a:xfrm>
            <a:off x="6287444" y="3208673"/>
            <a:ext cx="1369496" cy="1369496"/>
          </a:xfrm>
          <a:prstGeom prst="octagon">
            <a:avLst/>
          </a:prstGeom>
          <a:blipFill dpi="0" rotWithShape="1">
            <a:blip r:embed="rId1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sp>
        <p:nvSpPr>
          <p:cNvPr id="61" name="文本框 35"/>
          <p:cNvSpPr txBox="1"/>
          <p:nvPr/>
        </p:nvSpPr>
        <p:spPr>
          <a:xfrm>
            <a:off x="6511177" y="4795595"/>
            <a:ext cx="922030" cy="461665"/>
          </a:xfrm>
          <a:prstGeom prst="rect">
            <a:avLst/>
          </a:prstGeom>
          <a:noFill/>
        </p:spPr>
        <p:txBody>
          <a:bodyPr vert="horz" wrap="square" rtlCol="0">
            <a:spAutoFit/>
          </a:bodyPr>
          <a:lstStyle/>
          <a:p>
            <a:pPr algn="ctr"/>
            <a:r>
              <a:rPr lang="zh-CN" altLang="en-US" sz="2400" dirty="0">
                <a:solidFill>
                  <a:schemeClr val="bg1"/>
                </a:solidFill>
                <a:latin typeface="汉仪大宋简" pitchFamily="49" charset="-122"/>
                <a:ea typeface="汉仪大宋简" pitchFamily="49" charset="-122"/>
              </a:rPr>
              <a:t>桂花</a:t>
            </a:r>
          </a:p>
        </p:txBody>
      </p:sp>
      <p:sp>
        <p:nvSpPr>
          <p:cNvPr id="62" name="八边形 61"/>
          <p:cNvSpPr/>
          <p:nvPr/>
        </p:nvSpPr>
        <p:spPr>
          <a:xfrm>
            <a:off x="8284386" y="3208673"/>
            <a:ext cx="1369496" cy="1369496"/>
          </a:xfrm>
          <a:prstGeom prst="octagon">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endParaRPr>
          </a:p>
        </p:txBody>
      </p:sp>
      <p:sp>
        <p:nvSpPr>
          <p:cNvPr id="64" name="文本框 35"/>
          <p:cNvSpPr txBox="1"/>
          <p:nvPr/>
        </p:nvSpPr>
        <p:spPr>
          <a:xfrm>
            <a:off x="8508119" y="4795595"/>
            <a:ext cx="922030" cy="461665"/>
          </a:xfrm>
          <a:prstGeom prst="rect">
            <a:avLst/>
          </a:prstGeom>
          <a:noFill/>
        </p:spPr>
        <p:txBody>
          <a:bodyPr vert="horz" wrap="square" rtlCol="0">
            <a:spAutoFit/>
          </a:bodyPr>
          <a:lstStyle/>
          <a:p>
            <a:pPr algn="ctr"/>
            <a:r>
              <a:rPr lang="zh-CN" altLang="en-US" sz="2400" dirty="0">
                <a:solidFill>
                  <a:schemeClr val="bg1"/>
                </a:solidFill>
                <a:latin typeface="汉仪大宋简" pitchFamily="49" charset="-122"/>
                <a:ea typeface="汉仪大宋简" pitchFamily="49" charset="-122"/>
              </a:rPr>
              <a:t>梨</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6" presetClass="entr" presetSubtype="42"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outHorizontal)">
                                      <p:cBhvr>
                                        <p:cTn id="42" dur="500"/>
                                        <p:tgtEl>
                                          <p:spTgt spid="54"/>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anim calcmode="lin" valueType="num">
                                      <p:cBhvr>
                                        <p:cTn id="47" dur="500" fill="hold"/>
                                        <p:tgtEl>
                                          <p:spTgt spid="55"/>
                                        </p:tgtEl>
                                        <p:attrNameLst>
                                          <p:attrName>ppt_x</p:attrName>
                                        </p:attrNameLst>
                                      </p:cBhvr>
                                      <p:tavLst>
                                        <p:tav tm="0">
                                          <p:val>
                                            <p:strVal val="#ppt_x"/>
                                          </p:val>
                                        </p:tav>
                                        <p:tav tm="100000">
                                          <p:val>
                                            <p:strVal val="#ppt_x"/>
                                          </p:val>
                                        </p:tav>
                                      </p:tavLst>
                                    </p:anim>
                                    <p:anim calcmode="lin" valueType="num">
                                      <p:cBhvr>
                                        <p:cTn id="48" dur="5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31" presetClass="entr" presetSubtype="0"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1000" fill="hold"/>
                                        <p:tgtEl>
                                          <p:spTgt spid="65"/>
                                        </p:tgtEl>
                                        <p:attrNameLst>
                                          <p:attrName>ppt_w</p:attrName>
                                        </p:attrNameLst>
                                      </p:cBhvr>
                                      <p:tavLst>
                                        <p:tav tm="0">
                                          <p:val>
                                            <p:fltVal val="0"/>
                                          </p:val>
                                        </p:tav>
                                        <p:tav tm="100000">
                                          <p:val>
                                            <p:strVal val="#ppt_w"/>
                                          </p:val>
                                        </p:tav>
                                      </p:tavLst>
                                    </p:anim>
                                    <p:anim calcmode="lin" valueType="num">
                                      <p:cBhvr>
                                        <p:cTn id="59" dur="1000" fill="hold"/>
                                        <p:tgtEl>
                                          <p:spTgt spid="65"/>
                                        </p:tgtEl>
                                        <p:attrNameLst>
                                          <p:attrName>ppt_h</p:attrName>
                                        </p:attrNameLst>
                                      </p:cBhvr>
                                      <p:tavLst>
                                        <p:tav tm="0">
                                          <p:val>
                                            <p:fltVal val="0"/>
                                          </p:val>
                                        </p:tav>
                                        <p:tav tm="100000">
                                          <p:val>
                                            <p:strVal val="#ppt_h"/>
                                          </p:val>
                                        </p:tav>
                                      </p:tavLst>
                                    </p:anim>
                                    <p:anim calcmode="lin" valueType="num">
                                      <p:cBhvr>
                                        <p:cTn id="60" dur="1000" fill="hold"/>
                                        <p:tgtEl>
                                          <p:spTgt spid="65"/>
                                        </p:tgtEl>
                                        <p:attrNameLst>
                                          <p:attrName>style.rotation</p:attrName>
                                        </p:attrNameLst>
                                      </p:cBhvr>
                                      <p:tavLst>
                                        <p:tav tm="0">
                                          <p:val>
                                            <p:fltVal val="90"/>
                                          </p:val>
                                        </p:tav>
                                        <p:tav tm="100000">
                                          <p:val>
                                            <p:fltVal val="0"/>
                                          </p:val>
                                        </p:tav>
                                      </p:tavLst>
                                    </p:anim>
                                    <p:animEffect transition="in" filter="fade">
                                      <p:cBhvr>
                                        <p:cTn id="61" dur="1000"/>
                                        <p:tgtEl>
                                          <p:spTgt spid="6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1000" fill="hold"/>
                                        <p:tgtEl>
                                          <p:spTgt spid="56"/>
                                        </p:tgtEl>
                                        <p:attrNameLst>
                                          <p:attrName>ppt_w</p:attrName>
                                        </p:attrNameLst>
                                      </p:cBhvr>
                                      <p:tavLst>
                                        <p:tav tm="0">
                                          <p:val>
                                            <p:fltVal val="0"/>
                                          </p:val>
                                        </p:tav>
                                        <p:tav tm="100000">
                                          <p:val>
                                            <p:strVal val="#ppt_w"/>
                                          </p:val>
                                        </p:tav>
                                      </p:tavLst>
                                    </p:anim>
                                    <p:anim calcmode="lin" valueType="num">
                                      <p:cBhvr>
                                        <p:cTn id="65" dur="1000" fill="hold"/>
                                        <p:tgtEl>
                                          <p:spTgt spid="56"/>
                                        </p:tgtEl>
                                        <p:attrNameLst>
                                          <p:attrName>ppt_h</p:attrName>
                                        </p:attrNameLst>
                                      </p:cBhvr>
                                      <p:tavLst>
                                        <p:tav tm="0">
                                          <p:val>
                                            <p:fltVal val="0"/>
                                          </p:val>
                                        </p:tav>
                                        <p:tav tm="100000">
                                          <p:val>
                                            <p:strVal val="#ppt_h"/>
                                          </p:val>
                                        </p:tav>
                                      </p:tavLst>
                                    </p:anim>
                                    <p:anim calcmode="lin" valueType="num">
                                      <p:cBhvr>
                                        <p:cTn id="66" dur="1000" fill="hold"/>
                                        <p:tgtEl>
                                          <p:spTgt spid="56"/>
                                        </p:tgtEl>
                                        <p:attrNameLst>
                                          <p:attrName>style.rotation</p:attrName>
                                        </p:attrNameLst>
                                      </p:cBhvr>
                                      <p:tavLst>
                                        <p:tav tm="0">
                                          <p:val>
                                            <p:fltVal val="90"/>
                                          </p:val>
                                        </p:tav>
                                        <p:tav tm="100000">
                                          <p:val>
                                            <p:fltVal val="0"/>
                                          </p:val>
                                        </p:tav>
                                      </p:tavLst>
                                    </p:anim>
                                    <p:animEffect transition="in" filter="fade">
                                      <p:cBhvr>
                                        <p:cTn id="67" dur="1000"/>
                                        <p:tgtEl>
                                          <p:spTgt spid="56"/>
                                        </p:tgtEl>
                                      </p:cBhvr>
                                    </p:animEffect>
                                  </p:childTnLst>
                                </p:cTn>
                              </p:par>
                            </p:childTnLst>
                          </p:cTn>
                        </p:par>
                        <p:par>
                          <p:cTn id="68" fill="hold">
                            <p:stCondLst>
                              <p:cond delay="8000"/>
                            </p:stCondLst>
                            <p:childTnLst>
                              <p:par>
                                <p:cTn id="69" presetID="47"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1" presetClass="entr" presetSubtype="0"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p:cTn id="77" dur="1000" fill="hold"/>
                                        <p:tgtEl>
                                          <p:spTgt spid="66"/>
                                        </p:tgtEl>
                                        <p:attrNameLst>
                                          <p:attrName>ppt_w</p:attrName>
                                        </p:attrNameLst>
                                      </p:cBhvr>
                                      <p:tavLst>
                                        <p:tav tm="0">
                                          <p:val>
                                            <p:fltVal val="0"/>
                                          </p:val>
                                        </p:tav>
                                        <p:tav tm="100000">
                                          <p:val>
                                            <p:strVal val="#ppt_w"/>
                                          </p:val>
                                        </p:tav>
                                      </p:tavLst>
                                    </p:anim>
                                    <p:anim calcmode="lin" valueType="num">
                                      <p:cBhvr>
                                        <p:cTn id="78" dur="1000" fill="hold"/>
                                        <p:tgtEl>
                                          <p:spTgt spid="66"/>
                                        </p:tgtEl>
                                        <p:attrNameLst>
                                          <p:attrName>ppt_h</p:attrName>
                                        </p:attrNameLst>
                                      </p:cBhvr>
                                      <p:tavLst>
                                        <p:tav tm="0">
                                          <p:val>
                                            <p:fltVal val="0"/>
                                          </p:val>
                                        </p:tav>
                                        <p:tav tm="100000">
                                          <p:val>
                                            <p:strVal val="#ppt_h"/>
                                          </p:val>
                                        </p:tav>
                                      </p:tavLst>
                                    </p:anim>
                                    <p:anim calcmode="lin" valueType="num">
                                      <p:cBhvr>
                                        <p:cTn id="79" dur="1000" fill="hold"/>
                                        <p:tgtEl>
                                          <p:spTgt spid="66"/>
                                        </p:tgtEl>
                                        <p:attrNameLst>
                                          <p:attrName>style.rotation</p:attrName>
                                        </p:attrNameLst>
                                      </p:cBhvr>
                                      <p:tavLst>
                                        <p:tav tm="0">
                                          <p:val>
                                            <p:fltVal val="90"/>
                                          </p:val>
                                        </p:tav>
                                        <p:tav tm="100000">
                                          <p:val>
                                            <p:fltVal val="0"/>
                                          </p:val>
                                        </p:tav>
                                      </p:tavLst>
                                    </p:anim>
                                    <p:animEffect transition="in" filter="fade">
                                      <p:cBhvr>
                                        <p:cTn id="80" dur="1000"/>
                                        <p:tgtEl>
                                          <p:spTgt spid="66"/>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1000" fill="hold"/>
                                        <p:tgtEl>
                                          <p:spTgt spid="59"/>
                                        </p:tgtEl>
                                        <p:attrNameLst>
                                          <p:attrName>ppt_w</p:attrName>
                                        </p:attrNameLst>
                                      </p:cBhvr>
                                      <p:tavLst>
                                        <p:tav tm="0">
                                          <p:val>
                                            <p:fltVal val="0"/>
                                          </p:val>
                                        </p:tav>
                                        <p:tav tm="100000">
                                          <p:val>
                                            <p:strVal val="#ppt_w"/>
                                          </p:val>
                                        </p:tav>
                                      </p:tavLst>
                                    </p:anim>
                                    <p:anim calcmode="lin" valueType="num">
                                      <p:cBhvr>
                                        <p:cTn id="84" dur="1000" fill="hold"/>
                                        <p:tgtEl>
                                          <p:spTgt spid="59"/>
                                        </p:tgtEl>
                                        <p:attrNameLst>
                                          <p:attrName>ppt_h</p:attrName>
                                        </p:attrNameLst>
                                      </p:cBhvr>
                                      <p:tavLst>
                                        <p:tav tm="0">
                                          <p:val>
                                            <p:fltVal val="0"/>
                                          </p:val>
                                        </p:tav>
                                        <p:tav tm="100000">
                                          <p:val>
                                            <p:strVal val="#ppt_h"/>
                                          </p:val>
                                        </p:tav>
                                      </p:tavLst>
                                    </p:anim>
                                    <p:anim calcmode="lin" valueType="num">
                                      <p:cBhvr>
                                        <p:cTn id="85" dur="1000" fill="hold"/>
                                        <p:tgtEl>
                                          <p:spTgt spid="59"/>
                                        </p:tgtEl>
                                        <p:attrNameLst>
                                          <p:attrName>style.rotation</p:attrName>
                                        </p:attrNameLst>
                                      </p:cBhvr>
                                      <p:tavLst>
                                        <p:tav tm="0">
                                          <p:val>
                                            <p:fltVal val="90"/>
                                          </p:val>
                                        </p:tav>
                                        <p:tav tm="100000">
                                          <p:val>
                                            <p:fltVal val="0"/>
                                          </p:val>
                                        </p:tav>
                                      </p:tavLst>
                                    </p:anim>
                                    <p:animEffect transition="in" filter="fade">
                                      <p:cBhvr>
                                        <p:cTn id="86" dur="1000"/>
                                        <p:tgtEl>
                                          <p:spTgt spid="59"/>
                                        </p:tgtEl>
                                      </p:cBhvr>
                                    </p:animEffect>
                                  </p:childTnLst>
                                </p:cTn>
                              </p:par>
                            </p:childTnLst>
                          </p:cTn>
                        </p:par>
                        <p:par>
                          <p:cTn id="87" fill="hold">
                            <p:stCondLst>
                              <p:cond delay="10000"/>
                            </p:stCondLst>
                            <p:childTnLst>
                              <p:par>
                                <p:cTn id="88" presetID="47" presetClass="entr" presetSubtype="0" fill="hold" grpId="0" nodeType="after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1000"/>
                                        <p:tgtEl>
                                          <p:spTgt spid="61"/>
                                        </p:tgtEl>
                                      </p:cBhvr>
                                    </p:animEffect>
                                    <p:anim calcmode="lin" valueType="num">
                                      <p:cBhvr>
                                        <p:cTn id="91" dur="1000" fill="hold"/>
                                        <p:tgtEl>
                                          <p:spTgt spid="61"/>
                                        </p:tgtEl>
                                        <p:attrNameLst>
                                          <p:attrName>ppt_x</p:attrName>
                                        </p:attrNameLst>
                                      </p:cBhvr>
                                      <p:tavLst>
                                        <p:tav tm="0">
                                          <p:val>
                                            <p:strVal val="#ppt_x"/>
                                          </p:val>
                                        </p:tav>
                                        <p:tav tm="100000">
                                          <p:val>
                                            <p:strVal val="#ppt_x"/>
                                          </p:val>
                                        </p:tav>
                                      </p:tavLst>
                                    </p:anim>
                                    <p:anim calcmode="lin" valueType="num">
                                      <p:cBhvr>
                                        <p:cTn id="92" dur="1000" fill="hold"/>
                                        <p:tgtEl>
                                          <p:spTgt spid="61"/>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grpId="0" nodeType="after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1000" fill="hold"/>
                                        <p:tgtEl>
                                          <p:spTgt spid="67"/>
                                        </p:tgtEl>
                                        <p:attrNameLst>
                                          <p:attrName>ppt_w</p:attrName>
                                        </p:attrNameLst>
                                      </p:cBhvr>
                                      <p:tavLst>
                                        <p:tav tm="0">
                                          <p:val>
                                            <p:fltVal val="0"/>
                                          </p:val>
                                        </p:tav>
                                        <p:tav tm="100000">
                                          <p:val>
                                            <p:strVal val="#ppt_w"/>
                                          </p:val>
                                        </p:tav>
                                      </p:tavLst>
                                    </p:anim>
                                    <p:anim calcmode="lin" valueType="num">
                                      <p:cBhvr>
                                        <p:cTn id="97" dur="1000" fill="hold"/>
                                        <p:tgtEl>
                                          <p:spTgt spid="67"/>
                                        </p:tgtEl>
                                        <p:attrNameLst>
                                          <p:attrName>ppt_h</p:attrName>
                                        </p:attrNameLst>
                                      </p:cBhvr>
                                      <p:tavLst>
                                        <p:tav tm="0">
                                          <p:val>
                                            <p:fltVal val="0"/>
                                          </p:val>
                                        </p:tav>
                                        <p:tav tm="100000">
                                          <p:val>
                                            <p:strVal val="#ppt_h"/>
                                          </p:val>
                                        </p:tav>
                                      </p:tavLst>
                                    </p:anim>
                                    <p:anim calcmode="lin" valueType="num">
                                      <p:cBhvr>
                                        <p:cTn id="98" dur="1000" fill="hold"/>
                                        <p:tgtEl>
                                          <p:spTgt spid="67"/>
                                        </p:tgtEl>
                                        <p:attrNameLst>
                                          <p:attrName>style.rotation</p:attrName>
                                        </p:attrNameLst>
                                      </p:cBhvr>
                                      <p:tavLst>
                                        <p:tav tm="0">
                                          <p:val>
                                            <p:fltVal val="90"/>
                                          </p:val>
                                        </p:tav>
                                        <p:tav tm="100000">
                                          <p:val>
                                            <p:fltVal val="0"/>
                                          </p:val>
                                        </p:tav>
                                      </p:tavLst>
                                    </p:anim>
                                    <p:animEffect transition="in" filter="fade">
                                      <p:cBhvr>
                                        <p:cTn id="99" dur="1000"/>
                                        <p:tgtEl>
                                          <p:spTgt spid="6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1000" fill="hold"/>
                                        <p:tgtEl>
                                          <p:spTgt spid="62"/>
                                        </p:tgtEl>
                                        <p:attrNameLst>
                                          <p:attrName>ppt_w</p:attrName>
                                        </p:attrNameLst>
                                      </p:cBhvr>
                                      <p:tavLst>
                                        <p:tav tm="0">
                                          <p:val>
                                            <p:fltVal val="0"/>
                                          </p:val>
                                        </p:tav>
                                        <p:tav tm="100000">
                                          <p:val>
                                            <p:strVal val="#ppt_w"/>
                                          </p:val>
                                        </p:tav>
                                      </p:tavLst>
                                    </p:anim>
                                    <p:anim calcmode="lin" valueType="num">
                                      <p:cBhvr>
                                        <p:cTn id="103" dur="1000" fill="hold"/>
                                        <p:tgtEl>
                                          <p:spTgt spid="62"/>
                                        </p:tgtEl>
                                        <p:attrNameLst>
                                          <p:attrName>ppt_h</p:attrName>
                                        </p:attrNameLst>
                                      </p:cBhvr>
                                      <p:tavLst>
                                        <p:tav tm="0">
                                          <p:val>
                                            <p:fltVal val="0"/>
                                          </p:val>
                                        </p:tav>
                                        <p:tav tm="100000">
                                          <p:val>
                                            <p:strVal val="#ppt_h"/>
                                          </p:val>
                                        </p:tav>
                                      </p:tavLst>
                                    </p:anim>
                                    <p:anim calcmode="lin" valueType="num">
                                      <p:cBhvr>
                                        <p:cTn id="104" dur="1000" fill="hold"/>
                                        <p:tgtEl>
                                          <p:spTgt spid="62"/>
                                        </p:tgtEl>
                                        <p:attrNameLst>
                                          <p:attrName>style.rotation</p:attrName>
                                        </p:attrNameLst>
                                      </p:cBhvr>
                                      <p:tavLst>
                                        <p:tav tm="0">
                                          <p:val>
                                            <p:fltVal val="90"/>
                                          </p:val>
                                        </p:tav>
                                        <p:tav tm="100000">
                                          <p:val>
                                            <p:fltVal val="0"/>
                                          </p:val>
                                        </p:tav>
                                      </p:tavLst>
                                    </p:anim>
                                    <p:animEffect transition="in" filter="fade">
                                      <p:cBhvr>
                                        <p:cTn id="105" dur="1000"/>
                                        <p:tgtEl>
                                          <p:spTgt spid="62"/>
                                        </p:tgtEl>
                                      </p:cBhvr>
                                    </p:animEffect>
                                  </p:childTnLst>
                                </p:cTn>
                              </p:par>
                            </p:childTnLst>
                          </p:cTn>
                        </p:par>
                        <p:par>
                          <p:cTn id="106" fill="hold">
                            <p:stCondLst>
                              <p:cond delay="12000"/>
                            </p:stCondLst>
                            <p:childTnLst>
                              <p:par>
                                <p:cTn id="107" presetID="47"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53" grpId="0"/>
      <p:bldP spid="54" grpId="0" animBg="1"/>
      <p:bldP spid="56" grpId="0" animBg="1"/>
      <p:bldP spid="58" grpId="0"/>
      <p:bldP spid="59" grpId="0" animBg="1"/>
      <p:bldP spid="61" grpId="0"/>
      <p:bldP spid="62" grpId="0" animBg="1"/>
      <p:bldP spid="64" grpId="0"/>
    </p:bldLst>
  </p:timing>
</p:sld>
</file>

<file path=ppt/theme/theme1.xml><?xml version="1.0" encoding="utf-8"?>
<a:theme xmlns:a="http://schemas.openxmlformats.org/drawingml/2006/main" name="第一PPT，www.1ppt.com">
  <a:themeElements>
    <a:clrScheme name="自定义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8</TotalTime>
  <Words>710</Words>
  <Application>Microsoft Office PowerPoint</Application>
  <PresentationFormat>宽屏</PresentationFormat>
  <Paragraphs>63</Paragraphs>
  <Slides>13</Slides>
  <Notes>13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13</vt:i4>
      </vt:variant>
    </vt:vector>
  </HeadingPairs>
  <TitlesOfParts>
    <vt:vector size="25" baseType="lpstr">
      <vt:lpstr>Meiryo</vt:lpstr>
      <vt:lpstr>汉仪大宋简</vt:lpstr>
      <vt:lpstr>汉仪小隶书简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83</cp:revision>
  <dcterms:created xsi:type="dcterms:W3CDTF">2015-09-21T08:17:00Z</dcterms:created>
  <dcterms:modified xsi:type="dcterms:W3CDTF">2023-05-22T00:39:04Z</dcterms:modified>
</cp:coreProperties>
</file>