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6" r:id="rId23"/>
    <p:sldId id="275" r:id="rId24"/>
    <p:sldId id="278" r:id="rId25"/>
    <p:sldId id="277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0000"/>
    <a:srgbClr val="F6D1A4"/>
    <a:srgbClr val="FD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7695-E895-4AC3-9AE3-E0678A46199F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8B3BC-56EE-4E91-96F3-EEF05CFF0C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8B3BC-56EE-4E91-96F3-EEF05CFF0C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06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61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92F432-7E77-41B3-B1DF-6460A75BB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41AA142-9BE6-47BE-933B-E9E586079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F18F0A-9EA1-4AA0-A83E-B3936965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724F45A-E47C-4584-858E-299AC586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E87BA5-1373-4D0D-9008-174DA8D9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4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468035-45EE-4ECF-AEAA-F026432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184760E-6392-49EE-9BA3-151B55AC5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6ADAA53-49DA-4166-8C49-FB654101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AA90B5F-E4BD-4EAA-B6E9-84EEBA9C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03192E-791A-4073-B09E-CA409636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81FA4D1-0263-471C-9342-A87FE07B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5A24EA-F215-4634-A71C-4141635B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A67904-3C04-4674-8E42-1641BD122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812CE1-657B-43CA-AEDD-4BAD8C63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C3FAA5-49B1-44D4-880C-38981A3A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C85830-11E2-4C01-8A55-854ADCF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774EEF3-3B0E-4029-9EE2-72A401668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0D608ED-6AC0-4880-AFC4-AAC9DF389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1CEF698-F664-4E42-8839-CEB722CC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222E55-3F55-435B-801C-10AA7DC5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897FD9-1620-4A0D-85DB-8DCF956B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7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7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FA29F5-F88D-42DD-A5A2-E0201010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FB6546C-D275-4F81-A5B3-1BA9945E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1BD45D-63B5-426B-8918-45583D6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1004DF-F649-45F6-8557-C7AC5EB5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740C06-D5CF-4C5D-9193-A0A4B0C0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79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73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8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4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0FD375-2919-47D4-B3C8-098A6492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0205861-A677-417E-8E88-8A1001C8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D6FFE1-9053-462C-9008-D918F70C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403FFA-996B-409C-87A4-BE58E730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6B356F-855A-48FB-BCDB-CC28B128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E87F89-973C-427E-9D5A-3628CEC6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8E63F6E-8D27-4E46-9B47-9FB19DEB9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099F7C-FF72-4B1D-BDAB-01E95373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796E41-39FB-4A5B-BE4C-D716DBE0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F4C088-3C7A-4537-8540-3211E3E5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533AE3-3CAD-4FDF-BBC1-736D563E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8BA02C-45DA-4F9C-9DC1-8B5FC572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F4B5BC-A2DD-4588-A761-242C4DA8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019F75E-9273-44A1-ACEF-530E0F492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8FDE06-F22D-4A9F-9AE2-4C9F4288B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BF8C1E9-E58F-4AB7-A3DA-882E4B54E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4F40DC1-BC7C-4129-A978-161ECF54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B9DE78A-DE3D-4EAA-92D6-6658C79F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71CA77E-412B-48C1-B523-7082D304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4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8BA02C-45DA-4F9C-9DC1-8B5FC572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F4B5BC-A2DD-4588-A761-242C4DA8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019F75E-9273-44A1-ACEF-530E0F492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8FDE06-F22D-4A9F-9AE2-4C9F4288B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BF8C1E9-E58F-4AB7-A3DA-882E4B54E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4F40DC1-BC7C-4129-A978-161ECF54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B9DE78A-DE3D-4EAA-92D6-6658C79F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71CA77E-412B-48C1-B523-7082D304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25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84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2A0D41-1E55-4522-ABA4-E0D2DFE1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FB2FBA4-0DF6-4513-9EC2-67921024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A0ADF4C-8401-4DB9-AEFB-3260F50B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E03111-9283-4094-B2F7-C53D23B8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96F9FB2-8AB7-41A5-81DE-5C16218D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6A192C-FF29-4B6A-89AA-97C7EB92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70C7020-6D9C-4827-8541-9C5D937F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3FBBED-2CB3-460D-A7F9-D1E03659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ED05BF7-B1BE-44EA-B2FC-1FEB30D7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B5EFB60-5274-4B8F-A258-3D13BF3C2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9F0130C-9D19-49FA-BF2E-597DF29E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4D9B3E-BE35-4C84-B9A5-C405EAA5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E57FCCE-E688-4201-8114-6A59F6E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E66DE96-DB6E-4D6B-BB30-8AD02D15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3E33584-A4F9-4CA9-BDAE-DB3DB8E9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D117A9D-0CCB-4AA5-BE54-6A303AB3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AA08-1663-40B3-A31D-238927957DBD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5F18BF3-FCBA-400A-9939-B88D47349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7B1BC8-37D1-43A4-9BF8-8E5073637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C90F-0D90-4B5B-AE8E-5D65027A3E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2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38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FF6CCF-E1FA-4CED-B1FC-6E4508DA1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AE89BB-47AA-4860-9D3F-D921ADE0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801" y="0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5F3EA56-3D80-45EE-AA87-5C27F751F73E}"/>
              </a:ext>
            </a:extLst>
          </p:cNvPr>
          <p:cNvGrpSpPr/>
          <p:nvPr/>
        </p:nvGrpSpPr>
        <p:grpSpPr>
          <a:xfrm>
            <a:off x="263352" y="159604"/>
            <a:ext cx="1008112" cy="1274514"/>
            <a:chOff x="263352" y="159604"/>
            <a:chExt cx="1008112" cy="127451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B5C192C-4CDF-4A35-8707-BEF686DE55FB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9B04D18-73A5-4116-AAF2-0D2F85862AD7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50C991A7-50B9-436D-A3D4-726A3C73DBAB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8802C22E-727C-4AEE-BD13-412E476BD348}"/>
              </a:ext>
            </a:extLst>
          </p:cNvPr>
          <p:cNvGrpSpPr/>
          <p:nvPr/>
        </p:nvGrpSpPr>
        <p:grpSpPr>
          <a:xfrm>
            <a:off x="335360" y="1475474"/>
            <a:ext cx="72008" cy="418319"/>
            <a:chOff x="330542" y="1441355"/>
            <a:chExt cx="72008" cy="418319"/>
          </a:xfrm>
        </p:grpSpPr>
        <p:sp>
          <p:nvSpPr>
            <p:cNvPr id="12" name="星形: 五角 11">
              <a:extLst>
                <a:ext uri="{FF2B5EF4-FFF2-40B4-BE49-F238E27FC236}">
                  <a16:creationId xmlns:a16="http://schemas.microsoft.com/office/drawing/2014/main" xmlns="" id="{F9614028-4055-4221-BA99-685AABA08455}"/>
                </a:ext>
              </a:extLst>
            </p:cNvPr>
            <p:cNvSpPr/>
            <p:nvPr/>
          </p:nvSpPr>
          <p:spPr>
            <a:xfrm>
              <a:off x="330542" y="1441355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星形: 五角 12">
              <a:extLst>
                <a:ext uri="{FF2B5EF4-FFF2-40B4-BE49-F238E27FC236}">
                  <a16:creationId xmlns:a16="http://schemas.microsoft.com/office/drawing/2014/main" xmlns="" id="{B035D5A1-B9CA-46D4-A565-6AB66EB816C5}"/>
                </a:ext>
              </a:extLst>
            </p:cNvPr>
            <p:cNvSpPr/>
            <p:nvPr/>
          </p:nvSpPr>
          <p:spPr>
            <a:xfrm>
              <a:off x="330542" y="1556792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星形: 五角 13">
              <a:extLst>
                <a:ext uri="{FF2B5EF4-FFF2-40B4-BE49-F238E27FC236}">
                  <a16:creationId xmlns:a16="http://schemas.microsoft.com/office/drawing/2014/main" xmlns="" id="{AB8F26F6-EF9E-4A76-A5AB-24B63908B851}"/>
                </a:ext>
              </a:extLst>
            </p:cNvPr>
            <p:cNvSpPr/>
            <p:nvPr/>
          </p:nvSpPr>
          <p:spPr>
            <a:xfrm>
              <a:off x="330542" y="1672229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星形: 五角 14">
              <a:extLst>
                <a:ext uri="{FF2B5EF4-FFF2-40B4-BE49-F238E27FC236}">
                  <a16:creationId xmlns:a16="http://schemas.microsoft.com/office/drawing/2014/main" xmlns="" id="{51432F72-3196-43D1-80E8-F512F85DADCC}"/>
                </a:ext>
              </a:extLst>
            </p:cNvPr>
            <p:cNvSpPr/>
            <p:nvPr/>
          </p:nvSpPr>
          <p:spPr>
            <a:xfrm>
              <a:off x="330542" y="1787666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9AE2B48-C1A5-468B-BA12-56C02B2FC3EB}"/>
              </a:ext>
            </a:extLst>
          </p:cNvPr>
          <p:cNvGrpSpPr/>
          <p:nvPr/>
        </p:nvGrpSpPr>
        <p:grpSpPr>
          <a:xfrm>
            <a:off x="1726875" y="1258486"/>
            <a:ext cx="1715753" cy="4364110"/>
            <a:chOff x="1617912" y="1090569"/>
            <a:chExt cx="1715753" cy="436411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5BDA2211-6E05-4567-B183-6DA75B7C1F52}"/>
                </a:ext>
              </a:extLst>
            </p:cNvPr>
            <p:cNvSpPr txBox="1"/>
            <p:nvPr/>
          </p:nvSpPr>
          <p:spPr>
            <a:xfrm>
              <a:off x="1617912" y="1952173"/>
              <a:ext cx="800219" cy="34794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守护红色江山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DAEB075D-D30C-4EC6-B635-7D403273FFA7}"/>
                </a:ext>
              </a:extLst>
            </p:cNvPr>
            <p:cNvSpPr txBox="1"/>
            <p:nvPr/>
          </p:nvSpPr>
          <p:spPr>
            <a:xfrm>
              <a:off x="2525163" y="1090569"/>
              <a:ext cx="800219" cy="34794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弘扬建国精神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5EAB95F7-ABD4-44F4-89D5-93B2B2C5F644}"/>
                </a:ext>
              </a:extLst>
            </p:cNvPr>
            <p:cNvSpPr txBox="1"/>
            <p:nvPr/>
          </p:nvSpPr>
          <p:spPr>
            <a:xfrm>
              <a:off x="2533445" y="4623682"/>
              <a:ext cx="800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GUARDING THE RED COUNTRY AND CARRYING FORWARD</a:t>
              </a:r>
              <a:endParaRPr lang="zh-CN" altLang="en-US" sz="6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8F3536A4-814A-4836-9E9B-065990EC54D2}"/>
              </a:ext>
            </a:extLst>
          </p:cNvPr>
          <p:cNvGrpSpPr/>
          <p:nvPr/>
        </p:nvGrpSpPr>
        <p:grpSpPr>
          <a:xfrm>
            <a:off x="8112225" y="279191"/>
            <a:ext cx="2557476" cy="4434847"/>
            <a:chOff x="8314716" y="-252189"/>
            <a:chExt cx="2557476" cy="443484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E7D0E6E1-1EF9-4970-AB8F-E1FDEDB767DF}"/>
                </a:ext>
              </a:extLst>
            </p:cNvPr>
            <p:cNvGrpSpPr/>
            <p:nvPr/>
          </p:nvGrpSpPr>
          <p:grpSpPr>
            <a:xfrm>
              <a:off x="8700730" y="-252189"/>
              <a:ext cx="2171462" cy="4194454"/>
              <a:chOff x="8641363" y="-240012"/>
              <a:chExt cx="2171462" cy="4194454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D34B2BEE-CF13-4E19-9537-BC0745D35F82}"/>
                  </a:ext>
                </a:extLst>
              </p:cNvPr>
              <p:cNvSpPr txBox="1"/>
              <p:nvPr/>
            </p:nvSpPr>
            <p:spPr>
              <a:xfrm>
                <a:off x="9398320" y="-240012"/>
                <a:ext cx="122413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祖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5B7A4AF4-B56F-4532-A77E-2C5BA841AC63}"/>
                  </a:ext>
                </a:extLst>
              </p:cNvPr>
              <p:cNvSpPr txBox="1"/>
              <p:nvPr/>
            </p:nvSpPr>
            <p:spPr>
              <a:xfrm>
                <a:off x="8641363" y="1152350"/>
                <a:ext cx="122413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88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国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F6E198C4-69BB-494B-84E8-E3177237D5C5}"/>
                  </a:ext>
                </a:extLst>
              </p:cNvPr>
              <p:cNvSpPr txBox="1"/>
              <p:nvPr/>
            </p:nvSpPr>
            <p:spPr>
              <a:xfrm>
                <a:off x="9557874" y="1711315"/>
                <a:ext cx="12241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的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C95BFD52-0A10-4245-AEBC-03F32F5A8217}"/>
                  </a:ext>
                </a:extLst>
              </p:cNvPr>
              <p:cNvSpPr txBox="1"/>
              <p:nvPr/>
            </p:nvSpPr>
            <p:spPr>
              <a:xfrm>
                <a:off x="8760330" y="2255061"/>
                <a:ext cx="12241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生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01E67FF5-199F-45D9-B1BE-018DADD5D3C2}"/>
                  </a:ext>
                </a:extLst>
              </p:cNvPr>
              <p:cNvSpPr txBox="1"/>
              <p:nvPr/>
            </p:nvSpPr>
            <p:spPr>
              <a:xfrm>
                <a:off x="9588689" y="2384782"/>
                <a:ext cx="12241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6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日</a:t>
                </a: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6A0DF60-F99B-493F-A979-97ABEE7E9B30}"/>
                </a:ext>
              </a:extLst>
            </p:cNvPr>
            <p:cNvSpPr txBox="1"/>
            <p:nvPr/>
          </p:nvSpPr>
          <p:spPr>
            <a:xfrm>
              <a:off x="8314716" y="3302352"/>
              <a:ext cx="1531602" cy="88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9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GUARDING THE RED COUNTRY AND CARRYING FORWARD</a:t>
              </a:r>
              <a:endParaRPr lang="zh-CN" altLang="en-US" sz="9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5C7743AC-53A6-40B0-B780-04A0C1869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48" y="5828226"/>
            <a:ext cx="2654625" cy="117461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133C8502-F2F3-4763-95BE-01765536E938}"/>
              </a:ext>
            </a:extLst>
          </p:cNvPr>
          <p:cNvGrpSpPr/>
          <p:nvPr/>
        </p:nvGrpSpPr>
        <p:grpSpPr>
          <a:xfrm>
            <a:off x="7676343" y="5106670"/>
            <a:ext cx="4180297" cy="338554"/>
            <a:chOff x="7676343" y="4719842"/>
            <a:chExt cx="4180297" cy="33855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34743A09-E260-453D-BB0B-2DA052C81572}"/>
                </a:ext>
              </a:extLst>
            </p:cNvPr>
            <p:cNvSpPr txBox="1"/>
            <p:nvPr/>
          </p:nvSpPr>
          <p:spPr>
            <a:xfrm>
              <a:off x="7676343" y="4719842"/>
              <a:ext cx="2046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rgbClr val="FDEDD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86FC9DF7-DEE0-41F9-8C5C-594C86ED3E81}"/>
                </a:ext>
              </a:extLst>
            </p:cNvPr>
            <p:cNvSpPr txBox="1"/>
            <p:nvPr/>
          </p:nvSpPr>
          <p:spPr>
            <a:xfrm>
              <a:off x="9965468" y="4719842"/>
              <a:ext cx="1891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时间</a:t>
              </a:r>
              <a:r>
                <a:rPr lang="zh-CN" altLang="en-US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FDEDDE"/>
                  </a:solidFill>
                  <a:cs typeface="+mn-ea"/>
                  <a:sym typeface="+mn-lt"/>
                </a:rPr>
                <a:t>X</a:t>
              </a:r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66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47">
        <p:random/>
      </p:transition>
    </mc:Choice>
    <mc:Fallback xmlns="">
      <p:transition spd="slow" advTm="15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活动内容预期效果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FC6361-F267-49C5-B3E4-B142BCA065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3981">
            <a:off x="128309" y="1688210"/>
            <a:ext cx="6882245" cy="4575961"/>
          </a:xfrm>
          <a:prstGeom prst="rect">
            <a:avLst/>
          </a:prstGeom>
          <a:effectLst>
            <a:softEdge rad="1270000"/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68BAFDF-4C71-4FF8-82B5-B0BCEB5E81EF}"/>
              </a:ext>
            </a:extLst>
          </p:cNvPr>
          <p:cNvGrpSpPr/>
          <p:nvPr/>
        </p:nvGrpSpPr>
        <p:grpSpPr>
          <a:xfrm>
            <a:off x="7523584" y="1899551"/>
            <a:ext cx="3267908" cy="1582250"/>
            <a:chOff x="7019582" y="1733850"/>
            <a:chExt cx="3267908" cy="158225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92DDC1CD-F8D5-4731-92F9-E23632B52698}"/>
                </a:ext>
              </a:extLst>
            </p:cNvPr>
            <p:cNvSpPr txBox="1"/>
            <p:nvPr/>
          </p:nvSpPr>
          <p:spPr>
            <a:xfrm>
              <a:off x="7847993" y="1733850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C6E90F6E-D0E3-41F6-BF5B-AF4CB4F2AA65}"/>
                </a:ext>
              </a:extLst>
            </p:cNvPr>
            <p:cNvSpPr txBox="1"/>
            <p:nvPr/>
          </p:nvSpPr>
          <p:spPr>
            <a:xfrm>
              <a:off x="7019582" y="2146549"/>
              <a:ext cx="32679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1673299-120C-4DE5-9F4A-857BC1442266}"/>
              </a:ext>
            </a:extLst>
          </p:cNvPr>
          <p:cNvGrpSpPr/>
          <p:nvPr/>
        </p:nvGrpSpPr>
        <p:grpSpPr>
          <a:xfrm>
            <a:off x="7523584" y="4319882"/>
            <a:ext cx="3267908" cy="1582250"/>
            <a:chOff x="7019582" y="1733850"/>
            <a:chExt cx="3267908" cy="158225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3EDFF9F-9884-4FB4-9121-8A362A7DF286}"/>
                </a:ext>
              </a:extLst>
            </p:cNvPr>
            <p:cNvSpPr txBox="1"/>
            <p:nvPr/>
          </p:nvSpPr>
          <p:spPr>
            <a:xfrm>
              <a:off x="7847993" y="1733850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5EA454A-4E62-4F25-95AA-81EB0628FAA4}"/>
                </a:ext>
              </a:extLst>
            </p:cNvPr>
            <p:cNvSpPr txBox="1"/>
            <p:nvPr/>
          </p:nvSpPr>
          <p:spPr>
            <a:xfrm>
              <a:off x="7019582" y="2146549"/>
              <a:ext cx="32679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50E719B-7042-48F5-8D0B-9F2F03B766D8}"/>
              </a:ext>
            </a:extLst>
          </p:cNvPr>
          <p:cNvGrpSpPr/>
          <p:nvPr/>
        </p:nvGrpSpPr>
        <p:grpSpPr>
          <a:xfrm>
            <a:off x="8743332" y="1308152"/>
            <a:ext cx="828411" cy="461665"/>
            <a:chOff x="8487793" y="1180551"/>
            <a:chExt cx="828411" cy="46166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AD99CDA7-AA9B-41C7-8B35-370D6A6F821D}"/>
                </a:ext>
              </a:extLst>
            </p:cNvPr>
            <p:cNvSpPr/>
            <p:nvPr/>
          </p:nvSpPr>
          <p:spPr>
            <a:xfrm>
              <a:off x="8686098" y="1195483"/>
              <a:ext cx="431800" cy="431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132F8ADC-816F-4D68-BDCD-75C753C83763}"/>
                </a:ext>
              </a:extLst>
            </p:cNvPr>
            <p:cNvSpPr txBox="1"/>
            <p:nvPr/>
          </p:nvSpPr>
          <p:spPr>
            <a:xfrm>
              <a:off x="8487793" y="1180551"/>
              <a:ext cx="828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B67CA7F-53B1-4C30-AB71-2948BFED8B2B}"/>
              </a:ext>
            </a:extLst>
          </p:cNvPr>
          <p:cNvGrpSpPr/>
          <p:nvPr/>
        </p:nvGrpSpPr>
        <p:grpSpPr>
          <a:xfrm>
            <a:off x="8743331" y="3731892"/>
            <a:ext cx="828411" cy="461665"/>
            <a:chOff x="8487792" y="3659569"/>
            <a:chExt cx="828411" cy="46166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3DC3E03C-D5DB-4126-8121-E2B85DA0226D}"/>
                </a:ext>
              </a:extLst>
            </p:cNvPr>
            <p:cNvSpPr/>
            <p:nvPr/>
          </p:nvSpPr>
          <p:spPr>
            <a:xfrm>
              <a:off x="8686097" y="3674501"/>
              <a:ext cx="431800" cy="431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147A0F8-AA6D-45CF-85D1-00AB9D18F291}"/>
                </a:ext>
              </a:extLst>
            </p:cNvPr>
            <p:cNvSpPr txBox="1"/>
            <p:nvPr/>
          </p:nvSpPr>
          <p:spPr>
            <a:xfrm>
              <a:off x="8487792" y="3659569"/>
              <a:ext cx="828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62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88">
        <p:random/>
      </p:transition>
    </mc:Choice>
    <mc:Fallback xmlns="">
      <p:transition spd="slow" advTm="21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活动内容预期效果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29ABF90-9209-40F7-ACA5-5512BBD7B7AF}"/>
              </a:ext>
            </a:extLst>
          </p:cNvPr>
          <p:cNvGrpSpPr/>
          <p:nvPr/>
        </p:nvGrpSpPr>
        <p:grpSpPr>
          <a:xfrm>
            <a:off x="1332912" y="1612870"/>
            <a:ext cx="1497209" cy="1497209"/>
            <a:chOff x="1294117" y="1879314"/>
            <a:chExt cx="1150691" cy="11506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星形: 五角 8">
              <a:extLst>
                <a:ext uri="{FF2B5EF4-FFF2-40B4-BE49-F238E27FC236}">
                  <a16:creationId xmlns:a16="http://schemas.microsoft.com/office/drawing/2014/main" xmlns="" id="{65D33D5A-14E3-403B-9660-946D30E1F31E}"/>
                </a:ext>
              </a:extLst>
            </p:cNvPr>
            <p:cNvSpPr/>
            <p:nvPr/>
          </p:nvSpPr>
          <p:spPr>
            <a:xfrm>
              <a:off x="1294117" y="1879314"/>
              <a:ext cx="1150691" cy="1150691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92FA98AE-6D0F-4249-A987-D6823BB6A683}"/>
                </a:ext>
              </a:extLst>
            </p:cNvPr>
            <p:cNvSpPr txBox="1"/>
            <p:nvPr/>
          </p:nvSpPr>
          <p:spPr>
            <a:xfrm>
              <a:off x="1583712" y="2193049"/>
              <a:ext cx="571500" cy="49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1E2F481-B4AD-4E52-9B31-1A02403493AB}"/>
              </a:ext>
            </a:extLst>
          </p:cNvPr>
          <p:cNvGrpSpPr/>
          <p:nvPr/>
        </p:nvGrpSpPr>
        <p:grpSpPr>
          <a:xfrm>
            <a:off x="4009234" y="1612870"/>
            <a:ext cx="1497209" cy="1497209"/>
            <a:chOff x="1294117" y="1879314"/>
            <a:chExt cx="1150691" cy="11506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星形: 五角 11">
              <a:extLst>
                <a:ext uri="{FF2B5EF4-FFF2-40B4-BE49-F238E27FC236}">
                  <a16:creationId xmlns:a16="http://schemas.microsoft.com/office/drawing/2014/main" xmlns="" id="{444671D1-B011-423C-81E7-871EC6C66851}"/>
                </a:ext>
              </a:extLst>
            </p:cNvPr>
            <p:cNvSpPr/>
            <p:nvPr/>
          </p:nvSpPr>
          <p:spPr>
            <a:xfrm>
              <a:off x="1294117" y="1879314"/>
              <a:ext cx="1150691" cy="1150691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AD81C2F-B30E-4365-9B68-D6ACAFD95ED3}"/>
                </a:ext>
              </a:extLst>
            </p:cNvPr>
            <p:cNvSpPr txBox="1"/>
            <p:nvPr/>
          </p:nvSpPr>
          <p:spPr>
            <a:xfrm>
              <a:off x="1583712" y="2193049"/>
              <a:ext cx="571500" cy="4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9EE47BF-D592-4B85-A1B4-9368A8EF5483}"/>
              </a:ext>
            </a:extLst>
          </p:cNvPr>
          <p:cNvGrpSpPr/>
          <p:nvPr/>
        </p:nvGrpSpPr>
        <p:grpSpPr>
          <a:xfrm>
            <a:off x="6685556" y="1612870"/>
            <a:ext cx="1497209" cy="1497209"/>
            <a:chOff x="1294117" y="1879314"/>
            <a:chExt cx="1150691" cy="11506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星形: 五角 14">
              <a:extLst>
                <a:ext uri="{FF2B5EF4-FFF2-40B4-BE49-F238E27FC236}">
                  <a16:creationId xmlns:a16="http://schemas.microsoft.com/office/drawing/2014/main" xmlns="" id="{0D6977C1-7B60-44E9-A34E-0259D005BC4C}"/>
                </a:ext>
              </a:extLst>
            </p:cNvPr>
            <p:cNvSpPr/>
            <p:nvPr/>
          </p:nvSpPr>
          <p:spPr>
            <a:xfrm>
              <a:off x="1294117" y="1879314"/>
              <a:ext cx="1150691" cy="1150691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34A2D3E-C58B-4850-8CA5-2B20CBCE2634}"/>
                </a:ext>
              </a:extLst>
            </p:cNvPr>
            <p:cNvSpPr txBox="1"/>
            <p:nvPr/>
          </p:nvSpPr>
          <p:spPr>
            <a:xfrm>
              <a:off x="1583712" y="2193049"/>
              <a:ext cx="571500" cy="49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41B429B-93F5-4423-8F85-ED3D85401892}"/>
              </a:ext>
            </a:extLst>
          </p:cNvPr>
          <p:cNvGrpSpPr/>
          <p:nvPr/>
        </p:nvGrpSpPr>
        <p:grpSpPr>
          <a:xfrm>
            <a:off x="9361879" y="1612870"/>
            <a:ext cx="1497209" cy="1497209"/>
            <a:chOff x="1294117" y="1879314"/>
            <a:chExt cx="1150691" cy="11506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星形: 五角 17">
              <a:extLst>
                <a:ext uri="{FF2B5EF4-FFF2-40B4-BE49-F238E27FC236}">
                  <a16:creationId xmlns:a16="http://schemas.microsoft.com/office/drawing/2014/main" xmlns="" id="{8670B05E-D43F-431D-8A6A-D3FC661313C3}"/>
                </a:ext>
              </a:extLst>
            </p:cNvPr>
            <p:cNvSpPr/>
            <p:nvPr/>
          </p:nvSpPr>
          <p:spPr>
            <a:xfrm>
              <a:off x="1294117" y="1879314"/>
              <a:ext cx="1150691" cy="1150691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25FF019-3341-4775-9FCE-928FAB0B659A}"/>
                </a:ext>
              </a:extLst>
            </p:cNvPr>
            <p:cNvSpPr txBox="1"/>
            <p:nvPr/>
          </p:nvSpPr>
          <p:spPr>
            <a:xfrm>
              <a:off x="1583712" y="2193049"/>
              <a:ext cx="571500" cy="49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453FFC52-893B-49C0-AFC8-D9172FB72D96}"/>
              </a:ext>
            </a:extLst>
          </p:cNvPr>
          <p:cNvGrpSpPr/>
          <p:nvPr/>
        </p:nvGrpSpPr>
        <p:grpSpPr>
          <a:xfrm>
            <a:off x="917840" y="3429000"/>
            <a:ext cx="2343335" cy="2519095"/>
            <a:chOff x="929872" y="3229245"/>
            <a:chExt cx="2343335" cy="251909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1E88C0A-1E0D-4946-97F9-E3F96ADB7393}"/>
                </a:ext>
              </a:extLst>
            </p:cNvPr>
            <p:cNvSpPr txBox="1"/>
            <p:nvPr/>
          </p:nvSpPr>
          <p:spPr>
            <a:xfrm>
              <a:off x="929872" y="3717015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C808DA7E-E19A-4A91-9AA8-308D3491CE38}"/>
                </a:ext>
              </a:extLst>
            </p:cNvPr>
            <p:cNvSpPr txBox="1"/>
            <p:nvPr/>
          </p:nvSpPr>
          <p:spPr>
            <a:xfrm>
              <a:off x="1275971" y="3229245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EF71417A-7135-4D1D-81A0-5A8A9534140D}"/>
              </a:ext>
            </a:extLst>
          </p:cNvPr>
          <p:cNvGrpSpPr/>
          <p:nvPr/>
        </p:nvGrpSpPr>
        <p:grpSpPr>
          <a:xfrm>
            <a:off x="3594163" y="3429000"/>
            <a:ext cx="2343335" cy="2519095"/>
            <a:chOff x="929871" y="3229245"/>
            <a:chExt cx="2343335" cy="251909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C1F1E62E-B4AE-47A2-BA4E-6AD1557EEFF2}"/>
                </a:ext>
              </a:extLst>
            </p:cNvPr>
            <p:cNvSpPr txBox="1"/>
            <p:nvPr/>
          </p:nvSpPr>
          <p:spPr>
            <a:xfrm>
              <a:off x="929871" y="3717015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BE27520B-2B04-40F4-967C-49C93B123974}"/>
                </a:ext>
              </a:extLst>
            </p:cNvPr>
            <p:cNvSpPr txBox="1"/>
            <p:nvPr/>
          </p:nvSpPr>
          <p:spPr>
            <a:xfrm>
              <a:off x="1275971" y="3229245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D6967AE-86E0-4AC9-BC2B-31C41DE60436}"/>
              </a:ext>
            </a:extLst>
          </p:cNvPr>
          <p:cNvGrpSpPr/>
          <p:nvPr/>
        </p:nvGrpSpPr>
        <p:grpSpPr>
          <a:xfrm>
            <a:off x="6270486" y="3429000"/>
            <a:ext cx="2343335" cy="2519095"/>
            <a:chOff x="929870" y="3229245"/>
            <a:chExt cx="2343335" cy="251909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A373D17E-CB7D-4742-B42E-10C6E50C5B08}"/>
                </a:ext>
              </a:extLst>
            </p:cNvPr>
            <p:cNvSpPr txBox="1"/>
            <p:nvPr/>
          </p:nvSpPr>
          <p:spPr>
            <a:xfrm>
              <a:off x="929870" y="3717015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0E842867-352D-4469-B1D6-4DB73A1343B9}"/>
                </a:ext>
              </a:extLst>
            </p:cNvPr>
            <p:cNvSpPr txBox="1"/>
            <p:nvPr/>
          </p:nvSpPr>
          <p:spPr>
            <a:xfrm>
              <a:off x="1275971" y="3229245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7ABE1AB4-4A4E-4DA2-B0C1-94CD64CCD8AA}"/>
              </a:ext>
            </a:extLst>
          </p:cNvPr>
          <p:cNvGrpSpPr/>
          <p:nvPr/>
        </p:nvGrpSpPr>
        <p:grpSpPr>
          <a:xfrm>
            <a:off x="8946809" y="3429000"/>
            <a:ext cx="2343335" cy="2492990"/>
            <a:chOff x="929870" y="3229245"/>
            <a:chExt cx="2343335" cy="249299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C676AAB8-9AC5-48B7-8E18-3B4FF3BEED6F}"/>
                </a:ext>
              </a:extLst>
            </p:cNvPr>
            <p:cNvSpPr txBox="1"/>
            <p:nvPr/>
          </p:nvSpPr>
          <p:spPr>
            <a:xfrm>
              <a:off x="929870" y="3690910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649009B-0FBA-48DF-B7A9-2D6A83D21F8E}"/>
                </a:ext>
              </a:extLst>
            </p:cNvPr>
            <p:cNvSpPr txBox="1"/>
            <p:nvPr/>
          </p:nvSpPr>
          <p:spPr>
            <a:xfrm>
              <a:off x="1275971" y="3229245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9">
        <p:random/>
      </p:transition>
    </mc:Choice>
    <mc:Fallback xmlns="">
      <p:transition spd="slow" advTm="87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活动内容预期效果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B046B95-F0C9-4821-8829-1F4AB7D39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628" y="743824"/>
            <a:ext cx="8799014" cy="595070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493A57A-0E3D-4890-89FA-3D5076DF4C67}"/>
              </a:ext>
            </a:extLst>
          </p:cNvPr>
          <p:cNvGrpSpPr/>
          <p:nvPr/>
        </p:nvGrpSpPr>
        <p:grpSpPr>
          <a:xfrm>
            <a:off x="706776" y="1834404"/>
            <a:ext cx="7438252" cy="3879482"/>
            <a:chOff x="2231138" y="1753568"/>
            <a:chExt cx="7438252" cy="387948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6CAFCFB8-CD75-4E77-91A9-0430EE79FF18}"/>
                </a:ext>
              </a:extLst>
            </p:cNvPr>
            <p:cNvSpPr/>
            <p:nvPr/>
          </p:nvSpPr>
          <p:spPr>
            <a:xfrm>
              <a:off x="2231138" y="1753568"/>
              <a:ext cx="7438252" cy="3879482"/>
            </a:xfrm>
            <a:prstGeom prst="roundRect">
              <a:avLst>
                <a:gd name="adj" fmla="val 7505"/>
              </a:avLst>
            </a:prstGeom>
            <a:solidFill>
              <a:srgbClr val="C0000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92687D79-9208-4D39-ACB3-734D7FC1BF40}"/>
                </a:ext>
              </a:extLst>
            </p:cNvPr>
            <p:cNvGrpSpPr/>
            <p:nvPr/>
          </p:nvGrpSpPr>
          <p:grpSpPr>
            <a:xfrm>
              <a:off x="2746382" y="2457365"/>
              <a:ext cx="6008608" cy="1147080"/>
              <a:chOff x="1079498" y="3355379"/>
              <a:chExt cx="6008608" cy="1147080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7FA889F-2129-43C6-A3CC-BCAD7A546381}"/>
                  </a:ext>
                </a:extLst>
              </p:cNvPr>
              <p:cNvSpPr txBox="1"/>
              <p:nvPr/>
            </p:nvSpPr>
            <p:spPr>
              <a:xfrm>
                <a:off x="1079500" y="3355379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68C52B26-5D7F-4F09-B06E-B2FFC5E217D5}"/>
                  </a:ext>
                </a:extLst>
              </p:cNvPr>
              <p:cNvSpPr txBox="1"/>
              <p:nvPr/>
            </p:nvSpPr>
            <p:spPr>
              <a:xfrm>
                <a:off x="1079498" y="3801883"/>
                <a:ext cx="6008608" cy="700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B3445B97-0240-41E8-85FC-76719C88AEE7}"/>
                </a:ext>
              </a:extLst>
            </p:cNvPr>
            <p:cNvGrpSpPr/>
            <p:nvPr/>
          </p:nvGrpSpPr>
          <p:grpSpPr>
            <a:xfrm>
              <a:off x="2746382" y="3883486"/>
              <a:ext cx="6008608" cy="1147489"/>
              <a:chOff x="1079499" y="3355379"/>
              <a:chExt cx="6008608" cy="114748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F2EE1432-CF5C-4828-A5CA-1AEEC4CE363E}"/>
                  </a:ext>
                </a:extLst>
              </p:cNvPr>
              <p:cNvSpPr txBox="1"/>
              <p:nvPr/>
            </p:nvSpPr>
            <p:spPr>
              <a:xfrm>
                <a:off x="1079500" y="3355379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D5C034FB-0A34-4794-8AC1-C8D841F42E93}"/>
                  </a:ext>
                </a:extLst>
              </p:cNvPr>
              <p:cNvSpPr txBox="1"/>
              <p:nvPr/>
            </p:nvSpPr>
            <p:spPr>
              <a:xfrm>
                <a:off x="1079499" y="3802292"/>
                <a:ext cx="6008608" cy="700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42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57">
        <p:random/>
      </p:transition>
    </mc:Choice>
    <mc:Fallback xmlns="">
      <p:transition spd="slow" advTm="13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活动内容预期效果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53313A70-84C3-4A36-845D-F561AE0FFAB8}"/>
              </a:ext>
            </a:extLst>
          </p:cNvPr>
          <p:cNvCxnSpPr/>
          <p:nvPr/>
        </p:nvCxnSpPr>
        <p:spPr>
          <a:xfrm>
            <a:off x="1088571" y="2431865"/>
            <a:ext cx="960845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02449009-35CE-4B54-ACEF-9B657380CBFE}"/>
              </a:ext>
            </a:extLst>
          </p:cNvPr>
          <p:cNvGrpSpPr/>
          <p:nvPr/>
        </p:nvGrpSpPr>
        <p:grpSpPr>
          <a:xfrm>
            <a:off x="2535616" y="1989179"/>
            <a:ext cx="885372" cy="885372"/>
            <a:chOff x="2535616" y="1894114"/>
            <a:chExt cx="885372" cy="88537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B085D1B0-3520-4233-A4AA-C7F8E6D13AF5}"/>
                </a:ext>
              </a:extLst>
            </p:cNvPr>
            <p:cNvSpPr/>
            <p:nvPr/>
          </p:nvSpPr>
          <p:spPr>
            <a:xfrm rot="2688055">
              <a:off x="2535616" y="1894114"/>
              <a:ext cx="885372" cy="88537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F2D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B7652A4-EDD6-4CDB-9BC8-87526CDC014D}"/>
                </a:ext>
              </a:extLst>
            </p:cNvPr>
            <p:cNvSpPr txBox="1"/>
            <p:nvPr/>
          </p:nvSpPr>
          <p:spPr>
            <a:xfrm>
              <a:off x="2602458" y="1982857"/>
              <a:ext cx="751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6BE0C5C-EFFD-40A6-972C-8D5E762D527F}"/>
              </a:ext>
            </a:extLst>
          </p:cNvPr>
          <p:cNvGrpSpPr/>
          <p:nvPr/>
        </p:nvGrpSpPr>
        <p:grpSpPr>
          <a:xfrm>
            <a:off x="5653314" y="1989179"/>
            <a:ext cx="885372" cy="885372"/>
            <a:chOff x="5653314" y="1894114"/>
            <a:chExt cx="885372" cy="8853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5C1370D9-454B-4818-A521-0745D3CE9271}"/>
                </a:ext>
              </a:extLst>
            </p:cNvPr>
            <p:cNvSpPr/>
            <p:nvPr/>
          </p:nvSpPr>
          <p:spPr>
            <a:xfrm rot="2688055">
              <a:off x="5653314" y="1894114"/>
              <a:ext cx="885372" cy="88537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F2D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BA082E12-DFFA-47F5-AA1E-E92A47619938}"/>
                </a:ext>
              </a:extLst>
            </p:cNvPr>
            <p:cNvSpPr txBox="1"/>
            <p:nvPr/>
          </p:nvSpPr>
          <p:spPr>
            <a:xfrm>
              <a:off x="5720156" y="1982857"/>
              <a:ext cx="751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0D7A2B4-4000-49F9-B08D-153123F9D1C3}"/>
              </a:ext>
            </a:extLst>
          </p:cNvPr>
          <p:cNvGrpSpPr/>
          <p:nvPr/>
        </p:nvGrpSpPr>
        <p:grpSpPr>
          <a:xfrm>
            <a:off x="8771013" y="1989179"/>
            <a:ext cx="885372" cy="885372"/>
            <a:chOff x="8771013" y="1894114"/>
            <a:chExt cx="885372" cy="88537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D9A2612-B2B8-4157-9CEB-1B8ED8C9EE58}"/>
                </a:ext>
              </a:extLst>
            </p:cNvPr>
            <p:cNvSpPr/>
            <p:nvPr/>
          </p:nvSpPr>
          <p:spPr>
            <a:xfrm rot="2688055">
              <a:off x="8771013" y="1894114"/>
              <a:ext cx="885372" cy="88537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F2D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064026-076C-4A7A-8FE4-D44055C5133B}"/>
                </a:ext>
              </a:extLst>
            </p:cNvPr>
            <p:cNvSpPr txBox="1"/>
            <p:nvPr/>
          </p:nvSpPr>
          <p:spPr>
            <a:xfrm>
              <a:off x="8837854" y="1982857"/>
              <a:ext cx="751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3EE9D6E-3F2B-4379-B41F-4DD490EF90C4}"/>
              </a:ext>
            </a:extLst>
          </p:cNvPr>
          <p:cNvGrpSpPr/>
          <p:nvPr/>
        </p:nvGrpSpPr>
        <p:grpSpPr>
          <a:xfrm>
            <a:off x="1586069" y="3177530"/>
            <a:ext cx="2784466" cy="2168562"/>
            <a:chOff x="5196511" y="1859137"/>
            <a:chExt cx="2784466" cy="216856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3D9663AE-1AE7-4171-9934-DB1882261BC5}"/>
                </a:ext>
              </a:extLst>
            </p:cNvPr>
            <p:cNvSpPr txBox="1"/>
            <p:nvPr/>
          </p:nvSpPr>
          <p:spPr>
            <a:xfrm>
              <a:off x="5783201" y="1859137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56B1B1D6-BADA-483B-BEAD-639521691A3E}"/>
                </a:ext>
              </a:extLst>
            </p:cNvPr>
            <p:cNvSpPr txBox="1"/>
            <p:nvPr/>
          </p:nvSpPr>
          <p:spPr>
            <a:xfrm>
              <a:off x="5196511" y="2319539"/>
              <a:ext cx="278446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64AA19ED-4CAB-44D4-B6E1-F3E86A9F1A01}"/>
              </a:ext>
            </a:extLst>
          </p:cNvPr>
          <p:cNvGrpSpPr/>
          <p:nvPr/>
        </p:nvGrpSpPr>
        <p:grpSpPr>
          <a:xfrm>
            <a:off x="4703768" y="3177530"/>
            <a:ext cx="2784466" cy="2168562"/>
            <a:chOff x="5196511" y="1859137"/>
            <a:chExt cx="2784466" cy="216856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4305651-9FA1-4E46-9F1E-2ACAA0A78958}"/>
                </a:ext>
              </a:extLst>
            </p:cNvPr>
            <p:cNvSpPr txBox="1"/>
            <p:nvPr/>
          </p:nvSpPr>
          <p:spPr>
            <a:xfrm>
              <a:off x="5783201" y="1859137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CEB1B2C1-A08B-47AF-999A-6FE645984A47}"/>
                </a:ext>
              </a:extLst>
            </p:cNvPr>
            <p:cNvSpPr txBox="1"/>
            <p:nvPr/>
          </p:nvSpPr>
          <p:spPr>
            <a:xfrm>
              <a:off x="5196511" y="2319539"/>
              <a:ext cx="278446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14D013B9-8EE7-4077-B71D-BD5A818E2D6A}"/>
              </a:ext>
            </a:extLst>
          </p:cNvPr>
          <p:cNvGrpSpPr/>
          <p:nvPr/>
        </p:nvGrpSpPr>
        <p:grpSpPr>
          <a:xfrm>
            <a:off x="7821467" y="3177530"/>
            <a:ext cx="2784466" cy="2168562"/>
            <a:chOff x="5196511" y="1859137"/>
            <a:chExt cx="2784466" cy="216856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2C9ECDF8-B7A2-4198-8737-C914927B27C0}"/>
                </a:ext>
              </a:extLst>
            </p:cNvPr>
            <p:cNvSpPr txBox="1"/>
            <p:nvPr/>
          </p:nvSpPr>
          <p:spPr>
            <a:xfrm>
              <a:off x="5783201" y="1859137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492AF839-9D22-4C59-8C7F-2572977252AC}"/>
                </a:ext>
              </a:extLst>
            </p:cNvPr>
            <p:cNvSpPr txBox="1"/>
            <p:nvPr/>
          </p:nvSpPr>
          <p:spPr>
            <a:xfrm>
              <a:off x="5196511" y="2319539"/>
              <a:ext cx="278446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22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34">
        <p:random/>
      </p:transition>
    </mc:Choice>
    <mc:Fallback xmlns="">
      <p:transition spd="slow" advTm="15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活动内容预期效果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2900D19-080D-4000-BD18-07B94FF39952}"/>
              </a:ext>
            </a:extLst>
          </p:cNvPr>
          <p:cNvGrpSpPr/>
          <p:nvPr/>
        </p:nvGrpSpPr>
        <p:grpSpPr>
          <a:xfrm>
            <a:off x="807834" y="1792579"/>
            <a:ext cx="3959187" cy="3959187"/>
            <a:chOff x="4484914" y="2467429"/>
            <a:chExt cx="4020457" cy="402045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FD211F9F-11FA-4CAE-A0B7-D477A83F9D98}"/>
                </a:ext>
              </a:extLst>
            </p:cNvPr>
            <p:cNvSpPr/>
            <p:nvPr/>
          </p:nvSpPr>
          <p:spPr>
            <a:xfrm>
              <a:off x="4484914" y="2467429"/>
              <a:ext cx="4020457" cy="402045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97BCFA5-D261-4AF9-9131-1D2ACC845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10" t="-11530" r="11010" b="998"/>
            <a:stretch/>
          </p:blipFill>
          <p:spPr>
            <a:xfrm>
              <a:off x="4590312" y="2572827"/>
              <a:ext cx="3809660" cy="3809660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CAC6D0CA-C0D0-4188-A475-D8ABD72AD4F7}"/>
              </a:ext>
            </a:extLst>
          </p:cNvPr>
          <p:cNvSpPr/>
          <p:nvPr/>
        </p:nvSpPr>
        <p:spPr>
          <a:xfrm>
            <a:off x="5120827" y="1896371"/>
            <a:ext cx="431238" cy="43123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zh-CN" altLang="en-US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C462EC3-A4A9-4A97-91C7-1B032F370435}"/>
              </a:ext>
            </a:extLst>
          </p:cNvPr>
          <p:cNvSpPr/>
          <p:nvPr/>
        </p:nvSpPr>
        <p:spPr>
          <a:xfrm>
            <a:off x="5742177" y="1816889"/>
            <a:ext cx="564198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A27CC9BC-3C35-4D1C-8B6A-56FF270B8CBA}"/>
              </a:ext>
            </a:extLst>
          </p:cNvPr>
          <p:cNvCxnSpPr>
            <a:cxnSpLocks/>
          </p:cNvCxnSpPr>
          <p:nvPr/>
        </p:nvCxnSpPr>
        <p:spPr>
          <a:xfrm>
            <a:off x="5336446" y="2480538"/>
            <a:ext cx="0" cy="3321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D36F86DB-55A6-4B61-8FD2-0DC87B69B27A}"/>
              </a:ext>
            </a:extLst>
          </p:cNvPr>
          <p:cNvSpPr/>
          <p:nvPr/>
        </p:nvSpPr>
        <p:spPr>
          <a:xfrm>
            <a:off x="5120827" y="3186090"/>
            <a:ext cx="431238" cy="43123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zh-CN" altLang="en-US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C567AE4-8645-497F-9C51-F123C3E8F4B4}"/>
              </a:ext>
            </a:extLst>
          </p:cNvPr>
          <p:cNvSpPr/>
          <p:nvPr/>
        </p:nvSpPr>
        <p:spPr>
          <a:xfrm>
            <a:off x="5742177" y="3137864"/>
            <a:ext cx="570056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0EF705EE-C10A-4219-AE7E-D8975672B03C}"/>
              </a:ext>
            </a:extLst>
          </p:cNvPr>
          <p:cNvCxnSpPr>
            <a:cxnSpLocks/>
          </p:cNvCxnSpPr>
          <p:nvPr/>
        </p:nvCxnSpPr>
        <p:spPr>
          <a:xfrm>
            <a:off x="5336446" y="3907522"/>
            <a:ext cx="0" cy="3321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8777100E-2280-4AAD-A63A-8B2990D898F6}"/>
              </a:ext>
            </a:extLst>
          </p:cNvPr>
          <p:cNvSpPr/>
          <p:nvPr/>
        </p:nvSpPr>
        <p:spPr>
          <a:xfrm>
            <a:off x="5120827" y="4613074"/>
            <a:ext cx="431238" cy="43123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zh-CN" altLang="en-US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14D12AB-7002-4B60-BA98-36D5AD21A268}"/>
              </a:ext>
            </a:extLst>
          </p:cNvPr>
          <p:cNvSpPr/>
          <p:nvPr/>
        </p:nvSpPr>
        <p:spPr>
          <a:xfrm>
            <a:off x="5742177" y="4458838"/>
            <a:ext cx="570056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5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16">
        <p:random/>
      </p:transition>
    </mc:Choice>
    <mc:Fallback xmlns="">
      <p:transition spd="slow" advTm="33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A8636C-C8E6-4F47-A789-53286BBB3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7FCCA5-9000-4461-AA94-2E6E6C4B7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68696" y="0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2E730E-AA0C-4A7E-9D67-28EC7CCF0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151" y="33648"/>
            <a:ext cx="2654625" cy="117461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B68797A-8FA3-4E9D-A37A-FAFB0C10E3D7}"/>
              </a:ext>
            </a:extLst>
          </p:cNvPr>
          <p:cNvGrpSpPr/>
          <p:nvPr/>
        </p:nvGrpSpPr>
        <p:grpSpPr>
          <a:xfrm>
            <a:off x="10920536" y="5373216"/>
            <a:ext cx="1008112" cy="1274514"/>
            <a:chOff x="263352" y="159604"/>
            <a:chExt cx="1008112" cy="127451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F040317-79F8-4E56-99E1-1AAE8602A2C1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8D70E15-14B1-44F8-A52A-301003F97985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A4BCCE3-DF1F-4DEB-B056-3B6A9FC51EB6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153332A-CFC4-4560-8799-FDE346A49E0A}"/>
              </a:ext>
            </a:extLst>
          </p:cNvPr>
          <p:cNvSpPr txBox="1"/>
          <p:nvPr/>
        </p:nvSpPr>
        <p:spPr>
          <a:xfrm>
            <a:off x="3419364" y="184482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cs typeface="+mn-ea"/>
                <a:sym typeface="+mn-lt"/>
              </a:rPr>
              <a:t>PART 03</a:t>
            </a:r>
            <a:endParaRPr lang="zh-CN" altLang="en-US" sz="8000" dirty="0">
              <a:solidFill>
                <a:srgbClr val="F6D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5F49EAB-576C-4362-8958-9BA84CF2C59A}"/>
              </a:ext>
            </a:extLst>
          </p:cNvPr>
          <p:cNvGrpSpPr/>
          <p:nvPr/>
        </p:nvGrpSpPr>
        <p:grpSpPr>
          <a:xfrm>
            <a:off x="4199836" y="3429000"/>
            <a:ext cx="7556354" cy="1077217"/>
            <a:chOff x="4190031" y="3481586"/>
            <a:chExt cx="7556354" cy="1077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D15ABFD-2C0A-4826-B5D9-AF6E9F70E8E0}"/>
                </a:ext>
              </a:extLst>
            </p:cNvPr>
            <p:cNvSpPr txBox="1"/>
            <p:nvPr/>
          </p:nvSpPr>
          <p:spPr>
            <a:xfrm>
              <a:off x="4190031" y="3481586"/>
              <a:ext cx="6946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流程具体讲解实施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77686E6-D0E1-4A17-8217-C3A59774E7F6}"/>
                </a:ext>
              </a:extLst>
            </p:cNvPr>
            <p:cNvSpPr txBox="1"/>
            <p:nvPr/>
          </p:nvSpPr>
          <p:spPr>
            <a:xfrm>
              <a:off x="4223792" y="4297193"/>
              <a:ext cx="7522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THE ORIGIN OF THE FOUNDING PARTY FESTIVAL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80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1">
        <p:random/>
      </p:transition>
    </mc:Choice>
    <mc:Fallback xmlns="">
      <p:transition spd="slow" advTm="140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流程具体讲解实施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03097EA-749C-47D9-845E-4B0151A55665}"/>
              </a:ext>
            </a:extLst>
          </p:cNvPr>
          <p:cNvGrpSpPr/>
          <p:nvPr/>
        </p:nvGrpSpPr>
        <p:grpSpPr>
          <a:xfrm>
            <a:off x="-744760" y="1982032"/>
            <a:ext cx="5526115" cy="3330113"/>
            <a:chOff x="-569687" y="2628094"/>
            <a:chExt cx="5526115" cy="3330113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F3D756FA-950C-4C48-8460-CB8AC0875BEC}"/>
                </a:ext>
              </a:extLst>
            </p:cNvPr>
            <p:cNvSpPr/>
            <p:nvPr/>
          </p:nvSpPr>
          <p:spPr>
            <a:xfrm rot="5400000">
              <a:off x="1166712" y="2124994"/>
              <a:ext cx="863514" cy="4336312"/>
            </a:xfrm>
            <a:custGeom>
              <a:avLst/>
              <a:gdLst>
                <a:gd name="connsiteX0" fmla="*/ 0 w 863514"/>
                <a:gd name="connsiteY0" fmla="*/ 4336312 h 4336312"/>
                <a:gd name="connsiteX1" fmla="*/ 0 w 863514"/>
                <a:gd name="connsiteY1" fmla="*/ 431757 h 4336312"/>
                <a:gd name="connsiteX2" fmla="*/ 431757 w 863514"/>
                <a:gd name="connsiteY2" fmla="*/ 0 h 4336312"/>
                <a:gd name="connsiteX3" fmla="*/ 863514 w 863514"/>
                <a:gd name="connsiteY3" fmla="*/ 431757 h 4336312"/>
                <a:gd name="connsiteX4" fmla="*/ 863513 w 863514"/>
                <a:gd name="connsiteY4" fmla="*/ 4336312 h 433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14" h="4336312">
                  <a:moveTo>
                    <a:pt x="0" y="4336312"/>
                  </a:moveTo>
                  <a:lnTo>
                    <a:pt x="0" y="431757"/>
                  </a:lnTo>
                  <a:cubicBezTo>
                    <a:pt x="0" y="193304"/>
                    <a:pt x="193304" y="0"/>
                    <a:pt x="431757" y="0"/>
                  </a:cubicBezTo>
                  <a:cubicBezTo>
                    <a:pt x="670210" y="0"/>
                    <a:pt x="863514" y="193304"/>
                    <a:pt x="863514" y="431757"/>
                  </a:cubicBezTo>
                  <a:lnTo>
                    <a:pt x="863513" y="4336312"/>
                  </a:lnTo>
                  <a:close/>
                </a:path>
              </a:pathLst>
            </a:cu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9B4D491C-B3EB-49AF-8908-B629ED6A2928}"/>
                </a:ext>
              </a:extLst>
            </p:cNvPr>
            <p:cNvSpPr/>
            <p:nvPr/>
          </p:nvSpPr>
          <p:spPr>
            <a:xfrm>
              <a:off x="2979579" y="3950885"/>
              <a:ext cx="684530" cy="68453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 w="15875">
              <a:solidFill>
                <a:schemeClr val="bg1"/>
              </a:solidFill>
            </a:ln>
            <a:effectLst>
              <a:outerShdw blurRad="254000" dist="101600" dir="5400000" algn="ctr" rotWithShape="0">
                <a:schemeClr val="tx1"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" name="空心弧 10">
              <a:extLst>
                <a:ext uri="{FF2B5EF4-FFF2-40B4-BE49-F238E27FC236}">
                  <a16:creationId xmlns:a16="http://schemas.microsoft.com/office/drawing/2014/main" xmlns="" id="{B2E6FFC3-DF07-4BC4-9774-7DFCEDCFE83C}"/>
                </a:ext>
              </a:extLst>
            </p:cNvPr>
            <p:cNvSpPr/>
            <p:nvPr/>
          </p:nvSpPr>
          <p:spPr>
            <a:xfrm rot="5400000">
              <a:off x="1900942" y="2864399"/>
              <a:ext cx="2857500" cy="2857500"/>
            </a:xfrm>
            <a:prstGeom prst="blockArc">
              <a:avLst>
                <a:gd name="adj1" fmla="val 10800000"/>
                <a:gd name="adj2" fmla="val 16728"/>
                <a:gd name="adj3" fmla="val 43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3EC8F8D0-6525-47AF-A720-F39F59448A68}"/>
                </a:ext>
              </a:extLst>
            </p:cNvPr>
            <p:cNvSpPr/>
            <p:nvPr/>
          </p:nvSpPr>
          <p:spPr>
            <a:xfrm>
              <a:off x="3083005" y="2628094"/>
              <a:ext cx="618663" cy="618663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1</a:t>
              </a:r>
              <a:endPara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E0487846-803A-4D82-9992-24E193A30455}"/>
                </a:ext>
              </a:extLst>
            </p:cNvPr>
            <p:cNvSpPr/>
            <p:nvPr/>
          </p:nvSpPr>
          <p:spPr>
            <a:xfrm>
              <a:off x="4337765" y="3983816"/>
              <a:ext cx="618663" cy="618663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2</a:t>
              </a:r>
              <a:endPara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E105DFB2-9A07-4FB9-9677-84EA9ECDA7F5}"/>
                </a:ext>
              </a:extLst>
            </p:cNvPr>
            <p:cNvSpPr/>
            <p:nvPr/>
          </p:nvSpPr>
          <p:spPr>
            <a:xfrm>
              <a:off x="3083005" y="5339544"/>
              <a:ext cx="618663" cy="618663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</a:t>
              </a:r>
              <a:endPara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7E4EDCA9-113D-472A-BD03-559E31A72088}"/>
                </a:ext>
              </a:extLst>
            </p:cNvPr>
            <p:cNvSpPr/>
            <p:nvPr/>
          </p:nvSpPr>
          <p:spPr>
            <a:xfrm>
              <a:off x="361050" y="4000763"/>
              <a:ext cx="2332960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ln w="1905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国庆节活动</a:t>
              </a:r>
            </a:p>
          </p:txBody>
        </p:sp>
        <p:sp>
          <p:nvSpPr>
            <p:cNvPr id="16" name="图形 28">
              <a:extLst>
                <a:ext uri="{FF2B5EF4-FFF2-40B4-BE49-F238E27FC236}">
                  <a16:creationId xmlns:a16="http://schemas.microsoft.com/office/drawing/2014/main" xmlns="" id="{C11B0A12-851F-46EE-AD89-77810E947108}"/>
                </a:ext>
              </a:extLst>
            </p:cNvPr>
            <p:cNvSpPr/>
            <p:nvPr/>
          </p:nvSpPr>
          <p:spPr>
            <a:xfrm>
              <a:off x="3129130" y="4100444"/>
              <a:ext cx="385428" cy="385412"/>
            </a:xfrm>
            <a:custGeom>
              <a:avLst/>
              <a:gdLst>
                <a:gd name="connsiteX0" fmla="*/ 183243 w 366221"/>
                <a:gd name="connsiteY0" fmla="*/ 62 h 366209"/>
                <a:gd name="connsiteX1" fmla="*/ 285963 w 366221"/>
                <a:gd name="connsiteY1" fmla="*/ 240531 h 366209"/>
                <a:gd name="connsiteX2" fmla="*/ 166087 w 366221"/>
                <a:gd name="connsiteY2" fmla="*/ 120107 h 366209"/>
                <a:gd name="connsiteX3" fmla="*/ 211849 w 366221"/>
                <a:gd name="connsiteY3" fmla="*/ 74191 h 366209"/>
                <a:gd name="connsiteX4" fmla="*/ 183229 w 366221"/>
                <a:gd name="connsiteY4" fmla="*/ 45711 h 366209"/>
                <a:gd name="connsiteX5" fmla="*/ 125411 w 366221"/>
                <a:gd name="connsiteY5" fmla="*/ 57655 h 366209"/>
                <a:gd name="connsiteX6" fmla="*/ 34296 w 366221"/>
                <a:gd name="connsiteY6" fmla="*/ 148812 h 366209"/>
                <a:gd name="connsiteX7" fmla="*/ 85903 w 366221"/>
                <a:gd name="connsiteY7" fmla="*/ 200221 h 366209"/>
                <a:gd name="connsiteX8" fmla="*/ 120298 w 366221"/>
                <a:gd name="connsiteY8" fmla="*/ 165953 h 366209"/>
                <a:gd name="connsiteX9" fmla="*/ 240131 w 366221"/>
                <a:gd name="connsiteY9" fmla="*/ 286180 h 366209"/>
                <a:gd name="connsiteX10" fmla="*/ 40212 w 366221"/>
                <a:gd name="connsiteY10" fmla="*/ 245926 h 366209"/>
                <a:gd name="connsiteX11" fmla="*/ 11141 w 366221"/>
                <a:gd name="connsiteY11" fmla="*/ 274884 h 366209"/>
                <a:gd name="connsiteX12" fmla="*/ 36212 w 366221"/>
                <a:gd name="connsiteY12" fmla="*/ 307040 h 366209"/>
                <a:gd name="connsiteX13" fmla="*/ 32874 w 366221"/>
                <a:gd name="connsiteY13" fmla="*/ 310096 h 366209"/>
                <a:gd name="connsiteX14" fmla="*/ 27944 w 366221"/>
                <a:gd name="connsiteY14" fmla="*/ 309251 h 366209"/>
                <a:gd name="connsiteX15" fmla="*/ 0 w 366221"/>
                <a:gd name="connsiteY15" fmla="*/ 338167 h 366209"/>
                <a:gd name="connsiteX16" fmla="*/ 28071 w 366221"/>
                <a:gd name="connsiteY16" fmla="*/ 366210 h 366209"/>
                <a:gd name="connsiteX17" fmla="*/ 56762 w 366221"/>
                <a:gd name="connsiteY17" fmla="*/ 338040 h 366209"/>
                <a:gd name="connsiteX18" fmla="*/ 56057 w 366221"/>
                <a:gd name="connsiteY18" fmla="*/ 332899 h 366209"/>
                <a:gd name="connsiteX19" fmla="*/ 60508 w 366221"/>
                <a:gd name="connsiteY19" fmla="*/ 328505 h 366209"/>
                <a:gd name="connsiteX20" fmla="*/ 286399 w 366221"/>
                <a:gd name="connsiteY20" fmla="*/ 332153 h 366209"/>
                <a:gd name="connsiteX21" fmla="*/ 319991 w 366221"/>
                <a:gd name="connsiteY21" fmla="*/ 365858 h 366209"/>
                <a:gd name="connsiteX22" fmla="*/ 365964 w 366221"/>
                <a:gd name="connsiteY22" fmla="*/ 320505 h 366209"/>
                <a:gd name="connsiteX23" fmla="*/ 332161 w 366221"/>
                <a:gd name="connsiteY23" fmla="*/ 286349 h 366209"/>
                <a:gd name="connsiteX24" fmla="*/ 183257 w 366221"/>
                <a:gd name="connsiteY24" fmla="*/ 62 h 3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6221" h="366209">
                  <a:moveTo>
                    <a:pt x="183243" y="62"/>
                  </a:moveTo>
                  <a:cubicBezTo>
                    <a:pt x="277737" y="35500"/>
                    <a:pt x="335076" y="148755"/>
                    <a:pt x="285963" y="240531"/>
                  </a:cubicBezTo>
                  <a:lnTo>
                    <a:pt x="166087" y="120107"/>
                  </a:lnTo>
                  <a:lnTo>
                    <a:pt x="211849" y="74191"/>
                  </a:lnTo>
                  <a:lnTo>
                    <a:pt x="183229" y="45711"/>
                  </a:lnTo>
                  <a:cubicBezTo>
                    <a:pt x="167440" y="61176"/>
                    <a:pt x="142340" y="64472"/>
                    <a:pt x="125411" y="57655"/>
                  </a:cubicBezTo>
                  <a:lnTo>
                    <a:pt x="34296" y="148812"/>
                  </a:lnTo>
                  <a:lnTo>
                    <a:pt x="85903" y="200221"/>
                  </a:lnTo>
                  <a:lnTo>
                    <a:pt x="120298" y="165953"/>
                  </a:lnTo>
                  <a:lnTo>
                    <a:pt x="240131" y="286180"/>
                  </a:lnTo>
                  <a:cubicBezTo>
                    <a:pt x="181482" y="318392"/>
                    <a:pt x="100199" y="308237"/>
                    <a:pt x="40212" y="245926"/>
                  </a:cubicBezTo>
                  <a:lnTo>
                    <a:pt x="11141" y="274884"/>
                  </a:lnTo>
                  <a:cubicBezTo>
                    <a:pt x="19845" y="286941"/>
                    <a:pt x="27141" y="297870"/>
                    <a:pt x="36212" y="307040"/>
                  </a:cubicBezTo>
                  <a:cubicBezTo>
                    <a:pt x="35409" y="307997"/>
                    <a:pt x="32930" y="310040"/>
                    <a:pt x="32874" y="310096"/>
                  </a:cubicBezTo>
                  <a:cubicBezTo>
                    <a:pt x="31353" y="309842"/>
                    <a:pt x="29550" y="309251"/>
                    <a:pt x="27944" y="309251"/>
                  </a:cubicBezTo>
                  <a:cubicBezTo>
                    <a:pt x="12479" y="309251"/>
                    <a:pt x="0" y="322702"/>
                    <a:pt x="0" y="338167"/>
                  </a:cubicBezTo>
                  <a:cubicBezTo>
                    <a:pt x="14" y="353618"/>
                    <a:pt x="12620" y="366210"/>
                    <a:pt x="28071" y="366210"/>
                  </a:cubicBezTo>
                  <a:cubicBezTo>
                    <a:pt x="43536" y="366210"/>
                    <a:pt x="56762" y="353505"/>
                    <a:pt x="56762" y="338040"/>
                  </a:cubicBezTo>
                  <a:cubicBezTo>
                    <a:pt x="56762" y="336237"/>
                    <a:pt x="56353" y="334589"/>
                    <a:pt x="56057" y="332899"/>
                  </a:cubicBezTo>
                  <a:lnTo>
                    <a:pt x="60508" y="328505"/>
                  </a:lnTo>
                  <a:cubicBezTo>
                    <a:pt x="129481" y="375027"/>
                    <a:pt x="205074" y="380816"/>
                    <a:pt x="286399" y="332153"/>
                  </a:cubicBezTo>
                  <a:lnTo>
                    <a:pt x="319991" y="365858"/>
                  </a:lnTo>
                  <a:lnTo>
                    <a:pt x="365964" y="320505"/>
                  </a:lnTo>
                  <a:lnTo>
                    <a:pt x="332161" y="286349"/>
                  </a:lnTo>
                  <a:cubicBezTo>
                    <a:pt x="429176" y="140163"/>
                    <a:pt x="299822" y="-3431"/>
                    <a:pt x="183257" y="6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C70E186C-7DE9-43D1-B7DC-76CEC4B5088B}"/>
              </a:ext>
            </a:extLst>
          </p:cNvPr>
          <p:cNvGrpSpPr/>
          <p:nvPr/>
        </p:nvGrpSpPr>
        <p:grpSpPr>
          <a:xfrm>
            <a:off x="4472023" y="1616731"/>
            <a:ext cx="6683532" cy="983622"/>
            <a:chOff x="6130060" y="1859137"/>
            <a:chExt cx="6683532" cy="98362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FB731E13-9A3A-430E-889E-DD3DED5760C3}"/>
                </a:ext>
              </a:extLst>
            </p:cNvPr>
            <p:cNvSpPr txBox="1"/>
            <p:nvPr/>
          </p:nvSpPr>
          <p:spPr>
            <a:xfrm>
              <a:off x="6130060" y="1859137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4320EBDF-9D69-4099-ADBB-43884A3BEB15}"/>
                </a:ext>
              </a:extLst>
            </p:cNvPr>
            <p:cNvSpPr txBox="1"/>
            <p:nvPr/>
          </p:nvSpPr>
          <p:spPr>
            <a:xfrm>
              <a:off x="6154124" y="2319539"/>
              <a:ext cx="6659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1D081DC-449C-4E11-8495-B63BFE999F34}"/>
              </a:ext>
            </a:extLst>
          </p:cNvPr>
          <p:cNvGrpSpPr/>
          <p:nvPr/>
        </p:nvGrpSpPr>
        <p:grpSpPr>
          <a:xfrm>
            <a:off x="4868938" y="3075521"/>
            <a:ext cx="6683532" cy="983622"/>
            <a:chOff x="6130060" y="1859137"/>
            <a:chExt cx="6683532" cy="98362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7460531-445B-48B2-9B46-C365E2F58999}"/>
                </a:ext>
              </a:extLst>
            </p:cNvPr>
            <p:cNvSpPr txBox="1"/>
            <p:nvPr/>
          </p:nvSpPr>
          <p:spPr>
            <a:xfrm>
              <a:off x="6130060" y="1859137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5CAECD9C-F302-4BD0-9664-A9BC0AABC9E8}"/>
                </a:ext>
              </a:extLst>
            </p:cNvPr>
            <p:cNvSpPr txBox="1"/>
            <p:nvPr/>
          </p:nvSpPr>
          <p:spPr>
            <a:xfrm>
              <a:off x="6154124" y="2319539"/>
              <a:ext cx="6659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E254C8C-163F-4244-8039-617131807386}"/>
              </a:ext>
            </a:extLst>
          </p:cNvPr>
          <p:cNvGrpSpPr/>
          <p:nvPr/>
        </p:nvGrpSpPr>
        <p:grpSpPr>
          <a:xfrm>
            <a:off x="4496087" y="4534310"/>
            <a:ext cx="6828674" cy="983622"/>
            <a:chOff x="6130060" y="1859137"/>
            <a:chExt cx="6828674" cy="98362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B7FBAA92-02F2-446C-807A-36C4453DC7C0}"/>
                </a:ext>
              </a:extLst>
            </p:cNvPr>
            <p:cNvSpPr txBox="1"/>
            <p:nvPr/>
          </p:nvSpPr>
          <p:spPr>
            <a:xfrm>
              <a:off x="6130060" y="1859137"/>
              <a:ext cx="161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E8E6ACCB-CEF7-4599-A63A-98787E4F1570}"/>
                </a:ext>
              </a:extLst>
            </p:cNvPr>
            <p:cNvSpPr txBox="1"/>
            <p:nvPr/>
          </p:nvSpPr>
          <p:spPr>
            <a:xfrm>
              <a:off x="6154123" y="2319539"/>
              <a:ext cx="6804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34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45">
        <p:random/>
      </p:transition>
    </mc:Choice>
    <mc:Fallback xmlns="">
      <p:transition spd="slow" advTm="16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流程具体讲解实施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57E7DDB-55B8-47A0-857A-A7EE0533409D}"/>
              </a:ext>
            </a:extLst>
          </p:cNvPr>
          <p:cNvGrpSpPr/>
          <p:nvPr/>
        </p:nvGrpSpPr>
        <p:grpSpPr>
          <a:xfrm>
            <a:off x="2422454" y="3094988"/>
            <a:ext cx="9122535" cy="1323983"/>
            <a:chOff x="2980565" y="2899918"/>
            <a:chExt cx="6910122" cy="132398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64CBEB20-5777-42C9-9E84-2BC9D413D54C}"/>
                </a:ext>
              </a:extLst>
            </p:cNvPr>
            <p:cNvSpPr/>
            <p:nvPr/>
          </p:nvSpPr>
          <p:spPr>
            <a:xfrm>
              <a:off x="2980565" y="2899918"/>
              <a:ext cx="6910122" cy="1323983"/>
            </a:xfrm>
            <a:prstGeom prst="roundRect">
              <a:avLst>
                <a:gd name="adj" fmla="val 707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12075F66-7057-4EBB-AF57-8408A1CD38A7}"/>
                </a:ext>
              </a:extLst>
            </p:cNvPr>
            <p:cNvGrpSpPr/>
            <p:nvPr/>
          </p:nvGrpSpPr>
          <p:grpSpPr>
            <a:xfrm>
              <a:off x="4512320" y="3056167"/>
              <a:ext cx="5057275" cy="970133"/>
              <a:chOff x="441756" y="3131503"/>
              <a:chExt cx="5057275" cy="970133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2EA57496-7140-4034-939A-F3118B02150E}"/>
                  </a:ext>
                </a:extLst>
              </p:cNvPr>
              <p:cNvSpPr txBox="1"/>
              <p:nvPr/>
            </p:nvSpPr>
            <p:spPr>
              <a:xfrm>
                <a:off x="441756" y="3131503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F28A38C6-E405-4F16-9466-C09ED14094FE}"/>
                  </a:ext>
                </a:extLst>
              </p:cNvPr>
              <p:cNvSpPr txBox="1"/>
              <p:nvPr/>
            </p:nvSpPr>
            <p:spPr>
              <a:xfrm>
                <a:off x="441756" y="3578416"/>
                <a:ext cx="50572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单击此处添加标题内容，标题要与内容相符，注意字体大小及文本匹配程度。单击此处添加标题内容。</a:t>
                </a:r>
              </a:p>
            </p:txBody>
          </p:sp>
        </p:grp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3ADD9F7-F52A-45DF-BC01-A02A203457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87" y="1590976"/>
            <a:ext cx="3084747" cy="4622096"/>
          </a:xfrm>
          <a:prstGeom prst="rect">
            <a:avLst/>
          </a:prstGeom>
          <a:effectLst>
            <a:outerShdw blurRad="1397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8778EADF-2D0E-49C5-8C28-CA062F770039}"/>
              </a:ext>
            </a:extLst>
          </p:cNvPr>
          <p:cNvGrpSpPr/>
          <p:nvPr/>
        </p:nvGrpSpPr>
        <p:grpSpPr>
          <a:xfrm>
            <a:off x="4493800" y="1810736"/>
            <a:ext cx="6552723" cy="970133"/>
            <a:chOff x="876299" y="3152179"/>
            <a:chExt cx="6552723" cy="97013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AA869A47-FB56-4147-AEC5-8BEC611F573B}"/>
                </a:ext>
              </a:extLst>
            </p:cNvPr>
            <p:cNvSpPr txBox="1"/>
            <p:nvPr/>
          </p:nvSpPr>
          <p:spPr>
            <a:xfrm>
              <a:off x="876300" y="3152179"/>
              <a:ext cx="171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E61F0A4F-3A33-46A0-A687-9DAA85F34ACC}"/>
                </a:ext>
              </a:extLst>
            </p:cNvPr>
            <p:cNvSpPr txBox="1"/>
            <p:nvPr/>
          </p:nvSpPr>
          <p:spPr>
            <a:xfrm>
              <a:off x="876299" y="3599092"/>
              <a:ext cx="65527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F805235-E65E-4B56-82DD-8470980EB684}"/>
              </a:ext>
            </a:extLst>
          </p:cNvPr>
          <p:cNvGrpSpPr/>
          <p:nvPr/>
        </p:nvGrpSpPr>
        <p:grpSpPr>
          <a:xfrm>
            <a:off x="4493800" y="4827007"/>
            <a:ext cx="6679723" cy="970133"/>
            <a:chOff x="876299" y="3152179"/>
            <a:chExt cx="6679723" cy="97013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6F83DE92-595B-48AC-BEFF-83D42F77D0B7}"/>
                </a:ext>
              </a:extLst>
            </p:cNvPr>
            <p:cNvSpPr txBox="1"/>
            <p:nvPr/>
          </p:nvSpPr>
          <p:spPr>
            <a:xfrm>
              <a:off x="876300" y="3152179"/>
              <a:ext cx="171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4DADB197-EDA3-4BEA-B59B-FF40BFF87E71}"/>
                </a:ext>
              </a:extLst>
            </p:cNvPr>
            <p:cNvSpPr txBox="1"/>
            <p:nvPr/>
          </p:nvSpPr>
          <p:spPr>
            <a:xfrm>
              <a:off x="876299" y="3599092"/>
              <a:ext cx="66797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单击此处添加标题内容，标题要与内容相符，注意字体大小及文本匹配程度。单击此处添加标题内容。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83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8">
        <p:random/>
      </p:transition>
    </mc:Choice>
    <mc:Fallback xmlns="">
      <p:transition spd="slow" advTm="22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流程具体讲解实施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F445225-288B-44B1-A51D-36DE43D24B35}"/>
              </a:ext>
            </a:extLst>
          </p:cNvPr>
          <p:cNvGrpSpPr/>
          <p:nvPr/>
        </p:nvGrpSpPr>
        <p:grpSpPr>
          <a:xfrm>
            <a:off x="7965560" y="1956522"/>
            <a:ext cx="3644281" cy="1085555"/>
            <a:chOff x="8051894" y="1649784"/>
            <a:chExt cx="3644281" cy="108555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258A5193-F86F-4D3D-A8BB-2A098EB18E3D}"/>
                </a:ext>
              </a:extLst>
            </p:cNvPr>
            <p:cNvSpPr txBox="1"/>
            <p:nvPr/>
          </p:nvSpPr>
          <p:spPr>
            <a:xfrm>
              <a:off x="8051894" y="1649784"/>
              <a:ext cx="2744626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9CFC314-44D9-4C22-8D62-0F652F75DD53}"/>
                </a:ext>
              </a:extLst>
            </p:cNvPr>
            <p:cNvSpPr txBox="1"/>
            <p:nvPr/>
          </p:nvSpPr>
          <p:spPr>
            <a:xfrm>
              <a:off x="8097289" y="2166849"/>
              <a:ext cx="3598886" cy="568490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zh-CN"/>
              </a:defPPr>
              <a:lvl1pPr inden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None/>
                <a:defRPr sz="16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1400" dirty="0">
                  <a:latin typeface="+mn-lt"/>
                  <a:ea typeface="+mn-ea"/>
                  <a:sym typeface="+mn-lt"/>
                </a:rPr>
                <a:t>单击此处添加标题内容，标题要与内容相符，注意字体大小。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580D337-9871-4849-9184-3539B3D808E4}"/>
              </a:ext>
            </a:extLst>
          </p:cNvPr>
          <p:cNvGrpSpPr/>
          <p:nvPr/>
        </p:nvGrpSpPr>
        <p:grpSpPr>
          <a:xfrm>
            <a:off x="8140618" y="4861951"/>
            <a:ext cx="3305005" cy="1119377"/>
            <a:chOff x="7836872" y="4037074"/>
            <a:chExt cx="3305005" cy="111937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A723924D-76F4-4A60-8D88-11336FB7D9FA}"/>
                </a:ext>
              </a:extLst>
            </p:cNvPr>
            <p:cNvSpPr txBox="1"/>
            <p:nvPr/>
          </p:nvSpPr>
          <p:spPr>
            <a:xfrm>
              <a:off x="7836872" y="4037074"/>
              <a:ext cx="2744626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B37E507-C544-44D0-AD51-25B0F1FF567C}"/>
                </a:ext>
              </a:extLst>
            </p:cNvPr>
            <p:cNvSpPr txBox="1"/>
            <p:nvPr/>
          </p:nvSpPr>
          <p:spPr>
            <a:xfrm>
              <a:off x="7836872" y="4587961"/>
              <a:ext cx="3305005" cy="568490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zh-CN"/>
              </a:defPPr>
              <a:lvl1pPr indent="0" algn="r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None/>
                <a:defRPr sz="14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latin typeface="+mn-lt"/>
                  <a:ea typeface="+mn-ea"/>
                  <a:sym typeface="+mn-lt"/>
                </a:rPr>
                <a:t>单击此处添加标题内容，标题要与内容相符，注意字体大小。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7D49EA7-1430-4557-8A7D-895B9F45E693}"/>
              </a:ext>
            </a:extLst>
          </p:cNvPr>
          <p:cNvGrpSpPr/>
          <p:nvPr/>
        </p:nvGrpSpPr>
        <p:grpSpPr>
          <a:xfrm>
            <a:off x="1324748" y="4445589"/>
            <a:ext cx="3068103" cy="1015531"/>
            <a:chOff x="1257298" y="4164105"/>
            <a:chExt cx="3068103" cy="101553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317EE74-85B0-4CD6-A194-3DF2127B36EF}"/>
                </a:ext>
              </a:extLst>
            </p:cNvPr>
            <p:cNvSpPr txBox="1"/>
            <p:nvPr/>
          </p:nvSpPr>
          <p:spPr>
            <a:xfrm>
              <a:off x="1580775" y="4164105"/>
              <a:ext cx="2744626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761591C-AAB2-4603-B25C-7F2F3ACA46AC}"/>
                </a:ext>
              </a:extLst>
            </p:cNvPr>
            <p:cNvSpPr txBox="1"/>
            <p:nvPr/>
          </p:nvSpPr>
          <p:spPr>
            <a:xfrm>
              <a:off x="1257298" y="4611146"/>
              <a:ext cx="3068103" cy="568490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zh-CN"/>
              </a:defPPr>
              <a:lvl1pPr indent="0" algn="r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None/>
                <a:defRPr sz="14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r"/>
              <a:r>
                <a:rPr lang="zh-CN" altLang="en-US" sz="1400" dirty="0">
                  <a:latin typeface="+mn-lt"/>
                  <a:ea typeface="+mn-ea"/>
                  <a:sym typeface="+mn-lt"/>
                </a:rPr>
                <a:t>单击此处添加标题内容，标题要与内容相符，注意字体大小。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FBA5542-4AD5-45CB-93AD-322342895139}"/>
              </a:ext>
            </a:extLst>
          </p:cNvPr>
          <p:cNvGrpSpPr/>
          <p:nvPr/>
        </p:nvGrpSpPr>
        <p:grpSpPr>
          <a:xfrm>
            <a:off x="472856" y="2244487"/>
            <a:ext cx="3240654" cy="1081156"/>
            <a:chOff x="1257298" y="2084221"/>
            <a:chExt cx="3240654" cy="108115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C253C5F4-1790-4538-964F-8B9B49EB5952}"/>
                </a:ext>
              </a:extLst>
            </p:cNvPr>
            <p:cNvSpPr txBox="1"/>
            <p:nvPr/>
          </p:nvSpPr>
          <p:spPr>
            <a:xfrm>
              <a:off x="2703253" y="2084221"/>
              <a:ext cx="1734727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6600">
                  <a:gradFill>
                    <a:gsLst>
                      <a:gs pos="0">
                        <a:schemeClr val="accent1">
                          <a:lumMod val="90000"/>
                          <a:lumOff val="10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EFF30C0-B516-45D1-A805-93775D86941F}"/>
                </a:ext>
              </a:extLst>
            </p:cNvPr>
            <p:cNvSpPr txBox="1"/>
            <p:nvPr/>
          </p:nvSpPr>
          <p:spPr>
            <a:xfrm>
              <a:off x="1257298" y="2596887"/>
              <a:ext cx="3240654" cy="568490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zh-CN"/>
              </a:defPPr>
              <a:lvl1pPr indent="0">
                <a:lnSpc>
                  <a:spcPct val="110000"/>
                </a:lnSpc>
                <a:spcBef>
                  <a:spcPct val="0"/>
                </a:spcBef>
                <a:buClr>
                  <a:schemeClr val="accent1"/>
                </a:buClr>
                <a:buNone/>
                <a:defRPr sz="16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r"/>
              <a:r>
                <a:rPr lang="zh-CN" altLang="en-US" sz="1400" dirty="0">
                  <a:latin typeface="+mn-lt"/>
                  <a:ea typeface="+mn-ea"/>
                  <a:sym typeface="+mn-lt"/>
                </a:rPr>
                <a:t>单击此处添加标题内容，标题要与内容相符，注意字体大小。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554009E-57EE-498B-819F-824D0D813A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7" b="30819"/>
          <a:stretch/>
        </p:blipFill>
        <p:spPr>
          <a:xfrm rot="16200000">
            <a:off x="2261595" y="2509514"/>
            <a:ext cx="7911473" cy="3989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60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3">
        <p:random/>
      </p:transition>
    </mc:Choice>
    <mc:Fallback xmlns="">
      <p:transition spd="slow" advTm="14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流程具体讲解实施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4549B3C-3AD1-4058-AA71-24672C1FACFB}"/>
              </a:ext>
            </a:extLst>
          </p:cNvPr>
          <p:cNvGrpSpPr/>
          <p:nvPr/>
        </p:nvGrpSpPr>
        <p:grpSpPr>
          <a:xfrm>
            <a:off x="2463993" y="1722001"/>
            <a:ext cx="4606085" cy="563937"/>
            <a:chOff x="3537284" y="2029907"/>
            <a:chExt cx="4606085" cy="563937"/>
          </a:xfrm>
        </p:grpSpPr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xmlns="" id="{33DEA0D7-936E-4FB7-9202-4367CB2241ED}"/>
                </a:ext>
              </a:extLst>
            </p:cNvPr>
            <p:cNvSpPr/>
            <p:nvPr/>
          </p:nvSpPr>
          <p:spPr>
            <a:xfrm>
              <a:off x="3537284" y="2029907"/>
              <a:ext cx="4606085" cy="563937"/>
            </a:xfrm>
            <a:prstGeom prst="homePlat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2159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1685B7D0-96C0-4B22-B28A-DA6A6D16B284}"/>
                </a:ext>
              </a:extLst>
            </p:cNvPr>
            <p:cNvSpPr txBox="1"/>
            <p:nvPr/>
          </p:nvSpPr>
          <p:spPr>
            <a:xfrm>
              <a:off x="3676222" y="2081043"/>
              <a:ext cx="2419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3D4F5D3-BBF7-4AF4-BBD1-D42F6BFA035B}"/>
              </a:ext>
            </a:extLst>
          </p:cNvPr>
          <p:cNvSpPr txBox="1"/>
          <p:nvPr/>
        </p:nvSpPr>
        <p:spPr>
          <a:xfrm>
            <a:off x="2423506" y="2441496"/>
            <a:ext cx="804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单击此处添加标题内容，标题要与内容相符，注意字体大小及文本匹配程度。单击此处添加标题内容，标题要与内容相符。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8B144D63-D41B-4CEF-AA9C-AECFD6BD1EA8}"/>
              </a:ext>
            </a:extLst>
          </p:cNvPr>
          <p:cNvGrpSpPr/>
          <p:nvPr/>
        </p:nvGrpSpPr>
        <p:grpSpPr>
          <a:xfrm>
            <a:off x="1542289" y="1631790"/>
            <a:ext cx="745958" cy="3585882"/>
            <a:chOff x="1672390" y="1662845"/>
            <a:chExt cx="745958" cy="3585882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803E511E-C30B-462F-BDFD-223B001A99D1}"/>
                </a:ext>
              </a:extLst>
            </p:cNvPr>
            <p:cNvCxnSpPr>
              <a:stCxn id="14" idx="4"/>
              <a:endCxn id="16" idx="0"/>
            </p:cNvCxnSpPr>
            <p:nvPr/>
          </p:nvCxnSpPr>
          <p:spPr>
            <a:xfrm>
              <a:off x="2045369" y="2408803"/>
              <a:ext cx="0" cy="2093966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D5516802-E089-4DBF-8782-83E761693C18}"/>
                </a:ext>
              </a:extLst>
            </p:cNvPr>
            <p:cNvSpPr/>
            <p:nvPr/>
          </p:nvSpPr>
          <p:spPr>
            <a:xfrm>
              <a:off x="1672390" y="1662845"/>
              <a:ext cx="745958" cy="7459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159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19AF74C2-955E-478C-A11F-103433D2E4E1}"/>
                </a:ext>
              </a:extLst>
            </p:cNvPr>
            <p:cNvSpPr/>
            <p:nvPr/>
          </p:nvSpPr>
          <p:spPr>
            <a:xfrm>
              <a:off x="1672390" y="3082807"/>
              <a:ext cx="745958" cy="7459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159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91728B7D-EC12-4409-AB28-C9F86B22682D}"/>
                </a:ext>
              </a:extLst>
            </p:cNvPr>
            <p:cNvSpPr/>
            <p:nvPr/>
          </p:nvSpPr>
          <p:spPr>
            <a:xfrm>
              <a:off x="1672390" y="4502769"/>
              <a:ext cx="745958" cy="7459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159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E404389-6379-4D5D-B1D3-AB8C309536C5}"/>
              </a:ext>
            </a:extLst>
          </p:cNvPr>
          <p:cNvGrpSpPr/>
          <p:nvPr/>
        </p:nvGrpSpPr>
        <p:grpSpPr>
          <a:xfrm>
            <a:off x="2463993" y="3132980"/>
            <a:ext cx="4606085" cy="563937"/>
            <a:chOff x="3537284" y="2029907"/>
            <a:chExt cx="4606085" cy="563937"/>
          </a:xfrm>
        </p:grpSpPr>
        <p:sp>
          <p:nvSpPr>
            <p:cNvPr id="18" name="箭头: 五边形 17">
              <a:extLst>
                <a:ext uri="{FF2B5EF4-FFF2-40B4-BE49-F238E27FC236}">
                  <a16:creationId xmlns:a16="http://schemas.microsoft.com/office/drawing/2014/main" xmlns="" id="{80DB753C-063A-48B0-BBF9-4215995AC16A}"/>
                </a:ext>
              </a:extLst>
            </p:cNvPr>
            <p:cNvSpPr/>
            <p:nvPr/>
          </p:nvSpPr>
          <p:spPr>
            <a:xfrm>
              <a:off x="3537284" y="2029907"/>
              <a:ext cx="4606085" cy="563937"/>
            </a:xfrm>
            <a:prstGeom prst="homePlat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2159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F8C952DC-5D49-487E-A5AE-A7D2A1CBB921}"/>
                </a:ext>
              </a:extLst>
            </p:cNvPr>
            <p:cNvSpPr txBox="1"/>
            <p:nvPr/>
          </p:nvSpPr>
          <p:spPr>
            <a:xfrm>
              <a:off x="3676222" y="2081043"/>
              <a:ext cx="2419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C32EC13-DC7B-464E-9ADD-56125AAB38F6}"/>
              </a:ext>
            </a:extLst>
          </p:cNvPr>
          <p:cNvSpPr txBox="1"/>
          <p:nvPr/>
        </p:nvSpPr>
        <p:spPr>
          <a:xfrm>
            <a:off x="2423506" y="3852475"/>
            <a:ext cx="804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单击此处添加标题内容，标题要与内容相符，注意字体大小及文本匹配程度。单击此处添加标题内容，标题要与内容相符。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CB46FB62-F12D-4DF2-9AFE-6A67D1327B24}"/>
              </a:ext>
            </a:extLst>
          </p:cNvPr>
          <p:cNvSpPr txBox="1"/>
          <p:nvPr/>
        </p:nvSpPr>
        <p:spPr>
          <a:xfrm>
            <a:off x="2423506" y="5263452"/>
            <a:ext cx="804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单击此处添加标题内容，标题要与内容相符，注意字体大小及文本匹配程度。单击此处添加标题内容，标题要与内容相符。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23C8CB54-618D-41A9-9E76-12A41DCE4737}"/>
              </a:ext>
            </a:extLst>
          </p:cNvPr>
          <p:cNvGrpSpPr/>
          <p:nvPr/>
        </p:nvGrpSpPr>
        <p:grpSpPr>
          <a:xfrm>
            <a:off x="2463993" y="4543959"/>
            <a:ext cx="4606085" cy="563937"/>
            <a:chOff x="3537284" y="2029907"/>
            <a:chExt cx="4606085" cy="563937"/>
          </a:xfrm>
        </p:grpSpPr>
        <p:sp>
          <p:nvSpPr>
            <p:cNvPr id="23" name="箭头: 五边形 22">
              <a:extLst>
                <a:ext uri="{FF2B5EF4-FFF2-40B4-BE49-F238E27FC236}">
                  <a16:creationId xmlns:a16="http://schemas.microsoft.com/office/drawing/2014/main" xmlns="" id="{30E4162D-8876-47A4-9A53-C0CB5D4F11F1}"/>
                </a:ext>
              </a:extLst>
            </p:cNvPr>
            <p:cNvSpPr/>
            <p:nvPr/>
          </p:nvSpPr>
          <p:spPr>
            <a:xfrm>
              <a:off x="3537284" y="2029907"/>
              <a:ext cx="4606085" cy="563937"/>
            </a:xfrm>
            <a:prstGeom prst="homePlat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2159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D78CDE74-BFBE-4A8B-AF58-0CD7BA75E679}"/>
                </a:ext>
              </a:extLst>
            </p:cNvPr>
            <p:cNvSpPr txBox="1"/>
            <p:nvPr/>
          </p:nvSpPr>
          <p:spPr>
            <a:xfrm>
              <a:off x="3676222" y="2081043"/>
              <a:ext cx="2419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18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49">
        <p:random/>
      </p:transition>
    </mc:Choice>
    <mc:Fallback xmlns="">
      <p:transition spd="slow" advTm="32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37B72E-E01F-4362-AED5-A1605802E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4512311-E5AD-44DC-A69D-E997B23B3A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192" y="-2965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C09EDF8-EFF7-4DE6-ADAC-C8292754D226}"/>
              </a:ext>
            </a:extLst>
          </p:cNvPr>
          <p:cNvGrpSpPr/>
          <p:nvPr/>
        </p:nvGrpSpPr>
        <p:grpSpPr>
          <a:xfrm>
            <a:off x="825636" y="1418088"/>
            <a:ext cx="1378061" cy="2895600"/>
            <a:chOff x="1593052" y="1981200"/>
            <a:chExt cx="1378061" cy="289560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E6A3908-D95D-4506-9936-EE3DFE70A408}"/>
                </a:ext>
              </a:extLst>
            </p:cNvPr>
            <p:cNvSpPr txBox="1"/>
            <p:nvPr/>
          </p:nvSpPr>
          <p:spPr>
            <a:xfrm>
              <a:off x="1593052" y="1981200"/>
              <a:ext cx="1200329" cy="2895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b="1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  录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01759E63-B0CC-442E-BE56-EFE2F22D87CE}"/>
                </a:ext>
              </a:extLst>
            </p:cNvPr>
            <p:cNvSpPr txBox="1"/>
            <p:nvPr/>
          </p:nvSpPr>
          <p:spPr>
            <a:xfrm rot="10800000">
              <a:off x="2540226" y="2395537"/>
              <a:ext cx="430887" cy="21574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rgbClr val="8E0000"/>
                  </a:solidFill>
                  <a:cs typeface="+mn-ea"/>
                  <a:sym typeface="+mn-lt"/>
                </a:rPr>
                <a:t>CONTENTES</a:t>
              </a:r>
              <a:endParaRPr lang="zh-CN" altLang="en-US" sz="1600" dirty="0">
                <a:solidFill>
                  <a:srgbClr val="8E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DA9C8A1-37E4-488E-9658-881C0BC3F45F}"/>
              </a:ext>
            </a:extLst>
          </p:cNvPr>
          <p:cNvGrpSpPr/>
          <p:nvPr/>
        </p:nvGrpSpPr>
        <p:grpSpPr>
          <a:xfrm>
            <a:off x="3073373" y="1146929"/>
            <a:ext cx="4822827" cy="769441"/>
            <a:chOff x="1008263" y="2356240"/>
            <a:chExt cx="4822827" cy="76944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7E50BC1-B912-40CA-9425-7DF80C1CADEB}"/>
                </a:ext>
              </a:extLst>
            </p:cNvPr>
            <p:cNvSpPr txBox="1"/>
            <p:nvPr/>
          </p:nvSpPr>
          <p:spPr>
            <a:xfrm>
              <a:off x="1008263" y="2356240"/>
              <a:ext cx="81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01.</a:t>
              </a:r>
              <a:endParaRPr lang="zh-CN" altLang="en-US" sz="44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0B0B17A6-168E-49CD-B817-3D4E41F4A3F3}"/>
                </a:ext>
              </a:extLst>
            </p:cNvPr>
            <p:cNvGrpSpPr/>
            <p:nvPr/>
          </p:nvGrpSpPr>
          <p:grpSpPr>
            <a:xfrm>
              <a:off x="1712711" y="2391577"/>
              <a:ext cx="4118379" cy="684838"/>
              <a:chOff x="1835349" y="2472386"/>
              <a:chExt cx="4118379" cy="684838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1F0001DD-574C-4CF1-906E-E31B14EA7CB3}"/>
                  </a:ext>
                </a:extLst>
              </p:cNvPr>
              <p:cNvSpPr txBox="1"/>
              <p:nvPr/>
            </p:nvSpPr>
            <p:spPr>
              <a:xfrm>
                <a:off x="1835349" y="2472386"/>
                <a:ext cx="3918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国庆活动方式策划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6DA70417-13AB-4CE7-A805-0BE92244AAEB}"/>
                  </a:ext>
                </a:extLst>
              </p:cNvPr>
              <p:cNvSpPr txBox="1"/>
              <p:nvPr/>
            </p:nvSpPr>
            <p:spPr>
              <a:xfrm>
                <a:off x="1888923" y="2880225"/>
                <a:ext cx="40648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ORIGIN OF THE FOUNDING PARTY FESTIVAL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C64C0A6-1229-4CA9-893C-C8F74AFC3189}"/>
              </a:ext>
            </a:extLst>
          </p:cNvPr>
          <p:cNvGrpSpPr/>
          <p:nvPr/>
        </p:nvGrpSpPr>
        <p:grpSpPr>
          <a:xfrm>
            <a:off x="3073373" y="2414383"/>
            <a:ext cx="4822827" cy="769441"/>
            <a:chOff x="1008263" y="2356240"/>
            <a:chExt cx="4822827" cy="76944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F6DDC32-D934-47CB-AE57-00FC5E4AA0E1}"/>
                </a:ext>
              </a:extLst>
            </p:cNvPr>
            <p:cNvSpPr txBox="1"/>
            <p:nvPr/>
          </p:nvSpPr>
          <p:spPr>
            <a:xfrm>
              <a:off x="1008263" y="2356240"/>
              <a:ext cx="81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02.</a:t>
              </a:r>
              <a:endParaRPr lang="zh-CN" altLang="en-US" sz="44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2562BA4F-F476-4C5C-ACCD-0BEA690987D0}"/>
                </a:ext>
              </a:extLst>
            </p:cNvPr>
            <p:cNvGrpSpPr/>
            <p:nvPr/>
          </p:nvGrpSpPr>
          <p:grpSpPr>
            <a:xfrm>
              <a:off x="1712711" y="2391577"/>
              <a:ext cx="4118379" cy="684838"/>
              <a:chOff x="1835349" y="2472386"/>
              <a:chExt cx="4118379" cy="684838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A2D12164-9F5F-42A3-8EA9-CD43DED59777}"/>
                  </a:ext>
                </a:extLst>
              </p:cNvPr>
              <p:cNvSpPr txBox="1"/>
              <p:nvPr/>
            </p:nvSpPr>
            <p:spPr>
              <a:xfrm>
                <a:off x="1835349" y="2472386"/>
                <a:ext cx="3918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活动内容预期效果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3CF6BCD7-8087-4B3A-A63A-67D659ABAA3B}"/>
                  </a:ext>
                </a:extLst>
              </p:cNvPr>
              <p:cNvSpPr txBox="1"/>
              <p:nvPr/>
            </p:nvSpPr>
            <p:spPr>
              <a:xfrm>
                <a:off x="1888923" y="2880225"/>
                <a:ext cx="40648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ORIGIN OF THE FOUNDING PARTY FESTIVAL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00C2F12-31C6-4A1C-B4BA-74B0ABE77392}"/>
              </a:ext>
            </a:extLst>
          </p:cNvPr>
          <p:cNvGrpSpPr/>
          <p:nvPr/>
        </p:nvGrpSpPr>
        <p:grpSpPr>
          <a:xfrm>
            <a:off x="3073373" y="3681837"/>
            <a:ext cx="4822827" cy="769441"/>
            <a:chOff x="1008263" y="2356240"/>
            <a:chExt cx="4822827" cy="76944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00535754-2145-4B8F-A2BB-7B6447CCC88F}"/>
                </a:ext>
              </a:extLst>
            </p:cNvPr>
            <p:cNvSpPr txBox="1"/>
            <p:nvPr/>
          </p:nvSpPr>
          <p:spPr>
            <a:xfrm>
              <a:off x="1008263" y="2356240"/>
              <a:ext cx="81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03.</a:t>
              </a:r>
              <a:endParaRPr lang="zh-CN" altLang="en-US" sz="44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A20905EC-1BA6-461D-A293-961C768556E5}"/>
                </a:ext>
              </a:extLst>
            </p:cNvPr>
            <p:cNvGrpSpPr/>
            <p:nvPr/>
          </p:nvGrpSpPr>
          <p:grpSpPr>
            <a:xfrm>
              <a:off x="1712711" y="2391577"/>
              <a:ext cx="4118379" cy="684838"/>
              <a:chOff x="1835349" y="2472386"/>
              <a:chExt cx="4118379" cy="68483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343C0852-7742-488C-96BC-6622809B6E5C}"/>
                  </a:ext>
                </a:extLst>
              </p:cNvPr>
              <p:cNvSpPr txBox="1"/>
              <p:nvPr/>
            </p:nvSpPr>
            <p:spPr>
              <a:xfrm>
                <a:off x="1835349" y="2472386"/>
                <a:ext cx="3918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流程具体讲解实施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0BA6A079-00EB-4A1A-9E95-F03A34045486}"/>
                  </a:ext>
                </a:extLst>
              </p:cNvPr>
              <p:cNvSpPr txBox="1"/>
              <p:nvPr/>
            </p:nvSpPr>
            <p:spPr>
              <a:xfrm>
                <a:off x="1888923" y="2880225"/>
                <a:ext cx="40648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ORIGIN OF THE FOUNDING PARTY FESTIVAL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B19B7FF0-74F9-41AE-9E07-F03B209F0081}"/>
              </a:ext>
            </a:extLst>
          </p:cNvPr>
          <p:cNvGrpSpPr/>
          <p:nvPr/>
        </p:nvGrpSpPr>
        <p:grpSpPr>
          <a:xfrm>
            <a:off x="3073373" y="4949291"/>
            <a:ext cx="4822827" cy="1446550"/>
            <a:chOff x="1008263" y="2356240"/>
            <a:chExt cx="4822827" cy="144655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F63A42AF-4E32-4870-AD29-B8FC5DF482BB}"/>
                </a:ext>
              </a:extLst>
            </p:cNvPr>
            <p:cNvSpPr txBox="1"/>
            <p:nvPr/>
          </p:nvSpPr>
          <p:spPr>
            <a:xfrm>
              <a:off x="1008263" y="2356240"/>
              <a:ext cx="812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04.</a:t>
              </a:r>
              <a:endParaRPr lang="zh-CN" altLang="en-US" sz="44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199EB40B-6ED3-42CF-90CC-E9DBBD77A3E4}"/>
                </a:ext>
              </a:extLst>
            </p:cNvPr>
            <p:cNvGrpSpPr/>
            <p:nvPr/>
          </p:nvGrpSpPr>
          <p:grpSpPr>
            <a:xfrm>
              <a:off x="1712711" y="2391577"/>
              <a:ext cx="4118379" cy="684838"/>
              <a:chOff x="1835349" y="2472386"/>
              <a:chExt cx="4118379" cy="684838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7ED303A0-00E1-44B0-B22C-63CC3BB1BBEF}"/>
                  </a:ext>
                </a:extLst>
              </p:cNvPr>
              <p:cNvSpPr txBox="1"/>
              <p:nvPr/>
            </p:nvSpPr>
            <p:spPr>
              <a:xfrm>
                <a:off x="1835349" y="2472386"/>
                <a:ext cx="3918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活动应急预案讨论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0E8A0408-FC52-4B52-985D-F6C6E3DD5364}"/>
                  </a:ext>
                </a:extLst>
              </p:cNvPr>
              <p:cNvSpPr txBox="1"/>
              <p:nvPr/>
            </p:nvSpPr>
            <p:spPr>
              <a:xfrm>
                <a:off x="1888923" y="2880225"/>
                <a:ext cx="40648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ORIGIN OF THE FOUNDING PARTY FESTIVAL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C4EB7B8-D49E-43B0-BB0B-3904BECAEE4A}"/>
              </a:ext>
            </a:extLst>
          </p:cNvPr>
          <p:cNvGrpSpPr/>
          <p:nvPr/>
        </p:nvGrpSpPr>
        <p:grpSpPr>
          <a:xfrm>
            <a:off x="263352" y="159604"/>
            <a:ext cx="1008112" cy="1274514"/>
            <a:chOff x="263352" y="159604"/>
            <a:chExt cx="1008112" cy="127451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40756EAA-6316-41E2-809D-944EEAC26FD8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DAC3202-3239-4FB4-837E-48991C53F3F0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D69757F8-B450-4A09-BEC2-0BEBF92313CC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CB757E09-7FAF-4694-A547-636680FA34B6}"/>
              </a:ext>
            </a:extLst>
          </p:cNvPr>
          <p:cNvGrpSpPr/>
          <p:nvPr/>
        </p:nvGrpSpPr>
        <p:grpSpPr>
          <a:xfrm>
            <a:off x="335360" y="1475474"/>
            <a:ext cx="72008" cy="418319"/>
            <a:chOff x="330542" y="1441355"/>
            <a:chExt cx="72008" cy="418319"/>
          </a:xfrm>
        </p:grpSpPr>
        <p:sp>
          <p:nvSpPr>
            <p:cNvPr id="32" name="星形: 五角 31">
              <a:extLst>
                <a:ext uri="{FF2B5EF4-FFF2-40B4-BE49-F238E27FC236}">
                  <a16:creationId xmlns:a16="http://schemas.microsoft.com/office/drawing/2014/main" xmlns="" id="{113DA8AC-0D82-4BF2-8513-D25EF2099805}"/>
                </a:ext>
              </a:extLst>
            </p:cNvPr>
            <p:cNvSpPr/>
            <p:nvPr/>
          </p:nvSpPr>
          <p:spPr>
            <a:xfrm>
              <a:off x="330542" y="1441355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星形: 五角 32">
              <a:extLst>
                <a:ext uri="{FF2B5EF4-FFF2-40B4-BE49-F238E27FC236}">
                  <a16:creationId xmlns:a16="http://schemas.microsoft.com/office/drawing/2014/main" xmlns="" id="{BBF161C0-AC51-4763-A1E1-8C8A22E58EBE}"/>
                </a:ext>
              </a:extLst>
            </p:cNvPr>
            <p:cNvSpPr/>
            <p:nvPr/>
          </p:nvSpPr>
          <p:spPr>
            <a:xfrm>
              <a:off x="330542" y="1556792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星形: 五角 33">
              <a:extLst>
                <a:ext uri="{FF2B5EF4-FFF2-40B4-BE49-F238E27FC236}">
                  <a16:creationId xmlns:a16="http://schemas.microsoft.com/office/drawing/2014/main" xmlns="" id="{D8E6C2F8-C2A4-4598-8B37-A12D91C43323}"/>
                </a:ext>
              </a:extLst>
            </p:cNvPr>
            <p:cNvSpPr/>
            <p:nvPr/>
          </p:nvSpPr>
          <p:spPr>
            <a:xfrm>
              <a:off x="330542" y="1672229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星形: 五角 34">
              <a:extLst>
                <a:ext uri="{FF2B5EF4-FFF2-40B4-BE49-F238E27FC236}">
                  <a16:creationId xmlns:a16="http://schemas.microsoft.com/office/drawing/2014/main" xmlns="" id="{B6E07C52-DCF8-4835-A894-7A8329921BE6}"/>
                </a:ext>
              </a:extLst>
            </p:cNvPr>
            <p:cNvSpPr/>
            <p:nvPr/>
          </p:nvSpPr>
          <p:spPr>
            <a:xfrm>
              <a:off x="330542" y="1787666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98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59">
        <p:random/>
      </p:transition>
    </mc:Choice>
    <mc:Fallback xmlns="">
      <p:transition spd="slow" advTm="13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A8636C-C8E6-4F47-A789-53286BBB3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7FCCA5-9000-4461-AA94-2E6E6C4B7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68696" y="0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2E730E-AA0C-4A7E-9D67-28EC7CCF0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151" y="33648"/>
            <a:ext cx="2654625" cy="117461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B68797A-8FA3-4E9D-A37A-FAFB0C10E3D7}"/>
              </a:ext>
            </a:extLst>
          </p:cNvPr>
          <p:cNvGrpSpPr/>
          <p:nvPr/>
        </p:nvGrpSpPr>
        <p:grpSpPr>
          <a:xfrm>
            <a:off x="10920536" y="5373216"/>
            <a:ext cx="1008112" cy="1274514"/>
            <a:chOff x="263352" y="159604"/>
            <a:chExt cx="1008112" cy="127451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F040317-79F8-4E56-99E1-1AAE8602A2C1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8D70E15-14B1-44F8-A52A-301003F97985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A4BCCE3-DF1F-4DEB-B056-3B6A9FC51EB6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153332A-CFC4-4560-8799-FDE346A49E0A}"/>
              </a:ext>
            </a:extLst>
          </p:cNvPr>
          <p:cNvSpPr txBox="1"/>
          <p:nvPr/>
        </p:nvSpPr>
        <p:spPr>
          <a:xfrm>
            <a:off x="3419364" y="184482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cs typeface="+mn-ea"/>
                <a:sym typeface="+mn-lt"/>
              </a:rPr>
              <a:t>PART 04</a:t>
            </a:r>
            <a:endParaRPr lang="zh-CN" altLang="en-US" sz="8000" dirty="0">
              <a:solidFill>
                <a:srgbClr val="F6D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5F49EAB-576C-4362-8958-9BA84CF2C59A}"/>
              </a:ext>
            </a:extLst>
          </p:cNvPr>
          <p:cNvGrpSpPr/>
          <p:nvPr/>
        </p:nvGrpSpPr>
        <p:grpSpPr>
          <a:xfrm>
            <a:off x="4199836" y="3429000"/>
            <a:ext cx="7556354" cy="1077217"/>
            <a:chOff x="4190031" y="3481586"/>
            <a:chExt cx="7556354" cy="1077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D15ABFD-2C0A-4826-B5D9-AF6E9F70E8E0}"/>
                </a:ext>
              </a:extLst>
            </p:cNvPr>
            <p:cNvSpPr txBox="1"/>
            <p:nvPr/>
          </p:nvSpPr>
          <p:spPr>
            <a:xfrm>
              <a:off x="4190031" y="3481586"/>
              <a:ext cx="6946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活动应急预案讨论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77686E6-D0E1-4A17-8217-C3A59774E7F6}"/>
                </a:ext>
              </a:extLst>
            </p:cNvPr>
            <p:cNvSpPr txBox="1"/>
            <p:nvPr/>
          </p:nvSpPr>
          <p:spPr>
            <a:xfrm>
              <a:off x="4223792" y="4297193"/>
              <a:ext cx="7522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THE ORIGIN OF THE FOUNDING PARTY FESTIVAL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72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">
        <p:random/>
      </p:transition>
    </mc:Choice>
    <mc:Fallback xmlns="">
      <p:transition spd="slow" advTm="13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活动应急预案讨论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4225BF6-2A1D-4A10-BD80-D7CE8D5B1F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139" b="98748" l="5206" r="97397">
                        <a14:foregroundMark x1="30206" y1="96082" x2="54782" y2="93134"/>
                        <a14:foregroundMark x1="70702" y1="39136" x2="76695" y2="38530"/>
                        <a14:foregroundMark x1="48063" y1="23829" x2="47155" y2="22658"/>
                        <a14:foregroundMark x1="68099" y1="42488" x2="69431" y2="39540"/>
                        <a14:foregroundMark x1="44734" y1="24717" x2="45157" y2="23102"/>
                        <a14:foregroundMark x1="90557" y1="68053" x2="89346" y2="65953"/>
                        <a14:backgroundMark x1="66162" y1="39701" x2="67252" y2="37237"/>
                        <a14:backgroundMark x1="91162" y1="55129" x2="95581" y2="54645"/>
                        <a14:backgroundMark x1="95581" y1="54645" x2="95581" y2="54645"/>
                        <a14:backgroundMark x1="83777" y1="47779" x2="82688" y2="45355"/>
                        <a14:backgroundMark x1="79298" y1="38247" x2="92131" y2="38691"/>
                        <a14:backgroundMark x1="27845" y1="46890" x2="26634" y2="46648"/>
                        <a14:backgroundMark x1="26271" y1="44790" x2="26392" y2="44386"/>
                        <a14:backgroundMark x1="66949" y1="42044" x2="67433" y2="40751"/>
                        <a14:backgroundMark x1="84140" y1="48910" x2="82324" y2="48021"/>
                        <a14:backgroundMark x1="67433" y1="42690" x2="67554" y2="4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92" y="636465"/>
            <a:ext cx="3933996" cy="589458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7027668-FC97-48EF-9F09-79B151E2DC2D}"/>
              </a:ext>
            </a:extLst>
          </p:cNvPr>
          <p:cNvGrpSpPr/>
          <p:nvPr/>
        </p:nvGrpSpPr>
        <p:grpSpPr>
          <a:xfrm>
            <a:off x="794974" y="1532208"/>
            <a:ext cx="7613094" cy="1942141"/>
            <a:chOff x="978248" y="1906374"/>
            <a:chExt cx="7613094" cy="1942141"/>
          </a:xfrm>
        </p:grpSpPr>
        <p:grpSp>
          <p:nvGrpSpPr>
            <p:cNvPr id="10" name="Aitds2">
              <a:extLst>
                <a:ext uri="{FF2B5EF4-FFF2-40B4-BE49-F238E27FC236}">
                  <a16:creationId xmlns:a16="http://schemas.microsoft.com/office/drawing/2014/main" xmlns="" id="{A0062A47-52A4-4D4A-8CF4-2CE01B403A76}"/>
                </a:ext>
              </a:extLst>
            </p:cNvPr>
            <p:cNvGrpSpPr/>
            <p:nvPr/>
          </p:nvGrpSpPr>
          <p:grpSpPr>
            <a:xfrm>
              <a:off x="1087053" y="2465810"/>
              <a:ext cx="1182145" cy="1182573"/>
              <a:chOff x="304800" y="673100"/>
              <a:chExt cx="4000500" cy="4000500"/>
            </a:xfrm>
            <a:effectLst/>
          </p:grpSpPr>
          <p:sp>
            <p:nvSpPr>
              <p:cNvPr id="22" name="Aitds2-1">
                <a:extLst>
                  <a:ext uri="{FF2B5EF4-FFF2-40B4-BE49-F238E27FC236}">
                    <a16:creationId xmlns:a16="http://schemas.microsoft.com/office/drawing/2014/main" xmlns="" id="{504B138E-E3D3-4EBE-90CF-3A0537277131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Aitds2-2">
                <a:extLst>
                  <a:ext uri="{FF2B5EF4-FFF2-40B4-BE49-F238E27FC236}">
                    <a16:creationId xmlns:a16="http://schemas.microsoft.com/office/drawing/2014/main" xmlns="" id="{7A953C8C-9168-4B51-A781-343E30422D6F}"/>
                  </a:ext>
                </a:extLst>
              </p:cNvPr>
              <p:cNvSpPr/>
              <p:nvPr/>
            </p:nvSpPr>
            <p:spPr>
              <a:xfrm>
                <a:off x="392111" y="760412"/>
                <a:ext cx="3825875" cy="3825874"/>
              </a:xfrm>
              <a:prstGeom prst="ellipse">
                <a:avLst/>
              </a:prstGeom>
              <a:solidFill>
                <a:srgbClr val="C52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Aitds3">
              <a:extLst>
                <a:ext uri="{FF2B5EF4-FFF2-40B4-BE49-F238E27FC236}">
                  <a16:creationId xmlns:a16="http://schemas.microsoft.com/office/drawing/2014/main" xmlns="" id="{D8DFFABF-ED50-4344-9D15-F6042AE4D5DA}"/>
                </a:ext>
              </a:extLst>
            </p:cNvPr>
            <p:cNvSpPr/>
            <p:nvPr/>
          </p:nvSpPr>
          <p:spPr>
            <a:xfrm>
              <a:off x="1255574" y="2718603"/>
              <a:ext cx="843570" cy="676985"/>
            </a:xfrm>
            <a:prstGeom prst="rect">
              <a:avLst/>
            </a:prstGeom>
          </p:spPr>
          <p:txBody>
            <a:bodyPr wrap="square" lIns="121798" tIns="60899" rIns="121798" bIns="60899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应急预案</a:t>
              </a:r>
            </a:p>
          </p:txBody>
        </p:sp>
        <p:sp>
          <p:nvSpPr>
            <p:cNvPr id="12" name="Aitds4">
              <a:extLst>
                <a:ext uri="{FF2B5EF4-FFF2-40B4-BE49-F238E27FC236}">
                  <a16:creationId xmlns:a16="http://schemas.microsoft.com/office/drawing/2014/main" xmlns="" id="{9A3475E3-8DE5-439E-B602-80283A6C8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48" y="2365121"/>
              <a:ext cx="1387330" cy="1387330"/>
            </a:xfrm>
            <a:prstGeom prst="ellipse">
              <a:avLst/>
            </a:prstGeom>
            <a:noFill/>
            <a:ln w="9525" cmpd="sng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7" tIns="45709" rIns="91417" bIns="45709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400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Aitds8">
              <a:extLst>
                <a:ext uri="{FF2B5EF4-FFF2-40B4-BE49-F238E27FC236}">
                  <a16:creationId xmlns:a16="http://schemas.microsoft.com/office/drawing/2014/main" xmlns="" id="{14220CF9-0BA5-4956-8D10-93CAF225ECC3}"/>
                </a:ext>
              </a:extLst>
            </p:cNvPr>
            <p:cNvGrpSpPr/>
            <p:nvPr/>
          </p:nvGrpSpPr>
          <p:grpSpPr>
            <a:xfrm>
              <a:off x="1854813" y="2041217"/>
              <a:ext cx="599844" cy="518745"/>
              <a:chOff x="2681832" y="2265475"/>
              <a:chExt cx="599844" cy="518745"/>
            </a:xfrm>
          </p:grpSpPr>
          <p:grpSp>
            <p:nvGrpSpPr>
              <p:cNvPr id="18" name="Group 15">
                <a:extLst>
                  <a:ext uri="{FF2B5EF4-FFF2-40B4-BE49-F238E27FC236}">
                    <a16:creationId xmlns:a16="http://schemas.microsoft.com/office/drawing/2014/main" xmlns="" id="{BFC60D2C-9191-4C5D-97ED-D302E2633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1832" y="2265475"/>
                <a:ext cx="517914" cy="518745"/>
                <a:chOff x="0" y="0"/>
                <a:chExt cx="763788" cy="763788"/>
              </a:xfrm>
            </p:grpSpPr>
            <p:sp>
              <p:nvSpPr>
                <p:cNvPr id="20" name="Aitds8-1">
                  <a:extLst>
                    <a:ext uri="{FF2B5EF4-FFF2-40B4-BE49-F238E27FC236}">
                      <a16:creationId xmlns:a16="http://schemas.microsoft.com/office/drawing/2014/main" xmlns="" id="{B6A8D1F8-F3FD-4E7D-A3F8-7F790B657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3788" cy="7637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912813" fontAlgn="base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None/>
                    <a:defRPr/>
                  </a:pPr>
                  <a:endParaRPr lang="zh-CN" altLang="zh-CN" sz="24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Aitds8-2">
                  <a:extLst>
                    <a:ext uri="{FF2B5EF4-FFF2-40B4-BE49-F238E27FC236}">
                      <a16:creationId xmlns:a16="http://schemas.microsoft.com/office/drawing/2014/main" xmlns="" id="{14913500-E2BF-4D33-BF29-C3C738416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67" y="83233"/>
                  <a:ext cx="597054" cy="597321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9pPr>
                </a:lstStyle>
                <a:p>
                  <a:pPr algn="ctr" defTabSz="914332">
                    <a:spcBef>
                      <a:spcPct val="0"/>
                    </a:spcBef>
                    <a:buFont typeface="Arial" charset="0"/>
                    <a:buNone/>
                    <a:defRPr/>
                  </a:pPr>
                  <a:endParaRPr lang="zh-CN" altLang="zh-CN" sz="2400" kern="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Aitds8-3">
                <a:extLst>
                  <a:ext uri="{FF2B5EF4-FFF2-40B4-BE49-F238E27FC236}">
                    <a16:creationId xmlns:a16="http://schemas.microsoft.com/office/drawing/2014/main" xmlns="" id="{B3A9F91A-0CA4-45F9-8A71-CABFA01BAB17}"/>
                  </a:ext>
                </a:extLst>
              </p:cNvPr>
              <p:cNvSpPr txBox="1"/>
              <p:nvPr/>
            </p:nvSpPr>
            <p:spPr>
              <a:xfrm>
                <a:off x="2785787" y="2317990"/>
                <a:ext cx="495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lang="zh-CN" alt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Aitds10">
              <a:extLst>
                <a:ext uri="{FF2B5EF4-FFF2-40B4-BE49-F238E27FC236}">
                  <a16:creationId xmlns:a16="http://schemas.microsoft.com/office/drawing/2014/main" xmlns="" id="{8B27D275-EB05-4737-BA3A-8E825DD89570}"/>
                </a:ext>
              </a:extLst>
            </p:cNvPr>
            <p:cNvSpPr/>
            <p:nvPr/>
          </p:nvSpPr>
          <p:spPr>
            <a:xfrm>
              <a:off x="2833820" y="2559962"/>
              <a:ext cx="5757522" cy="1288553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86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Aitds12">
              <a:extLst>
                <a:ext uri="{FF2B5EF4-FFF2-40B4-BE49-F238E27FC236}">
                  <a16:creationId xmlns:a16="http://schemas.microsoft.com/office/drawing/2014/main" xmlns="" id="{2BBABE77-F1A7-4928-BED2-0508FC37D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913" y="3061808"/>
              <a:ext cx="641411" cy="0"/>
            </a:xfrm>
            <a:prstGeom prst="line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Aitds16">
              <a:extLst>
                <a:ext uri="{FF2B5EF4-FFF2-40B4-BE49-F238E27FC236}">
                  <a16:creationId xmlns:a16="http://schemas.microsoft.com/office/drawing/2014/main" xmlns="" id="{211436D9-BC97-4EE8-B6B2-481C850BB4D0}"/>
                </a:ext>
              </a:extLst>
            </p:cNvPr>
            <p:cNvSpPr/>
            <p:nvPr/>
          </p:nvSpPr>
          <p:spPr>
            <a:xfrm>
              <a:off x="3144102" y="190637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Aitds11">
              <a:extLst>
                <a:ext uri="{FF2B5EF4-FFF2-40B4-BE49-F238E27FC236}">
                  <a16:creationId xmlns:a16="http://schemas.microsoft.com/office/drawing/2014/main" xmlns="" id="{041AD446-C798-4A97-BFD4-DFBB11CE44D2}"/>
                </a:ext>
              </a:extLst>
            </p:cNvPr>
            <p:cNvSpPr/>
            <p:nvPr/>
          </p:nvSpPr>
          <p:spPr>
            <a:xfrm>
              <a:off x="3260732" y="2796060"/>
              <a:ext cx="5156503" cy="752930"/>
            </a:xfrm>
            <a:prstGeom prst="rect">
              <a:avLst/>
            </a:prstGeom>
          </p:spPr>
          <p:txBody>
            <a:bodyPr wrap="square" lIns="105571" tIns="52784" rIns="105571" bIns="5278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B88BAEEC-7FDD-4449-B01F-03BF4A1C0E5B}"/>
              </a:ext>
            </a:extLst>
          </p:cNvPr>
          <p:cNvGrpSpPr/>
          <p:nvPr/>
        </p:nvGrpSpPr>
        <p:grpSpPr>
          <a:xfrm>
            <a:off x="797944" y="3986061"/>
            <a:ext cx="7610124" cy="1904097"/>
            <a:chOff x="981218" y="4028870"/>
            <a:chExt cx="7610124" cy="1904097"/>
          </a:xfrm>
        </p:grpSpPr>
        <p:grpSp>
          <p:nvGrpSpPr>
            <p:cNvPr id="25" name="Aitds5">
              <a:extLst>
                <a:ext uri="{FF2B5EF4-FFF2-40B4-BE49-F238E27FC236}">
                  <a16:creationId xmlns:a16="http://schemas.microsoft.com/office/drawing/2014/main" xmlns="" id="{B418CB76-F13C-400B-831C-C0C16772F1E0}"/>
                </a:ext>
              </a:extLst>
            </p:cNvPr>
            <p:cNvGrpSpPr/>
            <p:nvPr/>
          </p:nvGrpSpPr>
          <p:grpSpPr>
            <a:xfrm>
              <a:off x="1090023" y="4503732"/>
              <a:ext cx="1182145" cy="1182573"/>
              <a:chOff x="304800" y="673100"/>
              <a:chExt cx="4000500" cy="4000500"/>
            </a:xfrm>
            <a:effectLst/>
          </p:grpSpPr>
          <p:sp>
            <p:nvSpPr>
              <p:cNvPr id="37" name="Aitds5-1">
                <a:extLst>
                  <a:ext uri="{FF2B5EF4-FFF2-40B4-BE49-F238E27FC236}">
                    <a16:creationId xmlns:a16="http://schemas.microsoft.com/office/drawing/2014/main" xmlns="" id="{4F875AE7-F826-402A-ADC2-336599CF108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Aitds5-2">
                <a:extLst>
                  <a:ext uri="{FF2B5EF4-FFF2-40B4-BE49-F238E27FC236}">
                    <a16:creationId xmlns:a16="http://schemas.microsoft.com/office/drawing/2014/main" xmlns="" id="{DCE4B5F1-741D-407C-9690-57B2B12BC4A1}"/>
                  </a:ext>
                </a:extLst>
              </p:cNvPr>
              <p:cNvSpPr/>
              <p:nvPr/>
            </p:nvSpPr>
            <p:spPr>
              <a:xfrm>
                <a:off x="392111" y="760412"/>
                <a:ext cx="3825875" cy="3825874"/>
              </a:xfrm>
              <a:prstGeom prst="ellipse">
                <a:avLst/>
              </a:prstGeom>
              <a:solidFill>
                <a:srgbClr val="C52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Aitds6">
              <a:extLst>
                <a:ext uri="{FF2B5EF4-FFF2-40B4-BE49-F238E27FC236}">
                  <a16:creationId xmlns:a16="http://schemas.microsoft.com/office/drawing/2014/main" xmlns="" id="{0A32181E-025D-4761-87A4-15C4B084C32B}"/>
                </a:ext>
              </a:extLst>
            </p:cNvPr>
            <p:cNvSpPr/>
            <p:nvPr/>
          </p:nvSpPr>
          <p:spPr>
            <a:xfrm>
              <a:off x="1258544" y="4787801"/>
              <a:ext cx="843570" cy="676985"/>
            </a:xfrm>
            <a:prstGeom prst="rect">
              <a:avLst/>
            </a:prstGeom>
          </p:spPr>
          <p:txBody>
            <a:bodyPr wrap="square" lIns="121798" tIns="60899" rIns="121798" bIns="60899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应急预案</a:t>
              </a:r>
            </a:p>
          </p:txBody>
        </p:sp>
        <p:sp>
          <p:nvSpPr>
            <p:cNvPr id="27" name="Aitds7">
              <a:extLst>
                <a:ext uri="{FF2B5EF4-FFF2-40B4-BE49-F238E27FC236}">
                  <a16:creationId xmlns:a16="http://schemas.microsoft.com/office/drawing/2014/main" xmlns="" id="{5A550DAF-34A2-4C22-A748-14FCE1790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18" y="4403043"/>
              <a:ext cx="1387330" cy="1387330"/>
            </a:xfrm>
            <a:prstGeom prst="ellipse">
              <a:avLst/>
            </a:prstGeom>
            <a:noFill/>
            <a:ln w="9525" cmpd="sng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7" tIns="45709" rIns="91417" bIns="45709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400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" name="Aitds9">
              <a:extLst>
                <a:ext uri="{FF2B5EF4-FFF2-40B4-BE49-F238E27FC236}">
                  <a16:creationId xmlns:a16="http://schemas.microsoft.com/office/drawing/2014/main" xmlns="" id="{1A6D05C3-DB6F-4FCC-BD76-4DC36D71E0A6}"/>
                </a:ext>
              </a:extLst>
            </p:cNvPr>
            <p:cNvGrpSpPr/>
            <p:nvPr/>
          </p:nvGrpSpPr>
          <p:grpSpPr>
            <a:xfrm>
              <a:off x="1865576" y="4079139"/>
              <a:ext cx="599844" cy="518745"/>
              <a:chOff x="2681832" y="2265475"/>
              <a:chExt cx="599844" cy="518745"/>
            </a:xfrm>
          </p:grpSpPr>
          <p:grpSp>
            <p:nvGrpSpPr>
              <p:cNvPr id="33" name="Group 15">
                <a:extLst>
                  <a:ext uri="{FF2B5EF4-FFF2-40B4-BE49-F238E27FC236}">
                    <a16:creationId xmlns:a16="http://schemas.microsoft.com/office/drawing/2014/main" xmlns="" id="{ABFBD150-6EFF-4953-8E1C-F12D341B2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1832" y="2265475"/>
                <a:ext cx="517914" cy="518745"/>
                <a:chOff x="0" y="0"/>
                <a:chExt cx="763788" cy="763788"/>
              </a:xfrm>
            </p:grpSpPr>
            <p:sp>
              <p:nvSpPr>
                <p:cNvPr id="35" name="Aitds9-1">
                  <a:extLst>
                    <a:ext uri="{FF2B5EF4-FFF2-40B4-BE49-F238E27FC236}">
                      <a16:creationId xmlns:a16="http://schemas.microsoft.com/office/drawing/2014/main" xmlns="" id="{B186E91C-E354-4CA1-934A-256C0CC51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3788" cy="7637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912813" fontAlgn="base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None/>
                    <a:defRPr/>
                  </a:pPr>
                  <a:endParaRPr lang="zh-CN" altLang="zh-CN" sz="24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Aitds9-2">
                  <a:extLst>
                    <a:ext uri="{FF2B5EF4-FFF2-40B4-BE49-F238E27FC236}">
                      <a16:creationId xmlns:a16="http://schemas.microsoft.com/office/drawing/2014/main" xmlns="" id="{07F8BE64-777E-4D56-927A-3415C9EF8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67" y="83233"/>
                  <a:ext cx="597054" cy="597321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  <a:sym typeface="Calibri" pitchFamily="34" charset="0"/>
                    </a:defRPr>
                  </a:lvl9pPr>
                </a:lstStyle>
                <a:p>
                  <a:pPr algn="ctr" defTabSz="914332">
                    <a:spcBef>
                      <a:spcPct val="0"/>
                    </a:spcBef>
                    <a:buFont typeface="Arial" charset="0"/>
                    <a:buNone/>
                    <a:defRPr/>
                  </a:pPr>
                  <a:endParaRPr lang="zh-CN" altLang="zh-CN" sz="2400" kern="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Aitds9-3">
                <a:extLst>
                  <a:ext uri="{FF2B5EF4-FFF2-40B4-BE49-F238E27FC236}">
                    <a16:creationId xmlns:a16="http://schemas.microsoft.com/office/drawing/2014/main" xmlns="" id="{4E2EB228-CB01-433C-8B97-D3187ED9A1A6}"/>
                  </a:ext>
                </a:extLst>
              </p:cNvPr>
              <p:cNvSpPr txBox="1"/>
              <p:nvPr/>
            </p:nvSpPr>
            <p:spPr>
              <a:xfrm>
                <a:off x="2785787" y="2317990"/>
                <a:ext cx="495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prstClr val="white"/>
                    </a:solidFill>
                    <a:cs typeface="+mn-ea"/>
                    <a:sym typeface="+mn-lt"/>
                  </a:rPr>
                  <a:t>2</a:t>
                </a:r>
                <a:endParaRPr lang="zh-CN" alt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Aitds13">
              <a:extLst>
                <a:ext uri="{FF2B5EF4-FFF2-40B4-BE49-F238E27FC236}">
                  <a16:creationId xmlns:a16="http://schemas.microsoft.com/office/drawing/2014/main" xmlns="" id="{8851C4BB-2477-4BD6-AB50-C852D9D1BE4F}"/>
                </a:ext>
              </a:extLst>
            </p:cNvPr>
            <p:cNvSpPr/>
            <p:nvPr/>
          </p:nvSpPr>
          <p:spPr>
            <a:xfrm>
              <a:off x="2833820" y="4644414"/>
              <a:ext cx="5757522" cy="1288553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86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Aitds15">
              <a:extLst>
                <a:ext uri="{FF2B5EF4-FFF2-40B4-BE49-F238E27FC236}">
                  <a16:creationId xmlns:a16="http://schemas.microsoft.com/office/drawing/2014/main" xmlns="" id="{B3A4B394-1EFC-4041-95EB-D84D2D884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913" y="5146260"/>
              <a:ext cx="641411" cy="0"/>
            </a:xfrm>
            <a:prstGeom prst="line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Aitds17">
              <a:extLst>
                <a:ext uri="{FF2B5EF4-FFF2-40B4-BE49-F238E27FC236}">
                  <a16:creationId xmlns:a16="http://schemas.microsoft.com/office/drawing/2014/main" xmlns="" id="{92DC9EDB-222E-4214-B885-F0EB01547776}"/>
                </a:ext>
              </a:extLst>
            </p:cNvPr>
            <p:cNvSpPr/>
            <p:nvPr/>
          </p:nvSpPr>
          <p:spPr>
            <a:xfrm>
              <a:off x="3144101" y="402887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Aitds11">
              <a:extLst>
                <a:ext uri="{FF2B5EF4-FFF2-40B4-BE49-F238E27FC236}">
                  <a16:creationId xmlns:a16="http://schemas.microsoft.com/office/drawing/2014/main" xmlns="" id="{C3E8821A-1F29-4C4F-8C24-0452B8A693A3}"/>
                </a:ext>
              </a:extLst>
            </p:cNvPr>
            <p:cNvSpPr/>
            <p:nvPr/>
          </p:nvSpPr>
          <p:spPr>
            <a:xfrm>
              <a:off x="3230045" y="4854973"/>
              <a:ext cx="4839199" cy="752930"/>
            </a:xfrm>
            <a:prstGeom prst="rect">
              <a:avLst/>
            </a:prstGeom>
          </p:spPr>
          <p:txBody>
            <a:bodyPr wrap="square" lIns="105571" tIns="52784" rIns="105571" bIns="5278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52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0">
        <p:random/>
      </p:transition>
    </mc:Choice>
    <mc:Fallback xmlns="">
      <p:transition spd="slow" advTm="141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活动应急预案讨论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1AE956B-5FE0-4F1D-AED2-7996B3233B3E}"/>
              </a:ext>
            </a:extLst>
          </p:cNvPr>
          <p:cNvGrpSpPr/>
          <p:nvPr/>
        </p:nvGrpSpPr>
        <p:grpSpPr>
          <a:xfrm>
            <a:off x="642471" y="1806130"/>
            <a:ext cx="10907058" cy="1681176"/>
            <a:chOff x="569118" y="1581150"/>
            <a:chExt cx="10907058" cy="1681176"/>
          </a:xfrm>
        </p:grpSpPr>
        <p:sp>
          <p:nvSpPr>
            <p:cNvPr id="9" name="Aichitds2">
              <a:extLst>
                <a:ext uri="{FF2B5EF4-FFF2-40B4-BE49-F238E27FC236}">
                  <a16:creationId xmlns:a16="http://schemas.microsoft.com/office/drawing/2014/main" xmlns="" id="{4D5E7BCB-8DAB-4C72-951C-0CDCA3562D7F}"/>
                </a:ext>
              </a:extLst>
            </p:cNvPr>
            <p:cNvSpPr/>
            <p:nvPr/>
          </p:nvSpPr>
          <p:spPr bwMode="auto">
            <a:xfrm>
              <a:off x="3164132" y="1735945"/>
              <a:ext cx="8312044" cy="1371587"/>
            </a:xfrm>
            <a:prstGeom prst="rect">
              <a:avLst/>
            </a:prstGeom>
            <a:solidFill>
              <a:sysClr val="window" lastClr="FFFFFF">
                <a:lumMod val="85000"/>
                <a:alpha val="15000"/>
              </a:sys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5D6BE07D-ED64-48DD-A70F-82DD07731F5E}"/>
                </a:ext>
              </a:extLst>
            </p:cNvPr>
            <p:cNvSpPr/>
            <p:nvPr/>
          </p:nvSpPr>
          <p:spPr>
            <a:xfrm>
              <a:off x="569118" y="1581150"/>
              <a:ext cx="1681176" cy="1681176"/>
            </a:xfrm>
            <a:prstGeom prst="ellipse">
              <a:avLst/>
            </a:prstGeom>
            <a:gradFill>
              <a:gsLst>
                <a:gs pos="73000">
                  <a:srgbClr val="CB232D">
                    <a:lumMod val="5000"/>
                    <a:lumOff val="95000"/>
                    <a:alpha val="0"/>
                  </a:srgbClr>
                </a:gs>
                <a:gs pos="100000">
                  <a:srgbClr val="CB232D">
                    <a:alpha val="22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76000">
                    <a:srgbClr val="CB232D">
                      <a:lumMod val="5000"/>
                      <a:lumOff val="95000"/>
                      <a:alpha val="0"/>
                    </a:srgbClr>
                  </a:gs>
                  <a:gs pos="100000">
                    <a:srgbClr val="CB232D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3CF064FC-9D76-4B09-A718-F2B00A811921}"/>
                </a:ext>
              </a:extLst>
            </p:cNvPr>
            <p:cNvSpPr/>
            <p:nvPr/>
          </p:nvSpPr>
          <p:spPr bwMode="auto">
            <a:xfrm>
              <a:off x="715824" y="1829187"/>
              <a:ext cx="1185102" cy="1185102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应急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预案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98E3600-B432-4FBD-BE00-F4B87CA873B6}"/>
                </a:ext>
              </a:extLst>
            </p:cNvPr>
            <p:cNvSpPr/>
            <p:nvPr/>
          </p:nvSpPr>
          <p:spPr>
            <a:xfrm>
              <a:off x="3555570" y="1987648"/>
              <a:ext cx="737279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7200" indent="-171450">
                <a:lnSpc>
                  <a:spcPct val="150000"/>
                </a:lnSpc>
                <a:buClr>
                  <a:srgbClr val="CB232D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xmlns="" id="{F868B805-5E3B-4A83-BED3-2420CB4F4336}"/>
                </a:ext>
              </a:extLst>
            </p:cNvPr>
            <p:cNvSpPr/>
            <p:nvPr/>
          </p:nvSpPr>
          <p:spPr>
            <a:xfrm>
              <a:off x="2371354" y="2261654"/>
              <a:ext cx="401340" cy="310954"/>
            </a:xfrm>
            <a:prstGeom prst="rightArrow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  <a:alpha val="0"/>
                  </a:srgbClr>
                </a:gs>
                <a:gs pos="71000">
                  <a:srgbClr val="C30F0F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1F531889-7114-40F6-BF0F-D279DA7E8C20}"/>
                </a:ext>
              </a:extLst>
            </p:cNvPr>
            <p:cNvGrpSpPr/>
            <p:nvPr/>
          </p:nvGrpSpPr>
          <p:grpSpPr>
            <a:xfrm>
              <a:off x="2864331" y="2121937"/>
              <a:ext cx="599602" cy="599602"/>
              <a:chOff x="2864331" y="2121937"/>
              <a:chExt cx="599602" cy="59960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AFAFACD7-41EE-47C9-90EE-105729C5ABE2}"/>
                  </a:ext>
                </a:extLst>
              </p:cNvPr>
              <p:cNvSpPr/>
              <p:nvPr/>
            </p:nvSpPr>
            <p:spPr bwMode="auto">
              <a:xfrm>
                <a:off x="2864331" y="2121937"/>
                <a:ext cx="599602" cy="599602"/>
              </a:xfrm>
              <a:prstGeom prst="ellipse">
                <a:avLst/>
              </a:prstGeom>
              <a:gradFill>
                <a:gsLst>
                  <a:gs pos="0">
                    <a:srgbClr val="C30F0F">
                      <a:lumMod val="90000"/>
                      <a:lumOff val="10000"/>
                    </a:srgbClr>
                  </a:gs>
                  <a:gs pos="45000">
                    <a:srgbClr val="C30F0F"/>
                  </a:gs>
                </a:gsLst>
                <a:lin ang="5400000" scaled="1"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174E1D3F-63E0-4007-993E-3A729A4A1045}"/>
                  </a:ext>
                </a:extLst>
              </p:cNvPr>
              <p:cNvSpPr txBox="1"/>
              <p:nvPr/>
            </p:nvSpPr>
            <p:spPr>
              <a:xfrm>
                <a:off x="2879733" y="2190906"/>
                <a:ext cx="58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AF28BFDC-4CA5-4C01-A247-3C52E4066405}"/>
              </a:ext>
            </a:extLst>
          </p:cNvPr>
          <p:cNvGrpSpPr/>
          <p:nvPr/>
        </p:nvGrpSpPr>
        <p:grpSpPr>
          <a:xfrm>
            <a:off x="642471" y="3908064"/>
            <a:ext cx="10907058" cy="1681176"/>
            <a:chOff x="569118" y="1581150"/>
            <a:chExt cx="10907058" cy="1681176"/>
          </a:xfrm>
        </p:grpSpPr>
        <p:sp>
          <p:nvSpPr>
            <p:cNvPr id="18" name="Aichitds2">
              <a:extLst>
                <a:ext uri="{FF2B5EF4-FFF2-40B4-BE49-F238E27FC236}">
                  <a16:creationId xmlns:a16="http://schemas.microsoft.com/office/drawing/2014/main" xmlns="" id="{88C468F6-1117-43FD-85EB-948E9D194D48}"/>
                </a:ext>
              </a:extLst>
            </p:cNvPr>
            <p:cNvSpPr/>
            <p:nvPr/>
          </p:nvSpPr>
          <p:spPr bwMode="auto">
            <a:xfrm>
              <a:off x="3164132" y="1735945"/>
              <a:ext cx="8312044" cy="1371587"/>
            </a:xfrm>
            <a:prstGeom prst="rect">
              <a:avLst/>
            </a:prstGeom>
            <a:solidFill>
              <a:sysClr val="window" lastClr="FFFFFF">
                <a:lumMod val="85000"/>
                <a:alpha val="15000"/>
              </a:sys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935B9176-D44E-4C75-97B1-D9DD05DADD53}"/>
                </a:ext>
              </a:extLst>
            </p:cNvPr>
            <p:cNvSpPr/>
            <p:nvPr/>
          </p:nvSpPr>
          <p:spPr>
            <a:xfrm>
              <a:off x="569118" y="1581150"/>
              <a:ext cx="1681176" cy="1681176"/>
            </a:xfrm>
            <a:prstGeom prst="ellipse">
              <a:avLst/>
            </a:prstGeom>
            <a:gradFill>
              <a:gsLst>
                <a:gs pos="73000">
                  <a:srgbClr val="CB232D">
                    <a:lumMod val="5000"/>
                    <a:lumOff val="95000"/>
                    <a:alpha val="0"/>
                  </a:srgbClr>
                </a:gs>
                <a:gs pos="100000">
                  <a:srgbClr val="CB232D">
                    <a:alpha val="22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76000">
                    <a:srgbClr val="CB232D">
                      <a:lumMod val="5000"/>
                      <a:lumOff val="95000"/>
                      <a:alpha val="0"/>
                    </a:srgbClr>
                  </a:gs>
                  <a:gs pos="100000">
                    <a:srgbClr val="CB232D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E9B9BF56-1311-4380-99DD-EBBE070FED94}"/>
                </a:ext>
              </a:extLst>
            </p:cNvPr>
            <p:cNvSpPr/>
            <p:nvPr/>
          </p:nvSpPr>
          <p:spPr bwMode="auto">
            <a:xfrm>
              <a:off x="715824" y="1829187"/>
              <a:ext cx="1185102" cy="1185102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应急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预案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A163BE67-EFD5-470D-A7A8-A89ED9DFF902}"/>
                </a:ext>
              </a:extLst>
            </p:cNvPr>
            <p:cNvSpPr/>
            <p:nvPr/>
          </p:nvSpPr>
          <p:spPr>
            <a:xfrm>
              <a:off x="3555570" y="2027280"/>
              <a:ext cx="737279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7200" indent="-171450">
                <a:lnSpc>
                  <a:spcPct val="150000"/>
                </a:lnSpc>
                <a:buClr>
                  <a:srgbClr val="CB232D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是单击此处添加标题内容，标题要与内容相符，注意字体大小及文本匹配程度。单击此处添加标题内容，标题要与内容相符。</a:t>
              </a: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xmlns="" id="{EE1D962B-89DC-4B7B-90BC-D98997CBAC1A}"/>
                </a:ext>
              </a:extLst>
            </p:cNvPr>
            <p:cNvSpPr/>
            <p:nvPr/>
          </p:nvSpPr>
          <p:spPr>
            <a:xfrm>
              <a:off x="2371354" y="2261654"/>
              <a:ext cx="401340" cy="310954"/>
            </a:xfrm>
            <a:prstGeom prst="rightArrow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  <a:alpha val="0"/>
                  </a:srgbClr>
                </a:gs>
                <a:gs pos="71000">
                  <a:srgbClr val="C30F0F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F1A53269-AEAD-4B61-9FB4-9B1F30B51F6F}"/>
                </a:ext>
              </a:extLst>
            </p:cNvPr>
            <p:cNvGrpSpPr/>
            <p:nvPr/>
          </p:nvGrpSpPr>
          <p:grpSpPr>
            <a:xfrm>
              <a:off x="2864331" y="2121937"/>
              <a:ext cx="599602" cy="599602"/>
              <a:chOff x="2864331" y="2121937"/>
              <a:chExt cx="599602" cy="599602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C216F23E-319B-4921-A9B2-1BFBF1EADD37}"/>
                  </a:ext>
                </a:extLst>
              </p:cNvPr>
              <p:cNvSpPr/>
              <p:nvPr/>
            </p:nvSpPr>
            <p:spPr bwMode="auto">
              <a:xfrm>
                <a:off x="2864331" y="2121937"/>
                <a:ext cx="599602" cy="599602"/>
              </a:xfrm>
              <a:prstGeom prst="ellipse">
                <a:avLst/>
              </a:prstGeom>
              <a:gradFill>
                <a:gsLst>
                  <a:gs pos="0">
                    <a:srgbClr val="C30F0F">
                      <a:lumMod val="90000"/>
                      <a:lumOff val="10000"/>
                    </a:srgbClr>
                  </a:gs>
                  <a:gs pos="45000">
                    <a:srgbClr val="C30F0F"/>
                  </a:gs>
                </a:gsLst>
                <a:lin ang="5400000" scaled="1"/>
              </a:gra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E357096F-21B4-44D6-B120-09D332C3EFED}"/>
                  </a:ext>
                </a:extLst>
              </p:cNvPr>
              <p:cNvSpPr txBox="1"/>
              <p:nvPr/>
            </p:nvSpPr>
            <p:spPr>
              <a:xfrm>
                <a:off x="2879733" y="2190906"/>
                <a:ext cx="58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30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4">
        <p:random/>
      </p:transition>
    </mc:Choice>
    <mc:Fallback xmlns="">
      <p:transition spd="slow" advTm="9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活动应急预案讨论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EEF9F4-0DCA-41DD-8EA8-B46FC75FD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904" y="2101128"/>
            <a:ext cx="4920347" cy="3280231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DF9922C-C5FF-44B5-8283-601DD4E4144A}"/>
              </a:ext>
            </a:extLst>
          </p:cNvPr>
          <p:cNvGrpSpPr/>
          <p:nvPr/>
        </p:nvGrpSpPr>
        <p:grpSpPr>
          <a:xfrm>
            <a:off x="529537" y="2263052"/>
            <a:ext cx="1562896" cy="461665"/>
            <a:chOff x="619689" y="2975427"/>
            <a:chExt cx="1562896" cy="46166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5557D4C7-16BF-4B97-91D5-2EE280002925}"/>
                </a:ext>
              </a:extLst>
            </p:cNvPr>
            <p:cNvSpPr/>
            <p:nvPr/>
          </p:nvSpPr>
          <p:spPr>
            <a:xfrm>
              <a:off x="752019" y="3000818"/>
              <a:ext cx="1298237" cy="4108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513EF6C-5910-49CD-8AF1-1F34508D59C0}"/>
                </a:ext>
              </a:extLst>
            </p:cNvPr>
            <p:cNvSpPr txBox="1"/>
            <p:nvPr/>
          </p:nvSpPr>
          <p:spPr>
            <a:xfrm>
              <a:off x="619689" y="2975427"/>
              <a:ext cx="1562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8B18956-6F57-4C26-A605-3A9D2B63AA1E}"/>
              </a:ext>
            </a:extLst>
          </p:cNvPr>
          <p:cNvSpPr txBox="1"/>
          <p:nvPr/>
        </p:nvSpPr>
        <p:spPr>
          <a:xfrm>
            <a:off x="2094021" y="2172034"/>
            <a:ext cx="400197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单击此处添加标题内容，标题要与内容相符，注意字体大小及文本匹配程度。单击此处添加标题内容，标题要与内容相符。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026CD26-A0D1-43C3-BEFE-1922A3DA11BB}"/>
              </a:ext>
            </a:extLst>
          </p:cNvPr>
          <p:cNvGrpSpPr/>
          <p:nvPr/>
        </p:nvGrpSpPr>
        <p:grpSpPr>
          <a:xfrm>
            <a:off x="546657" y="4255011"/>
            <a:ext cx="1562896" cy="461665"/>
            <a:chOff x="636809" y="2965241"/>
            <a:chExt cx="1562896" cy="461665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5D190711-6DD3-4501-8BCA-6CB7A14657D0}"/>
                </a:ext>
              </a:extLst>
            </p:cNvPr>
            <p:cNvSpPr/>
            <p:nvPr/>
          </p:nvSpPr>
          <p:spPr>
            <a:xfrm>
              <a:off x="752019" y="3000818"/>
              <a:ext cx="1298237" cy="4108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F54B07E6-2EB0-4BE4-AE20-EC9ED5E45A3F}"/>
                </a:ext>
              </a:extLst>
            </p:cNvPr>
            <p:cNvSpPr txBox="1"/>
            <p:nvPr/>
          </p:nvSpPr>
          <p:spPr>
            <a:xfrm>
              <a:off x="636809" y="2965241"/>
              <a:ext cx="1562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98646D9-2857-4482-8036-1AB4247A68F6}"/>
              </a:ext>
            </a:extLst>
          </p:cNvPr>
          <p:cNvSpPr txBox="1"/>
          <p:nvPr/>
        </p:nvSpPr>
        <p:spPr>
          <a:xfrm>
            <a:off x="2094021" y="4135721"/>
            <a:ext cx="400197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单击此处添加标题内容，标题要与内容相符，注意字体大小及文本匹配程度。单击此处添加标题内容，标题要与内容相符。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6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33">
        <p:random/>
      </p:transition>
    </mc:Choice>
    <mc:Fallback xmlns="">
      <p:transition spd="slow" advTm="18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活动应急预案讨论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028AF5F7-6E62-4778-9A0F-6AB18CE11A4A}"/>
              </a:ext>
            </a:extLst>
          </p:cNvPr>
          <p:cNvCxnSpPr>
            <a:cxnSpLocks/>
          </p:cNvCxnSpPr>
          <p:nvPr/>
        </p:nvCxnSpPr>
        <p:spPr>
          <a:xfrm flipH="1">
            <a:off x="3686707" y="2390620"/>
            <a:ext cx="1241490" cy="34787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30F0F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3247FCB6-9E6D-4055-B2DE-A5C23835FAA2}"/>
              </a:ext>
            </a:extLst>
          </p:cNvPr>
          <p:cNvCxnSpPr>
            <a:cxnSpLocks/>
          </p:cNvCxnSpPr>
          <p:nvPr/>
        </p:nvCxnSpPr>
        <p:spPr>
          <a:xfrm>
            <a:off x="6090260" y="3414713"/>
            <a:ext cx="0" cy="57754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30F0F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7BB674E5-5D66-48FE-A120-3C9F401318B9}"/>
              </a:ext>
            </a:extLst>
          </p:cNvPr>
          <p:cNvCxnSpPr>
            <a:cxnSpLocks/>
          </p:cNvCxnSpPr>
          <p:nvPr/>
        </p:nvCxnSpPr>
        <p:spPr>
          <a:xfrm>
            <a:off x="7445153" y="2390620"/>
            <a:ext cx="1241490" cy="34787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30F0F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75F5DDA-0112-4923-8CF4-74E4B7A16F9B}"/>
              </a:ext>
            </a:extLst>
          </p:cNvPr>
          <p:cNvGrpSpPr/>
          <p:nvPr/>
        </p:nvGrpSpPr>
        <p:grpSpPr>
          <a:xfrm>
            <a:off x="4962525" y="1036233"/>
            <a:ext cx="2266950" cy="2266948"/>
            <a:chOff x="4962525" y="1417233"/>
            <a:chExt cx="2266950" cy="2266948"/>
          </a:xfrm>
        </p:grpSpPr>
        <p:sp>
          <p:nvSpPr>
            <p:cNvPr id="12" name="Oval 44">
              <a:extLst>
                <a:ext uri="{FF2B5EF4-FFF2-40B4-BE49-F238E27FC236}">
                  <a16:creationId xmlns:a16="http://schemas.microsoft.com/office/drawing/2014/main" xmlns="" id="{0C770301-B50C-4648-ACBC-4A4CF6665C4A}"/>
                </a:ext>
              </a:extLst>
            </p:cNvPr>
            <p:cNvSpPr/>
            <p:nvPr/>
          </p:nvSpPr>
          <p:spPr>
            <a:xfrm>
              <a:off x="4962525" y="1417233"/>
              <a:ext cx="2266950" cy="2266948"/>
            </a:xfrm>
            <a:prstGeom prst="ellipse">
              <a:avLst/>
            </a:prstGeom>
            <a:noFill/>
            <a:ln w="6350">
              <a:solidFill>
                <a:srgbClr val="8E0000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139D5CD2-2291-4D15-B265-2FB2EB800B7B}"/>
                </a:ext>
              </a:extLst>
            </p:cNvPr>
            <p:cNvGrpSpPr/>
            <p:nvPr/>
          </p:nvGrpSpPr>
          <p:grpSpPr>
            <a:xfrm>
              <a:off x="5024558" y="1541291"/>
              <a:ext cx="2142885" cy="2018832"/>
              <a:chOff x="5024558" y="1541291"/>
              <a:chExt cx="2142885" cy="2018832"/>
            </a:xfrm>
          </p:grpSpPr>
          <p:sp>
            <p:nvSpPr>
              <p:cNvPr id="14" name="Oval 44">
                <a:extLst>
                  <a:ext uri="{FF2B5EF4-FFF2-40B4-BE49-F238E27FC236}">
                    <a16:creationId xmlns:a16="http://schemas.microsoft.com/office/drawing/2014/main" xmlns="" id="{2DFF3C4F-BC37-4C35-8654-FA1804F54EC5}"/>
                  </a:ext>
                </a:extLst>
              </p:cNvPr>
              <p:cNvSpPr/>
              <p:nvPr/>
            </p:nvSpPr>
            <p:spPr>
              <a:xfrm>
                <a:off x="5086583" y="1541291"/>
                <a:ext cx="2018834" cy="2018832"/>
              </a:xfrm>
              <a:prstGeom prst="ellipse">
                <a:avLst/>
              </a:prstGeom>
              <a:gradFill>
                <a:gsLst>
                  <a:gs pos="0">
                    <a:srgbClr val="C30F0F">
                      <a:lumMod val="90000"/>
                      <a:lumOff val="10000"/>
                    </a:srgbClr>
                  </a:gs>
                  <a:gs pos="64000">
                    <a:srgbClr val="C30F0F"/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FD575B71-83F6-4DFF-A425-5881D51E6BBA}"/>
                  </a:ext>
                </a:extLst>
              </p:cNvPr>
              <p:cNvSpPr txBox="1"/>
              <p:nvPr/>
            </p:nvSpPr>
            <p:spPr>
              <a:xfrm>
                <a:off x="5024558" y="2012098"/>
                <a:ext cx="21428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活动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应急预案</a:t>
                </a: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4D54357-22AE-4E98-8A0A-2D8E1594F5B0}"/>
              </a:ext>
            </a:extLst>
          </p:cNvPr>
          <p:cNvGrpSpPr/>
          <p:nvPr/>
        </p:nvGrpSpPr>
        <p:grpSpPr>
          <a:xfrm>
            <a:off x="2973018" y="2807031"/>
            <a:ext cx="435304" cy="679317"/>
            <a:chOff x="2973018" y="3188031"/>
            <a:chExt cx="435304" cy="679317"/>
          </a:xfrm>
        </p:grpSpPr>
        <p:sp>
          <p:nvSpPr>
            <p:cNvPr id="17" name="Oval 44">
              <a:extLst>
                <a:ext uri="{FF2B5EF4-FFF2-40B4-BE49-F238E27FC236}">
                  <a16:creationId xmlns:a16="http://schemas.microsoft.com/office/drawing/2014/main" xmlns="" id="{F523C017-D71A-4747-972E-30453EB530F8}"/>
                </a:ext>
              </a:extLst>
            </p:cNvPr>
            <p:cNvSpPr/>
            <p:nvPr/>
          </p:nvSpPr>
          <p:spPr>
            <a:xfrm flipH="1">
              <a:off x="2973018" y="3188031"/>
              <a:ext cx="435304" cy="435304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64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CB4E190A-E290-4534-B116-C3594AE01864}"/>
                </a:ext>
              </a:extLst>
            </p:cNvPr>
            <p:cNvSpPr txBox="1"/>
            <p:nvPr/>
          </p:nvSpPr>
          <p:spPr>
            <a:xfrm>
              <a:off x="2973020" y="3221017"/>
              <a:ext cx="435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359DFBB-F843-4579-BB79-EDCA58F6A519}"/>
              </a:ext>
            </a:extLst>
          </p:cNvPr>
          <p:cNvGrpSpPr/>
          <p:nvPr/>
        </p:nvGrpSpPr>
        <p:grpSpPr>
          <a:xfrm>
            <a:off x="5878348" y="4071803"/>
            <a:ext cx="435304" cy="678317"/>
            <a:chOff x="5878348" y="4452803"/>
            <a:chExt cx="435304" cy="678317"/>
          </a:xfrm>
        </p:grpSpPr>
        <p:sp>
          <p:nvSpPr>
            <p:cNvPr id="20" name="Oval 44">
              <a:extLst>
                <a:ext uri="{FF2B5EF4-FFF2-40B4-BE49-F238E27FC236}">
                  <a16:creationId xmlns:a16="http://schemas.microsoft.com/office/drawing/2014/main" xmlns="" id="{919D1DD1-1705-48F5-8C61-5D140A439820}"/>
                </a:ext>
              </a:extLst>
            </p:cNvPr>
            <p:cNvSpPr/>
            <p:nvPr/>
          </p:nvSpPr>
          <p:spPr>
            <a:xfrm flipH="1">
              <a:off x="5878348" y="4452803"/>
              <a:ext cx="435304" cy="435304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64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B9C35817-D13C-4FBE-85CA-6816D0AD3A46}"/>
                </a:ext>
              </a:extLst>
            </p:cNvPr>
            <p:cNvSpPr txBox="1"/>
            <p:nvPr/>
          </p:nvSpPr>
          <p:spPr>
            <a:xfrm>
              <a:off x="5878351" y="4484789"/>
              <a:ext cx="435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DA3E2402-1ED1-4C77-8A58-9E1B362B440A}"/>
              </a:ext>
            </a:extLst>
          </p:cNvPr>
          <p:cNvGrpSpPr/>
          <p:nvPr/>
        </p:nvGrpSpPr>
        <p:grpSpPr>
          <a:xfrm>
            <a:off x="9220766" y="2850633"/>
            <a:ext cx="435304" cy="679317"/>
            <a:chOff x="9220766" y="3231633"/>
            <a:chExt cx="435304" cy="679317"/>
          </a:xfrm>
        </p:grpSpPr>
        <p:sp>
          <p:nvSpPr>
            <p:cNvPr id="23" name="Oval 44">
              <a:extLst>
                <a:ext uri="{FF2B5EF4-FFF2-40B4-BE49-F238E27FC236}">
                  <a16:creationId xmlns:a16="http://schemas.microsoft.com/office/drawing/2014/main" xmlns="" id="{755C9A7F-5C13-48BD-BCF1-84370282E71F}"/>
                </a:ext>
              </a:extLst>
            </p:cNvPr>
            <p:cNvSpPr/>
            <p:nvPr/>
          </p:nvSpPr>
          <p:spPr>
            <a:xfrm flipH="1">
              <a:off x="9220766" y="3231633"/>
              <a:ext cx="435304" cy="435304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64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9536F058-2A66-48A6-A872-23AE311A44C7}"/>
                </a:ext>
              </a:extLst>
            </p:cNvPr>
            <p:cNvSpPr txBox="1"/>
            <p:nvPr/>
          </p:nvSpPr>
          <p:spPr>
            <a:xfrm>
              <a:off x="9220769" y="3264619"/>
              <a:ext cx="435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7D9FD8FB-8B8D-46A3-9302-A10639A0DB43}"/>
              </a:ext>
            </a:extLst>
          </p:cNvPr>
          <p:cNvGrpSpPr/>
          <p:nvPr/>
        </p:nvGrpSpPr>
        <p:grpSpPr>
          <a:xfrm>
            <a:off x="720924" y="3303181"/>
            <a:ext cx="2912533" cy="1677771"/>
            <a:chOff x="1208027" y="1446581"/>
            <a:chExt cx="2912533" cy="167777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0E3A226C-00E3-4792-B316-4E9FF3359659}"/>
                </a:ext>
              </a:extLst>
            </p:cNvPr>
            <p:cNvSpPr txBox="1"/>
            <p:nvPr/>
          </p:nvSpPr>
          <p:spPr>
            <a:xfrm>
              <a:off x="1880351" y="1446581"/>
              <a:ext cx="1622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E9462ADD-AE09-46C2-8C10-717FFC7A0EAB}"/>
                </a:ext>
              </a:extLst>
            </p:cNvPr>
            <p:cNvSpPr txBox="1"/>
            <p:nvPr/>
          </p:nvSpPr>
          <p:spPr>
            <a:xfrm>
              <a:off x="1208027" y="1954801"/>
              <a:ext cx="291253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887669B2-701A-4EDE-A339-E8E52BEC0588}"/>
              </a:ext>
            </a:extLst>
          </p:cNvPr>
          <p:cNvGrpSpPr/>
          <p:nvPr/>
        </p:nvGrpSpPr>
        <p:grpSpPr>
          <a:xfrm>
            <a:off x="4736939" y="4788203"/>
            <a:ext cx="2718121" cy="1441633"/>
            <a:chOff x="1332534" y="1446581"/>
            <a:chExt cx="2718121" cy="144163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282B7FD7-EB35-4960-9F7A-F7697FEFBBE0}"/>
                </a:ext>
              </a:extLst>
            </p:cNvPr>
            <p:cNvSpPr txBox="1"/>
            <p:nvPr/>
          </p:nvSpPr>
          <p:spPr>
            <a:xfrm>
              <a:off x="1880351" y="1446581"/>
              <a:ext cx="1622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D533181A-273C-4BB8-99FC-2570D48A8B33}"/>
                </a:ext>
              </a:extLst>
            </p:cNvPr>
            <p:cNvSpPr txBox="1"/>
            <p:nvPr/>
          </p:nvSpPr>
          <p:spPr>
            <a:xfrm>
              <a:off x="1332534" y="1934107"/>
              <a:ext cx="27181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4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单击此处添加标题内容，标题要与内容相符，注意字体大小及文本匹配程度。单击此处添加标题内容。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67E805B8-F415-4948-8223-A6D64441AE3D}"/>
              </a:ext>
            </a:extLst>
          </p:cNvPr>
          <p:cNvGrpSpPr/>
          <p:nvPr/>
        </p:nvGrpSpPr>
        <p:grpSpPr>
          <a:xfrm>
            <a:off x="8890954" y="3518624"/>
            <a:ext cx="2757272" cy="1427740"/>
            <a:chOff x="1422549" y="1446581"/>
            <a:chExt cx="2757272" cy="142774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A9EF74D4-6F22-4E24-8AA3-BB853588AC00}"/>
                </a:ext>
              </a:extLst>
            </p:cNvPr>
            <p:cNvSpPr txBox="1"/>
            <p:nvPr/>
          </p:nvSpPr>
          <p:spPr>
            <a:xfrm>
              <a:off x="1880351" y="1446581"/>
              <a:ext cx="1622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2446DEE2-A8F0-4910-A262-96F637F6C9AF}"/>
                </a:ext>
              </a:extLst>
            </p:cNvPr>
            <p:cNvSpPr txBox="1"/>
            <p:nvPr/>
          </p:nvSpPr>
          <p:spPr>
            <a:xfrm>
              <a:off x="1422549" y="1920214"/>
              <a:ext cx="2757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97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1">
        <p:random/>
      </p:transition>
    </mc:Choice>
    <mc:Fallback xmlns="">
      <p:transition spd="slow" advTm="16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FF6CCF-E1FA-4CED-B1FC-6E4508DA1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AE89BB-47AA-4860-9D3F-D921ADE0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801" y="0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5F3EA56-3D80-45EE-AA87-5C27F751F73E}"/>
              </a:ext>
            </a:extLst>
          </p:cNvPr>
          <p:cNvGrpSpPr/>
          <p:nvPr/>
        </p:nvGrpSpPr>
        <p:grpSpPr>
          <a:xfrm>
            <a:off x="263352" y="159604"/>
            <a:ext cx="1008112" cy="1274514"/>
            <a:chOff x="263352" y="159604"/>
            <a:chExt cx="1008112" cy="127451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B5C192C-4CDF-4A35-8707-BEF686DE55FB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9B04D18-73A5-4116-AAF2-0D2F85862AD7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50C991A7-50B9-436D-A3D4-726A3C73DBAB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8802C22E-727C-4AEE-BD13-412E476BD348}"/>
              </a:ext>
            </a:extLst>
          </p:cNvPr>
          <p:cNvGrpSpPr/>
          <p:nvPr/>
        </p:nvGrpSpPr>
        <p:grpSpPr>
          <a:xfrm>
            <a:off x="335360" y="1475474"/>
            <a:ext cx="72008" cy="418319"/>
            <a:chOff x="330542" y="1441355"/>
            <a:chExt cx="72008" cy="418319"/>
          </a:xfrm>
        </p:grpSpPr>
        <p:sp>
          <p:nvSpPr>
            <p:cNvPr id="12" name="星形: 五角 11">
              <a:extLst>
                <a:ext uri="{FF2B5EF4-FFF2-40B4-BE49-F238E27FC236}">
                  <a16:creationId xmlns:a16="http://schemas.microsoft.com/office/drawing/2014/main" xmlns="" id="{F9614028-4055-4221-BA99-685AABA08455}"/>
                </a:ext>
              </a:extLst>
            </p:cNvPr>
            <p:cNvSpPr/>
            <p:nvPr/>
          </p:nvSpPr>
          <p:spPr>
            <a:xfrm>
              <a:off x="330542" y="1441355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星形: 五角 12">
              <a:extLst>
                <a:ext uri="{FF2B5EF4-FFF2-40B4-BE49-F238E27FC236}">
                  <a16:creationId xmlns:a16="http://schemas.microsoft.com/office/drawing/2014/main" xmlns="" id="{B035D5A1-B9CA-46D4-A565-6AB66EB816C5}"/>
                </a:ext>
              </a:extLst>
            </p:cNvPr>
            <p:cNvSpPr/>
            <p:nvPr/>
          </p:nvSpPr>
          <p:spPr>
            <a:xfrm>
              <a:off x="330542" y="1556792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星形: 五角 13">
              <a:extLst>
                <a:ext uri="{FF2B5EF4-FFF2-40B4-BE49-F238E27FC236}">
                  <a16:creationId xmlns:a16="http://schemas.microsoft.com/office/drawing/2014/main" xmlns="" id="{AB8F26F6-EF9E-4A76-A5AB-24B63908B851}"/>
                </a:ext>
              </a:extLst>
            </p:cNvPr>
            <p:cNvSpPr/>
            <p:nvPr/>
          </p:nvSpPr>
          <p:spPr>
            <a:xfrm>
              <a:off x="330542" y="1672229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星形: 五角 14">
              <a:extLst>
                <a:ext uri="{FF2B5EF4-FFF2-40B4-BE49-F238E27FC236}">
                  <a16:creationId xmlns:a16="http://schemas.microsoft.com/office/drawing/2014/main" xmlns="" id="{51432F72-3196-43D1-80E8-F512F85DADCC}"/>
                </a:ext>
              </a:extLst>
            </p:cNvPr>
            <p:cNvSpPr/>
            <p:nvPr/>
          </p:nvSpPr>
          <p:spPr>
            <a:xfrm>
              <a:off x="330542" y="1787666"/>
              <a:ext cx="72008" cy="72008"/>
            </a:xfrm>
            <a:prstGeom prst="star5">
              <a:avLst>
                <a:gd name="adj" fmla="val 20428"/>
                <a:gd name="hf" fmla="val 105146"/>
                <a:gd name="vf" fmla="val 110557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9AE2B48-C1A5-468B-BA12-56C02B2FC3EB}"/>
              </a:ext>
            </a:extLst>
          </p:cNvPr>
          <p:cNvGrpSpPr/>
          <p:nvPr/>
        </p:nvGrpSpPr>
        <p:grpSpPr>
          <a:xfrm>
            <a:off x="1726875" y="1258486"/>
            <a:ext cx="1715753" cy="4364110"/>
            <a:chOff x="1617912" y="1090569"/>
            <a:chExt cx="1715753" cy="436411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5BDA2211-6E05-4567-B183-6DA75B7C1F52}"/>
                </a:ext>
              </a:extLst>
            </p:cNvPr>
            <p:cNvSpPr txBox="1"/>
            <p:nvPr/>
          </p:nvSpPr>
          <p:spPr>
            <a:xfrm>
              <a:off x="1617912" y="1952173"/>
              <a:ext cx="800219" cy="34794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守护红色江山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DAEB075D-D30C-4EC6-B635-7D403273FFA7}"/>
                </a:ext>
              </a:extLst>
            </p:cNvPr>
            <p:cNvSpPr txBox="1"/>
            <p:nvPr/>
          </p:nvSpPr>
          <p:spPr>
            <a:xfrm>
              <a:off x="2525163" y="1090569"/>
              <a:ext cx="800219" cy="34794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弘扬建国精神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5EAB95F7-ABD4-44F4-89D5-93B2B2C5F644}"/>
                </a:ext>
              </a:extLst>
            </p:cNvPr>
            <p:cNvSpPr txBox="1"/>
            <p:nvPr/>
          </p:nvSpPr>
          <p:spPr>
            <a:xfrm>
              <a:off x="2533445" y="4623682"/>
              <a:ext cx="800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GUARDING THE RED COUNTRY AND CARRYING FORWARD</a:t>
              </a:r>
              <a:endParaRPr lang="zh-CN" altLang="en-US" sz="60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8F3536A4-814A-4836-9E9B-065990EC54D2}"/>
              </a:ext>
            </a:extLst>
          </p:cNvPr>
          <p:cNvGrpSpPr/>
          <p:nvPr/>
        </p:nvGrpSpPr>
        <p:grpSpPr>
          <a:xfrm>
            <a:off x="8184233" y="829295"/>
            <a:ext cx="2485468" cy="3644350"/>
            <a:chOff x="8386724" y="297915"/>
            <a:chExt cx="2485468" cy="364435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E7D0E6E1-1EF9-4970-AB8F-E1FDEDB767DF}"/>
                </a:ext>
              </a:extLst>
            </p:cNvPr>
            <p:cNvGrpSpPr/>
            <p:nvPr/>
          </p:nvGrpSpPr>
          <p:grpSpPr>
            <a:xfrm>
              <a:off x="8688288" y="297915"/>
              <a:ext cx="2183904" cy="3644350"/>
              <a:chOff x="8628921" y="310092"/>
              <a:chExt cx="2183904" cy="3644350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D34B2BEE-CF13-4E19-9537-BC0745D35F82}"/>
                  </a:ext>
                </a:extLst>
              </p:cNvPr>
              <p:cNvSpPr txBox="1"/>
              <p:nvPr/>
            </p:nvSpPr>
            <p:spPr>
              <a:xfrm>
                <a:off x="8628921" y="310092"/>
                <a:ext cx="122413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谢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5B7A4AF4-B56F-4532-A77E-2C5BA841AC63}"/>
                  </a:ext>
                </a:extLst>
              </p:cNvPr>
              <p:cNvSpPr txBox="1"/>
              <p:nvPr/>
            </p:nvSpPr>
            <p:spPr>
              <a:xfrm>
                <a:off x="8641363" y="1152350"/>
                <a:ext cx="122413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88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谢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F6E198C4-69BB-494B-84E8-E3177237D5C5}"/>
                  </a:ext>
                </a:extLst>
              </p:cNvPr>
              <p:cNvSpPr txBox="1"/>
              <p:nvPr/>
            </p:nvSpPr>
            <p:spPr>
              <a:xfrm>
                <a:off x="9557874" y="1711315"/>
                <a:ext cx="12241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观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01E67FF5-199F-45D9-B1BE-018DADD5D3C2}"/>
                  </a:ext>
                </a:extLst>
              </p:cNvPr>
              <p:cNvSpPr txBox="1"/>
              <p:nvPr/>
            </p:nvSpPr>
            <p:spPr>
              <a:xfrm>
                <a:off x="9588689" y="2384782"/>
                <a:ext cx="12241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600" dirty="0">
                    <a:solidFill>
                      <a:srgbClr val="F6D1A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三极春联字体简" panose="00000500000000000000" pitchFamily="2" charset="-122"/>
                    <a:ea typeface="三极春联字体简" panose="00000500000000000000" pitchFamily="2" charset="-122"/>
                    <a:cs typeface="+mn-ea"/>
                    <a:sym typeface="+mn-lt"/>
                  </a:rPr>
                  <a:t>看</a:t>
                </a: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6A0DF60-F99B-493F-A979-97ABEE7E9B30}"/>
                </a:ext>
              </a:extLst>
            </p:cNvPr>
            <p:cNvSpPr txBox="1"/>
            <p:nvPr/>
          </p:nvSpPr>
          <p:spPr>
            <a:xfrm>
              <a:off x="8386724" y="3002727"/>
              <a:ext cx="1459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8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GUARDING THE RED COUNTRY AND CARRYING FORWARD</a:t>
              </a:r>
              <a:endParaRPr lang="zh-CN" altLang="en-US" sz="8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5C7743AC-53A6-40B0-B780-04A0C1869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48" y="5828226"/>
            <a:ext cx="2654625" cy="117461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133C8502-F2F3-4763-95BE-01765536E938}"/>
              </a:ext>
            </a:extLst>
          </p:cNvPr>
          <p:cNvGrpSpPr/>
          <p:nvPr/>
        </p:nvGrpSpPr>
        <p:grpSpPr>
          <a:xfrm>
            <a:off x="7676343" y="5106670"/>
            <a:ext cx="4108289" cy="338554"/>
            <a:chOff x="7676343" y="4719842"/>
            <a:chExt cx="4108289" cy="33855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34743A09-E260-453D-BB0B-2DA052C81572}"/>
                </a:ext>
              </a:extLst>
            </p:cNvPr>
            <p:cNvSpPr txBox="1"/>
            <p:nvPr/>
          </p:nvSpPr>
          <p:spPr>
            <a:xfrm>
              <a:off x="7676343" y="4719842"/>
              <a:ext cx="1967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rgbClr val="FDEDD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86FC9DF7-DEE0-41F9-8C5C-594C86ED3E81}"/>
                </a:ext>
              </a:extLst>
            </p:cNvPr>
            <p:cNvSpPr txBox="1"/>
            <p:nvPr/>
          </p:nvSpPr>
          <p:spPr>
            <a:xfrm>
              <a:off x="9912424" y="4719842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时间</a:t>
              </a:r>
              <a:r>
                <a:rPr lang="zh-CN" altLang="en-US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 smtClean="0">
                  <a:solidFill>
                    <a:srgbClr val="FDEDDE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600" dirty="0">
                  <a:solidFill>
                    <a:srgbClr val="FDEDDE"/>
                  </a:solidFill>
                  <a:cs typeface="+mn-ea"/>
                  <a:sym typeface="+mn-lt"/>
                </a:rPr>
                <a:t>X</a:t>
              </a:r>
              <a:r>
                <a:rPr lang="zh-CN" altLang="en-US" sz="1600" dirty="0">
                  <a:solidFill>
                    <a:srgbClr val="FDEDDE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94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25">
        <p:random/>
      </p:transition>
    </mc:Choice>
    <mc:Fallback xmlns="">
      <p:transition spd="slow" advTm="12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4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A8636C-C8E6-4F47-A789-53286BBB3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7FCCA5-9000-4461-AA94-2E6E6C4B7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68696" y="0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2E730E-AA0C-4A7E-9D67-28EC7CCF0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151" y="33648"/>
            <a:ext cx="2654625" cy="117461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B68797A-8FA3-4E9D-A37A-FAFB0C10E3D7}"/>
              </a:ext>
            </a:extLst>
          </p:cNvPr>
          <p:cNvGrpSpPr/>
          <p:nvPr/>
        </p:nvGrpSpPr>
        <p:grpSpPr>
          <a:xfrm>
            <a:off x="10920536" y="5373216"/>
            <a:ext cx="1008112" cy="1274514"/>
            <a:chOff x="263352" y="159604"/>
            <a:chExt cx="1008112" cy="127451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F040317-79F8-4E56-99E1-1AAE8602A2C1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8D70E15-14B1-44F8-A52A-301003F97985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A4BCCE3-DF1F-4DEB-B056-3B6A9FC51EB6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153332A-CFC4-4560-8799-FDE346A49E0A}"/>
              </a:ext>
            </a:extLst>
          </p:cNvPr>
          <p:cNvSpPr txBox="1"/>
          <p:nvPr/>
        </p:nvSpPr>
        <p:spPr>
          <a:xfrm>
            <a:off x="3419364" y="184482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cs typeface="+mn-ea"/>
                <a:sym typeface="+mn-lt"/>
              </a:rPr>
              <a:t>PART 01</a:t>
            </a:r>
            <a:endParaRPr lang="zh-CN" altLang="en-US" sz="8000" dirty="0">
              <a:solidFill>
                <a:srgbClr val="F6D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5F49EAB-576C-4362-8958-9BA84CF2C59A}"/>
              </a:ext>
            </a:extLst>
          </p:cNvPr>
          <p:cNvGrpSpPr/>
          <p:nvPr/>
        </p:nvGrpSpPr>
        <p:grpSpPr>
          <a:xfrm>
            <a:off x="4199836" y="3429000"/>
            <a:ext cx="7556354" cy="1077217"/>
            <a:chOff x="4190031" y="3481586"/>
            <a:chExt cx="7556354" cy="1077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D15ABFD-2C0A-4826-B5D9-AF6E9F70E8E0}"/>
                </a:ext>
              </a:extLst>
            </p:cNvPr>
            <p:cNvSpPr txBox="1"/>
            <p:nvPr/>
          </p:nvSpPr>
          <p:spPr>
            <a:xfrm>
              <a:off x="4190031" y="3481586"/>
              <a:ext cx="6946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国庆活动方式策划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77686E6-D0E1-4A17-8217-C3A59774E7F6}"/>
                </a:ext>
              </a:extLst>
            </p:cNvPr>
            <p:cNvSpPr txBox="1"/>
            <p:nvPr/>
          </p:nvSpPr>
          <p:spPr>
            <a:xfrm>
              <a:off x="4223792" y="4297193"/>
              <a:ext cx="7522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THE ORIGIN OF THE FOUNDING PARTY FESTIVAL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48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8">
        <p:random/>
      </p:transition>
    </mc:Choice>
    <mc:Fallback xmlns="">
      <p:transition spd="slow" advTm="12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国庆活动方式策划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FFB16DF-0922-42FF-B36C-2C54D4E2574C}"/>
              </a:ext>
            </a:extLst>
          </p:cNvPr>
          <p:cNvSpPr/>
          <p:nvPr/>
        </p:nvSpPr>
        <p:spPr bwMode="auto">
          <a:xfrm>
            <a:off x="0" y="4072172"/>
            <a:ext cx="12196763" cy="2785828"/>
          </a:xfrm>
          <a:prstGeom prst="rect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9" name="图片 8" descr="图片包含 游戏机, 杯子, 食物, 飞盘&#10;&#10;描述已自动生成">
            <a:extLst>
              <a:ext uri="{FF2B5EF4-FFF2-40B4-BE49-F238E27FC236}">
                <a16:creationId xmlns:a16="http://schemas.microsoft.com/office/drawing/2014/main" xmlns="" id="{F0C2ACF0-92B6-4704-84A0-4170DB435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2" y="4993157"/>
            <a:ext cx="12192000" cy="1882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77C0EAC-7A91-40E4-BDF2-63003582EA6E}"/>
              </a:ext>
            </a:extLst>
          </p:cNvPr>
          <p:cNvGrpSpPr/>
          <p:nvPr/>
        </p:nvGrpSpPr>
        <p:grpSpPr>
          <a:xfrm>
            <a:off x="1271588" y="1879632"/>
            <a:ext cx="3023916" cy="3669183"/>
            <a:chOff x="1271588" y="1879632"/>
            <a:chExt cx="3023916" cy="366918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FACEBC41-9444-4E33-B412-A521BDC7654D}"/>
                </a:ext>
              </a:extLst>
            </p:cNvPr>
            <p:cNvSpPr/>
            <p:nvPr/>
          </p:nvSpPr>
          <p:spPr bwMode="auto">
            <a:xfrm>
              <a:off x="1271588" y="2137443"/>
              <a:ext cx="3023916" cy="34113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101600" dir="5400000" algn="ctr" rotWithShape="0">
                <a:srgbClr val="000000">
                  <a:alpha val="23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BC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776CD27-3A89-4AA3-A510-9EF097593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255" y="1879632"/>
              <a:ext cx="2104582" cy="504382"/>
            </a:xfrm>
            <a:prstGeom prst="roundRect">
              <a:avLst>
                <a:gd name="adj" fmla="val 45512"/>
              </a:avLst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800" dirty="0">
                  <a:ln w="19050">
                    <a:noFill/>
                  </a:ln>
                  <a:solidFill>
                    <a:srgbClr val="F6D1A4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F9756AA5-1BBB-402F-B95D-AD439DF5E9B1}"/>
                </a:ext>
              </a:extLst>
            </p:cNvPr>
            <p:cNvSpPr txBox="1"/>
            <p:nvPr/>
          </p:nvSpPr>
          <p:spPr>
            <a:xfrm>
              <a:off x="1611878" y="2835024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E959C03-51F5-41C0-AE79-D8FD2881725C}"/>
              </a:ext>
            </a:extLst>
          </p:cNvPr>
          <p:cNvGrpSpPr/>
          <p:nvPr/>
        </p:nvGrpSpPr>
        <p:grpSpPr>
          <a:xfrm>
            <a:off x="4605678" y="1879632"/>
            <a:ext cx="3023916" cy="3669183"/>
            <a:chOff x="4605678" y="1879632"/>
            <a:chExt cx="3023916" cy="366918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32A8500E-E3CF-41D5-858D-2C856589B253}"/>
                </a:ext>
              </a:extLst>
            </p:cNvPr>
            <p:cNvSpPr/>
            <p:nvPr/>
          </p:nvSpPr>
          <p:spPr bwMode="auto">
            <a:xfrm>
              <a:off x="4605678" y="2137443"/>
              <a:ext cx="3023916" cy="34113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101600" dir="5400000" algn="ctr" rotWithShape="0">
                <a:srgbClr val="000000">
                  <a:alpha val="23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BC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xmlns="" id="{FDD3C5E6-4EE3-45D4-B6A8-126D1B60F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534" y="1879632"/>
              <a:ext cx="2104582" cy="504382"/>
            </a:xfrm>
            <a:prstGeom prst="roundRect">
              <a:avLst>
                <a:gd name="adj" fmla="val 45512"/>
              </a:avLst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800" dirty="0">
                  <a:ln w="19050">
                    <a:noFill/>
                  </a:ln>
                  <a:solidFill>
                    <a:srgbClr val="F6D1A4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D70E1FC2-733B-4202-831B-ABD4DCEF7D05}"/>
                </a:ext>
              </a:extLst>
            </p:cNvPr>
            <p:cNvSpPr txBox="1"/>
            <p:nvPr/>
          </p:nvSpPr>
          <p:spPr>
            <a:xfrm>
              <a:off x="4945968" y="2835024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7525F54-E8EA-4FE0-8769-D48B312BC92F}"/>
              </a:ext>
            </a:extLst>
          </p:cNvPr>
          <p:cNvGrpSpPr/>
          <p:nvPr/>
        </p:nvGrpSpPr>
        <p:grpSpPr>
          <a:xfrm>
            <a:off x="7939768" y="1879632"/>
            <a:ext cx="3023916" cy="3669183"/>
            <a:chOff x="7939768" y="1879632"/>
            <a:chExt cx="3023916" cy="366918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DA711B4-2082-464C-B1BA-19877EC936E7}"/>
                </a:ext>
              </a:extLst>
            </p:cNvPr>
            <p:cNvSpPr/>
            <p:nvPr/>
          </p:nvSpPr>
          <p:spPr bwMode="auto">
            <a:xfrm>
              <a:off x="7939768" y="2137443"/>
              <a:ext cx="3023916" cy="34113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101600" dir="5400000" algn="ctr" rotWithShape="0">
                <a:srgbClr val="000000">
                  <a:alpha val="23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BC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xmlns="" id="{E56223DC-69B7-4B6C-912D-419812AEA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35" y="1879632"/>
              <a:ext cx="2104582" cy="504382"/>
            </a:xfrm>
            <a:prstGeom prst="roundRect">
              <a:avLst>
                <a:gd name="adj" fmla="val 45512"/>
              </a:avLst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800" dirty="0">
                  <a:ln w="19050">
                    <a:noFill/>
                  </a:ln>
                  <a:solidFill>
                    <a:srgbClr val="F6D1A4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84F7702-D719-4EB2-AB16-CD2B30537344}"/>
                </a:ext>
              </a:extLst>
            </p:cNvPr>
            <p:cNvSpPr txBox="1"/>
            <p:nvPr/>
          </p:nvSpPr>
          <p:spPr>
            <a:xfrm>
              <a:off x="8275976" y="2835024"/>
              <a:ext cx="23433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400" dirty="0">
                  <a:cs typeface="+mn-ea"/>
                  <a:sym typeface="+mn-lt"/>
                </a:rPr>
                <a:t>单击此处添加标题内容，标题要与内容相符，注意字体大小及文本匹配程度。单击此处添加标题内容，标题要与内容相符。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939768" y="1196752"/>
            <a:ext cx="1324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5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4">
        <p:random/>
      </p:transition>
    </mc:Choice>
    <mc:Fallback xmlns="">
      <p:transition spd="slow" advTm="1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国庆活动方式策划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CCA469-D1C9-4947-9789-972A50FEF3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277" y="476672"/>
            <a:ext cx="3860894" cy="754615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7D1EED8-87EB-4DF9-971F-DAF265BFE6E7}"/>
              </a:ext>
            </a:extLst>
          </p:cNvPr>
          <p:cNvGrpSpPr/>
          <p:nvPr/>
        </p:nvGrpSpPr>
        <p:grpSpPr>
          <a:xfrm>
            <a:off x="2062479" y="1870183"/>
            <a:ext cx="4983346" cy="1364343"/>
            <a:chOff x="629294" y="1785257"/>
            <a:chExt cx="4983346" cy="1364343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D046E258-35DF-4D99-9689-BECC1B625D38}"/>
                </a:ext>
              </a:extLst>
            </p:cNvPr>
            <p:cNvSpPr/>
            <p:nvPr/>
          </p:nvSpPr>
          <p:spPr>
            <a:xfrm>
              <a:off x="629294" y="1785257"/>
              <a:ext cx="4983346" cy="1364343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C3FB6B42-576F-450E-97D3-C242325D59FA}"/>
                </a:ext>
              </a:extLst>
            </p:cNvPr>
            <p:cNvGrpSpPr/>
            <p:nvPr/>
          </p:nvGrpSpPr>
          <p:grpSpPr>
            <a:xfrm>
              <a:off x="778814" y="1926336"/>
              <a:ext cx="1090820" cy="1090820"/>
              <a:chOff x="778814" y="1926336"/>
              <a:chExt cx="1090820" cy="1090820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31261775-E779-42B6-AEF5-7E3300630D00}"/>
                  </a:ext>
                </a:extLst>
              </p:cNvPr>
              <p:cNvSpPr/>
              <p:nvPr/>
            </p:nvSpPr>
            <p:spPr>
              <a:xfrm>
                <a:off x="778814" y="1926336"/>
                <a:ext cx="1090820" cy="10908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AA5BBB82-7A30-4338-927D-2CAF8B1FC36B}"/>
                  </a:ext>
                </a:extLst>
              </p:cNvPr>
              <p:cNvSpPr txBox="1"/>
              <p:nvPr/>
            </p:nvSpPr>
            <p:spPr>
              <a:xfrm>
                <a:off x="987674" y="2082707"/>
                <a:ext cx="6731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rgbClr val="9C000D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660C6518-7665-4E6E-B892-A4EF1363A558}"/>
                </a:ext>
              </a:extLst>
            </p:cNvPr>
            <p:cNvGrpSpPr/>
            <p:nvPr/>
          </p:nvGrpSpPr>
          <p:grpSpPr>
            <a:xfrm>
              <a:off x="1922974" y="1822694"/>
              <a:ext cx="3262946" cy="1200329"/>
              <a:chOff x="5698464" y="1816421"/>
              <a:chExt cx="3262946" cy="120032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F5BD1780-9E3E-4A5C-A775-D1CD8525F2E4}"/>
                  </a:ext>
                </a:extLst>
              </p:cNvPr>
              <p:cNvSpPr txBox="1"/>
              <p:nvPr/>
            </p:nvSpPr>
            <p:spPr>
              <a:xfrm>
                <a:off x="5698464" y="1816421"/>
                <a:ext cx="1505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ln w="19050">
                      <a:noFill/>
                    </a:ln>
                    <a:solidFill>
                      <a:srgbClr val="F6D1A4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ED58E840-40C8-460D-AF6E-AEEF9B844B98}"/>
                  </a:ext>
                </a:extLst>
              </p:cNvPr>
              <p:cNvSpPr txBox="1"/>
              <p:nvPr/>
            </p:nvSpPr>
            <p:spPr>
              <a:xfrm>
                <a:off x="5698465" y="2278086"/>
                <a:ext cx="32629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zh-CN" altLang="en-US" sz="1400" b="0" i="0" u="none" strike="noStrike" kern="1200" cap="none" spc="4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  <a:endPara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4A05C8E-716A-439D-8FB6-F2D5BF1E1E2E}"/>
              </a:ext>
            </a:extLst>
          </p:cNvPr>
          <p:cNvGrpSpPr/>
          <p:nvPr/>
        </p:nvGrpSpPr>
        <p:grpSpPr>
          <a:xfrm>
            <a:off x="1278068" y="4110093"/>
            <a:ext cx="4983346" cy="1364343"/>
            <a:chOff x="629294" y="1785257"/>
            <a:chExt cx="4983346" cy="1364343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8CC0B075-D91E-4829-9020-961F60474509}"/>
                </a:ext>
              </a:extLst>
            </p:cNvPr>
            <p:cNvSpPr/>
            <p:nvPr/>
          </p:nvSpPr>
          <p:spPr>
            <a:xfrm>
              <a:off x="629294" y="1785257"/>
              <a:ext cx="4983346" cy="1364343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C4599D9E-2CE2-4518-8898-FC17079C982C}"/>
                </a:ext>
              </a:extLst>
            </p:cNvPr>
            <p:cNvGrpSpPr/>
            <p:nvPr/>
          </p:nvGrpSpPr>
          <p:grpSpPr>
            <a:xfrm>
              <a:off x="778814" y="1926336"/>
              <a:ext cx="1090820" cy="1090820"/>
              <a:chOff x="778814" y="1926336"/>
              <a:chExt cx="1090820" cy="109082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CF06BBEA-7755-4E6E-B718-67B5F4177466}"/>
                  </a:ext>
                </a:extLst>
              </p:cNvPr>
              <p:cNvSpPr/>
              <p:nvPr/>
            </p:nvSpPr>
            <p:spPr>
              <a:xfrm>
                <a:off x="778814" y="1926336"/>
                <a:ext cx="1090820" cy="10908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0D29AD01-379F-4C83-BC76-2C541FE9E63D}"/>
                  </a:ext>
                </a:extLst>
              </p:cNvPr>
              <p:cNvSpPr txBox="1"/>
              <p:nvPr/>
            </p:nvSpPr>
            <p:spPr>
              <a:xfrm>
                <a:off x="987674" y="2082707"/>
                <a:ext cx="6731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rgbClr val="9C000D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34AC0ED3-99E5-4099-883A-19DA612B31CB}"/>
                </a:ext>
              </a:extLst>
            </p:cNvPr>
            <p:cNvGrpSpPr/>
            <p:nvPr/>
          </p:nvGrpSpPr>
          <p:grpSpPr>
            <a:xfrm>
              <a:off x="1922974" y="1822694"/>
              <a:ext cx="3262946" cy="1200329"/>
              <a:chOff x="5698464" y="1816421"/>
              <a:chExt cx="3262946" cy="1200329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3753A6F0-AA4C-401E-ABB6-6F6215A3AEA8}"/>
                  </a:ext>
                </a:extLst>
              </p:cNvPr>
              <p:cNvSpPr txBox="1"/>
              <p:nvPr/>
            </p:nvSpPr>
            <p:spPr>
              <a:xfrm>
                <a:off x="5698464" y="1816421"/>
                <a:ext cx="1505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ln w="19050">
                      <a:noFill/>
                    </a:ln>
                    <a:solidFill>
                      <a:srgbClr val="F6D1A4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FDB30C68-D5FC-4A88-9FB0-BBA3FF395558}"/>
                  </a:ext>
                </a:extLst>
              </p:cNvPr>
              <p:cNvSpPr txBox="1"/>
              <p:nvPr/>
            </p:nvSpPr>
            <p:spPr>
              <a:xfrm>
                <a:off x="5698465" y="2278086"/>
                <a:ext cx="32629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zh-CN" altLang="en-US" sz="1400" b="0" i="0" u="none" strike="noStrike" kern="1200" cap="none" spc="4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单击此处添加标题内容，标题要与内容相符，注意字体大小及文本匹配程度。</a:t>
                </a:r>
                <a:endPara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37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98">
        <p:random/>
      </p:transition>
    </mc:Choice>
    <mc:Fallback xmlns="">
      <p:transition spd="slow" advTm="1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国庆活动方式策划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DF95AD8E-98F1-4E80-B3A8-AFDDC5A745F4}"/>
              </a:ext>
            </a:extLst>
          </p:cNvPr>
          <p:cNvCxnSpPr>
            <a:cxnSpLocks/>
          </p:cNvCxnSpPr>
          <p:nvPr/>
        </p:nvCxnSpPr>
        <p:spPr>
          <a:xfrm flipH="1">
            <a:off x="6088667" y="3885382"/>
            <a:ext cx="58228" cy="1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A20E4D48-1157-4203-9FEA-10D7029AA8BF}"/>
              </a:ext>
            </a:extLst>
          </p:cNvPr>
          <p:cNvCxnSpPr>
            <a:cxnSpLocks/>
          </p:cNvCxnSpPr>
          <p:nvPr/>
        </p:nvCxnSpPr>
        <p:spPr>
          <a:xfrm flipV="1">
            <a:off x="7596187" y="3885381"/>
            <a:ext cx="557722" cy="1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F60FE41-22CE-497E-A7BE-914E6397EDDD}"/>
              </a:ext>
            </a:extLst>
          </p:cNvPr>
          <p:cNvSpPr/>
          <p:nvPr/>
        </p:nvSpPr>
        <p:spPr>
          <a:xfrm>
            <a:off x="8148620" y="4900080"/>
            <a:ext cx="27202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4472C4"/>
              </a:buClr>
              <a:defRPr/>
            </a:pPr>
            <a:r>
              <a:rPr lang="zh-CN" altLang="en-US" sz="1400" spc="400" dirty="0">
                <a:solidFill>
                  <a:prstClr val="black"/>
                </a:solidFill>
                <a:cs typeface="+mn-ea"/>
                <a:sym typeface="+mn-lt"/>
              </a:rPr>
              <a:t>单击此处添加标题内容，标题要与内容相符。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BFC291F-590C-48D9-A20E-380F91FD193F}"/>
              </a:ext>
            </a:extLst>
          </p:cNvPr>
          <p:cNvSpPr/>
          <p:nvPr/>
        </p:nvSpPr>
        <p:spPr>
          <a:xfrm>
            <a:off x="4824539" y="5224183"/>
            <a:ext cx="24993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4472C4"/>
              </a:buClr>
              <a:defRPr/>
            </a:pPr>
            <a:r>
              <a:rPr lang="zh-CN" altLang="en-US" sz="1400" spc="400" dirty="0">
                <a:solidFill>
                  <a:prstClr val="black"/>
                </a:solidFill>
                <a:cs typeface="+mn-ea"/>
                <a:sym typeface="+mn-lt"/>
              </a:rPr>
              <a:t>单击此处添加标题内容，标题要与内容相符。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46FED2A-F1FE-45FC-9E02-ACAABAACC7DF}"/>
              </a:ext>
            </a:extLst>
          </p:cNvPr>
          <p:cNvSpPr/>
          <p:nvPr/>
        </p:nvSpPr>
        <p:spPr>
          <a:xfrm>
            <a:off x="1323138" y="4900080"/>
            <a:ext cx="24297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400" spc="400" dirty="0">
                <a:solidFill>
                  <a:prstClr val="black"/>
                </a:solidFill>
                <a:cs typeface="+mn-ea"/>
                <a:sym typeface="+mn-lt"/>
              </a:rPr>
              <a:t>单击此处添加标题内容，标题要与内容相符。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074F355-CFAD-46E9-94D6-D1A35B12E142}"/>
              </a:ext>
            </a:extLst>
          </p:cNvPr>
          <p:cNvGrpSpPr/>
          <p:nvPr/>
        </p:nvGrpSpPr>
        <p:grpSpPr>
          <a:xfrm>
            <a:off x="1226491" y="1399154"/>
            <a:ext cx="9489833" cy="828878"/>
            <a:chOff x="1226491" y="1399154"/>
            <a:chExt cx="9489833" cy="828878"/>
          </a:xfrm>
        </p:grpSpPr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xmlns="" id="{E69FB3D2-1C84-4F14-BFD0-B1C5D792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138" y="1540696"/>
              <a:ext cx="9393186" cy="565924"/>
            </a:xfrm>
            <a:prstGeom prst="roundRect">
              <a:avLst>
                <a:gd name="adj" fmla="val 45512"/>
              </a:avLst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 algn="dist"/>
              <a:r>
                <a:rPr lang="zh-CN" altLang="en-US" sz="2000" dirty="0">
                  <a:ln w="19050">
                    <a:noFill/>
                  </a:ln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突出不忘初心牢记使命的主题策划活动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7DEAA398-AC3C-4357-A6F4-02FA3DBA3F89}"/>
                </a:ext>
              </a:extLst>
            </p:cNvPr>
            <p:cNvGrpSpPr/>
            <p:nvPr/>
          </p:nvGrpSpPr>
          <p:grpSpPr>
            <a:xfrm>
              <a:off x="1226491" y="1399154"/>
              <a:ext cx="828878" cy="828878"/>
              <a:chOff x="1226491" y="1399154"/>
              <a:chExt cx="828878" cy="828878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196E761B-2111-46DD-A020-503D79DCC775}"/>
                  </a:ext>
                </a:extLst>
              </p:cNvPr>
              <p:cNvSpPr/>
              <p:nvPr/>
            </p:nvSpPr>
            <p:spPr>
              <a:xfrm>
                <a:off x="1226491" y="1399154"/>
                <a:ext cx="828878" cy="828878"/>
              </a:xfrm>
              <a:prstGeom prst="ellipse">
                <a:avLst/>
              </a:prstGeom>
              <a:gradFill>
                <a:gsLst>
                  <a:gs pos="0">
                    <a:srgbClr val="C30F0F">
                      <a:lumMod val="90000"/>
                      <a:lumOff val="10000"/>
                    </a:srgbClr>
                  </a:gs>
                  <a:gs pos="64000">
                    <a:srgbClr val="C30F0F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254000" dist="101600" dir="5400000" algn="ctr" rotWithShape="0">
                  <a:srgbClr val="C30F0F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图形 28">
                <a:extLst>
                  <a:ext uri="{FF2B5EF4-FFF2-40B4-BE49-F238E27FC236}">
                    <a16:creationId xmlns:a16="http://schemas.microsoft.com/office/drawing/2014/main" xmlns="" id="{2FB504F9-1DE3-4444-B547-681C974FDB0A}"/>
                  </a:ext>
                </a:extLst>
              </p:cNvPr>
              <p:cNvSpPr/>
              <p:nvPr/>
            </p:nvSpPr>
            <p:spPr>
              <a:xfrm>
                <a:off x="1448216" y="1620887"/>
                <a:ext cx="385428" cy="385412"/>
              </a:xfrm>
              <a:custGeom>
                <a:avLst/>
                <a:gdLst>
                  <a:gd name="connsiteX0" fmla="*/ 183243 w 366221"/>
                  <a:gd name="connsiteY0" fmla="*/ 62 h 366209"/>
                  <a:gd name="connsiteX1" fmla="*/ 285963 w 366221"/>
                  <a:gd name="connsiteY1" fmla="*/ 240531 h 366209"/>
                  <a:gd name="connsiteX2" fmla="*/ 166087 w 366221"/>
                  <a:gd name="connsiteY2" fmla="*/ 120107 h 366209"/>
                  <a:gd name="connsiteX3" fmla="*/ 211849 w 366221"/>
                  <a:gd name="connsiteY3" fmla="*/ 74191 h 366209"/>
                  <a:gd name="connsiteX4" fmla="*/ 183229 w 366221"/>
                  <a:gd name="connsiteY4" fmla="*/ 45711 h 366209"/>
                  <a:gd name="connsiteX5" fmla="*/ 125411 w 366221"/>
                  <a:gd name="connsiteY5" fmla="*/ 57655 h 366209"/>
                  <a:gd name="connsiteX6" fmla="*/ 34296 w 366221"/>
                  <a:gd name="connsiteY6" fmla="*/ 148812 h 366209"/>
                  <a:gd name="connsiteX7" fmla="*/ 85903 w 366221"/>
                  <a:gd name="connsiteY7" fmla="*/ 200221 h 366209"/>
                  <a:gd name="connsiteX8" fmla="*/ 120298 w 366221"/>
                  <a:gd name="connsiteY8" fmla="*/ 165953 h 366209"/>
                  <a:gd name="connsiteX9" fmla="*/ 240131 w 366221"/>
                  <a:gd name="connsiteY9" fmla="*/ 286180 h 366209"/>
                  <a:gd name="connsiteX10" fmla="*/ 40212 w 366221"/>
                  <a:gd name="connsiteY10" fmla="*/ 245926 h 366209"/>
                  <a:gd name="connsiteX11" fmla="*/ 11141 w 366221"/>
                  <a:gd name="connsiteY11" fmla="*/ 274884 h 366209"/>
                  <a:gd name="connsiteX12" fmla="*/ 36212 w 366221"/>
                  <a:gd name="connsiteY12" fmla="*/ 307040 h 366209"/>
                  <a:gd name="connsiteX13" fmla="*/ 32874 w 366221"/>
                  <a:gd name="connsiteY13" fmla="*/ 310096 h 366209"/>
                  <a:gd name="connsiteX14" fmla="*/ 27944 w 366221"/>
                  <a:gd name="connsiteY14" fmla="*/ 309251 h 366209"/>
                  <a:gd name="connsiteX15" fmla="*/ 0 w 366221"/>
                  <a:gd name="connsiteY15" fmla="*/ 338167 h 366209"/>
                  <a:gd name="connsiteX16" fmla="*/ 28071 w 366221"/>
                  <a:gd name="connsiteY16" fmla="*/ 366210 h 366209"/>
                  <a:gd name="connsiteX17" fmla="*/ 56762 w 366221"/>
                  <a:gd name="connsiteY17" fmla="*/ 338040 h 366209"/>
                  <a:gd name="connsiteX18" fmla="*/ 56057 w 366221"/>
                  <a:gd name="connsiteY18" fmla="*/ 332899 h 366209"/>
                  <a:gd name="connsiteX19" fmla="*/ 60508 w 366221"/>
                  <a:gd name="connsiteY19" fmla="*/ 328505 h 366209"/>
                  <a:gd name="connsiteX20" fmla="*/ 286399 w 366221"/>
                  <a:gd name="connsiteY20" fmla="*/ 332153 h 366209"/>
                  <a:gd name="connsiteX21" fmla="*/ 319991 w 366221"/>
                  <a:gd name="connsiteY21" fmla="*/ 365858 h 366209"/>
                  <a:gd name="connsiteX22" fmla="*/ 365964 w 366221"/>
                  <a:gd name="connsiteY22" fmla="*/ 320505 h 366209"/>
                  <a:gd name="connsiteX23" fmla="*/ 332161 w 366221"/>
                  <a:gd name="connsiteY23" fmla="*/ 286349 h 366209"/>
                  <a:gd name="connsiteX24" fmla="*/ 183257 w 366221"/>
                  <a:gd name="connsiteY24" fmla="*/ 62 h 36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6221" h="366209">
                    <a:moveTo>
                      <a:pt x="183243" y="62"/>
                    </a:moveTo>
                    <a:cubicBezTo>
                      <a:pt x="277737" y="35500"/>
                      <a:pt x="335076" y="148755"/>
                      <a:pt x="285963" y="240531"/>
                    </a:cubicBezTo>
                    <a:lnTo>
                      <a:pt x="166087" y="120107"/>
                    </a:lnTo>
                    <a:lnTo>
                      <a:pt x="211849" y="74191"/>
                    </a:lnTo>
                    <a:lnTo>
                      <a:pt x="183229" y="45711"/>
                    </a:lnTo>
                    <a:cubicBezTo>
                      <a:pt x="167440" y="61176"/>
                      <a:pt x="142340" y="64472"/>
                      <a:pt x="125411" y="57655"/>
                    </a:cubicBezTo>
                    <a:lnTo>
                      <a:pt x="34296" y="148812"/>
                    </a:lnTo>
                    <a:lnTo>
                      <a:pt x="85903" y="200221"/>
                    </a:lnTo>
                    <a:lnTo>
                      <a:pt x="120298" y="165953"/>
                    </a:lnTo>
                    <a:lnTo>
                      <a:pt x="240131" y="286180"/>
                    </a:lnTo>
                    <a:cubicBezTo>
                      <a:pt x="181482" y="318392"/>
                      <a:pt x="100199" y="308237"/>
                      <a:pt x="40212" y="245926"/>
                    </a:cubicBezTo>
                    <a:lnTo>
                      <a:pt x="11141" y="274884"/>
                    </a:lnTo>
                    <a:cubicBezTo>
                      <a:pt x="19845" y="286941"/>
                      <a:pt x="27141" y="297870"/>
                      <a:pt x="36212" y="307040"/>
                    </a:cubicBezTo>
                    <a:cubicBezTo>
                      <a:pt x="35409" y="307997"/>
                      <a:pt x="32930" y="310040"/>
                      <a:pt x="32874" y="310096"/>
                    </a:cubicBezTo>
                    <a:cubicBezTo>
                      <a:pt x="31353" y="309842"/>
                      <a:pt x="29550" y="309251"/>
                      <a:pt x="27944" y="309251"/>
                    </a:cubicBezTo>
                    <a:cubicBezTo>
                      <a:pt x="12479" y="309251"/>
                      <a:pt x="0" y="322702"/>
                      <a:pt x="0" y="338167"/>
                    </a:cubicBezTo>
                    <a:cubicBezTo>
                      <a:pt x="14" y="353618"/>
                      <a:pt x="12620" y="366210"/>
                      <a:pt x="28071" y="366210"/>
                    </a:cubicBezTo>
                    <a:cubicBezTo>
                      <a:pt x="43536" y="366210"/>
                      <a:pt x="56762" y="353505"/>
                      <a:pt x="56762" y="338040"/>
                    </a:cubicBezTo>
                    <a:cubicBezTo>
                      <a:pt x="56762" y="336237"/>
                      <a:pt x="56353" y="334589"/>
                      <a:pt x="56057" y="332899"/>
                    </a:cubicBezTo>
                    <a:lnTo>
                      <a:pt x="60508" y="328505"/>
                    </a:lnTo>
                    <a:cubicBezTo>
                      <a:pt x="129481" y="375027"/>
                      <a:pt x="205074" y="380816"/>
                      <a:pt x="286399" y="332153"/>
                    </a:cubicBezTo>
                    <a:lnTo>
                      <a:pt x="319991" y="365858"/>
                    </a:lnTo>
                    <a:lnTo>
                      <a:pt x="365964" y="320505"/>
                    </a:lnTo>
                    <a:lnTo>
                      <a:pt x="332161" y="286349"/>
                    </a:lnTo>
                    <a:cubicBezTo>
                      <a:pt x="429176" y="140163"/>
                      <a:pt x="299822" y="-3431"/>
                      <a:pt x="183257" y="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CAFF0DDA-9FEF-44B7-AC6B-BF7072379817}"/>
              </a:ext>
            </a:extLst>
          </p:cNvPr>
          <p:cNvGrpSpPr/>
          <p:nvPr/>
        </p:nvGrpSpPr>
        <p:grpSpPr>
          <a:xfrm>
            <a:off x="1776418" y="2782590"/>
            <a:ext cx="1838320" cy="1838320"/>
            <a:chOff x="1776418" y="2782590"/>
            <a:chExt cx="1838320" cy="183832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74564FD8-DB1D-459E-B5CC-A65A9206E94D}"/>
                </a:ext>
              </a:extLst>
            </p:cNvPr>
            <p:cNvSpPr/>
            <p:nvPr/>
          </p:nvSpPr>
          <p:spPr>
            <a:xfrm>
              <a:off x="1875423" y="2881595"/>
              <a:ext cx="1640310" cy="164031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64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8D0204AB-573F-4968-B942-BC5EDD1049F8}"/>
                </a:ext>
              </a:extLst>
            </p:cNvPr>
            <p:cNvSpPr/>
            <p:nvPr/>
          </p:nvSpPr>
          <p:spPr>
            <a:xfrm>
              <a:off x="1776418" y="2782590"/>
              <a:ext cx="1838320" cy="1838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F4B7D3E0-7710-4152-BFF7-395E5365DF05}"/>
                </a:ext>
              </a:extLst>
            </p:cNvPr>
            <p:cNvSpPr txBox="1"/>
            <p:nvPr/>
          </p:nvSpPr>
          <p:spPr>
            <a:xfrm>
              <a:off x="1793468" y="3638668"/>
              <a:ext cx="1804220" cy="533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2800" i="0" spc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亮主题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920C97B6-E5A1-42D5-AA3C-78142EF07D06}"/>
                </a:ext>
              </a:extLst>
            </p:cNvPr>
            <p:cNvSpPr txBox="1"/>
            <p:nvPr/>
          </p:nvSpPr>
          <p:spPr>
            <a:xfrm>
              <a:off x="2330203" y="3038224"/>
              <a:ext cx="763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AEA2D48C-59AB-488E-A715-FC5838D00335}"/>
              </a:ext>
            </a:extLst>
          </p:cNvPr>
          <p:cNvGrpSpPr/>
          <p:nvPr/>
        </p:nvGrpSpPr>
        <p:grpSpPr>
          <a:xfrm>
            <a:off x="4868101" y="2452070"/>
            <a:ext cx="2499360" cy="2499360"/>
            <a:chOff x="4868101" y="2452070"/>
            <a:chExt cx="2499360" cy="249936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4D46FC6F-76BB-4B6C-87AD-E80F7755DAF0}"/>
                </a:ext>
              </a:extLst>
            </p:cNvPr>
            <p:cNvSpPr/>
            <p:nvPr/>
          </p:nvSpPr>
          <p:spPr>
            <a:xfrm>
              <a:off x="5042729" y="2626698"/>
              <a:ext cx="2150104" cy="2150104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64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13BDDC58-24A9-4C17-927A-55DCB8BB3BF9}"/>
                </a:ext>
              </a:extLst>
            </p:cNvPr>
            <p:cNvSpPr txBox="1"/>
            <p:nvPr/>
          </p:nvSpPr>
          <p:spPr>
            <a:xfrm>
              <a:off x="5215671" y="3638668"/>
              <a:ext cx="1804220" cy="6592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3600" i="0" spc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保特色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69182478-FD42-4933-9559-BDC6962A0B15}"/>
                </a:ext>
              </a:extLst>
            </p:cNvPr>
            <p:cNvSpPr/>
            <p:nvPr/>
          </p:nvSpPr>
          <p:spPr>
            <a:xfrm>
              <a:off x="4868101" y="2452070"/>
              <a:ext cx="2499360" cy="249936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4D71982C-2928-485E-B8FF-5EAA358A5F83}"/>
                </a:ext>
              </a:extLst>
            </p:cNvPr>
            <p:cNvSpPr txBox="1"/>
            <p:nvPr/>
          </p:nvSpPr>
          <p:spPr>
            <a:xfrm>
              <a:off x="5584262" y="2794297"/>
              <a:ext cx="102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63BF8F35-BB1C-4E51-9661-C4A0C6079F4F}"/>
              </a:ext>
            </a:extLst>
          </p:cNvPr>
          <p:cNvGrpSpPr/>
          <p:nvPr/>
        </p:nvGrpSpPr>
        <p:grpSpPr>
          <a:xfrm>
            <a:off x="8611362" y="2782590"/>
            <a:ext cx="1838320" cy="1838320"/>
            <a:chOff x="8611362" y="2782590"/>
            <a:chExt cx="1838320" cy="183832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92B79224-8866-45C1-A25C-6BBD57EF68F1}"/>
                </a:ext>
              </a:extLst>
            </p:cNvPr>
            <p:cNvSpPr/>
            <p:nvPr/>
          </p:nvSpPr>
          <p:spPr>
            <a:xfrm>
              <a:off x="8710367" y="2881595"/>
              <a:ext cx="1640310" cy="164031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64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985E65C9-1FEE-46D9-848A-71D6D357CD48}"/>
                </a:ext>
              </a:extLst>
            </p:cNvPr>
            <p:cNvSpPr txBox="1"/>
            <p:nvPr/>
          </p:nvSpPr>
          <p:spPr>
            <a:xfrm>
              <a:off x="8628412" y="3638668"/>
              <a:ext cx="1804220" cy="533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2800" i="0" spc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强执行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04467FDF-FACB-4E90-848B-AA6217B8D16B}"/>
                </a:ext>
              </a:extLst>
            </p:cNvPr>
            <p:cNvSpPr/>
            <p:nvPr/>
          </p:nvSpPr>
          <p:spPr>
            <a:xfrm>
              <a:off x="8611362" y="2782590"/>
              <a:ext cx="1838320" cy="1838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3F47D9EC-BE4A-4009-83C2-73241A263951}"/>
                </a:ext>
              </a:extLst>
            </p:cNvPr>
            <p:cNvSpPr txBox="1"/>
            <p:nvPr/>
          </p:nvSpPr>
          <p:spPr>
            <a:xfrm>
              <a:off x="9125207" y="3091332"/>
              <a:ext cx="763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8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2">
        <p:random/>
      </p:transition>
    </mc:Choice>
    <mc:Fallback xmlns="">
      <p:transition spd="slow" advTm="15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国庆活动方式策划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9BF489C-D8D5-4619-9B8B-401AD30827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36" b="100000" l="0" r="93805">
                        <a14:foregroundMark x1="0" y1="99127" x2="2149" y2="98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199" y="1127608"/>
            <a:ext cx="3085629" cy="5368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B711473-A762-44B5-9F25-BC9C92FC5E64}"/>
              </a:ext>
            </a:extLst>
          </p:cNvPr>
          <p:cNvSpPr txBox="1"/>
          <p:nvPr/>
        </p:nvSpPr>
        <p:spPr>
          <a:xfrm>
            <a:off x="5550703" y="177883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8E0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4C97C01-3AB7-41F1-BE86-143241FC5824}"/>
              </a:ext>
            </a:extLst>
          </p:cNvPr>
          <p:cNvSpPr txBox="1"/>
          <p:nvPr/>
        </p:nvSpPr>
        <p:spPr>
          <a:xfrm>
            <a:off x="5550703" y="2403972"/>
            <a:ext cx="505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8796DD-1DDA-464C-B482-8DD169276D82}"/>
              </a:ext>
            </a:extLst>
          </p:cNvPr>
          <p:cNvSpPr txBox="1"/>
          <p:nvPr/>
        </p:nvSpPr>
        <p:spPr>
          <a:xfrm>
            <a:off x="5550703" y="3348534"/>
            <a:ext cx="505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2D6A542-06B1-4549-A7F6-15DA72F802A5}"/>
              </a:ext>
            </a:extLst>
          </p:cNvPr>
          <p:cNvSpPr txBox="1"/>
          <p:nvPr/>
        </p:nvSpPr>
        <p:spPr>
          <a:xfrm>
            <a:off x="5550703" y="4293096"/>
            <a:ext cx="505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3ED6EBA-5310-4449-9EF5-2ED579291596}"/>
              </a:ext>
            </a:extLst>
          </p:cNvPr>
          <p:cNvSpPr txBox="1"/>
          <p:nvPr/>
        </p:nvSpPr>
        <p:spPr>
          <a:xfrm>
            <a:off x="5550703" y="5237657"/>
            <a:ext cx="505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单击此处添加标题内容，标题要与内容相符，注意字体大小及文本匹配程度。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5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55">
        <p:random/>
      </p:transition>
    </mc:Choice>
    <mc:Fallback xmlns="">
      <p:transition spd="slow" advTm="28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28335" y="653105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259319-B82F-41B5-A2FC-4BC549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349449-0AC2-477E-B8BA-E1F3245D89C1}"/>
              </a:ext>
            </a:extLst>
          </p:cNvPr>
          <p:cNvSpPr/>
          <p:nvPr/>
        </p:nvSpPr>
        <p:spPr>
          <a:xfrm>
            <a:off x="314904" y="326949"/>
            <a:ext cx="11562193" cy="6204103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4D3084-0780-4214-ADF0-A211137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8898" y="321144"/>
            <a:ext cx="500142" cy="73159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72B41E1-561D-4473-BD2F-F131350050AC}"/>
              </a:ext>
            </a:extLst>
          </p:cNvPr>
          <p:cNvGrpSpPr/>
          <p:nvPr/>
        </p:nvGrpSpPr>
        <p:grpSpPr>
          <a:xfrm>
            <a:off x="871775" y="399682"/>
            <a:ext cx="4470911" cy="692497"/>
            <a:chOff x="1055440" y="399682"/>
            <a:chExt cx="4470911" cy="6924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80D8FE-7875-403F-8DB0-11C9DFAA2BDF}"/>
                </a:ext>
              </a:extLst>
            </p:cNvPr>
            <p:cNvSpPr txBox="1"/>
            <p:nvPr/>
          </p:nvSpPr>
          <p:spPr>
            <a:xfrm>
              <a:off x="1055440" y="399682"/>
              <a:ext cx="403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国庆活动方式策划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BB43756-84DE-4BAF-816B-D7910E5A1287}"/>
                </a:ext>
              </a:extLst>
            </p:cNvPr>
            <p:cNvSpPr txBox="1"/>
            <p:nvPr/>
          </p:nvSpPr>
          <p:spPr>
            <a:xfrm>
              <a:off x="1101505" y="876735"/>
              <a:ext cx="4424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ORIGIN OF THE FOUNDING PARTY FESTIVAL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598021F-29FA-4B3B-A3C8-21DDFC880A74}"/>
              </a:ext>
            </a:extLst>
          </p:cNvPr>
          <p:cNvGrpSpPr/>
          <p:nvPr/>
        </p:nvGrpSpPr>
        <p:grpSpPr>
          <a:xfrm>
            <a:off x="1024471" y="1506409"/>
            <a:ext cx="2159000" cy="4067059"/>
            <a:chOff x="1024403" y="2001359"/>
            <a:chExt cx="2159000" cy="406705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CD65FB2C-C387-4DE1-AF7E-E39C8D9AF4F2}"/>
                </a:ext>
              </a:extLst>
            </p:cNvPr>
            <p:cNvGrpSpPr/>
            <p:nvPr/>
          </p:nvGrpSpPr>
          <p:grpSpPr>
            <a:xfrm>
              <a:off x="1024403" y="2001359"/>
              <a:ext cx="2159000" cy="4067059"/>
              <a:chOff x="973603" y="2006594"/>
              <a:chExt cx="2159000" cy="4067059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xmlns="" id="{D14BDDD2-6774-4961-89DE-A60CA6D57AB6}"/>
                  </a:ext>
                </a:extLst>
              </p:cNvPr>
              <p:cNvSpPr/>
              <p:nvPr/>
            </p:nvSpPr>
            <p:spPr>
              <a:xfrm>
                <a:off x="973603" y="2367762"/>
                <a:ext cx="2159000" cy="3705891"/>
              </a:xfrm>
              <a:prstGeom prst="roundRect">
                <a:avLst>
                  <a:gd name="adj" fmla="val 7778"/>
                </a:avLst>
              </a:prstGeom>
              <a:solidFill>
                <a:schemeClr val="bg1"/>
              </a:solidFill>
              <a:ln w="22225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C00000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xmlns="" id="{1C6D7441-527A-471D-8673-E73291613E96}"/>
                  </a:ext>
                </a:extLst>
              </p:cNvPr>
              <p:cNvGrpSpPr/>
              <p:nvPr/>
            </p:nvGrpSpPr>
            <p:grpSpPr>
              <a:xfrm>
                <a:off x="1678727" y="2006594"/>
                <a:ext cx="677800" cy="677800"/>
                <a:chOff x="1678727" y="1817912"/>
                <a:chExt cx="677800" cy="677800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xmlns="" id="{10CEA0C6-41A5-4C3D-BEFC-2D37A478F6DB}"/>
                    </a:ext>
                  </a:extLst>
                </p:cNvPr>
                <p:cNvSpPr/>
                <p:nvPr/>
              </p:nvSpPr>
              <p:spPr>
                <a:xfrm>
                  <a:off x="1678727" y="1817912"/>
                  <a:ext cx="677800" cy="677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xmlns="" id="{BC3B2D4A-B57E-4617-B8EC-C8C9A95B5BF0}"/>
                    </a:ext>
                  </a:extLst>
                </p:cNvPr>
                <p:cNvSpPr txBox="1"/>
                <p:nvPr/>
              </p:nvSpPr>
              <p:spPr>
                <a:xfrm>
                  <a:off x="1805849" y="1895202"/>
                  <a:ext cx="4235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C00000"/>
                      </a:solidFill>
                      <a:cs typeface="+mn-ea"/>
                      <a:sym typeface="+mn-lt"/>
                    </a:rPr>
                    <a:t>壹</a:t>
                  </a: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3680F460-ABA5-4672-84E5-BBC3E1E02D20}"/>
                </a:ext>
              </a:extLst>
            </p:cNvPr>
            <p:cNvGrpSpPr/>
            <p:nvPr/>
          </p:nvGrpSpPr>
          <p:grpSpPr>
            <a:xfrm>
              <a:off x="1189503" y="3056964"/>
              <a:ext cx="1828800" cy="2296690"/>
              <a:chOff x="1185301" y="3074168"/>
              <a:chExt cx="1828800" cy="2296690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D5E737F0-2415-4730-B1E2-FB4E91406686}"/>
                  </a:ext>
                </a:extLst>
              </p:cNvPr>
              <p:cNvSpPr txBox="1"/>
              <p:nvPr/>
            </p:nvSpPr>
            <p:spPr>
              <a:xfrm>
                <a:off x="1242751" y="3074168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FED60270-697E-4E06-9053-CFA9A17CDA50}"/>
                  </a:ext>
                </a:extLst>
              </p:cNvPr>
              <p:cNvSpPr txBox="1"/>
              <p:nvPr/>
            </p:nvSpPr>
            <p:spPr>
              <a:xfrm>
                <a:off x="1185301" y="3554976"/>
                <a:ext cx="18288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单击此处添加标题内容，标题要与内容相符，注意字体大小及文本匹配程度。单击此处添加标题内容，标题要与内容相符。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3D8D0EB-FA57-4351-858E-7C37DF27E0FF}"/>
              </a:ext>
            </a:extLst>
          </p:cNvPr>
          <p:cNvGrpSpPr/>
          <p:nvPr/>
        </p:nvGrpSpPr>
        <p:grpSpPr>
          <a:xfrm>
            <a:off x="3719736" y="1506409"/>
            <a:ext cx="2159000" cy="4067059"/>
            <a:chOff x="3719668" y="2001359"/>
            <a:chExt cx="2159000" cy="406705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F982497D-B0BC-4D51-8DC4-E5DD4CB3A2C5}"/>
                </a:ext>
              </a:extLst>
            </p:cNvPr>
            <p:cNvGrpSpPr/>
            <p:nvPr/>
          </p:nvGrpSpPr>
          <p:grpSpPr>
            <a:xfrm>
              <a:off x="3719668" y="2001359"/>
              <a:ext cx="2159000" cy="4067059"/>
              <a:chOff x="3668868" y="2006594"/>
              <a:chExt cx="2159000" cy="4067059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xmlns="" id="{C5ABA98A-4A16-4904-AC1E-203DEE5FBBB9}"/>
                  </a:ext>
                </a:extLst>
              </p:cNvPr>
              <p:cNvSpPr/>
              <p:nvPr/>
            </p:nvSpPr>
            <p:spPr>
              <a:xfrm>
                <a:off x="3668868" y="2367762"/>
                <a:ext cx="2159000" cy="3705891"/>
              </a:xfrm>
              <a:prstGeom prst="roundRect">
                <a:avLst>
                  <a:gd name="adj" fmla="val 7778"/>
                </a:avLst>
              </a:prstGeom>
              <a:solidFill>
                <a:schemeClr val="bg1"/>
              </a:solidFill>
              <a:ln w="22225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C00000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xmlns="" id="{2DD1EAC8-6E8C-49A5-9AD5-B618DAC20C8C}"/>
                  </a:ext>
                </a:extLst>
              </p:cNvPr>
              <p:cNvGrpSpPr/>
              <p:nvPr/>
            </p:nvGrpSpPr>
            <p:grpSpPr>
              <a:xfrm>
                <a:off x="4385817" y="2006594"/>
                <a:ext cx="677800" cy="677800"/>
                <a:chOff x="4385817" y="1817912"/>
                <a:chExt cx="677800" cy="677800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xmlns="" id="{6CFAA44B-B894-48C5-B7E9-BA71E0B98053}"/>
                    </a:ext>
                  </a:extLst>
                </p:cNvPr>
                <p:cNvSpPr/>
                <p:nvPr/>
              </p:nvSpPr>
              <p:spPr>
                <a:xfrm>
                  <a:off x="4385817" y="1817912"/>
                  <a:ext cx="677800" cy="677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xmlns="" id="{7EA6EC7E-427B-405A-B334-9BAF9C142D13}"/>
                    </a:ext>
                  </a:extLst>
                </p:cNvPr>
                <p:cNvSpPr txBox="1"/>
                <p:nvPr/>
              </p:nvSpPr>
              <p:spPr>
                <a:xfrm>
                  <a:off x="4512939" y="1873928"/>
                  <a:ext cx="4235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C00000"/>
                      </a:solidFill>
                      <a:cs typeface="+mn-ea"/>
                      <a:sym typeface="+mn-lt"/>
                    </a:rPr>
                    <a:t>贰</a:t>
                  </a:r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6A1678B5-3168-4B26-AF97-F5A0AFD3F643}"/>
                </a:ext>
              </a:extLst>
            </p:cNvPr>
            <p:cNvGrpSpPr/>
            <p:nvPr/>
          </p:nvGrpSpPr>
          <p:grpSpPr>
            <a:xfrm>
              <a:off x="3881489" y="3056964"/>
              <a:ext cx="1828800" cy="2296690"/>
              <a:chOff x="1185301" y="3074168"/>
              <a:chExt cx="1828800" cy="2296690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21C22831-1F73-4DF5-9EF9-04E3CDF52216}"/>
                  </a:ext>
                </a:extLst>
              </p:cNvPr>
              <p:cNvSpPr txBox="1"/>
              <p:nvPr/>
            </p:nvSpPr>
            <p:spPr>
              <a:xfrm>
                <a:off x="1242751" y="3074168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2CB2B841-6501-44A2-8C7B-EC3A00AE833F}"/>
                  </a:ext>
                </a:extLst>
              </p:cNvPr>
              <p:cNvSpPr txBox="1"/>
              <p:nvPr/>
            </p:nvSpPr>
            <p:spPr>
              <a:xfrm>
                <a:off x="1185301" y="3554976"/>
                <a:ext cx="18288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单击此处添加标题内容，标题要与内容相符，注意字体大小及文本匹配程度。单击此处添加标题内容，标题要与内容相符。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99BD0952-109A-4B99-BE72-26E6CFE2598C}"/>
              </a:ext>
            </a:extLst>
          </p:cNvPr>
          <p:cNvGrpSpPr/>
          <p:nvPr/>
        </p:nvGrpSpPr>
        <p:grpSpPr>
          <a:xfrm>
            <a:off x="6415001" y="1506409"/>
            <a:ext cx="2159000" cy="4067059"/>
            <a:chOff x="6414933" y="2001359"/>
            <a:chExt cx="2159000" cy="406705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EDF02616-A07A-408E-A475-ED2817F247D2}"/>
                </a:ext>
              </a:extLst>
            </p:cNvPr>
            <p:cNvGrpSpPr/>
            <p:nvPr/>
          </p:nvGrpSpPr>
          <p:grpSpPr>
            <a:xfrm>
              <a:off x="6414933" y="2001359"/>
              <a:ext cx="2159000" cy="4067059"/>
              <a:chOff x="6364133" y="2006594"/>
              <a:chExt cx="2159000" cy="4067059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xmlns="" id="{FF104B27-A191-44DA-912D-B53250B26DBD}"/>
                  </a:ext>
                </a:extLst>
              </p:cNvPr>
              <p:cNvSpPr/>
              <p:nvPr/>
            </p:nvSpPr>
            <p:spPr>
              <a:xfrm>
                <a:off x="6364133" y="2367762"/>
                <a:ext cx="2159000" cy="3705891"/>
              </a:xfrm>
              <a:prstGeom prst="roundRect">
                <a:avLst>
                  <a:gd name="adj" fmla="val 7778"/>
                </a:avLst>
              </a:prstGeom>
              <a:solidFill>
                <a:schemeClr val="bg1"/>
              </a:solidFill>
              <a:ln w="22225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C00000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xmlns="" id="{FBE05D4C-34D4-42E2-B3CA-9BDF8BB6FABC}"/>
                  </a:ext>
                </a:extLst>
              </p:cNvPr>
              <p:cNvGrpSpPr/>
              <p:nvPr/>
            </p:nvGrpSpPr>
            <p:grpSpPr>
              <a:xfrm>
                <a:off x="7092907" y="2006594"/>
                <a:ext cx="677800" cy="677800"/>
                <a:chOff x="7092907" y="1817912"/>
                <a:chExt cx="677800" cy="677800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xmlns="" id="{ABF961A1-8E29-4B5D-B950-AA39F07E8C6A}"/>
                    </a:ext>
                  </a:extLst>
                </p:cNvPr>
                <p:cNvSpPr/>
                <p:nvPr/>
              </p:nvSpPr>
              <p:spPr>
                <a:xfrm>
                  <a:off x="7092907" y="1817912"/>
                  <a:ext cx="677800" cy="677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xmlns="" id="{E0E68A38-823D-485F-8E62-F8F961D93846}"/>
                    </a:ext>
                  </a:extLst>
                </p:cNvPr>
                <p:cNvSpPr txBox="1"/>
                <p:nvPr/>
              </p:nvSpPr>
              <p:spPr>
                <a:xfrm>
                  <a:off x="7220029" y="1890481"/>
                  <a:ext cx="4235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C00000"/>
                      </a:solidFill>
                      <a:cs typeface="+mn-ea"/>
                      <a:sym typeface="+mn-lt"/>
                    </a:rPr>
                    <a:t>叁</a:t>
                  </a:r>
                </a:p>
              </p:txBody>
            </p:sp>
          </p:grp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C1776CC8-4496-4AB3-9839-D0F860482FB6}"/>
                </a:ext>
              </a:extLst>
            </p:cNvPr>
            <p:cNvGrpSpPr/>
            <p:nvPr/>
          </p:nvGrpSpPr>
          <p:grpSpPr>
            <a:xfrm>
              <a:off x="6573475" y="3056964"/>
              <a:ext cx="1828800" cy="2296690"/>
              <a:chOff x="1185301" y="3074168"/>
              <a:chExt cx="1828800" cy="2296690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9AF9E158-2427-40C0-8EE9-A71C3251D92F}"/>
                  </a:ext>
                </a:extLst>
              </p:cNvPr>
              <p:cNvSpPr txBox="1"/>
              <p:nvPr/>
            </p:nvSpPr>
            <p:spPr>
              <a:xfrm>
                <a:off x="1242751" y="3074168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2C38313E-88D9-4D60-BED4-3428E214711F}"/>
                  </a:ext>
                </a:extLst>
              </p:cNvPr>
              <p:cNvSpPr txBox="1"/>
              <p:nvPr/>
            </p:nvSpPr>
            <p:spPr>
              <a:xfrm>
                <a:off x="1185301" y="3554976"/>
                <a:ext cx="18288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单击此处添加标题内容，标题要与内容相符，注意字体大小及文本匹配程度。单击此处添加标题内容，标题要与内容相符。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2884596C-3713-428A-9571-0C919C2389E5}"/>
              </a:ext>
            </a:extLst>
          </p:cNvPr>
          <p:cNvGrpSpPr/>
          <p:nvPr/>
        </p:nvGrpSpPr>
        <p:grpSpPr>
          <a:xfrm>
            <a:off x="9110265" y="1506409"/>
            <a:ext cx="2159000" cy="4067059"/>
            <a:chOff x="9110197" y="2001359"/>
            <a:chExt cx="2159000" cy="4067059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606ED9AF-13A0-4660-B489-E6DEB9EEA7C2}"/>
                </a:ext>
              </a:extLst>
            </p:cNvPr>
            <p:cNvGrpSpPr/>
            <p:nvPr/>
          </p:nvGrpSpPr>
          <p:grpSpPr>
            <a:xfrm>
              <a:off x="9110197" y="2001359"/>
              <a:ext cx="2159000" cy="4067059"/>
              <a:chOff x="9059397" y="2006594"/>
              <a:chExt cx="2159000" cy="4067059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xmlns="" id="{E3CDDD93-D3BB-4144-A805-C974A335219E}"/>
                  </a:ext>
                </a:extLst>
              </p:cNvPr>
              <p:cNvSpPr/>
              <p:nvPr/>
            </p:nvSpPr>
            <p:spPr>
              <a:xfrm>
                <a:off x="9059397" y="2367762"/>
                <a:ext cx="2159000" cy="3705891"/>
              </a:xfrm>
              <a:prstGeom prst="roundRect">
                <a:avLst>
                  <a:gd name="adj" fmla="val 7778"/>
                </a:avLst>
              </a:prstGeom>
              <a:solidFill>
                <a:schemeClr val="bg1"/>
              </a:solidFill>
              <a:ln w="22225">
                <a:gradFill flip="none" rotWithShape="1"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C00000"/>
                    </a:gs>
                    <a:gs pos="100000">
                      <a:srgbClr val="C00000"/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xmlns="" id="{DCDE231E-62DB-4EC7-ACDE-2EBB4A3F73E5}"/>
                  </a:ext>
                </a:extLst>
              </p:cNvPr>
              <p:cNvGrpSpPr/>
              <p:nvPr/>
            </p:nvGrpSpPr>
            <p:grpSpPr>
              <a:xfrm>
                <a:off x="9799997" y="2006594"/>
                <a:ext cx="677800" cy="677800"/>
                <a:chOff x="9799997" y="1817912"/>
                <a:chExt cx="677800" cy="677800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xmlns="" id="{3C8D9947-F0A5-4BBC-B486-B5CB470EC6D0}"/>
                    </a:ext>
                  </a:extLst>
                </p:cNvPr>
                <p:cNvSpPr/>
                <p:nvPr/>
              </p:nvSpPr>
              <p:spPr>
                <a:xfrm>
                  <a:off x="9799997" y="1817912"/>
                  <a:ext cx="677800" cy="677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xmlns="" id="{55460FAB-8DFC-40DC-8B4B-104ABBAC1A9F}"/>
                    </a:ext>
                  </a:extLst>
                </p:cNvPr>
                <p:cNvSpPr txBox="1"/>
                <p:nvPr/>
              </p:nvSpPr>
              <p:spPr>
                <a:xfrm>
                  <a:off x="9922845" y="1890481"/>
                  <a:ext cx="4235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C00000"/>
                      </a:solidFill>
                      <a:cs typeface="+mn-ea"/>
                      <a:sym typeface="+mn-lt"/>
                    </a:rPr>
                    <a:t>肆</a:t>
                  </a:r>
                </a:p>
              </p:txBody>
            </p:sp>
          </p:grp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831A2B1F-F291-4F39-BB3C-58BAA9C79917}"/>
                </a:ext>
              </a:extLst>
            </p:cNvPr>
            <p:cNvGrpSpPr/>
            <p:nvPr/>
          </p:nvGrpSpPr>
          <p:grpSpPr>
            <a:xfrm>
              <a:off x="9265462" y="3056964"/>
              <a:ext cx="1828800" cy="2296690"/>
              <a:chOff x="1185301" y="3074168"/>
              <a:chExt cx="1828800" cy="229669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8833EEDD-F1A7-4CB3-A6ED-75BB4D8B7EBF}"/>
                  </a:ext>
                </a:extLst>
              </p:cNvPr>
              <p:cNvSpPr txBox="1"/>
              <p:nvPr/>
            </p:nvSpPr>
            <p:spPr>
              <a:xfrm>
                <a:off x="1242751" y="3074168"/>
                <a:ext cx="171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A2B48E68-6935-4891-A245-465E705B7A33}"/>
                  </a:ext>
                </a:extLst>
              </p:cNvPr>
              <p:cNvSpPr txBox="1"/>
              <p:nvPr/>
            </p:nvSpPr>
            <p:spPr>
              <a:xfrm>
                <a:off x="1185301" y="3554976"/>
                <a:ext cx="18288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单击此处添加标题内容，标题要与内容相符，注意字体大小及文本匹配程度。单击此处添加标题内容，标题要与内容相符。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97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6">
        <p:random/>
      </p:transition>
    </mc:Choice>
    <mc:Fallback xmlns="">
      <p:transition spd="slow" advTm="11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A8636C-C8E6-4F47-A789-53286BBB3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7FCCA5-9000-4461-AA94-2E6E6C4B7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68696" y="0"/>
            <a:ext cx="4176464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2E730E-AA0C-4A7E-9D67-28EC7CCF0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151" y="33648"/>
            <a:ext cx="2654625" cy="117461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B68797A-8FA3-4E9D-A37A-FAFB0C10E3D7}"/>
              </a:ext>
            </a:extLst>
          </p:cNvPr>
          <p:cNvGrpSpPr/>
          <p:nvPr/>
        </p:nvGrpSpPr>
        <p:grpSpPr>
          <a:xfrm>
            <a:off x="10920536" y="5373216"/>
            <a:ext cx="1008112" cy="1274514"/>
            <a:chOff x="263352" y="159604"/>
            <a:chExt cx="1008112" cy="127451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F040317-79F8-4E56-99E1-1AAE8602A2C1}"/>
                </a:ext>
              </a:extLst>
            </p:cNvPr>
            <p:cNvSpPr txBox="1"/>
            <p:nvPr/>
          </p:nvSpPr>
          <p:spPr>
            <a:xfrm>
              <a:off x="263352" y="15960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不忘初心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8D70E15-14B1-44F8-A52A-301003F97985}"/>
                </a:ext>
              </a:extLst>
            </p:cNvPr>
            <p:cNvSpPr txBox="1"/>
            <p:nvPr/>
          </p:nvSpPr>
          <p:spPr>
            <a:xfrm>
              <a:off x="263352" y="49815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牢记使命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A4BCCE3-DF1F-4DEB-B056-3B6A9FC51EB6}"/>
                </a:ext>
              </a:extLst>
            </p:cNvPr>
            <p:cNvSpPr txBox="1"/>
            <p:nvPr/>
          </p:nvSpPr>
          <p:spPr>
            <a:xfrm>
              <a:off x="287934" y="764704"/>
              <a:ext cx="98353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500" spc="200" dirty="0">
                  <a:solidFill>
                    <a:srgbClr val="F6D1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DON'T FORGET THE ORIGINAL HEART AND REMEMBER THE MISSION</a:t>
              </a:r>
              <a:endParaRPr lang="zh-CN" altLang="en-US" sz="500" spc="2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153332A-CFC4-4560-8799-FDE346A49E0A}"/>
              </a:ext>
            </a:extLst>
          </p:cNvPr>
          <p:cNvSpPr txBox="1"/>
          <p:nvPr/>
        </p:nvSpPr>
        <p:spPr>
          <a:xfrm>
            <a:off x="3419364" y="184482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6D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cs typeface="+mn-ea"/>
                <a:sym typeface="+mn-lt"/>
              </a:rPr>
              <a:t>PART 02</a:t>
            </a:r>
            <a:endParaRPr lang="zh-CN" altLang="en-US" sz="8000" dirty="0">
              <a:solidFill>
                <a:srgbClr val="F6D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5F49EAB-576C-4362-8958-9BA84CF2C59A}"/>
              </a:ext>
            </a:extLst>
          </p:cNvPr>
          <p:cNvGrpSpPr/>
          <p:nvPr/>
        </p:nvGrpSpPr>
        <p:grpSpPr>
          <a:xfrm>
            <a:off x="4199836" y="3429000"/>
            <a:ext cx="7556354" cy="1077217"/>
            <a:chOff x="4190031" y="3481586"/>
            <a:chExt cx="7556354" cy="107721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D15ABFD-2C0A-4826-B5D9-AF6E9F70E8E0}"/>
                </a:ext>
              </a:extLst>
            </p:cNvPr>
            <p:cNvSpPr txBox="1"/>
            <p:nvPr/>
          </p:nvSpPr>
          <p:spPr>
            <a:xfrm>
              <a:off x="4190031" y="3481586"/>
              <a:ext cx="69465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活动内容预期效果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77686E6-D0E1-4A17-8217-C3A59774E7F6}"/>
                </a:ext>
              </a:extLst>
            </p:cNvPr>
            <p:cNvSpPr txBox="1"/>
            <p:nvPr/>
          </p:nvSpPr>
          <p:spPr>
            <a:xfrm>
              <a:off x="4223792" y="4297193"/>
              <a:ext cx="7522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THE ORIGIN OF THE FOUNDING PARTY FESTIVAL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56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4">
        <p:random/>
      </p:transition>
    </mc:Choice>
    <mc:Fallback xmlns="">
      <p:transition spd="slow" advTm="13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3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1|0.4|0.3|0.2|0.2|0.2|0.2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5|0.2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1|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1|0.2|0.2|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1|0.1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3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7|0.2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2zcppt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2088</Words>
  <Application>Microsoft Office PowerPoint</Application>
  <PresentationFormat>宽屏</PresentationFormat>
  <Paragraphs>257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三极春联字体简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18</cp:revision>
  <dcterms:created xsi:type="dcterms:W3CDTF">2021-07-28T02:33:43Z</dcterms:created>
  <dcterms:modified xsi:type="dcterms:W3CDTF">2023-05-22T01:13:30Z</dcterms:modified>
</cp:coreProperties>
</file>