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7104063" cy="10234613"/>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DCB4476-BECA-453B-A946-71B559D9FB63}" type="datetimeFigureOut">
              <a:rPr lang="zh-CN" altLang="en-US" smtClean="0"/>
              <a:t>2023/5/20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AF5CAC7-3BFF-46E5-A367-ED613CB2D027}" type="slidenum">
              <a:rPr lang="zh-CN" altLang="en-US" smtClean="0"/>
              <a:t>‹#›</a:t>
            </a:fld>
            <a:endParaRPr lang="zh-CN" altLang="en-US"/>
          </a:p>
        </p:txBody>
      </p:sp>
    </p:spTree>
    <p:extLst>
      <p:ext uri="{BB962C8B-B14F-4D97-AF65-F5344CB8AC3E}">
        <p14:creationId xmlns:p14="http://schemas.microsoft.com/office/powerpoint/2010/main" val="164889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1</a:t>
            </a:fld>
            <a:endParaRPr lang="zh-CN" altLang="en-US"/>
          </a:p>
        </p:txBody>
      </p:sp>
    </p:spTree>
    <p:extLst>
      <p:ext uri="{BB962C8B-B14F-4D97-AF65-F5344CB8AC3E}">
        <p14:creationId xmlns:p14="http://schemas.microsoft.com/office/powerpoint/2010/main" val="2275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10</a:t>
            </a:fld>
            <a:endParaRPr lang="zh-CN" altLang="en-US"/>
          </a:p>
        </p:txBody>
      </p:sp>
    </p:spTree>
    <p:extLst>
      <p:ext uri="{BB962C8B-B14F-4D97-AF65-F5344CB8AC3E}">
        <p14:creationId xmlns:p14="http://schemas.microsoft.com/office/powerpoint/2010/main" val="258556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11</a:t>
            </a:fld>
            <a:endParaRPr lang="zh-CN" altLang="en-US"/>
          </a:p>
        </p:txBody>
      </p:sp>
    </p:spTree>
    <p:extLst>
      <p:ext uri="{BB962C8B-B14F-4D97-AF65-F5344CB8AC3E}">
        <p14:creationId xmlns:p14="http://schemas.microsoft.com/office/powerpoint/2010/main" val="111807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12</a:t>
            </a:fld>
            <a:endParaRPr lang="zh-CN" altLang="en-US"/>
          </a:p>
        </p:txBody>
      </p:sp>
    </p:spTree>
    <p:extLst>
      <p:ext uri="{BB962C8B-B14F-4D97-AF65-F5344CB8AC3E}">
        <p14:creationId xmlns:p14="http://schemas.microsoft.com/office/powerpoint/2010/main" val="196278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696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2</a:t>
            </a:fld>
            <a:endParaRPr lang="zh-CN" altLang="en-US"/>
          </a:p>
        </p:txBody>
      </p:sp>
    </p:spTree>
    <p:extLst>
      <p:ext uri="{BB962C8B-B14F-4D97-AF65-F5344CB8AC3E}">
        <p14:creationId xmlns:p14="http://schemas.microsoft.com/office/powerpoint/2010/main" val="348593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3</a:t>
            </a:fld>
            <a:endParaRPr lang="zh-CN" altLang="en-US"/>
          </a:p>
        </p:txBody>
      </p:sp>
    </p:spTree>
    <p:extLst>
      <p:ext uri="{BB962C8B-B14F-4D97-AF65-F5344CB8AC3E}">
        <p14:creationId xmlns:p14="http://schemas.microsoft.com/office/powerpoint/2010/main" val="74528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4</a:t>
            </a:fld>
            <a:endParaRPr lang="zh-CN" altLang="en-US"/>
          </a:p>
        </p:txBody>
      </p:sp>
    </p:spTree>
    <p:extLst>
      <p:ext uri="{BB962C8B-B14F-4D97-AF65-F5344CB8AC3E}">
        <p14:creationId xmlns:p14="http://schemas.microsoft.com/office/powerpoint/2010/main" val="20126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5</a:t>
            </a:fld>
            <a:endParaRPr lang="zh-CN" altLang="en-US"/>
          </a:p>
        </p:txBody>
      </p:sp>
    </p:spTree>
    <p:extLst>
      <p:ext uri="{BB962C8B-B14F-4D97-AF65-F5344CB8AC3E}">
        <p14:creationId xmlns:p14="http://schemas.microsoft.com/office/powerpoint/2010/main" val="6564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AF5CAC7-3BFF-46E5-A367-ED613CB2D027}" type="slidenum">
              <a:rPr lang="zh-CN" altLang="en-US" smtClean="0"/>
              <a:t>6</a:t>
            </a:fld>
            <a:endParaRPr lang="zh-CN" altLang="en-US"/>
          </a:p>
        </p:txBody>
      </p:sp>
    </p:spTree>
    <p:extLst>
      <p:ext uri="{BB962C8B-B14F-4D97-AF65-F5344CB8AC3E}">
        <p14:creationId xmlns:p14="http://schemas.microsoft.com/office/powerpoint/2010/main" val="149081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7</a:t>
            </a:fld>
            <a:endParaRPr lang="zh-CN" altLang="en-US"/>
          </a:p>
        </p:txBody>
      </p:sp>
    </p:spTree>
    <p:extLst>
      <p:ext uri="{BB962C8B-B14F-4D97-AF65-F5344CB8AC3E}">
        <p14:creationId xmlns:p14="http://schemas.microsoft.com/office/powerpoint/2010/main" val="211720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8</a:t>
            </a:fld>
            <a:endParaRPr lang="zh-CN" altLang="en-US"/>
          </a:p>
        </p:txBody>
      </p:sp>
    </p:spTree>
    <p:extLst>
      <p:ext uri="{BB962C8B-B14F-4D97-AF65-F5344CB8AC3E}">
        <p14:creationId xmlns:p14="http://schemas.microsoft.com/office/powerpoint/2010/main" val="385632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5CAC7-3BFF-46E5-A367-ED613CB2D027}" type="slidenum">
              <a:rPr lang="zh-CN" altLang="en-US" smtClean="0"/>
              <a:t>9</a:t>
            </a:fld>
            <a:endParaRPr lang="zh-CN" altLang="en-US"/>
          </a:p>
        </p:txBody>
      </p:sp>
    </p:spTree>
    <p:extLst>
      <p:ext uri="{BB962C8B-B14F-4D97-AF65-F5344CB8AC3E}">
        <p14:creationId xmlns:p14="http://schemas.microsoft.com/office/powerpoint/2010/main" val="404127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37187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653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448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756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0280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8232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5193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48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489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554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0821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5848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3076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762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5">
            <a:extLst>
              <a:ext uri="{FF2B5EF4-FFF2-40B4-BE49-F238E27FC236}">
                <a16:creationId xmlns:a16="http://schemas.microsoft.com/office/drawing/2014/main" xmlns:p14="http://schemas.microsoft.com/office/powerpoint/2010/main" xmlns="" id="{78438992-94EF-9E67-5D75-13CF8CCB74B3}"/>
              </a:ext>
            </a:extLst>
          </p:cNvPr>
          <p:cNvSpPr txBox="1"/>
          <p:nvPr userDrawn="1"/>
        </p:nvSpPr>
        <p:spPr>
          <a:xfrm>
            <a:off x="769641" y="6739570"/>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节日</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a:t>
            </a:r>
            <a:r>
              <a:rPr lang="en-US" altLang="zh-CN" sz="100" dirty="0" smtClean="0">
                <a:solidFill>
                  <a:prstClr val="black"/>
                </a:solidFill>
                <a:latin typeface="微软雅黑" panose="020B0503020204020204" pitchFamily="34" charset="-122"/>
              </a:rPr>
              <a:t>www.ypppt.com/jieri</a:t>
            </a:r>
            <a:r>
              <a:rPr lang="en-US" altLang="zh-CN" sz="100" dirty="0">
                <a:solidFill>
                  <a:prstClr val="black"/>
                </a:solidFill>
                <a:latin typeface="微软雅黑" panose="020B0503020204020204" pitchFamily="34" charset="-122"/>
              </a:rPr>
              <a:t>/</a:t>
            </a:r>
          </a:p>
        </p:txBody>
      </p:sp>
    </p:spTree>
    <p:extLst>
      <p:ext uri="{BB962C8B-B14F-4D97-AF65-F5344CB8AC3E}">
        <p14:creationId xmlns:p14="http://schemas.microsoft.com/office/powerpoint/2010/main" val="143135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2023/5/20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86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37417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
          <p:cNvPicPr>
            <a:picLocks noChangeAspect="1"/>
          </p:cNvPicPr>
          <p:nvPr/>
        </p:nvPicPr>
        <p:blipFill>
          <a:blip r:embed="rId3"/>
          <a:stretch>
            <a:fillRect/>
          </a:stretch>
        </p:blipFill>
        <p:spPr>
          <a:xfrm>
            <a:off x="-26670" y="-2540"/>
            <a:ext cx="12237720" cy="6863715"/>
          </a:xfrm>
          <a:prstGeom prst="rect">
            <a:avLst/>
          </a:prstGeom>
        </p:spPr>
      </p:pic>
      <p:pic>
        <p:nvPicPr>
          <p:cNvPr id="4" name="图片 3" descr="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24770" y="622935"/>
            <a:ext cx="1380490" cy="153225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725" y="-340360"/>
            <a:ext cx="2415540" cy="2623185"/>
          </a:xfrm>
          <a:prstGeom prst="rect">
            <a:avLst/>
          </a:prstGeom>
        </p:spPr>
      </p:pic>
      <p:pic>
        <p:nvPicPr>
          <p:cNvPr id="6" name="图片 5" descr="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1525" y="4912360"/>
            <a:ext cx="3683635" cy="1948815"/>
          </a:xfrm>
          <a:prstGeom prst="rect">
            <a:avLst/>
          </a:prstGeom>
        </p:spPr>
      </p:pic>
      <p:pic>
        <p:nvPicPr>
          <p:cNvPr id="7" name="图片 6" descr="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31975" y="1167130"/>
            <a:ext cx="8492490" cy="2686685"/>
          </a:xfrm>
          <a:prstGeom prst="rect">
            <a:avLst/>
          </a:prstGeom>
        </p:spPr>
      </p:pic>
      <p:sp>
        <p:nvSpPr>
          <p:cNvPr id="25" name="矩形 24"/>
          <p:cNvSpPr/>
          <p:nvPr/>
        </p:nvSpPr>
        <p:spPr>
          <a:xfrm>
            <a:off x="2397599" y="4115418"/>
            <a:ext cx="7459762" cy="613694"/>
          </a:xfrm>
          <a:prstGeom prst="rect">
            <a:avLst/>
          </a:prstGeom>
        </p:spPr>
        <p:txBody>
          <a:bodyPr wrap="square">
            <a:spAutoFit/>
          </a:bodyPr>
          <a:lstStyle/>
          <a:p>
            <a:pPr algn="ctr">
              <a:lnSpc>
                <a:spcPct val="150000"/>
              </a:lnSpc>
            </a:pPr>
            <a:r>
              <a:rPr lang="en-US" altLang="zh-CN" sz="1200" spc="300" noProof="1">
                <a:gradFill>
                  <a:gsLst>
                    <a:gs pos="0">
                      <a:srgbClr val="E30000"/>
                    </a:gs>
                    <a:gs pos="100000">
                      <a:srgbClr val="760303"/>
                    </a:gs>
                  </a:gsLst>
                  <a:lin ang="5400000" scaled="0"/>
                </a:gradFill>
                <a:cs typeface="+mn-ea"/>
                <a:sym typeface="+mn-lt"/>
              </a:rPr>
              <a:t>Lorem Ipsum Dolor Sit Er Elit Lamet, Consectetaur Cillium Adipisicing Pecu, Sed Do Eiusmod Tempor</a:t>
            </a:r>
          </a:p>
        </p:txBody>
      </p:sp>
      <p:sp>
        <p:nvSpPr>
          <p:cNvPr id="26" name="文本框 25"/>
          <p:cNvSpPr txBox="1"/>
          <p:nvPr/>
        </p:nvSpPr>
        <p:spPr>
          <a:xfrm>
            <a:off x="2397599" y="3742027"/>
            <a:ext cx="8341838" cy="521970"/>
          </a:xfrm>
          <a:prstGeom prst="rect">
            <a:avLst/>
          </a:prstGeom>
          <a:noFill/>
        </p:spPr>
        <p:txBody>
          <a:bodyPr wrap="square" rtlCol="0">
            <a:spAutoFit/>
          </a:bodyPr>
          <a:lstStyle/>
          <a:p>
            <a:pPr algn="ctr"/>
            <a:r>
              <a:rPr lang="zh-CN" altLang="en-US" sz="2800" spc="5000" dirty="0">
                <a:gradFill>
                  <a:gsLst>
                    <a:gs pos="0">
                      <a:srgbClr val="E30000"/>
                    </a:gs>
                    <a:gs pos="100000">
                      <a:srgbClr val="760303"/>
                    </a:gs>
                  </a:gsLst>
                  <a:lin ang="5400000" scaled="0"/>
                </a:gradFill>
                <a:cs typeface="+mn-ea"/>
                <a:sym typeface="+mn-lt"/>
              </a:rPr>
              <a:t>国庆节贺卡模板</a:t>
            </a:r>
          </a:p>
        </p:txBody>
      </p:sp>
    </p:spTree>
  </p:cSld>
  <p:clrMapOvr>
    <a:masterClrMapping/>
  </p:clrMapOvr>
  <mc:AlternateContent xmlns:mc="http://schemas.openxmlformats.org/markup-compatibility/2006" xmlns:p14="http://schemas.microsoft.com/office/powerpoint/2010/main">
    <mc:Choice Requires="p14">
      <p:transition spd="slow" p14:dur="4000" advTm="2223">
        <p14:vortex dir="r"/>
      </p:transition>
    </mc:Choice>
    <mc:Fallback xmlns:a14="http://schemas.microsoft.com/office/drawing/2010/main" xmlns="">
      <p:transition spd="slow" advTm="22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extLst mod="1">
    <p:ext uri="{E180D4A7-C9FB-4DFB-919C-405C955672EB}">
      <p14:showEvtLst xmlns:p14="http://schemas.microsoft.com/office/powerpoint/2010/main">
        <p14:playEvt time="33"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1" y="0"/>
            <a:ext cx="6058142" cy="4171950"/>
          </a:xfrm>
          <a:prstGeom prst="rect">
            <a:avLst/>
          </a:prstGeom>
        </p:spPr>
      </p:pic>
      <p:grpSp>
        <p:nvGrpSpPr>
          <p:cNvPr id="12" name="组合 11"/>
          <p:cNvGrpSpPr/>
          <p:nvPr/>
        </p:nvGrpSpPr>
        <p:grpSpPr>
          <a:xfrm>
            <a:off x="5984860" y="1856944"/>
            <a:ext cx="5355312" cy="3144113"/>
            <a:chOff x="5984860" y="1856944"/>
            <a:chExt cx="5355312" cy="3144113"/>
          </a:xfrm>
        </p:grpSpPr>
        <p:sp>
          <p:nvSpPr>
            <p:cNvPr id="3" name="矩形 2"/>
            <p:cNvSpPr/>
            <p:nvPr/>
          </p:nvSpPr>
          <p:spPr>
            <a:xfrm>
              <a:off x="5984860" y="1856944"/>
              <a:ext cx="5355312" cy="3144113"/>
            </a:xfrm>
            <a:prstGeom prst="rect">
              <a:avLst/>
            </a:prstGeom>
          </p:spPr>
          <p:txBody>
            <a:bodyPr vert="eaVert" wrap="square">
              <a:spAutoFit/>
            </a:bodyPr>
            <a:lstStyle/>
            <a:p>
              <a:pPr>
                <a:lnSpc>
                  <a:spcPct val="200000"/>
                </a:lnSpc>
              </a:pPr>
              <a:r>
                <a:rPr lang="zh-CN" altLang="en-US" sz="2400" spc="600" dirty="0">
                  <a:gradFill>
                    <a:gsLst>
                      <a:gs pos="0">
                        <a:srgbClr val="E30000"/>
                      </a:gs>
                      <a:gs pos="100000">
                        <a:srgbClr val="760303"/>
                      </a:gs>
                    </a:gsLst>
                    <a:lin ang="5400000" scaled="0"/>
                  </a:gradFill>
                  <a:cs typeface="+mn-ea"/>
                  <a:sym typeface="+mn-lt"/>
                </a:rPr>
                <a:t>十月，良辰美景；国庆，佳节喜庆；短信，传递真情，祝福，浪漫温馨；快乐，如影随形；幸福，必须肯定。祝：国庆节快乐！</a:t>
              </a:r>
            </a:p>
          </p:txBody>
        </p:sp>
        <p:cxnSp>
          <p:nvCxnSpPr>
            <p:cNvPr id="6" name="直接连接符 5"/>
            <p:cNvCxnSpPr/>
            <p:nvPr/>
          </p:nvCxnSpPr>
          <p:spPr>
            <a:xfrm>
              <a:off x="1043940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70788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7636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24484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1332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78180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738">
        <p15:prstTrans prst="wind"/>
      </p:transition>
    </mc:Choice>
    <mc:Fallback xmlns:p14="http://schemas.microsoft.com/office/powerpoint/2010/main" xmlns:a14="http://schemas.microsoft.com/office/drawing/2010/main" xmlns="">
      <p:transition spd="slow" advTm="17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7924" y="2028825"/>
            <a:ext cx="6093976" cy="3328988"/>
            <a:chOff x="1487924" y="2028825"/>
            <a:chExt cx="6093976" cy="3328988"/>
          </a:xfrm>
        </p:grpSpPr>
        <p:sp>
          <p:nvSpPr>
            <p:cNvPr id="3" name="矩形 2"/>
            <p:cNvSpPr/>
            <p:nvPr/>
          </p:nvSpPr>
          <p:spPr>
            <a:xfrm>
              <a:off x="1487924" y="2028825"/>
              <a:ext cx="6093976" cy="3328988"/>
            </a:xfrm>
            <a:prstGeom prst="rect">
              <a:avLst/>
            </a:prstGeom>
          </p:spPr>
          <p:txBody>
            <a:bodyPr vert="eaVert" wrap="square">
              <a:spAutoFit/>
            </a:bodyPr>
            <a:lstStyle/>
            <a:p>
              <a:pPr>
                <a:lnSpc>
                  <a:spcPct val="200000"/>
                </a:lnSpc>
              </a:pPr>
              <a:r>
                <a:rPr lang="zh-CN" altLang="en-US" sz="2400" spc="600" dirty="0">
                  <a:gradFill>
                    <a:gsLst>
                      <a:gs pos="0">
                        <a:srgbClr val="E30000"/>
                      </a:gs>
                      <a:gs pos="100000">
                        <a:srgbClr val="760303"/>
                      </a:gs>
                    </a:gsLst>
                    <a:lin ang="5400000" scaled="0"/>
                  </a:gradFill>
                  <a:cs typeface="+mn-ea"/>
                  <a:sym typeface="+mn-lt"/>
                </a:rPr>
                <a:t>摘一千颗星星照亮您的前程;种一千朵玫瑰陶醉您的心情;折一千只纸鹤放飞您的欢乐;找一千种理由让您幸福安宁;说一千个句子祝您国庆团圆喜庆！</a:t>
              </a:r>
            </a:p>
          </p:txBody>
        </p:sp>
        <p:cxnSp>
          <p:nvCxnSpPr>
            <p:cNvPr id="5" name="直接连接符 4"/>
            <p:cNvCxnSpPr/>
            <p:nvPr/>
          </p:nvCxnSpPr>
          <p:spPr>
            <a:xfrm>
              <a:off x="66675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93598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0446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7294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4142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0099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860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487924"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2913" y="1843950"/>
            <a:ext cx="6648450" cy="2171700"/>
          </a:xfrm>
          <a:prstGeom prst="rect">
            <a:avLst/>
          </a:prstGeom>
        </p:spPr>
      </p:pic>
      <p:pic>
        <p:nvPicPr>
          <p:cNvPr id="14" name="图片 13" descr="E:\素材\国庆\34fabd5e9304c7e2215332c7c40b6251.png34fabd5e9304c7e2215332c7c40b6251"/>
          <p:cNvPicPr>
            <a:picLocks noChangeAspect="1"/>
          </p:cNvPicPr>
          <p:nvPr/>
        </p:nvPicPr>
        <p:blipFill rotWithShape="1">
          <a:blip r:embed="rId4"/>
          <a:srcRect/>
          <a:stretch>
            <a:fillRect/>
          </a:stretch>
        </p:blipFill>
        <p:spPr>
          <a:xfrm flipH="1">
            <a:off x="7820660" y="3264535"/>
            <a:ext cx="4388485" cy="35934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15">
        <p15:prstTrans prst="wind"/>
      </p:transition>
    </mc:Choice>
    <mc:Fallback xmlns:p14="http://schemas.microsoft.com/office/powerpoint/2010/main" xmlns:a14="http://schemas.microsoft.com/office/drawing/2010/main" xmlns="">
      <p:transition spd="slow" advTm="18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
          <p:cNvPicPr>
            <a:picLocks noChangeAspect="1"/>
          </p:cNvPicPr>
          <p:nvPr/>
        </p:nvPicPr>
        <p:blipFill>
          <a:blip r:embed="rId3"/>
          <a:stretch>
            <a:fillRect/>
          </a:stretch>
        </p:blipFill>
        <p:spPr>
          <a:xfrm>
            <a:off x="-26670" y="-2540"/>
            <a:ext cx="12237720" cy="6863715"/>
          </a:xfrm>
          <a:prstGeom prst="rect">
            <a:avLst/>
          </a:prstGeom>
        </p:spPr>
      </p:pic>
      <p:pic>
        <p:nvPicPr>
          <p:cNvPr id="4" name="图片 3" descr="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24770" y="622935"/>
            <a:ext cx="1380490" cy="153225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725" y="-340360"/>
            <a:ext cx="2415540" cy="2623185"/>
          </a:xfrm>
          <a:prstGeom prst="rect">
            <a:avLst/>
          </a:prstGeom>
        </p:spPr>
      </p:pic>
      <p:pic>
        <p:nvPicPr>
          <p:cNvPr id="6" name="图片 5" descr="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1525" y="4912360"/>
            <a:ext cx="3683635" cy="1948815"/>
          </a:xfrm>
          <a:prstGeom prst="rect">
            <a:avLst/>
          </a:prstGeom>
        </p:spPr>
      </p:pic>
      <p:sp>
        <p:nvSpPr>
          <p:cNvPr id="13" name="文本框 12"/>
          <p:cNvSpPr txBox="1"/>
          <p:nvPr/>
        </p:nvSpPr>
        <p:spPr>
          <a:xfrm>
            <a:off x="1536382" y="1564468"/>
            <a:ext cx="9286875" cy="2215991"/>
          </a:xfrm>
          <a:prstGeom prst="rect">
            <a:avLst/>
          </a:prstGeom>
          <a:noFill/>
        </p:spPr>
        <p:txBody>
          <a:bodyPr wrap="square" rtlCol="0">
            <a:spAutoFit/>
          </a:bodyPr>
          <a:lstStyle/>
          <a:p>
            <a:pPr algn="ctr"/>
            <a:r>
              <a:rPr lang="zh-CN" altLang="en-US" sz="13800" spc="60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ea"/>
                <a:sym typeface="+mn-lt"/>
              </a:rPr>
              <a:t>合家欢乐</a:t>
            </a:r>
          </a:p>
        </p:txBody>
      </p:sp>
      <p:sp>
        <p:nvSpPr>
          <p:cNvPr id="25" name="矩形 24"/>
          <p:cNvSpPr/>
          <p:nvPr/>
        </p:nvSpPr>
        <p:spPr>
          <a:xfrm>
            <a:off x="2481419" y="3975083"/>
            <a:ext cx="7459762" cy="613694"/>
          </a:xfrm>
          <a:prstGeom prst="rect">
            <a:avLst/>
          </a:prstGeom>
        </p:spPr>
        <p:txBody>
          <a:bodyPr wrap="square">
            <a:spAutoFit/>
          </a:bodyPr>
          <a:lstStyle/>
          <a:p>
            <a:pPr algn="ctr">
              <a:lnSpc>
                <a:spcPct val="150000"/>
              </a:lnSpc>
            </a:pPr>
            <a:r>
              <a:rPr lang="en-US" altLang="zh-CN" sz="1200" spc="300" noProof="1">
                <a:gradFill>
                  <a:gsLst>
                    <a:gs pos="0">
                      <a:srgbClr val="E30000"/>
                    </a:gs>
                    <a:gs pos="100000">
                      <a:srgbClr val="760303"/>
                    </a:gs>
                  </a:gsLst>
                  <a:lin ang="5400000" scaled="0"/>
                </a:gradFill>
                <a:cs typeface="+mn-ea"/>
                <a:sym typeface="+mn-lt"/>
              </a:rPr>
              <a:t>Lorem Ipsum Dolor Sit Er Elit Lamet, Consectetaur Cillium Adipisicing Pecu, Sed Do Eiusmod Tempor</a:t>
            </a:r>
          </a:p>
        </p:txBody>
      </p:sp>
      <p:sp>
        <p:nvSpPr>
          <p:cNvPr id="26" name="文本框 25"/>
          <p:cNvSpPr txBox="1"/>
          <p:nvPr/>
        </p:nvSpPr>
        <p:spPr>
          <a:xfrm>
            <a:off x="2481419" y="3475962"/>
            <a:ext cx="8341838" cy="521970"/>
          </a:xfrm>
          <a:prstGeom prst="rect">
            <a:avLst/>
          </a:prstGeom>
          <a:noFill/>
        </p:spPr>
        <p:txBody>
          <a:bodyPr wrap="square" rtlCol="0">
            <a:spAutoFit/>
          </a:bodyPr>
          <a:lstStyle/>
          <a:p>
            <a:pPr algn="ctr"/>
            <a:r>
              <a:rPr lang="zh-CN" altLang="en-US" sz="2800" spc="5000" dirty="0">
                <a:gradFill>
                  <a:gsLst>
                    <a:gs pos="0">
                      <a:srgbClr val="E30000"/>
                    </a:gs>
                    <a:gs pos="100000">
                      <a:srgbClr val="760303"/>
                    </a:gs>
                  </a:gsLst>
                  <a:lin ang="5400000" scaled="0"/>
                </a:gradFill>
                <a:cs typeface="+mn-ea"/>
                <a:sym typeface="+mn-lt"/>
              </a:rPr>
              <a:t>国庆节贺卡模板</a:t>
            </a:r>
          </a:p>
        </p:txBody>
      </p:sp>
    </p:spTree>
  </p:cSld>
  <p:clrMapOvr>
    <a:masterClrMapping/>
  </p:clrMapOvr>
  <mc:AlternateContent xmlns:mc="http://schemas.openxmlformats.org/markup-compatibility/2006" xmlns:p14="http://schemas.microsoft.com/office/powerpoint/2010/main">
    <mc:Choice Requires="p14">
      <p:transition spd="slow" p14:dur="4000" advTm="2901">
        <p14:vortex dir="r"/>
      </p:transition>
    </mc:Choice>
    <mc:Fallback xmlns:a14="http://schemas.microsoft.com/office/drawing/2010/main" xmlns="">
      <p:transition spd="slow" advTm="29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500" autoRev="1" fill="hold">
                                          <p:stCondLst>
                                            <p:cond delay="0"/>
                                          </p:stCondLst>
                                        </p:cTn>
                                        <p:tgtEl>
                                          <p:spTgt spid="13"/>
                                        </p:tgtEl>
                                        <p:attrNameLst>
                                          <p:attrName>ppt_w</p:attrName>
                                        </p:attrNameLst>
                                      </p:cBhvr>
                                    </p:anim>
                                    <p:anim by="(#ppt_w*0.50)" calcmode="lin" valueType="num">
                                      <p:cBhvr>
                                        <p:cTn id="21" dur="500" decel="50000" autoRev="1" fill="hold">
                                          <p:stCondLst>
                                            <p:cond delay="0"/>
                                          </p:stCondLst>
                                        </p:cTn>
                                        <p:tgtEl>
                                          <p:spTgt spid="13"/>
                                        </p:tgtEl>
                                        <p:attrNameLst>
                                          <p:attrName>ppt_x</p:attrName>
                                        </p:attrNameLst>
                                      </p:cBhvr>
                                    </p:anim>
                                    <p:anim from="(-#ppt_h/2)" to="(#ppt_y)" calcmode="lin" valueType="num">
                                      <p:cBhvr>
                                        <p:cTn id="22" dur="1000" fill="hold">
                                          <p:stCondLst>
                                            <p:cond delay="0"/>
                                          </p:stCondLst>
                                        </p:cTn>
                                        <p:tgtEl>
                                          <p:spTgt spid="13"/>
                                        </p:tgtEl>
                                        <p:attrNameLst>
                                          <p:attrName>ppt_y</p:attrName>
                                        </p:attrNameLst>
                                      </p:cBhvr>
                                    </p:anim>
                                    <p:animRot by="21600000">
                                      <p:cBhvr>
                                        <p:cTn id="23" dur="1000" fill="hold">
                                          <p:stCondLst>
                                            <p:cond delay="0"/>
                                          </p:stCondLst>
                                        </p:cTn>
                                        <p:tgtEl>
                                          <p:spTgt spid="13"/>
                                        </p:tgtEl>
                                        <p:attrNameLst>
                                          <p:attrName>r</p:attrName>
                                        </p:attrNameLst>
                                      </p:cBhvr>
                                    </p:animRot>
                                  </p:childTnLst>
                                </p:cTn>
                              </p:par>
                            </p:childTnLst>
                          </p:cTn>
                        </p:par>
                        <p:par>
                          <p:cTn id="24" fill="hold">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644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061061" y="475430"/>
            <a:ext cx="3800475" cy="1464832"/>
          </a:xfrm>
          <a:prstGeom prst="rect">
            <a:avLst/>
          </a:prstGeom>
        </p:spPr>
      </p:pic>
      <p:pic>
        <p:nvPicPr>
          <p:cNvPr id="24" name="图片 23"/>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71450" y="5126468"/>
            <a:ext cx="3800475" cy="1464832"/>
          </a:xfrm>
          <a:prstGeom prst="rect">
            <a:avLst/>
          </a:prstGeom>
        </p:spPr>
      </p:pic>
      <p:grpSp>
        <p:nvGrpSpPr>
          <p:cNvPr id="43" name="组合 42"/>
          <p:cNvGrpSpPr/>
          <p:nvPr/>
        </p:nvGrpSpPr>
        <p:grpSpPr>
          <a:xfrm>
            <a:off x="1541162" y="1482955"/>
            <a:ext cx="9646887" cy="3892091"/>
            <a:chOff x="1448739" y="1416985"/>
            <a:chExt cx="9646887" cy="3892091"/>
          </a:xfrm>
        </p:grpSpPr>
        <p:sp>
          <p:nvSpPr>
            <p:cNvPr id="25" name="文本框 24"/>
            <p:cNvSpPr txBox="1"/>
            <p:nvPr/>
          </p:nvSpPr>
          <p:spPr>
            <a:xfrm>
              <a:off x="9987630" y="1416985"/>
              <a:ext cx="1107996" cy="3892091"/>
            </a:xfrm>
            <a:prstGeom prst="rect">
              <a:avLst/>
            </a:prstGeom>
            <a:noFill/>
          </p:spPr>
          <p:txBody>
            <a:bodyPr vert="eaVert" wrap="square" rtlCol="0">
              <a:spAutoFit/>
            </a:bodyPr>
            <a:lstStyle/>
            <a:p>
              <a:pPr algn="ctr"/>
              <a:r>
                <a:rPr lang="zh-CN" altLang="en-US" sz="6000" spc="600" dirty="0">
                  <a:gradFill>
                    <a:gsLst>
                      <a:gs pos="0">
                        <a:srgbClr val="E30000"/>
                      </a:gs>
                      <a:gs pos="100000">
                        <a:srgbClr val="760303"/>
                      </a:gs>
                    </a:gsLst>
                    <a:lin ang="5400000" scaled="0"/>
                  </a:gradFill>
                  <a:cs typeface="+mn-ea"/>
                  <a:sym typeface="+mn-lt"/>
                </a:rPr>
                <a:t>目录</a:t>
              </a:r>
            </a:p>
          </p:txBody>
        </p:sp>
        <p:grpSp>
          <p:nvGrpSpPr>
            <p:cNvPr id="26" name="组合 25"/>
            <p:cNvGrpSpPr/>
            <p:nvPr/>
          </p:nvGrpSpPr>
          <p:grpSpPr>
            <a:xfrm>
              <a:off x="1448739" y="2119069"/>
              <a:ext cx="7224551" cy="3148560"/>
              <a:chOff x="1239189" y="1490419"/>
              <a:chExt cx="7224551" cy="3148560"/>
            </a:xfrm>
          </p:grpSpPr>
          <p:grpSp>
            <p:nvGrpSpPr>
              <p:cNvPr id="27" name="组合 26"/>
              <p:cNvGrpSpPr/>
              <p:nvPr/>
            </p:nvGrpSpPr>
            <p:grpSpPr>
              <a:xfrm>
                <a:off x="1239189" y="1490419"/>
                <a:ext cx="872093" cy="3148560"/>
                <a:chOff x="4845007" y="1113626"/>
                <a:chExt cx="872093" cy="3148560"/>
              </a:xfrm>
            </p:grpSpPr>
            <p:sp>
              <p:nvSpPr>
                <p:cNvPr id="40" name="椭圆 39"/>
                <p:cNvSpPr/>
                <p:nvPr/>
              </p:nvSpPr>
              <p:spPr>
                <a:xfrm>
                  <a:off x="4845007" y="1113626"/>
                  <a:ext cx="872093" cy="8720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gradFill>
                        <a:gsLst>
                          <a:gs pos="0">
                            <a:srgbClr val="E30000"/>
                          </a:gs>
                          <a:gs pos="100000">
                            <a:srgbClr val="760303"/>
                          </a:gs>
                        </a:gsLst>
                        <a:lin ang="5400000" scaled="0"/>
                      </a:gradFill>
                      <a:cs typeface="+mn-ea"/>
                      <a:sym typeface="+mn-lt"/>
                    </a:rPr>
                    <a:t>壹</a:t>
                  </a:r>
                </a:p>
              </p:txBody>
            </p:sp>
            <p:sp>
              <p:nvSpPr>
                <p:cNvPr id="41" name="文本框 40"/>
                <p:cNvSpPr txBox="1"/>
                <p:nvPr/>
              </p:nvSpPr>
              <p:spPr>
                <a:xfrm>
                  <a:off x="4954971" y="2230496"/>
                  <a:ext cx="492443" cy="2031690"/>
                </a:xfrm>
                <a:prstGeom prst="rect">
                  <a:avLst/>
                </a:prstGeom>
                <a:noFill/>
              </p:spPr>
              <p:txBody>
                <a:bodyPr vert="eaVert" wrap="square" rtlCol="0">
                  <a:spAutoFit/>
                </a:bodyPr>
                <a:lstStyle/>
                <a:p>
                  <a:r>
                    <a:rPr lang="zh-CN" altLang="en-US" sz="2000" spc="300" dirty="0">
                      <a:gradFill>
                        <a:gsLst>
                          <a:gs pos="0">
                            <a:srgbClr val="E30000"/>
                          </a:gs>
                          <a:gs pos="100000">
                            <a:srgbClr val="760303"/>
                          </a:gs>
                        </a:gsLst>
                        <a:lin ang="5400000" scaled="0"/>
                      </a:gradFill>
                      <a:cs typeface="+mn-ea"/>
                      <a:sym typeface="+mn-lt"/>
                    </a:rPr>
                    <a:t>欢度国庆</a:t>
                  </a:r>
                </a:p>
              </p:txBody>
            </p:sp>
            <p:sp>
              <p:nvSpPr>
                <p:cNvPr id="42" name="文本框 41"/>
                <p:cNvSpPr txBox="1"/>
                <p:nvPr/>
              </p:nvSpPr>
              <p:spPr>
                <a:xfrm>
                  <a:off x="5272055" y="2230496"/>
                  <a:ext cx="430887" cy="1686688"/>
                </a:xfrm>
                <a:prstGeom prst="rect">
                  <a:avLst/>
                </a:prstGeom>
                <a:noFill/>
              </p:spPr>
              <p:txBody>
                <a:bodyPr vert="eaVert" wrap="square" rtlCol="0">
                  <a:spAutoFit/>
                </a:bodyPr>
                <a:lstStyle/>
                <a:p>
                  <a:r>
                    <a:rPr lang="en-US" altLang="zh-CN" sz="1600" dirty="0">
                      <a:gradFill>
                        <a:gsLst>
                          <a:gs pos="0">
                            <a:srgbClr val="E30000"/>
                          </a:gs>
                          <a:gs pos="100000">
                            <a:srgbClr val="760303"/>
                          </a:gs>
                        </a:gsLst>
                        <a:lin ang="5400000" scaled="0"/>
                      </a:gradFill>
                      <a:cs typeface="+mn-ea"/>
                      <a:sym typeface="+mn-lt"/>
                    </a:rPr>
                    <a:t>Title Text Here</a:t>
                  </a:r>
                </a:p>
              </p:txBody>
            </p:sp>
          </p:grpSp>
          <p:grpSp>
            <p:nvGrpSpPr>
              <p:cNvPr id="28" name="组合 27"/>
              <p:cNvGrpSpPr/>
              <p:nvPr/>
            </p:nvGrpSpPr>
            <p:grpSpPr>
              <a:xfrm>
                <a:off x="5474161" y="1490419"/>
                <a:ext cx="872093" cy="3148560"/>
                <a:chOff x="7002782" y="1113626"/>
                <a:chExt cx="872093" cy="3148560"/>
              </a:xfrm>
            </p:grpSpPr>
            <p:sp>
              <p:nvSpPr>
                <p:cNvPr id="37" name="椭圆 36"/>
                <p:cNvSpPr/>
                <p:nvPr/>
              </p:nvSpPr>
              <p:spPr>
                <a:xfrm>
                  <a:off x="7002782" y="1113626"/>
                  <a:ext cx="872093" cy="8720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gradFill>
                        <a:gsLst>
                          <a:gs pos="0">
                            <a:srgbClr val="E30000"/>
                          </a:gs>
                          <a:gs pos="100000">
                            <a:srgbClr val="760303"/>
                          </a:gs>
                        </a:gsLst>
                        <a:lin ang="5400000" scaled="0"/>
                      </a:gradFill>
                      <a:cs typeface="+mn-ea"/>
                      <a:sym typeface="+mn-lt"/>
                    </a:rPr>
                    <a:t>叁</a:t>
                  </a:r>
                </a:p>
              </p:txBody>
            </p:sp>
            <p:sp>
              <p:nvSpPr>
                <p:cNvPr id="38" name="文本框 37"/>
                <p:cNvSpPr txBox="1"/>
                <p:nvPr/>
              </p:nvSpPr>
              <p:spPr>
                <a:xfrm>
                  <a:off x="7112810" y="2230496"/>
                  <a:ext cx="492443" cy="2031690"/>
                </a:xfrm>
                <a:prstGeom prst="rect">
                  <a:avLst/>
                </a:prstGeom>
                <a:noFill/>
              </p:spPr>
              <p:txBody>
                <a:bodyPr vert="eaVert" wrap="square" rtlCol="0">
                  <a:spAutoFit/>
                </a:bodyPr>
                <a:lstStyle/>
                <a:p>
                  <a:r>
                    <a:rPr lang="zh-CN" altLang="en-US" sz="2000" spc="300" dirty="0">
                      <a:gradFill>
                        <a:gsLst>
                          <a:gs pos="0">
                            <a:srgbClr val="E30000"/>
                          </a:gs>
                          <a:gs pos="100000">
                            <a:srgbClr val="760303"/>
                          </a:gs>
                        </a:gsLst>
                        <a:lin ang="5400000" scaled="0"/>
                      </a:gradFill>
                      <a:cs typeface="+mn-ea"/>
                      <a:sym typeface="+mn-lt"/>
                    </a:rPr>
                    <a:t>雄伟山河</a:t>
                  </a:r>
                </a:p>
              </p:txBody>
            </p:sp>
            <p:sp>
              <p:nvSpPr>
                <p:cNvPr id="39" name="文本框 38"/>
                <p:cNvSpPr txBox="1"/>
                <p:nvPr/>
              </p:nvSpPr>
              <p:spPr>
                <a:xfrm>
                  <a:off x="7429887" y="2230496"/>
                  <a:ext cx="430887" cy="1686688"/>
                </a:xfrm>
                <a:prstGeom prst="rect">
                  <a:avLst/>
                </a:prstGeom>
                <a:noFill/>
              </p:spPr>
              <p:txBody>
                <a:bodyPr vert="eaVert" wrap="square" rtlCol="0">
                  <a:spAutoFit/>
                </a:bodyPr>
                <a:lstStyle/>
                <a:p>
                  <a:r>
                    <a:rPr lang="en-US" altLang="zh-CN" sz="1600" dirty="0">
                      <a:gradFill>
                        <a:gsLst>
                          <a:gs pos="0">
                            <a:srgbClr val="E30000"/>
                          </a:gs>
                          <a:gs pos="100000">
                            <a:srgbClr val="760303"/>
                          </a:gs>
                        </a:gsLst>
                        <a:lin ang="5400000" scaled="0"/>
                      </a:gradFill>
                      <a:cs typeface="+mn-ea"/>
                      <a:sym typeface="+mn-lt"/>
                    </a:rPr>
                    <a:t>Title Text Here</a:t>
                  </a:r>
                </a:p>
              </p:txBody>
            </p:sp>
          </p:grpSp>
          <p:grpSp>
            <p:nvGrpSpPr>
              <p:cNvPr id="29" name="组合 28"/>
              <p:cNvGrpSpPr/>
              <p:nvPr/>
            </p:nvGrpSpPr>
            <p:grpSpPr>
              <a:xfrm>
                <a:off x="3356675" y="1490419"/>
                <a:ext cx="872093" cy="3148560"/>
                <a:chOff x="6023042" y="3722267"/>
                <a:chExt cx="872093" cy="3148560"/>
              </a:xfrm>
            </p:grpSpPr>
            <p:sp>
              <p:nvSpPr>
                <p:cNvPr id="34" name="椭圆 33"/>
                <p:cNvSpPr/>
                <p:nvPr/>
              </p:nvSpPr>
              <p:spPr>
                <a:xfrm>
                  <a:off x="6023042" y="3722267"/>
                  <a:ext cx="872093" cy="8720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gradFill>
                        <a:gsLst>
                          <a:gs pos="0">
                            <a:srgbClr val="E30000"/>
                          </a:gs>
                          <a:gs pos="100000">
                            <a:srgbClr val="760303"/>
                          </a:gs>
                        </a:gsLst>
                        <a:lin ang="5400000" scaled="0"/>
                      </a:gradFill>
                      <a:cs typeface="+mn-ea"/>
                      <a:sym typeface="+mn-lt"/>
                    </a:rPr>
                    <a:t>贰</a:t>
                  </a:r>
                </a:p>
              </p:txBody>
            </p:sp>
            <p:sp>
              <p:nvSpPr>
                <p:cNvPr id="35" name="文本框 34"/>
                <p:cNvSpPr txBox="1"/>
                <p:nvPr/>
              </p:nvSpPr>
              <p:spPr>
                <a:xfrm>
                  <a:off x="6132360" y="4839137"/>
                  <a:ext cx="492443" cy="2031690"/>
                </a:xfrm>
                <a:prstGeom prst="rect">
                  <a:avLst/>
                </a:prstGeom>
                <a:noFill/>
              </p:spPr>
              <p:txBody>
                <a:bodyPr vert="eaVert" wrap="square" rtlCol="0">
                  <a:spAutoFit/>
                </a:bodyPr>
                <a:lstStyle/>
                <a:p>
                  <a:r>
                    <a:rPr lang="zh-CN" altLang="en-US" sz="2000" spc="300" dirty="0">
                      <a:gradFill>
                        <a:gsLst>
                          <a:gs pos="0">
                            <a:srgbClr val="E30000"/>
                          </a:gs>
                          <a:gs pos="100000">
                            <a:srgbClr val="760303"/>
                          </a:gs>
                        </a:gsLst>
                        <a:lin ang="5400000" scaled="0"/>
                      </a:gradFill>
                      <a:cs typeface="+mn-ea"/>
                      <a:sym typeface="+mn-lt"/>
                    </a:rPr>
                    <a:t>扬我国威</a:t>
                  </a:r>
                </a:p>
              </p:txBody>
            </p:sp>
            <p:sp>
              <p:nvSpPr>
                <p:cNvPr id="36" name="文本框 35"/>
                <p:cNvSpPr txBox="1"/>
                <p:nvPr/>
              </p:nvSpPr>
              <p:spPr>
                <a:xfrm>
                  <a:off x="6449417" y="4839137"/>
                  <a:ext cx="430887" cy="1686688"/>
                </a:xfrm>
                <a:prstGeom prst="rect">
                  <a:avLst/>
                </a:prstGeom>
                <a:noFill/>
              </p:spPr>
              <p:txBody>
                <a:bodyPr vert="eaVert" wrap="square" rtlCol="0">
                  <a:spAutoFit/>
                </a:bodyPr>
                <a:lstStyle/>
                <a:p>
                  <a:r>
                    <a:rPr lang="en-US" altLang="zh-CN" sz="1600" dirty="0">
                      <a:gradFill>
                        <a:gsLst>
                          <a:gs pos="0">
                            <a:srgbClr val="E30000"/>
                          </a:gs>
                          <a:gs pos="100000">
                            <a:srgbClr val="760303"/>
                          </a:gs>
                        </a:gsLst>
                        <a:lin ang="5400000" scaled="0"/>
                      </a:gradFill>
                      <a:cs typeface="+mn-ea"/>
                      <a:sym typeface="+mn-lt"/>
                    </a:rPr>
                    <a:t>Title Text Here</a:t>
                  </a:r>
                </a:p>
              </p:txBody>
            </p:sp>
          </p:grpSp>
          <p:grpSp>
            <p:nvGrpSpPr>
              <p:cNvPr id="30" name="组合 29"/>
              <p:cNvGrpSpPr/>
              <p:nvPr/>
            </p:nvGrpSpPr>
            <p:grpSpPr>
              <a:xfrm>
                <a:off x="7591647" y="1490419"/>
                <a:ext cx="872093" cy="3148560"/>
                <a:chOff x="8181604" y="3722267"/>
                <a:chExt cx="872093" cy="3148560"/>
              </a:xfrm>
            </p:grpSpPr>
            <p:sp>
              <p:nvSpPr>
                <p:cNvPr id="31" name="椭圆 30"/>
                <p:cNvSpPr/>
                <p:nvPr/>
              </p:nvSpPr>
              <p:spPr>
                <a:xfrm>
                  <a:off x="8181604" y="3722267"/>
                  <a:ext cx="872093" cy="8720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gradFill>
                        <a:gsLst>
                          <a:gs pos="0">
                            <a:srgbClr val="E30000"/>
                          </a:gs>
                          <a:gs pos="100000">
                            <a:srgbClr val="760303"/>
                          </a:gs>
                        </a:gsLst>
                        <a:lin ang="5400000" scaled="0"/>
                      </a:gradFill>
                      <a:cs typeface="+mn-ea"/>
                      <a:sym typeface="+mn-lt"/>
                    </a:rPr>
                    <a:t>肆</a:t>
                  </a:r>
                </a:p>
              </p:txBody>
            </p:sp>
            <p:sp>
              <p:nvSpPr>
                <p:cNvPr id="32" name="文本框 31"/>
                <p:cNvSpPr txBox="1"/>
                <p:nvPr/>
              </p:nvSpPr>
              <p:spPr>
                <a:xfrm>
                  <a:off x="8290155" y="4839137"/>
                  <a:ext cx="492443" cy="2031690"/>
                </a:xfrm>
                <a:prstGeom prst="rect">
                  <a:avLst/>
                </a:prstGeom>
                <a:noFill/>
              </p:spPr>
              <p:txBody>
                <a:bodyPr vert="eaVert" wrap="square" rtlCol="0">
                  <a:spAutoFit/>
                </a:bodyPr>
                <a:lstStyle/>
                <a:p>
                  <a:r>
                    <a:rPr lang="zh-CN" altLang="en-US" sz="2000" spc="300" dirty="0">
                      <a:gradFill>
                        <a:gsLst>
                          <a:gs pos="0">
                            <a:srgbClr val="E30000"/>
                          </a:gs>
                          <a:gs pos="100000">
                            <a:srgbClr val="760303"/>
                          </a:gs>
                        </a:gsLst>
                        <a:lin ang="5400000" scaled="0"/>
                      </a:gradFill>
                      <a:cs typeface="+mn-ea"/>
                      <a:sym typeface="+mn-lt"/>
                    </a:rPr>
                    <a:t>遍地流芳</a:t>
                  </a:r>
                </a:p>
              </p:txBody>
            </p:sp>
            <p:sp>
              <p:nvSpPr>
                <p:cNvPr id="33" name="文本框 32"/>
                <p:cNvSpPr txBox="1"/>
                <p:nvPr/>
              </p:nvSpPr>
              <p:spPr>
                <a:xfrm>
                  <a:off x="8607249" y="4839137"/>
                  <a:ext cx="430887" cy="1686688"/>
                </a:xfrm>
                <a:prstGeom prst="rect">
                  <a:avLst/>
                </a:prstGeom>
                <a:noFill/>
              </p:spPr>
              <p:txBody>
                <a:bodyPr vert="eaVert" wrap="square" rtlCol="0">
                  <a:spAutoFit/>
                </a:bodyPr>
                <a:lstStyle/>
                <a:p>
                  <a:r>
                    <a:rPr lang="en-US" altLang="zh-CN" sz="1600" dirty="0">
                      <a:gradFill>
                        <a:gsLst>
                          <a:gs pos="0">
                            <a:srgbClr val="E30000"/>
                          </a:gs>
                          <a:gs pos="100000">
                            <a:srgbClr val="760303"/>
                          </a:gs>
                        </a:gsLst>
                        <a:lin ang="5400000" scaled="0"/>
                      </a:gradFill>
                      <a:cs typeface="+mn-ea"/>
                      <a:sym typeface="+mn-lt"/>
                    </a:rPr>
                    <a:t>Title Text Here</a:t>
                  </a:r>
                </a:p>
              </p:txBody>
            </p:sp>
          </p:grpSp>
        </p:grpSp>
      </p:grpSp>
      <p:sp>
        <p:nvSpPr>
          <p:cNvPr id="2" name="文本框 1"/>
          <p:cNvSpPr txBox="1"/>
          <p:nvPr/>
        </p:nvSpPr>
        <p:spPr>
          <a:xfrm>
            <a:off x="1189608" y="1384917"/>
            <a:ext cx="1535837" cy="246221"/>
          </a:xfrm>
          <a:prstGeom prst="rect">
            <a:avLst/>
          </a:prstGeom>
          <a:noFill/>
        </p:spPr>
        <p:txBody>
          <a:bodyPr wrap="square" rtlCol="0">
            <a:spAutoFit/>
          </a:bodyPr>
          <a:lstStyle/>
          <a:p>
            <a:r>
              <a:rPr lang="en-US" altLang="zh-CN" sz="1000" dirty="0">
                <a:solidFill>
                  <a:srgbClr val="F3F5F2"/>
                </a:solidFill>
              </a:rPr>
              <a:t>https://www.ypppt.com/</a:t>
            </a:r>
            <a:endParaRPr lang="zh-CN" altLang="en-US" sz="1000" dirty="0">
              <a:solidFill>
                <a:srgbClr val="F3F5F2"/>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Tm="3159">
        <p14:ripple/>
      </p:transition>
    </mc:Choice>
    <mc:Fallback xmlns:a14="http://schemas.microsoft.com/office/drawing/2010/main" xmlns="">
      <p:transition spd="slow" advTm="31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1+#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68370" y="2096770"/>
            <a:ext cx="7872095" cy="3476625"/>
          </a:xfrm>
          <a:prstGeom prst="rect">
            <a:avLst/>
          </a:prstGeom>
          <a:noFill/>
        </p:spPr>
        <p:txBody>
          <a:bodyPr wrap="square" rtlCol="0">
            <a:spAutoFit/>
          </a:bodyPr>
          <a:lstStyle/>
          <a:p>
            <a:pPr algn="just">
              <a:lnSpc>
                <a:spcPct val="100000"/>
              </a:lnSpc>
            </a:pPr>
            <a:r>
              <a:rPr lang="zh-CN" altLang="en-US" sz="2200" dirty="0">
                <a:gradFill>
                  <a:gsLst>
                    <a:gs pos="0">
                      <a:srgbClr val="E30000"/>
                    </a:gs>
                    <a:gs pos="100000">
                      <a:srgbClr val="760303"/>
                    </a:gs>
                  </a:gsLst>
                  <a:lin ang="5400000" scaled="0"/>
                </a:gradFill>
                <a:cs typeface="+mn-ea"/>
                <a:sym typeface="+mn-lt"/>
              </a:rPr>
              <a:t>    国庆节是由一个国家制定的用来纪念国家本身的法定假日。</a:t>
            </a:r>
          </a:p>
          <a:p>
            <a:pPr algn="just">
              <a:lnSpc>
                <a:spcPct val="100000"/>
              </a:lnSpc>
            </a:pPr>
            <a:r>
              <a:rPr lang="zh-CN" altLang="en-US" sz="2200" dirty="0">
                <a:gradFill>
                  <a:gsLst>
                    <a:gs pos="0">
                      <a:srgbClr val="E30000"/>
                    </a:gs>
                    <a:gs pos="100000">
                      <a:srgbClr val="760303"/>
                    </a:gs>
                  </a:gsLst>
                  <a:lin ang="5400000" scaled="0"/>
                </a:gradFill>
                <a:cs typeface="+mn-ea"/>
                <a:sym typeface="+mn-lt"/>
              </a:rPr>
              <a:t>    它们通常是这个国家的独立、宪法的签署、元首诞辰或其他有重大纪念意义的周年纪念日；也有些是这个国家守护神的圣人节。</a:t>
            </a:r>
          </a:p>
          <a:p>
            <a:pPr algn="just">
              <a:lnSpc>
                <a:spcPct val="100000"/>
              </a:lnSpc>
            </a:pPr>
            <a:r>
              <a:rPr lang="zh-CN" altLang="en-US" sz="2200" dirty="0">
                <a:gradFill>
                  <a:gsLst>
                    <a:gs pos="0">
                      <a:srgbClr val="E30000"/>
                    </a:gs>
                    <a:gs pos="100000">
                      <a:srgbClr val="760303"/>
                    </a:gs>
                  </a:gsLst>
                  <a:lin ang="5400000" scaled="0"/>
                </a:gradFill>
                <a:cs typeface="+mn-ea"/>
                <a:sym typeface="+mn-lt"/>
              </a:rPr>
              <a:t>    虽然绝大部分国家都有类似的纪念日，但是由于复杂的政治关系，部分国家的这一节日不能够称为国庆日，比如美国只有独立日，没有国庆日，但是两者意义相同。</a:t>
            </a:r>
          </a:p>
          <a:p>
            <a:pPr algn="just">
              <a:lnSpc>
                <a:spcPct val="100000"/>
              </a:lnSpc>
            </a:pPr>
            <a:r>
              <a:rPr lang="zh-CN" altLang="en-US" sz="2200" dirty="0">
                <a:gradFill>
                  <a:gsLst>
                    <a:gs pos="0">
                      <a:srgbClr val="E30000"/>
                    </a:gs>
                    <a:gs pos="100000">
                      <a:srgbClr val="760303"/>
                    </a:gs>
                  </a:gsLst>
                  <a:lin ang="5400000" scaled="0"/>
                </a:gradFill>
                <a:cs typeface="+mn-ea"/>
                <a:sym typeface="+mn-lt"/>
              </a:rPr>
              <a:t>    而中国古代把皇帝即位、诞辰称为“国庆”。</a:t>
            </a:r>
          </a:p>
          <a:p>
            <a:pPr algn="just">
              <a:lnSpc>
                <a:spcPct val="100000"/>
              </a:lnSpc>
            </a:pPr>
            <a:r>
              <a:rPr lang="zh-CN" altLang="en-US" sz="2200" dirty="0">
                <a:gradFill>
                  <a:gsLst>
                    <a:gs pos="0">
                      <a:srgbClr val="E30000"/>
                    </a:gs>
                    <a:gs pos="100000">
                      <a:srgbClr val="760303"/>
                    </a:gs>
                  </a:gsLst>
                  <a:lin ang="5400000" scaled="0"/>
                </a:gradFill>
                <a:cs typeface="+mn-ea"/>
                <a:sym typeface="+mn-lt"/>
              </a:rPr>
              <a:t>    如今，中国国庆节特指中华人民共和国正式成立的纪念日10月1日。</a:t>
            </a:r>
          </a:p>
        </p:txBody>
      </p:sp>
      <p:pic>
        <p:nvPicPr>
          <p:cNvPr id="6" name="图片 5" descr="E:\素材\国庆\6087f4e88c40d10ddb4ca211cc10330c.png6087f4e88c40d10ddb4ca211cc10330c"/>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970" y="0"/>
            <a:ext cx="3930015" cy="66782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352">
        <p15:prstTrans prst="wind"/>
      </p:transition>
    </mc:Choice>
    <mc:Fallback xmlns:p14="http://schemas.microsoft.com/office/powerpoint/2010/main" xmlns:a14="http://schemas.microsoft.com/office/drawing/2010/main" xmlns="">
      <p:transition spd="slow" advTm="23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6918-OCOV0T-254"/>
          <p:cNvPicPr>
            <a:picLocks noChangeAspect="1"/>
          </p:cNvPicPr>
          <p:nvPr/>
        </p:nvPicPr>
        <p:blipFill>
          <a:blip r:embed="rId3" cstate="screen">
            <a:extLst>
              <a:ext uri="{28A0092B-C50C-407E-A947-70E740481C1C}">
                <a14:useLocalDpi xmlns:a14="http://schemas.microsoft.com/office/drawing/2010/main"/>
              </a:ext>
            </a:extLst>
          </a:blip>
          <a:srcRect t="-6653" r="-1606"/>
          <a:stretch>
            <a:fillRect/>
          </a:stretch>
        </p:blipFill>
        <p:spPr>
          <a:xfrm rot="3660000">
            <a:off x="7850505" y="3529330"/>
            <a:ext cx="4897755" cy="3489325"/>
          </a:xfrm>
          <a:prstGeom prst="rect">
            <a:avLst/>
          </a:prstGeom>
        </p:spPr>
      </p:pic>
      <p:pic>
        <p:nvPicPr>
          <p:cNvPr id="10" name="图片 9" descr="66918-OCOV0T-254"/>
          <p:cNvPicPr>
            <a:picLocks noChangeAspect="1"/>
          </p:cNvPicPr>
          <p:nvPr/>
        </p:nvPicPr>
        <p:blipFill>
          <a:blip r:embed="rId4" cstate="screen">
            <a:extLst>
              <a:ext uri="{28A0092B-C50C-407E-A947-70E740481C1C}">
                <a14:useLocalDpi xmlns:a14="http://schemas.microsoft.com/office/drawing/2010/main"/>
              </a:ext>
            </a:extLst>
          </a:blip>
          <a:srcRect b="-791"/>
          <a:stretch>
            <a:fillRect/>
          </a:stretch>
        </p:blipFill>
        <p:spPr>
          <a:xfrm>
            <a:off x="9451975" y="-485775"/>
            <a:ext cx="1292860" cy="3830320"/>
          </a:xfrm>
          <a:prstGeom prst="rect">
            <a:avLst/>
          </a:prstGeom>
        </p:spPr>
      </p:pic>
      <p:pic>
        <p:nvPicPr>
          <p:cNvPr id="14" name="图片 13" descr="66918-OCOV0T-25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829290" y="-372745"/>
            <a:ext cx="1059180" cy="3006090"/>
          </a:xfrm>
          <a:prstGeom prst="rect">
            <a:avLst/>
          </a:prstGeom>
        </p:spPr>
      </p:pic>
      <p:pic>
        <p:nvPicPr>
          <p:cNvPr id="11" name="图片 10" descr="E:\素材\国庆\5093b7e7b9e4b70e6e3712c05ee37508.png5093b7e7b9e4b70e6e3712c05ee37508"/>
          <p:cNvPicPr>
            <a:picLocks noChangeAspect="1"/>
          </p:cNvPicPr>
          <p:nvPr/>
        </p:nvPicPr>
        <p:blipFill>
          <a:blip r:embed="rId6"/>
          <a:srcRect/>
          <a:stretch>
            <a:fillRect/>
          </a:stretch>
        </p:blipFill>
        <p:spPr>
          <a:xfrm>
            <a:off x="5608320" y="-273685"/>
            <a:ext cx="4154170" cy="5870575"/>
          </a:xfrm>
          <a:prstGeom prst="rect">
            <a:avLst/>
          </a:prstGeom>
        </p:spPr>
      </p:pic>
      <p:sp>
        <p:nvSpPr>
          <p:cNvPr id="3" name="文本框 2"/>
          <p:cNvSpPr txBox="1"/>
          <p:nvPr/>
        </p:nvSpPr>
        <p:spPr>
          <a:xfrm>
            <a:off x="1399520" y="1720850"/>
            <a:ext cx="3416320" cy="4193540"/>
          </a:xfrm>
          <a:prstGeom prst="rect">
            <a:avLst/>
          </a:prstGeom>
          <a:noFill/>
        </p:spPr>
        <p:txBody>
          <a:bodyPr vert="eaVert" wrap="square" rtlCol="0">
            <a:spAutoFit/>
          </a:bodyPr>
          <a:lstStyle/>
          <a:p>
            <a:pPr algn="l">
              <a:lnSpc>
                <a:spcPct val="150000"/>
              </a:lnSpc>
            </a:pPr>
            <a:r>
              <a:rPr lang="zh-CN" altLang="en-US" sz="2800" dirty="0">
                <a:gradFill>
                  <a:gsLst>
                    <a:gs pos="0">
                      <a:srgbClr val="E30000"/>
                    </a:gs>
                    <a:gs pos="100000">
                      <a:srgbClr val="760303"/>
                    </a:gs>
                  </a:gsLst>
                  <a:lin ang="5400000" scaled="0"/>
                </a:gradFill>
                <a:cs typeface="+mn-ea"/>
                <a:sym typeface="+mn-lt"/>
              </a:rPr>
              <a:t>共度佳节，举国欢庆，军民一家亲！在这举国共庆的日子，祝我的家庭与国家的日益繁荣相伴，祝福你，我的朋友。</a:t>
            </a:r>
          </a:p>
        </p:txBody>
      </p:sp>
      <p:pic>
        <p:nvPicPr>
          <p:cNvPr id="4" name="图片 3" descr="6bbf2539ca3b394d8738783638be543e"/>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5400000">
            <a:off x="2503805" y="-922020"/>
            <a:ext cx="1052830" cy="4104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3080">
        <p15:prstTrans prst="wind"/>
      </p:transition>
    </mc:Choice>
    <mc:Fallback xmlns:p14="http://schemas.microsoft.com/office/powerpoint/2010/main" xmlns:a14="http://schemas.microsoft.com/office/drawing/2010/main" xmlns="">
      <p:transition spd="slow" advTm="130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3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anim calcmode="lin" valueType="num">
                                      <p:cBhvr>
                                        <p:cTn id="11" dur="2000" fill="hold"/>
                                        <p:tgtEl>
                                          <p:spTgt spid="10"/>
                                        </p:tgtEl>
                                        <p:attrNameLst>
                                          <p:attrName>ppt_x</p:attrName>
                                        </p:attrNameLst>
                                      </p:cBhvr>
                                      <p:tavLst>
                                        <p:tav tm="0">
                                          <p:val>
                                            <p:strVal val="#ppt_x"/>
                                          </p:val>
                                        </p:tav>
                                        <p:tav tm="100000">
                                          <p:val>
                                            <p:strVal val="#ppt_x"/>
                                          </p:val>
                                        </p:tav>
                                      </p:tavLst>
                                    </p:anim>
                                    <p:anim calcmode="lin" valueType="num">
                                      <p:cBhvr>
                                        <p:cTn id="12" dur="2000" fill="hold"/>
                                        <p:tgtEl>
                                          <p:spTgt spid="1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ppt_x</p:attrName>
                                        </p:attrNameLst>
                                      </p:cBhvr>
                                      <p:tavLst>
                                        <p:tav tm="0">
                                          <p:val>
                                            <p:strVal val="#ppt_x"/>
                                          </p:val>
                                        </p:tav>
                                        <p:tav tm="100000">
                                          <p:val>
                                            <p:strVal val="#ppt_x"/>
                                          </p:val>
                                        </p:tav>
                                      </p:tavLst>
                                    </p:anim>
                                    <p:anim calcmode="lin" valueType="num">
                                      <p:cBhvr>
                                        <p:cTn id="17" dur="2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2000" fill="hold"/>
                                        <p:tgtEl>
                                          <p:spTgt spid="3"/>
                                        </p:tgtEl>
                                        <p:attrNameLst>
                                          <p:attrName>ppt_y</p:attrName>
                                        </p:attrNameLst>
                                      </p:cBhvr>
                                      <p:tavLst>
                                        <p:tav tm="0">
                                          <p:val>
                                            <p:strVal val="#ppt_y"/>
                                          </p:val>
                                        </p:tav>
                                        <p:tav tm="100000">
                                          <p:val>
                                            <p:strVal val="#ppt_y"/>
                                          </p:val>
                                        </p:tav>
                                      </p:tavLst>
                                    </p:anim>
                                    <p:anim calcmode="lin" valueType="num">
                                      <p:cBhvr>
                                        <p:cTn id="27"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0" tmFilter="0,0; .5, 1; 1, 1"/>
                                        <p:tgtEl>
                                          <p:spTgt spid="3"/>
                                        </p:tgtEl>
                                      </p:cBhvr>
                                    </p:animEffect>
                                  </p:childTnLst>
                                </p:cTn>
                              </p:par>
                              <p:par>
                                <p:cTn id="30" presetID="55"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3000" fill="hold"/>
                                        <p:tgtEl>
                                          <p:spTgt spid="4"/>
                                        </p:tgtEl>
                                        <p:attrNameLst>
                                          <p:attrName>ppt_w</p:attrName>
                                        </p:attrNameLst>
                                      </p:cBhvr>
                                      <p:tavLst>
                                        <p:tav tm="0">
                                          <p:val>
                                            <p:strVal val="#ppt_w*0.70"/>
                                          </p:val>
                                        </p:tav>
                                        <p:tav tm="100000">
                                          <p:val>
                                            <p:strVal val="#ppt_w"/>
                                          </p:val>
                                        </p:tav>
                                      </p:tavLst>
                                    </p:anim>
                                    <p:anim calcmode="lin" valueType="num">
                                      <p:cBhvr>
                                        <p:cTn id="33" dur="3000" fill="hold"/>
                                        <p:tgtEl>
                                          <p:spTgt spid="4"/>
                                        </p:tgtEl>
                                        <p:attrNameLst>
                                          <p:attrName>ppt_h</p:attrName>
                                        </p:attrNameLst>
                                      </p:cBhvr>
                                      <p:tavLst>
                                        <p:tav tm="0">
                                          <p:val>
                                            <p:strVal val="#ppt_h"/>
                                          </p:val>
                                        </p:tav>
                                        <p:tav tm="100000">
                                          <p:val>
                                            <p:strVal val="#ppt_h"/>
                                          </p:val>
                                        </p:tav>
                                      </p:tavLst>
                                    </p:anim>
                                    <p:animEffect transition="in" filter="fade">
                                      <p:cBhvr>
                                        <p:cTn id="3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9460" y="2414905"/>
            <a:ext cx="6643370" cy="1755609"/>
          </a:xfrm>
          <a:prstGeom prst="rect">
            <a:avLst/>
          </a:prstGeom>
          <a:noFill/>
        </p:spPr>
        <p:txBody>
          <a:bodyPr wrap="square" rtlCol="0">
            <a:spAutoFit/>
          </a:bodyPr>
          <a:lstStyle/>
          <a:p>
            <a:pPr>
              <a:lnSpc>
                <a:spcPct val="150000"/>
              </a:lnSpc>
            </a:pPr>
            <a:r>
              <a:rPr sz="2500" dirty="0">
                <a:gradFill>
                  <a:gsLst>
                    <a:gs pos="0">
                      <a:srgbClr val="E30000"/>
                    </a:gs>
                    <a:gs pos="100000">
                      <a:srgbClr val="760303"/>
                    </a:gs>
                  </a:gsLst>
                  <a:lin ang="5400000" scaled="0"/>
                </a:gradFill>
                <a:cs typeface="+mn-ea"/>
                <a:sym typeface="+mn-lt"/>
              </a:rPr>
              <a:t>金秋刮春风，举国争相庆。神舟宣壮语，利舰示强军。政善三农富，风和田野馨。怡然逢盛世，社稷日温馨。国庆佳节时，祝君乐逍遥！</a:t>
            </a:r>
          </a:p>
        </p:txBody>
      </p:sp>
      <p:pic>
        <p:nvPicPr>
          <p:cNvPr id="3" name="图片 2" descr="E:\素材\国庆\a5ee7564d7d107a23e26a19213e14306.pnga5ee7564d7d107a23e26a19213e14306"/>
          <p:cNvPicPr>
            <a:picLocks noChangeAspect="1"/>
          </p:cNvPicPr>
          <p:nvPr/>
        </p:nvPicPr>
        <p:blipFill>
          <a:blip r:embed="rId3"/>
          <a:srcRect/>
          <a:stretch>
            <a:fillRect/>
          </a:stretch>
        </p:blipFill>
        <p:spPr>
          <a:xfrm>
            <a:off x="457200" y="450850"/>
            <a:ext cx="4112260" cy="64585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322">
        <p15:prstTrans prst="wind"/>
      </p:transition>
    </mc:Choice>
    <mc:Fallback xmlns:p14="http://schemas.microsoft.com/office/powerpoint/2010/main" xmlns="">
      <p:transition spd="slow" advTm="2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素材\国庆\c6147bbb4203b6ac3708f8f5f6fd1cc3(1).pngc6147bbb4203b6ac3708f8f5f6fd1cc3(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172075" y="-20320"/>
            <a:ext cx="7056120" cy="7649210"/>
          </a:xfrm>
          <a:prstGeom prst="rect">
            <a:avLst/>
          </a:prstGeom>
        </p:spPr>
      </p:pic>
      <p:grpSp>
        <p:nvGrpSpPr>
          <p:cNvPr id="8" name="组合 7"/>
          <p:cNvGrpSpPr/>
          <p:nvPr/>
        </p:nvGrpSpPr>
        <p:grpSpPr>
          <a:xfrm>
            <a:off x="1141839" y="2267301"/>
            <a:ext cx="6213475" cy="2953385"/>
            <a:chOff x="1141839" y="2428367"/>
            <a:chExt cx="6213475" cy="2953385"/>
          </a:xfrm>
        </p:grpSpPr>
        <p:sp>
          <p:nvSpPr>
            <p:cNvPr id="5" name="文本框 4"/>
            <p:cNvSpPr txBox="1"/>
            <p:nvPr/>
          </p:nvSpPr>
          <p:spPr>
            <a:xfrm>
              <a:off x="1141839" y="2428367"/>
              <a:ext cx="4500444" cy="1014730"/>
            </a:xfrm>
            <a:prstGeom prst="rect">
              <a:avLst/>
            </a:prstGeom>
            <a:noFill/>
          </p:spPr>
          <p:txBody>
            <a:bodyPr vert="horz" wrap="square" rtlCol="0">
              <a:spAutoFit/>
            </a:bodyPr>
            <a:lstStyle/>
            <a:p>
              <a:pPr algn="l"/>
              <a:r>
                <a:rPr lang="zh-CN" altLang="en-US" sz="6000" spc="600" dirty="0">
                  <a:gradFill>
                    <a:gsLst>
                      <a:gs pos="0">
                        <a:srgbClr val="E30000"/>
                      </a:gs>
                      <a:gs pos="100000">
                        <a:srgbClr val="760303"/>
                      </a:gs>
                    </a:gsLst>
                    <a:lin ang="5400000" scaled="0"/>
                  </a:gradFill>
                  <a:cs typeface="+mn-ea"/>
                  <a:sym typeface="+mn-lt"/>
                </a:rPr>
                <a:t>国旗象征</a:t>
              </a:r>
            </a:p>
          </p:txBody>
        </p:sp>
        <p:sp>
          <p:nvSpPr>
            <p:cNvPr id="7" name="矩形 6"/>
            <p:cNvSpPr/>
            <p:nvPr/>
          </p:nvSpPr>
          <p:spPr>
            <a:xfrm>
              <a:off x="1141839" y="3443732"/>
              <a:ext cx="6213475" cy="1938020"/>
            </a:xfrm>
            <a:prstGeom prst="rect">
              <a:avLst/>
            </a:prstGeom>
          </p:spPr>
          <p:txBody>
            <a:bodyPr wrap="square">
              <a:spAutoFit/>
            </a:bodyPr>
            <a:lstStyle/>
            <a:p>
              <a:pPr algn="l">
                <a:lnSpc>
                  <a:spcPct val="100000"/>
                </a:lnSpc>
              </a:pPr>
              <a:r>
                <a:rPr lang="zh-CN" altLang="en-US" sz="2000" dirty="0">
                  <a:gradFill>
                    <a:gsLst>
                      <a:gs pos="0">
                        <a:srgbClr val="E30000"/>
                      </a:gs>
                      <a:gs pos="100000">
                        <a:srgbClr val="760303"/>
                      </a:gs>
                    </a:gsLst>
                    <a:lin ang="5400000" scaled="0"/>
                  </a:gradFill>
                  <a:cs typeface="+mn-ea"/>
                  <a:sym typeface="+mn-lt"/>
                </a:rPr>
                <a:t>中华人民共和国国旗，即五星红旗，旗面为红色，象征革命，国旗中的大五角星代表中国共产党，四颗小五角星分别代表工人、农民、小资产阶级和民族资产阶级四个阶级，四颗小星各有一尖正对着大星的中心点，其间的位置关系象征着中国共产党领导下的革命人民大团结。</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268">
        <p15:prstTrans prst="wind"/>
      </p:transition>
    </mc:Choice>
    <mc:Fallback xmlns:p14="http://schemas.microsoft.com/office/powerpoint/2010/main" xmlns:a14="http://schemas.microsoft.com/office/drawing/2010/main" xmlns="">
      <p:transition spd="slow" advTm="22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73d8bd73ee3155d9ef803a21aafcf4af.png73d8bd73ee3155d9ef803a21aafcf4af"/>
          <p:cNvPicPr>
            <a:picLocks noChangeAspect="1"/>
          </p:cNvPicPr>
          <p:nvPr/>
        </p:nvPicPr>
        <p:blipFill rotWithShape="1">
          <a:blip r:embed="rId3"/>
          <a:srcRect/>
          <a:stretch>
            <a:fillRect/>
          </a:stretch>
        </p:blipFill>
        <p:spPr>
          <a:xfrm>
            <a:off x="-695325" y="48260"/>
            <a:ext cx="5629910" cy="5629910"/>
          </a:xfrm>
          <a:prstGeom prst="rect">
            <a:avLst/>
          </a:prstGeom>
        </p:spPr>
      </p:pic>
      <p:grpSp>
        <p:nvGrpSpPr>
          <p:cNvPr id="5" name="组合 4"/>
          <p:cNvGrpSpPr/>
          <p:nvPr/>
        </p:nvGrpSpPr>
        <p:grpSpPr>
          <a:xfrm>
            <a:off x="4934694" y="1574516"/>
            <a:ext cx="6789420" cy="3415030"/>
            <a:chOff x="1956544" y="2060702"/>
            <a:chExt cx="6789420" cy="3415030"/>
          </a:xfrm>
        </p:grpSpPr>
        <p:sp>
          <p:nvSpPr>
            <p:cNvPr id="6" name="文本框 5"/>
            <p:cNvSpPr txBox="1"/>
            <p:nvPr/>
          </p:nvSpPr>
          <p:spPr>
            <a:xfrm>
              <a:off x="1956544" y="2060702"/>
              <a:ext cx="4500444" cy="1014730"/>
            </a:xfrm>
            <a:prstGeom prst="rect">
              <a:avLst/>
            </a:prstGeom>
            <a:noFill/>
          </p:spPr>
          <p:txBody>
            <a:bodyPr vert="horz" wrap="square" rtlCol="0">
              <a:spAutoFit/>
            </a:bodyPr>
            <a:lstStyle/>
            <a:p>
              <a:pPr algn="ctr"/>
              <a:r>
                <a:rPr lang="zh-CN" altLang="en-US" sz="6000" spc="600" dirty="0">
                  <a:gradFill>
                    <a:gsLst>
                      <a:gs pos="0">
                        <a:srgbClr val="E30000"/>
                      </a:gs>
                      <a:gs pos="100000">
                        <a:srgbClr val="760303"/>
                      </a:gs>
                    </a:gsLst>
                    <a:lin ang="5400000" scaled="0"/>
                  </a:gradFill>
                  <a:cs typeface="+mn-ea"/>
                  <a:sym typeface="+mn-lt"/>
                </a:rPr>
                <a:t>中国国徽</a:t>
              </a:r>
            </a:p>
          </p:txBody>
        </p:sp>
        <p:sp>
          <p:nvSpPr>
            <p:cNvPr id="7" name="矩形 6"/>
            <p:cNvSpPr/>
            <p:nvPr/>
          </p:nvSpPr>
          <p:spPr>
            <a:xfrm>
              <a:off x="2503279" y="3076067"/>
              <a:ext cx="6242685" cy="2399665"/>
            </a:xfrm>
            <a:prstGeom prst="rect">
              <a:avLst/>
            </a:prstGeom>
          </p:spPr>
          <p:txBody>
            <a:bodyPr wrap="square">
              <a:spAutoFit/>
            </a:bodyPr>
            <a:lstStyle/>
            <a:p>
              <a:pPr>
                <a:lnSpc>
                  <a:spcPct val="150000"/>
                </a:lnSpc>
              </a:pPr>
              <a:r>
                <a:rPr lang="zh-CN" altLang="en-US" sz="2000" dirty="0">
                  <a:gradFill>
                    <a:gsLst>
                      <a:gs pos="0">
                        <a:srgbClr val="E30000"/>
                      </a:gs>
                      <a:gs pos="100000">
                        <a:srgbClr val="760303"/>
                      </a:gs>
                    </a:gsLst>
                    <a:lin ang="5400000" scaled="0"/>
                  </a:gradFill>
                  <a:cs typeface="+mn-ea"/>
                  <a:sym typeface="+mn-lt"/>
                </a:rPr>
                <a:t>红色和金色融合在一起，体现了中华人民共和国的神圣和庄严。 国徽图案象征中国人民自“五四运动”以来 的新民主主义革命斗争和工人阶级领导的以工农联盟为基础的人民民主专政的新中国的诞生，代表中华人民共和国的尊严。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251">
        <p15:prstTrans prst="wind"/>
      </p:transition>
    </mc:Choice>
    <mc:Fallback xmlns:p14="http://schemas.microsoft.com/office/powerpoint/2010/main" xmlns="">
      <p:transition spd="slow" advTm="3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d3debc7137e9bd6d11a3309d7b0c030f.pngd3debc7137e9bd6d11a3309d7b0c030f"/>
          <p:cNvPicPr>
            <a:picLocks noChangeAspect="1"/>
          </p:cNvPicPr>
          <p:nvPr/>
        </p:nvPicPr>
        <p:blipFill>
          <a:blip r:embed="rId3"/>
          <a:srcRect/>
          <a:stretch>
            <a:fillRect/>
          </a:stretch>
        </p:blipFill>
        <p:spPr>
          <a:xfrm>
            <a:off x="-222250" y="528955"/>
            <a:ext cx="5800090" cy="5800090"/>
          </a:xfrm>
          <a:prstGeom prst="rect">
            <a:avLst/>
          </a:prstGeom>
        </p:spPr>
      </p:pic>
      <p:grpSp>
        <p:nvGrpSpPr>
          <p:cNvPr id="8" name="组合 7"/>
          <p:cNvGrpSpPr/>
          <p:nvPr/>
        </p:nvGrpSpPr>
        <p:grpSpPr>
          <a:xfrm>
            <a:off x="5226159" y="2112361"/>
            <a:ext cx="6086475" cy="3415030"/>
            <a:chOff x="1682859" y="2273427"/>
            <a:chExt cx="6086475" cy="3415030"/>
          </a:xfrm>
        </p:grpSpPr>
        <p:sp>
          <p:nvSpPr>
            <p:cNvPr id="9" name="文本框 8"/>
            <p:cNvSpPr txBox="1"/>
            <p:nvPr/>
          </p:nvSpPr>
          <p:spPr>
            <a:xfrm>
              <a:off x="1682859" y="2273427"/>
              <a:ext cx="4500444" cy="1014730"/>
            </a:xfrm>
            <a:prstGeom prst="rect">
              <a:avLst/>
            </a:prstGeom>
            <a:noFill/>
          </p:spPr>
          <p:txBody>
            <a:bodyPr vert="horz" wrap="square" rtlCol="0">
              <a:spAutoFit/>
            </a:bodyPr>
            <a:lstStyle/>
            <a:p>
              <a:pPr algn="l"/>
              <a:r>
                <a:rPr lang="zh-CN" altLang="en-US" sz="6000" spc="600" dirty="0">
                  <a:gradFill>
                    <a:gsLst>
                      <a:gs pos="0">
                        <a:srgbClr val="E30000"/>
                      </a:gs>
                      <a:gs pos="100000">
                        <a:srgbClr val="760303"/>
                      </a:gs>
                    </a:gsLst>
                    <a:lin ang="5400000" scaled="0"/>
                  </a:gradFill>
                  <a:cs typeface="+mn-ea"/>
                  <a:sym typeface="+mn-lt"/>
                </a:rPr>
                <a:t>中国国歌</a:t>
              </a:r>
            </a:p>
          </p:txBody>
        </p:sp>
        <p:sp>
          <p:nvSpPr>
            <p:cNvPr id="10" name="矩形 9"/>
            <p:cNvSpPr/>
            <p:nvPr/>
          </p:nvSpPr>
          <p:spPr>
            <a:xfrm>
              <a:off x="1682859" y="3288792"/>
              <a:ext cx="6086475" cy="2399665"/>
            </a:xfrm>
            <a:prstGeom prst="rect">
              <a:avLst/>
            </a:prstGeom>
          </p:spPr>
          <p:txBody>
            <a:bodyPr wrap="square">
              <a:spAutoFit/>
            </a:bodyPr>
            <a:lstStyle/>
            <a:p>
              <a:pPr algn="l">
                <a:lnSpc>
                  <a:spcPct val="150000"/>
                </a:lnSpc>
              </a:pPr>
              <a:r>
                <a:rPr lang="zh-CN" altLang="en-US" sz="2000" dirty="0">
                  <a:gradFill>
                    <a:gsLst>
                      <a:gs pos="0">
                        <a:srgbClr val="E30000"/>
                      </a:gs>
                      <a:gs pos="100000">
                        <a:srgbClr val="760303"/>
                      </a:gs>
                    </a:gsLst>
                    <a:lin ang="5400000" scaled="0"/>
                  </a:gradFill>
                  <a:cs typeface="+mn-ea"/>
                  <a:sym typeface="+mn-lt"/>
                </a:rPr>
                <a:t>《义勇军进行曲》由田汉作词、聂耳作曲，诞生于抗击日本帝国主义侵略的战争年代，1949年成为中华人民共和国国歌，象征着在任何时候任何地点，为捍卫国家和民族的尊严，中华民族的坚强斗志和不屈精神永远不会被磨灭。</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703">
        <p15:prstTrans prst="wind"/>
      </p:transition>
    </mc:Choice>
    <mc:Fallback xmlns:p14="http://schemas.microsoft.com/office/powerpoint/2010/main" xmlns="">
      <p:transition spd="slow" advTm="27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E:\素材\国庆\c950c766974902cbcd8a883736e9a1a9.pngc950c766974902cbcd8a883736e9a1a9"/>
          <p:cNvPicPr>
            <a:picLocks noChangeAspect="1"/>
          </p:cNvPicPr>
          <p:nvPr/>
        </p:nvPicPr>
        <p:blipFill>
          <a:blip r:embed="rId3"/>
          <a:srcRect/>
          <a:stretch>
            <a:fillRect/>
          </a:stretch>
        </p:blipFill>
        <p:spPr>
          <a:xfrm>
            <a:off x="7600404" y="1979782"/>
            <a:ext cx="4496806" cy="4318635"/>
          </a:xfrm>
          <a:prstGeom prst="rect">
            <a:avLst/>
          </a:prstGeom>
        </p:spPr>
      </p:pic>
      <p:grpSp>
        <p:nvGrpSpPr>
          <p:cNvPr id="6" name="组合 5"/>
          <p:cNvGrpSpPr/>
          <p:nvPr/>
        </p:nvGrpSpPr>
        <p:grpSpPr>
          <a:xfrm>
            <a:off x="1046589" y="2352391"/>
            <a:ext cx="6666865" cy="3322320"/>
            <a:chOff x="1046589" y="2513457"/>
            <a:chExt cx="6666865" cy="3322320"/>
          </a:xfrm>
        </p:grpSpPr>
        <p:sp>
          <p:nvSpPr>
            <p:cNvPr id="7" name="文本框 6"/>
            <p:cNvSpPr txBox="1"/>
            <p:nvPr/>
          </p:nvSpPr>
          <p:spPr>
            <a:xfrm>
              <a:off x="1046589" y="2513457"/>
              <a:ext cx="4500444" cy="1014730"/>
            </a:xfrm>
            <a:prstGeom prst="rect">
              <a:avLst/>
            </a:prstGeom>
            <a:noFill/>
          </p:spPr>
          <p:txBody>
            <a:bodyPr vert="horz" wrap="square" rtlCol="0">
              <a:spAutoFit/>
            </a:bodyPr>
            <a:lstStyle/>
            <a:p>
              <a:pPr algn="ctr"/>
              <a:r>
                <a:rPr lang="zh-CN" altLang="en-US" sz="6000" spc="600" dirty="0">
                  <a:gradFill>
                    <a:gsLst>
                      <a:gs pos="0">
                        <a:srgbClr val="E30000"/>
                      </a:gs>
                      <a:gs pos="100000">
                        <a:srgbClr val="760303"/>
                      </a:gs>
                    </a:gsLst>
                    <a:lin ang="5400000" scaled="0"/>
                  </a:gradFill>
                  <a:cs typeface="+mn-ea"/>
                  <a:sym typeface="+mn-lt"/>
                </a:rPr>
                <a:t>欢度国庆</a:t>
              </a:r>
            </a:p>
          </p:txBody>
        </p:sp>
        <p:sp>
          <p:nvSpPr>
            <p:cNvPr id="8" name="矩形 7"/>
            <p:cNvSpPr/>
            <p:nvPr/>
          </p:nvSpPr>
          <p:spPr>
            <a:xfrm>
              <a:off x="1555224" y="3528822"/>
              <a:ext cx="6158230" cy="2306955"/>
            </a:xfrm>
            <a:prstGeom prst="rect">
              <a:avLst/>
            </a:prstGeom>
          </p:spPr>
          <p:txBody>
            <a:bodyPr wrap="square">
              <a:spAutoFit/>
            </a:bodyPr>
            <a:lstStyle/>
            <a:p>
              <a:pPr>
                <a:lnSpc>
                  <a:spcPct val="150000"/>
                </a:lnSpc>
              </a:pPr>
              <a:r>
                <a:rPr lang="zh-CN" altLang="en-US" sz="2400" dirty="0">
                  <a:gradFill>
                    <a:gsLst>
                      <a:gs pos="0">
                        <a:srgbClr val="E30000"/>
                      </a:gs>
                      <a:gs pos="100000">
                        <a:srgbClr val="760303"/>
                      </a:gs>
                    </a:gsLst>
                    <a:lin ang="5400000" scaled="0"/>
                  </a:gradFill>
                  <a:cs typeface="+mn-ea"/>
                  <a:sym typeface="+mn-lt"/>
                </a:rPr>
                <a:t>山脉能阻隔天高地远，却阻隔不住深深思念；经纬可以拉开距离，却挡不住真挚情感；岁月可以流逝华年，但朋友再远也会亲密无间。国庆十一来临送去我的祝福片片！</a:t>
              </a:r>
            </a:p>
          </p:txBody>
        </p:sp>
      </p:grpSp>
      <p:sp>
        <p:nvSpPr>
          <p:cNvPr id="3" name="TextBox 5">
            <a:extLst>
              <a:ext uri="{FF2B5EF4-FFF2-40B4-BE49-F238E27FC236}">
                <a16:creationId xmlns:a16="http://schemas.microsoft.com/office/drawing/2014/main" xmlns:p14="http://schemas.microsoft.com/office/powerpoint/2010/main" xmlns:p15="http://schemas.microsoft.com/office/powerpoint/2012/main" xmlns:mc="http://schemas.openxmlformats.org/markup-compatibility/2006" xmlns="" id="{EFE4D15C-AE66-7091-DD56-F1632601A142}"/>
              </a:ext>
            </a:extLst>
          </p:cNvPr>
          <p:cNvSpPr txBox="1"/>
          <p:nvPr/>
        </p:nvSpPr>
        <p:spPr>
          <a:xfrm>
            <a:off x="3088804" y="6739570"/>
            <a:ext cx="1440159" cy="123111"/>
          </a:xfrm>
          <a:prstGeom prst="rect">
            <a:avLst/>
          </a:prstGeom>
          <a:noFill/>
        </p:spPr>
        <p:txBody>
          <a:bodyPr wrap="square" rtlCol="0">
            <a:spAutoFit/>
          </a:bodyPr>
          <a:lstStyle/>
          <a:p>
            <a:pPr>
              <a:lnSpc>
                <a:spcPct val="200000"/>
              </a:lnSpc>
            </a:pPr>
            <a:r>
              <a:rPr lang="zh-CN" altLang="en-US" sz="100" dirty="0">
                <a:solidFill>
                  <a:srgbClr val="FFC000"/>
                </a:solidFill>
                <a:latin typeface="微软雅黑" panose="020B0503020204020204" pitchFamily="34" charset="-122"/>
              </a:rPr>
              <a:t>节日</a:t>
            </a:r>
            <a:r>
              <a:rPr lang="en-US" altLang="zh-CN" sz="100" dirty="0">
                <a:solidFill>
                  <a:srgbClr val="FFC000"/>
                </a:solidFill>
                <a:latin typeface="微软雅黑" panose="020B0503020204020204" pitchFamily="34" charset="-122"/>
              </a:rPr>
              <a:t>PPT</a:t>
            </a:r>
            <a:r>
              <a:rPr lang="zh-CN" altLang="en-US" sz="100" dirty="0">
                <a:solidFill>
                  <a:srgbClr val="FFC000"/>
                </a:solidFill>
                <a:latin typeface="微软雅黑" panose="020B0503020204020204" pitchFamily="34" charset="-122"/>
              </a:rPr>
              <a:t>模板 </a:t>
            </a:r>
            <a:r>
              <a:rPr lang="en-US" altLang="zh-CN" sz="100" dirty="0">
                <a:solidFill>
                  <a:srgbClr val="FFC000"/>
                </a:solidFill>
                <a:latin typeface="微软雅黑" panose="020B0503020204020204" pitchFamily="34" charset="-122"/>
              </a:rPr>
              <a:t>http://</a:t>
            </a:r>
            <a:r>
              <a:rPr lang="en-US" altLang="zh-CN" sz="100" dirty="0" smtClean="0">
                <a:solidFill>
                  <a:srgbClr val="FFC000"/>
                </a:solidFill>
                <a:latin typeface="微软雅黑" panose="020B0503020204020204" pitchFamily="34" charset="-122"/>
              </a:rPr>
              <a:t>www.ypppt.com/jieri</a:t>
            </a:r>
            <a:r>
              <a:rPr lang="en-US" altLang="zh-CN" sz="100" dirty="0">
                <a:solidFill>
                  <a:srgbClr val="FFC000"/>
                </a:solidFill>
                <a:latin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263">
        <p15:prstTrans prst="wind"/>
      </p:transition>
    </mc:Choice>
    <mc:Fallback xmlns:p14="http://schemas.microsoft.com/office/powerpoint/2010/main" xmlns:a16="http://schemas.microsoft.com/office/drawing/2014/main" xmlns="">
      <p:transition spd="slow" advTm="22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wfnt5j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648</Words>
  <Application>Microsoft Office PowerPoint</Application>
  <PresentationFormat>宽屏</PresentationFormat>
  <Paragraphs>59</Paragraphs>
  <Slides>13</Slides>
  <Notes>13</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13</vt:i4>
      </vt:variant>
    </vt:vector>
  </HeadingPairs>
  <TitlesOfParts>
    <vt:vector size="24" baseType="lpstr">
      <vt:lpstr>Meiryo</vt:lpstr>
      <vt:lpstr>等线</vt:lpstr>
      <vt:lpstr>华文新魏</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cp:revision>
  <dcterms:created xsi:type="dcterms:W3CDTF">2017-09-20T12:07:00Z</dcterms:created>
  <dcterms:modified xsi:type="dcterms:W3CDTF">2023-05-20T06:23:43Z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