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8" r:id="rId2"/>
    <p:sldMasterId id="2147483672" r:id="rId3"/>
  </p:sldMasterIdLst>
  <p:notesMasterIdLst>
    <p:notesMasterId r:id="rId24"/>
  </p:notesMasterIdLst>
  <p:sldIdLst>
    <p:sldId id="256" r:id="rId4"/>
    <p:sldId id="327" r:id="rId5"/>
    <p:sldId id="353" r:id="rId6"/>
    <p:sldId id="258" r:id="rId7"/>
    <p:sldId id="259" r:id="rId8"/>
    <p:sldId id="357" r:id="rId9"/>
    <p:sldId id="328" r:id="rId10"/>
    <p:sldId id="329" r:id="rId11"/>
    <p:sldId id="358" r:id="rId12"/>
    <p:sldId id="330" r:id="rId13"/>
    <p:sldId id="331" r:id="rId14"/>
    <p:sldId id="332" r:id="rId15"/>
    <p:sldId id="333" r:id="rId16"/>
    <p:sldId id="359" r:id="rId17"/>
    <p:sldId id="338" r:id="rId18"/>
    <p:sldId id="339" r:id="rId19"/>
    <p:sldId id="340" r:id="rId20"/>
    <p:sldId id="341" r:id="rId21"/>
    <p:sldId id="360" r:id="rId22"/>
    <p:sldId id="361" r:id="rId23"/>
  </p:sldIdLst>
  <p:sldSz cx="12192000" cy="6858000"/>
  <p:notesSz cx="6858000" cy="9144000"/>
  <p:custDataLst>
    <p:tags r:id="rId2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E394D"/>
    <a:srgbClr val="2C394C"/>
    <a:srgbClr val="0C534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78" autoAdjust="0"/>
    <p:restoredTop sz="96314" autoAdjust="0"/>
  </p:normalViewPr>
  <p:slideViewPr>
    <p:cSldViewPr snapToGrid="0">
      <p:cViewPr varScale="1">
        <p:scale>
          <a:sx n="108" d="100"/>
          <a:sy n="108" d="100"/>
        </p:scale>
        <p:origin x="684" y="120"/>
      </p:cViewPr>
      <p:guideLst/>
    </p:cSldViewPr>
  </p:slideViewPr>
  <p:notesTextViewPr>
    <p:cViewPr>
      <p:scale>
        <a:sx n="1" d="1"/>
        <a:sy n="1" d="1"/>
      </p:scale>
      <p:origin x="0" y="0"/>
    </p:cViewPr>
  </p:notesTextViewPr>
  <p:sorterViewPr>
    <p:cViewPr>
      <p:scale>
        <a:sx n="46" d="100"/>
        <a:sy n="46" d="100"/>
      </p:scale>
      <p:origin x="0" y="0"/>
    </p:cViewPr>
  </p:sorterViewPr>
  <p:notesViewPr>
    <p:cSldViewPr snapToGrid="0">
      <p:cViewPr varScale="1">
        <p:scale>
          <a:sx n="84" d="100"/>
          <a:sy n="84" d="100"/>
        </p:scale>
        <p:origin x="114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175485-5157-4698-B3EA-44DF3C057172}" type="datetimeFigureOut">
              <a:rPr lang="zh-CN" altLang="en-US" smtClean="0"/>
              <a:t>2023/5/18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612163-36D4-47E7-88E5-DA76951EF812}" type="slidenum">
              <a:rPr lang="zh-CN" altLang="en-US" smtClean="0"/>
              <a:t>‹#›</a:t>
            </a:fld>
            <a:endParaRPr lang="zh-CN" altLang="en-US"/>
          </a:p>
        </p:txBody>
      </p:sp>
    </p:spTree>
    <p:extLst>
      <p:ext uri="{BB962C8B-B14F-4D97-AF65-F5344CB8AC3E}">
        <p14:creationId xmlns:p14="http://schemas.microsoft.com/office/powerpoint/2010/main" val="2860111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5612163-36D4-47E7-88E5-DA76951EF812}" type="slidenum">
              <a:rPr lang="zh-CN" altLang="en-US" smtClean="0"/>
              <a:t>1</a:t>
            </a:fld>
            <a:endParaRPr lang="zh-CN" altLang="en-US"/>
          </a:p>
        </p:txBody>
      </p:sp>
    </p:spTree>
    <p:extLst>
      <p:ext uri="{BB962C8B-B14F-4D97-AF65-F5344CB8AC3E}">
        <p14:creationId xmlns:p14="http://schemas.microsoft.com/office/powerpoint/2010/main" val="29025666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2BC766FB-9B49-4AC3-8761-79F3C002AA49}" type="slidenum">
              <a:rPr lang="zh-CN" altLang="en-US" smtClean="0"/>
              <a:t>10</a:t>
            </a:fld>
            <a:endParaRPr lang="zh-CN" altLang="en-US"/>
          </a:p>
        </p:txBody>
      </p:sp>
    </p:spTree>
    <p:extLst>
      <p:ext uri="{BB962C8B-B14F-4D97-AF65-F5344CB8AC3E}">
        <p14:creationId xmlns:p14="http://schemas.microsoft.com/office/powerpoint/2010/main" val="32899096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BC766FB-9B49-4AC3-8761-79F3C002AA49}" type="slidenum">
              <a:rPr lang="zh-CN" altLang="en-US" smtClean="0"/>
              <a:t>11</a:t>
            </a:fld>
            <a:endParaRPr lang="zh-CN" altLang="en-US"/>
          </a:p>
        </p:txBody>
      </p:sp>
    </p:spTree>
    <p:extLst>
      <p:ext uri="{BB962C8B-B14F-4D97-AF65-F5344CB8AC3E}">
        <p14:creationId xmlns:p14="http://schemas.microsoft.com/office/powerpoint/2010/main" val="13470090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BC766FB-9B49-4AC3-8761-79F3C002AA49}" type="slidenum">
              <a:rPr lang="zh-CN" altLang="en-US" smtClean="0"/>
              <a:t>12</a:t>
            </a:fld>
            <a:endParaRPr lang="zh-CN" altLang="en-US"/>
          </a:p>
        </p:txBody>
      </p:sp>
    </p:spTree>
    <p:extLst>
      <p:ext uri="{BB962C8B-B14F-4D97-AF65-F5344CB8AC3E}">
        <p14:creationId xmlns:p14="http://schemas.microsoft.com/office/powerpoint/2010/main" val="9847623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BC766FB-9B49-4AC3-8761-79F3C002AA49}" type="slidenum">
              <a:rPr lang="zh-CN" altLang="en-US" smtClean="0"/>
              <a:t>13</a:t>
            </a:fld>
            <a:endParaRPr lang="zh-CN" altLang="en-US"/>
          </a:p>
        </p:txBody>
      </p:sp>
    </p:spTree>
    <p:extLst>
      <p:ext uri="{BB962C8B-B14F-4D97-AF65-F5344CB8AC3E}">
        <p14:creationId xmlns:p14="http://schemas.microsoft.com/office/powerpoint/2010/main" val="31865939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BC766FB-9B49-4AC3-8761-79F3C002AA49}" type="slidenum">
              <a:rPr lang="zh-CN" altLang="en-US" smtClean="0"/>
              <a:t>14</a:t>
            </a:fld>
            <a:endParaRPr lang="zh-CN" altLang="en-US"/>
          </a:p>
        </p:txBody>
      </p:sp>
    </p:spTree>
    <p:extLst>
      <p:ext uri="{BB962C8B-B14F-4D97-AF65-F5344CB8AC3E}">
        <p14:creationId xmlns:p14="http://schemas.microsoft.com/office/powerpoint/2010/main" val="29181585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BC766FB-9B49-4AC3-8761-79F3C002AA49}" type="slidenum">
              <a:rPr lang="zh-CN" altLang="en-US" smtClean="0"/>
              <a:t>15</a:t>
            </a:fld>
            <a:endParaRPr lang="zh-CN" altLang="en-US"/>
          </a:p>
        </p:txBody>
      </p:sp>
    </p:spTree>
    <p:extLst>
      <p:ext uri="{BB962C8B-B14F-4D97-AF65-F5344CB8AC3E}">
        <p14:creationId xmlns:p14="http://schemas.microsoft.com/office/powerpoint/2010/main" val="29241583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BC766FB-9B49-4AC3-8761-79F3C002AA49}" type="slidenum">
              <a:rPr lang="zh-CN" altLang="en-US" smtClean="0"/>
              <a:t>16</a:t>
            </a:fld>
            <a:endParaRPr lang="zh-CN" altLang="en-US"/>
          </a:p>
        </p:txBody>
      </p:sp>
    </p:spTree>
    <p:extLst>
      <p:ext uri="{BB962C8B-B14F-4D97-AF65-F5344CB8AC3E}">
        <p14:creationId xmlns:p14="http://schemas.microsoft.com/office/powerpoint/2010/main" val="41254847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BC766FB-9B49-4AC3-8761-79F3C002AA49}" type="slidenum">
              <a:rPr lang="zh-CN" altLang="en-US" smtClean="0"/>
              <a:t>17</a:t>
            </a:fld>
            <a:endParaRPr lang="zh-CN" altLang="en-US"/>
          </a:p>
        </p:txBody>
      </p:sp>
    </p:spTree>
    <p:extLst>
      <p:ext uri="{BB962C8B-B14F-4D97-AF65-F5344CB8AC3E}">
        <p14:creationId xmlns:p14="http://schemas.microsoft.com/office/powerpoint/2010/main" val="22345173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BC766FB-9B49-4AC3-8761-79F3C002AA49}" type="slidenum">
              <a:rPr lang="zh-CN" altLang="en-US" smtClean="0"/>
              <a:t>18</a:t>
            </a:fld>
            <a:endParaRPr lang="zh-CN" altLang="en-US"/>
          </a:p>
        </p:txBody>
      </p:sp>
    </p:spTree>
    <p:extLst>
      <p:ext uri="{BB962C8B-B14F-4D97-AF65-F5344CB8AC3E}">
        <p14:creationId xmlns:p14="http://schemas.microsoft.com/office/powerpoint/2010/main" val="30802069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5612163-36D4-47E7-88E5-DA76951EF812}" type="slidenum">
              <a:rPr lang="zh-CN" altLang="en-US" smtClean="0"/>
              <a:t>19</a:t>
            </a:fld>
            <a:endParaRPr lang="zh-CN" altLang="en-US"/>
          </a:p>
        </p:txBody>
      </p:sp>
    </p:spTree>
    <p:extLst>
      <p:ext uri="{BB962C8B-B14F-4D97-AF65-F5344CB8AC3E}">
        <p14:creationId xmlns:p14="http://schemas.microsoft.com/office/powerpoint/2010/main" val="29516351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BC766FB-9B49-4AC3-8761-79F3C002AA49}" type="slidenum">
              <a:rPr lang="zh-CN" altLang="en-US" smtClean="0"/>
              <a:t>2</a:t>
            </a:fld>
            <a:endParaRPr lang="zh-CN" altLang="en-US"/>
          </a:p>
        </p:txBody>
      </p:sp>
    </p:spTree>
    <p:extLst>
      <p:ext uri="{BB962C8B-B14F-4D97-AF65-F5344CB8AC3E}">
        <p14:creationId xmlns:p14="http://schemas.microsoft.com/office/powerpoint/2010/main" val="19470112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20</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0659893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BC766FB-9B49-4AC3-8761-79F3C002AA49}" type="slidenum">
              <a:rPr lang="zh-CN" altLang="en-US" smtClean="0"/>
              <a:t>3</a:t>
            </a:fld>
            <a:endParaRPr lang="zh-CN" altLang="en-US"/>
          </a:p>
        </p:txBody>
      </p:sp>
    </p:spTree>
    <p:extLst>
      <p:ext uri="{BB962C8B-B14F-4D97-AF65-F5344CB8AC3E}">
        <p14:creationId xmlns:p14="http://schemas.microsoft.com/office/powerpoint/2010/main" val="3675520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BC766FB-9B49-4AC3-8761-79F3C002AA49}" type="slidenum">
              <a:rPr lang="zh-CN" altLang="en-US" smtClean="0"/>
              <a:t>4</a:t>
            </a:fld>
            <a:endParaRPr lang="zh-CN" altLang="en-US"/>
          </a:p>
        </p:txBody>
      </p:sp>
    </p:spTree>
    <p:extLst>
      <p:ext uri="{BB962C8B-B14F-4D97-AF65-F5344CB8AC3E}">
        <p14:creationId xmlns:p14="http://schemas.microsoft.com/office/powerpoint/2010/main" val="21764462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BC766FB-9B49-4AC3-8761-79F3C002AA49}" type="slidenum">
              <a:rPr lang="zh-CN" altLang="en-US" smtClean="0"/>
              <a:t>5</a:t>
            </a:fld>
            <a:endParaRPr lang="zh-CN" altLang="en-US"/>
          </a:p>
        </p:txBody>
      </p:sp>
    </p:spTree>
    <p:extLst>
      <p:ext uri="{BB962C8B-B14F-4D97-AF65-F5344CB8AC3E}">
        <p14:creationId xmlns:p14="http://schemas.microsoft.com/office/powerpoint/2010/main" val="9940337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BC766FB-9B49-4AC3-8761-79F3C002AA49}" type="slidenum">
              <a:rPr lang="zh-CN" altLang="en-US" smtClean="0"/>
              <a:t>6</a:t>
            </a:fld>
            <a:endParaRPr lang="zh-CN" altLang="en-US"/>
          </a:p>
        </p:txBody>
      </p:sp>
    </p:spTree>
    <p:extLst>
      <p:ext uri="{BB962C8B-B14F-4D97-AF65-F5344CB8AC3E}">
        <p14:creationId xmlns:p14="http://schemas.microsoft.com/office/powerpoint/2010/main" val="21363073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BC766FB-9B49-4AC3-8761-79F3C002AA49}" type="slidenum">
              <a:rPr lang="zh-CN" altLang="en-US" smtClean="0"/>
              <a:t>7</a:t>
            </a:fld>
            <a:endParaRPr lang="zh-CN" altLang="en-US"/>
          </a:p>
        </p:txBody>
      </p:sp>
    </p:spTree>
    <p:extLst>
      <p:ext uri="{BB962C8B-B14F-4D97-AF65-F5344CB8AC3E}">
        <p14:creationId xmlns:p14="http://schemas.microsoft.com/office/powerpoint/2010/main" val="33538819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BC766FB-9B49-4AC3-8761-79F3C002AA49}" type="slidenum">
              <a:rPr lang="zh-CN" altLang="en-US" smtClean="0"/>
              <a:t>8</a:t>
            </a:fld>
            <a:endParaRPr lang="zh-CN" altLang="en-US"/>
          </a:p>
        </p:txBody>
      </p:sp>
    </p:spTree>
    <p:extLst>
      <p:ext uri="{BB962C8B-B14F-4D97-AF65-F5344CB8AC3E}">
        <p14:creationId xmlns:p14="http://schemas.microsoft.com/office/powerpoint/2010/main" val="30750086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2BC766FB-9B49-4AC3-8761-79F3C002AA49}" type="slidenum">
              <a:rPr lang="zh-CN" altLang="en-US" smtClean="0"/>
              <a:t>9</a:t>
            </a:fld>
            <a:endParaRPr lang="zh-CN" altLang="en-US"/>
          </a:p>
        </p:txBody>
      </p:sp>
    </p:spTree>
    <p:extLst>
      <p:ext uri="{BB962C8B-B14F-4D97-AF65-F5344CB8AC3E}">
        <p14:creationId xmlns:p14="http://schemas.microsoft.com/office/powerpoint/2010/main" val="21681650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www.1ppt.com/jieri/"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D5172C4-3592-4F5B-B68E-B6E6014A33AB}"/>
              </a:ext>
            </a:extLst>
          </p:cNvPr>
          <p:cNvSpPr>
            <a:spLocks noGrp="1"/>
          </p:cNvSpPr>
          <p:nvPr>
            <p:ph type="title"/>
          </p:nvPr>
        </p:nvSpPr>
        <p:spPr/>
        <p:txBody>
          <a:bodyPr/>
          <a:lstStyle>
            <a:lvl1pPr>
              <a:defRPr>
                <a:solidFill>
                  <a:schemeClr val="lt1">
                    <a:lumMod val="100000"/>
                  </a:schemeClr>
                </a:solidFill>
              </a:defRPr>
            </a:lvl1pPr>
          </a:lstStyle>
          <a:p>
            <a:r>
              <a:rPr lang="zh-CN" altLang="en-US"/>
              <a:t>单击此处编辑母版标题样式</a:t>
            </a:r>
          </a:p>
        </p:txBody>
      </p:sp>
      <p:sp>
        <p:nvSpPr>
          <p:cNvPr id="3" name="内容占位符 2">
            <a:extLst>
              <a:ext uri="{FF2B5EF4-FFF2-40B4-BE49-F238E27FC236}">
                <a16:creationId xmlns:a16="http://schemas.microsoft.com/office/drawing/2014/main" xmlns="" id="{2BB0E5F7-4A92-4D85-9814-64ED1919B166}"/>
              </a:ext>
            </a:extLst>
          </p:cNvPr>
          <p:cNvSpPr>
            <a:spLocks noGrp="1"/>
          </p:cNvSpPr>
          <p:nvPr>
            <p:ph idx="1"/>
          </p:nvPr>
        </p:nvSpPr>
        <p:spPr/>
        <p:txBody>
          <a:bodyPr/>
          <a:lstStyle>
            <a:lvl1pPr>
              <a:defRPr>
                <a:solidFill>
                  <a:schemeClr val="lt1">
                    <a:lumMod val="100000"/>
                  </a:schemeClr>
                </a:solidFill>
              </a:defRPr>
            </a:lvl1pPr>
            <a:lvl2pPr>
              <a:defRPr>
                <a:solidFill>
                  <a:schemeClr val="lt1">
                    <a:lumMod val="100000"/>
                  </a:schemeClr>
                </a:solidFill>
              </a:defRPr>
            </a:lvl2pPr>
            <a:lvl3pPr>
              <a:defRPr>
                <a:solidFill>
                  <a:schemeClr val="lt1">
                    <a:lumMod val="100000"/>
                  </a:schemeClr>
                </a:solidFill>
              </a:defRPr>
            </a:lvl3pPr>
            <a:lvl4pPr>
              <a:defRPr>
                <a:solidFill>
                  <a:schemeClr val="lt1">
                    <a:lumMod val="100000"/>
                  </a:schemeClr>
                </a:solidFill>
              </a:defRPr>
            </a:lvl4pPr>
            <a:lvl5pPr>
              <a:defRPr>
                <a:solidFill>
                  <a:schemeClr val="lt1">
                    <a:lumMod val="100000"/>
                  </a:schemeClr>
                </a:solidFill>
              </a:defRPr>
            </a:lvl5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xmlns="" id="{2A89F51A-8197-4C69-8ACE-7E678D24E380}"/>
              </a:ext>
            </a:extLst>
          </p:cNvPr>
          <p:cNvSpPr>
            <a:spLocks noGrp="1"/>
          </p:cNvSpPr>
          <p:nvPr>
            <p:ph type="dt" sz="half" idx="10"/>
          </p:nvPr>
        </p:nvSpPr>
        <p:spPr/>
        <p:txBody>
          <a:bodyPr/>
          <a:lstStyle>
            <a:lvl1pPr>
              <a:defRPr>
                <a:solidFill>
                  <a:schemeClr val="lt1">
                    <a:lumMod val="100000"/>
                    <a:tint val="75000"/>
                  </a:schemeClr>
                </a:solidFill>
              </a:defRPr>
            </a:lvl1pPr>
          </a:lstStyle>
          <a:p>
            <a:fld id="{8643C748-0865-4413-9CD3-1AE57F823059}" type="datetimeFigureOut">
              <a:rPr lang="zh-CN" altLang="en-US" smtClean="0"/>
              <a:pPr/>
              <a:t>2023/5/18</a:t>
            </a:fld>
            <a:endParaRPr lang="zh-CN" altLang="en-US"/>
          </a:p>
        </p:txBody>
      </p:sp>
      <p:sp>
        <p:nvSpPr>
          <p:cNvPr id="5" name="页脚占位符 4">
            <a:extLst>
              <a:ext uri="{FF2B5EF4-FFF2-40B4-BE49-F238E27FC236}">
                <a16:creationId xmlns:a16="http://schemas.microsoft.com/office/drawing/2014/main" xmlns="" id="{6B07FB97-B122-4FA4-9903-9941A0031571}"/>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xmlns="" id="{101880EE-BCFC-47A4-BDC3-D370E203F967}"/>
              </a:ext>
            </a:extLst>
          </p:cNvPr>
          <p:cNvSpPr>
            <a:spLocks noGrp="1"/>
          </p:cNvSpPr>
          <p:nvPr>
            <p:ph type="sldNum" sz="quarter" idx="12"/>
          </p:nvPr>
        </p:nvSpPr>
        <p:spPr/>
        <p:txBody>
          <a:bodyPr/>
          <a:lstStyle>
            <a:lvl1pPr>
              <a:defRPr>
                <a:solidFill>
                  <a:schemeClr val="lt1">
                    <a:lumMod val="100000"/>
                    <a:tint val="75000"/>
                  </a:schemeClr>
                </a:solidFill>
              </a:defRPr>
            </a:lvl1pPr>
          </a:lstStyle>
          <a:p>
            <a:fld id="{D10BD67B-EA5D-45F3-927E-C97411B8D807}" type="slidenum">
              <a:rPr lang="zh-CN" altLang="en-US" smtClean="0"/>
              <a:pPr/>
              <a:t>‹#›</a:t>
            </a:fld>
            <a:endParaRPr lang="zh-CN" altLang="en-US"/>
          </a:p>
        </p:txBody>
      </p:sp>
    </p:spTree>
    <p:extLst>
      <p:ext uri="{BB962C8B-B14F-4D97-AF65-F5344CB8AC3E}">
        <p14:creationId xmlns:p14="http://schemas.microsoft.com/office/powerpoint/2010/main" val="1191593304"/>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a16="http://schemas.microsoft.com/office/drawing/2014/main">
      <p:transition spd="slow" advTm="3000">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7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03698682-409B-7263-9827-2EAC8B31D852}"/>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xmlns="" id="{1D20DABD-D784-71E9-A821-C3E875D0A80E}"/>
              </a:ext>
            </a:extLst>
          </p:cNvPr>
          <p:cNvSpPr>
            <a:spLocks noGrp="1"/>
          </p:cNvSpPr>
          <p:nvPr>
            <p:ph type="dt" sz="half" idx="10"/>
          </p:nvPr>
        </p:nvSpPr>
        <p:spPr/>
        <p:txBody>
          <a:bodyPr/>
          <a:lstStyle/>
          <a:p>
            <a:fld id="{8643C748-0865-4413-9CD3-1AE57F823059}" type="datetimeFigureOut">
              <a:rPr lang="zh-CN" altLang="en-US" smtClean="0"/>
              <a:pPr/>
              <a:t>2023/5/18</a:t>
            </a:fld>
            <a:endParaRPr lang="zh-CN" altLang="en-US"/>
          </a:p>
        </p:txBody>
      </p:sp>
      <p:sp>
        <p:nvSpPr>
          <p:cNvPr id="4" name="页脚占位符 3">
            <a:extLst>
              <a:ext uri="{FF2B5EF4-FFF2-40B4-BE49-F238E27FC236}">
                <a16:creationId xmlns:a16="http://schemas.microsoft.com/office/drawing/2014/main" xmlns="" id="{161385CD-AE6C-8B93-B71C-F09D2F93599C}"/>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xmlns="" id="{BEA94EF3-FAC5-A9E0-A703-94DDE412D5A1}"/>
              </a:ext>
            </a:extLst>
          </p:cNvPr>
          <p:cNvSpPr>
            <a:spLocks noGrp="1"/>
          </p:cNvSpPr>
          <p:nvPr>
            <p:ph type="sldNum" sz="quarter" idx="12"/>
          </p:nvPr>
        </p:nvSpPr>
        <p:spPr/>
        <p:txBody>
          <a:bodyPr/>
          <a:lstStyle/>
          <a:p>
            <a:fld id="{D10BD67B-EA5D-45F3-927E-C97411B8D807}" type="slidenum">
              <a:rPr lang="zh-CN" altLang="en-US" smtClean="0"/>
              <a:pPr/>
              <a:t>‹#›</a:t>
            </a:fld>
            <a:endParaRPr lang="zh-CN" altLang="en-US"/>
          </a:p>
        </p:txBody>
      </p:sp>
    </p:spTree>
    <p:extLst>
      <p:ext uri="{BB962C8B-B14F-4D97-AF65-F5344CB8AC3E}">
        <p14:creationId xmlns:p14="http://schemas.microsoft.com/office/powerpoint/2010/main" val="1469229117"/>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a16="http://schemas.microsoft.com/office/drawing/2014/main" xmlns:a14="http://schemas.microsoft.com/office/drawing/2010/main">
      <p:transition spd="slow" advTm="3000">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8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FEB99EAD-2BA8-7AF4-1F56-2D85DE8B9649}"/>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xmlns="" id="{21BD1858-1F9E-FE9D-6BBA-03F936631830}"/>
              </a:ext>
            </a:extLst>
          </p:cNvPr>
          <p:cNvSpPr>
            <a:spLocks noGrp="1"/>
          </p:cNvSpPr>
          <p:nvPr>
            <p:ph type="dt" sz="half" idx="10"/>
          </p:nvPr>
        </p:nvSpPr>
        <p:spPr/>
        <p:txBody>
          <a:bodyPr/>
          <a:lstStyle/>
          <a:p>
            <a:fld id="{8643C748-0865-4413-9CD3-1AE57F823059}" type="datetimeFigureOut">
              <a:rPr lang="zh-CN" altLang="en-US" smtClean="0"/>
              <a:pPr/>
              <a:t>2023/5/18</a:t>
            </a:fld>
            <a:endParaRPr lang="zh-CN" altLang="en-US"/>
          </a:p>
        </p:txBody>
      </p:sp>
      <p:sp>
        <p:nvSpPr>
          <p:cNvPr id="4" name="页脚占位符 3">
            <a:extLst>
              <a:ext uri="{FF2B5EF4-FFF2-40B4-BE49-F238E27FC236}">
                <a16:creationId xmlns:a16="http://schemas.microsoft.com/office/drawing/2014/main" xmlns="" id="{41602B1A-43BD-9E0F-4F96-5A685F4F1943}"/>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xmlns="" id="{5C53BD6B-01CD-E933-B9B6-AF5C70622393}"/>
              </a:ext>
            </a:extLst>
          </p:cNvPr>
          <p:cNvSpPr>
            <a:spLocks noGrp="1"/>
          </p:cNvSpPr>
          <p:nvPr>
            <p:ph type="sldNum" sz="quarter" idx="12"/>
          </p:nvPr>
        </p:nvSpPr>
        <p:spPr/>
        <p:txBody>
          <a:bodyPr/>
          <a:lstStyle/>
          <a:p>
            <a:fld id="{D10BD67B-EA5D-45F3-927E-C97411B8D807}" type="slidenum">
              <a:rPr lang="zh-CN" altLang="en-US" smtClean="0"/>
              <a:pPr/>
              <a:t>‹#›</a:t>
            </a:fld>
            <a:endParaRPr lang="zh-CN" altLang="en-US"/>
          </a:p>
        </p:txBody>
      </p:sp>
      <p:sp>
        <p:nvSpPr>
          <p:cNvPr id="7" name="TextBox 5">
            <a:extLst>
              <a:ext uri="{FF2B5EF4-FFF2-40B4-BE49-F238E27FC236}">
                <a16:creationId xmlns:a16="http://schemas.microsoft.com/office/drawing/2014/main" xmlns="" id="{2258D6CD-93A7-3615-374A-F31BCE41CC1D}"/>
              </a:ext>
            </a:extLst>
          </p:cNvPr>
          <p:cNvSpPr txBox="1"/>
          <p:nvPr userDrawn="1"/>
        </p:nvSpPr>
        <p:spPr>
          <a:xfrm>
            <a:off x="498004" y="6721475"/>
            <a:ext cx="1440159" cy="123111"/>
          </a:xfrm>
          <a:prstGeom prst="rect">
            <a:avLst/>
          </a:prstGeom>
          <a:noFill/>
        </p:spPr>
        <p:txBody>
          <a:bodyPr wrap="square" rtlCol="0">
            <a:spAutoFit/>
          </a:bodyPr>
          <a:lstStyle/>
          <a:p>
            <a:pPr>
              <a:lnSpc>
                <a:spcPct val="200000"/>
              </a:lnSpc>
            </a:pPr>
            <a:r>
              <a:rPr lang="zh-CN" altLang="en-US" sz="100" dirty="0">
                <a:solidFill>
                  <a:prstClr val="black"/>
                </a:solidFill>
                <a:latin typeface="微软雅黑" panose="020B0503020204020204" pitchFamily="34" charset="-122"/>
                <a:hlinkClick r:id="rId2"/>
              </a:rPr>
              <a:t>节日</a:t>
            </a:r>
            <a:r>
              <a:rPr lang="en-US" altLang="zh-CN" sz="100" dirty="0">
                <a:solidFill>
                  <a:prstClr val="black"/>
                </a:solidFill>
                <a:latin typeface="微软雅黑" panose="020B0503020204020204" pitchFamily="34" charset="-122"/>
                <a:hlinkClick r:id="rId2"/>
              </a:rPr>
              <a:t>PPT</a:t>
            </a:r>
            <a:r>
              <a:rPr lang="zh-CN" altLang="en-US" sz="100" dirty="0">
                <a:solidFill>
                  <a:prstClr val="black"/>
                </a:solidFill>
                <a:latin typeface="微软雅黑" panose="020B0503020204020204" pitchFamily="34" charset="-122"/>
                <a:hlinkClick r:id="rId2"/>
              </a:rPr>
              <a:t>模板</a:t>
            </a:r>
            <a:r>
              <a:rPr lang="zh-CN" altLang="en-US" sz="100" dirty="0">
                <a:solidFill>
                  <a:prstClr val="black"/>
                </a:solidFill>
                <a:latin typeface="微软雅黑" panose="020B0503020204020204" pitchFamily="34" charset="-122"/>
              </a:rPr>
              <a:t> </a:t>
            </a:r>
            <a:r>
              <a:rPr lang="en-US" altLang="zh-CN" sz="100" dirty="0">
                <a:solidFill>
                  <a:prstClr val="black"/>
                </a:solidFill>
                <a:latin typeface="微软雅黑" panose="020B0503020204020204" pitchFamily="34" charset="-122"/>
              </a:rPr>
              <a:t>http://</a:t>
            </a:r>
            <a:r>
              <a:rPr lang="en-US" altLang="zh-CN" sz="100" dirty="0" smtClean="0">
                <a:solidFill>
                  <a:prstClr val="black"/>
                </a:solidFill>
                <a:latin typeface="微软雅黑" panose="020B0503020204020204" pitchFamily="34" charset="-122"/>
              </a:rPr>
              <a:t>www.ypppt.com/jieri</a:t>
            </a:r>
            <a:r>
              <a:rPr lang="en-US" altLang="zh-CN" sz="100" dirty="0">
                <a:solidFill>
                  <a:prstClr val="black"/>
                </a:solidFill>
                <a:latin typeface="微软雅黑" panose="020B0503020204020204" pitchFamily="34" charset="-122"/>
              </a:rPr>
              <a:t>/</a:t>
            </a:r>
          </a:p>
        </p:txBody>
      </p:sp>
    </p:spTree>
    <p:extLst>
      <p:ext uri="{BB962C8B-B14F-4D97-AF65-F5344CB8AC3E}">
        <p14:creationId xmlns:p14="http://schemas.microsoft.com/office/powerpoint/2010/main" val="2383343427"/>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a16="http://schemas.microsoft.com/office/drawing/2014/main" xmlns:a14="http://schemas.microsoft.com/office/drawing/2010/main">
      <p:transition spd="slow" advTm="3000">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9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01DF6834-4681-06F5-9956-72E58C846CFB}"/>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xmlns="" id="{24B2E127-6176-8F87-F1EC-48124CDF35FC}"/>
              </a:ext>
            </a:extLst>
          </p:cNvPr>
          <p:cNvSpPr>
            <a:spLocks noGrp="1"/>
          </p:cNvSpPr>
          <p:nvPr>
            <p:ph type="dt" sz="half" idx="10"/>
          </p:nvPr>
        </p:nvSpPr>
        <p:spPr/>
        <p:txBody>
          <a:bodyPr/>
          <a:lstStyle/>
          <a:p>
            <a:fld id="{8643C748-0865-4413-9CD3-1AE57F823059}" type="datetimeFigureOut">
              <a:rPr lang="zh-CN" altLang="en-US" smtClean="0"/>
              <a:pPr/>
              <a:t>2023/5/18</a:t>
            </a:fld>
            <a:endParaRPr lang="zh-CN" altLang="en-US"/>
          </a:p>
        </p:txBody>
      </p:sp>
      <p:sp>
        <p:nvSpPr>
          <p:cNvPr id="4" name="页脚占位符 3">
            <a:extLst>
              <a:ext uri="{FF2B5EF4-FFF2-40B4-BE49-F238E27FC236}">
                <a16:creationId xmlns:a16="http://schemas.microsoft.com/office/drawing/2014/main" xmlns="" id="{B5C62C10-F195-3D9B-AAA0-947FA5AD9B19}"/>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xmlns="" id="{3B87AC42-7BC2-3AC2-09CA-EE1D67071B18}"/>
              </a:ext>
            </a:extLst>
          </p:cNvPr>
          <p:cNvSpPr>
            <a:spLocks noGrp="1"/>
          </p:cNvSpPr>
          <p:nvPr>
            <p:ph type="sldNum" sz="quarter" idx="12"/>
          </p:nvPr>
        </p:nvSpPr>
        <p:spPr/>
        <p:txBody>
          <a:bodyPr/>
          <a:lstStyle/>
          <a:p>
            <a:fld id="{D10BD67B-EA5D-45F3-927E-C97411B8D807}" type="slidenum">
              <a:rPr lang="zh-CN" altLang="en-US" smtClean="0"/>
              <a:pPr/>
              <a:t>‹#›</a:t>
            </a:fld>
            <a:endParaRPr lang="zh-CN" altLang="en-US"/>
          </a:p>
        </p:txBody>
      </p:sp>
    </p:spTree>
    <p:extLst>
      <p:ext uri="{BB962C8B-B14F-4D97-AF65-F5344CB8AC3E}">
        <p14:creationId xmlns:p14="http://schemas.microsoft.com/office/powerpoint/2010/main" val="2214841539"/>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a16="http://schemas.microsoft.com/office/drawing/2014/main" xmlns:a14="http://schemas.microsoft.com/office/drawing/2010/main">
      <p:transition spd="slow" advTm="3000">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0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98746281-BDD9-DF00-0B34-0FDE1C62C8E2}"/>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xmlns="" id="{3DAACA46-785E-572D-07E1-25F4FE3FD9D7}"/>
              </a:ext>
            </a:extLst>
          </p:cNvPr>
          <p:cNvSpPr>
            <a:spLocks noGrp="1"/>
          </p:cNvSpPr>
          <p:nvPr>
            <p:ph type="dt" sz="half" idx="10"/>
          </p:nvPr>
        </p:nvSpPr>
        <p:spPr/>
        <p:txBody>
          <a:bodyPr/>
          <a:lstStyle/>
          <a:p>
            <a:fld id="{8643C748-0865-4413-9CD3-1AE57F823059}" type="datetimeFigureOut">
              <a:rPr lang="zh-CN" altLang="en-US" smtClean="0"/>
              <a:pPr/>
              <a:t>2023/5/18</a:t>
            </a:fld>
            <a:endParaRPr lang="zh-CN" altLang="en-US"/>
          </a:p>
        </p:txBody>
      </p:sp>
      <p:sp>
        <p:nvSpPr>
          <p:cNvPr id="4" name="页脚占位符 3">
            <a:extLst>
              <a:ext uri="{FF2B5EF4-FFF2-40B4-BE49-F238E27FC236}">
                <a16:creationId xmlns:a16="http://schemas.microsoft.com/office/drawing/2014/main" xmlns="" id="{16896971-ED0B-5372-B684-77CD367E2B52}"/>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xmlns="" id="{78C6E84F-A9BB-13A3-FE52-885FABECE552}"/>
              </a:ext>
            </a:extLst>
          </p:cNvPr>
          <p:cNvSpPr>
            <a:spLocks noGrp="1"/>
          </p:cNvSpPr>
          <p:nvPr>
            <p:ph type="sldNum" sz="quarter" idx="12"/>
          </p:nvPr>
        </p:nvSpPr>
        <p:spPr/>
        <p:txBody>
          <a:bodyPr/>
          <a:lstStyle/>
          <a:p>
            <a:fld id="{D10BD67B-EA5D-45F3-927E-C97411B8D807}" type="slidenum">
              <a:rPr lang="zh-CN" altLang="en-US" smtClean="0"/>
              <a:pPr/>
              <a:t>‹#›</a:t>
            </a:fld>
            <a:endParaRPr lang="zh-CN" altLang="en-US"/>
          </a:p>
        </p:txBody>
      </p:sp>
    </p:spTree>
    <p:extLst>
      <p:ext uri="{BB962C8B-B14F-4D97-AF65-F5344CB8AC3E}">
        <p14:creationId xmlns:p14="http://schemas.microsoft.com/office/powerpoint/2010/main" val="2311281598"/>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a16="http://schemas.microsoft.com/office/drawing/2014/main" xmlns:a14="http://schemas.microsoft.com/office/drawing/2010/main">
      <p:transition spd="slow" advTm="3000">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1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4939CF1F-AA5A-AE74-1DA6-2034CF63518F}"/>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xmlns="" id="{E7F256AD-8234-6376-3B87-8385D4291CBC}"/>
              </a:ext>
            </a:extLst>
          </p:cNvPr>
          <p:cNvSpPr>
            <a:spLocks noGrp="1"/>
          </p:cNvSpPr>
          <p:nvPr>
            <p:ph type="dt" sz="half" idx="10"/>
          </p:nvPr>
        </p:nvSpPr>
        <p:spPr/>
        <p:txBody>
          <a:bodyPr/>
          <a:lstStyle/>
          <a:p>
            <a:fld id="{8643C748-0865-4413-9CD3-1AE57F823059}" type="datetimeFigureOut">
              <a:rPr lang="zh-CN" altLang="en-US" smtClean="0"/>
              <a:pPr/>
              <a:t>2023/5/18</a:t>
            </a:fld>
            <a:endParaRPr lang="zh-CN" altLang="en-US"/>
          </a:p>
        </p:txBody>
      </p:sp>
      <p:sp>
        <p:nvSpPr>
          <p:cNvPr id="4" name="页脚占位符 3">
            <a:extLst>
              <a:ext uri="{FF2B5EF4-FFF2-40B4-BE49-F238E27FC236}">
                <a16:creationId xmlns:a16="http://schemas.microsoft.com/office/drawing/2014/main" xmlns="" id="{6D1F08E0-77DE-183D-938B-FC7F0A0A8E59}"/>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xmlns="" id="{2E8592CE-0747-1214-F643-1365137FC1E4}"/>
              </a:ext>
            </a:extLst>
          </p:cNvPr>
          <p:cNvSpPr>
            <a:spLocks noGrp="1"/>
          </p:cNvSpPr>
          <p:nvPr>
            <p:ph type="sldNum" sz="quarter" idx="12"/>
          </p:nvPr>
        </p:nvSpPr>
        <p:spPr/>
        <p:txBody>
          <a:bodyPr/>
          <a:lstStyle/>
          <a:p>
            <a:fld id="{D10BD67B-EA5D-45F3-927E-C97411B8D807}" type="slidenum">
              <a:rPr lang="zh-CN" altLang="en-US" smtClean="0"/>
              <a:pPr/>
              <a:t>‹#›</a:t>
            </a:fld>
            <a:endParaRPr lang="zh-CN" altLang="en-US"/>
          </a:p>
        </p:txBody>
      </p:sp>
    </p:spTree>
    <p:extLst>
      <p:ext uri="{BB962C8B-B14F-4D97-AF65-F5344CB8AC3E}">
        <p14:creationId xmlns:p14="http://schemas.microsoft.com/office/powerpoint/2010/main" val="763660746"/>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a16="http://schemas.microsoft.com/office/drawing/2014/main" xmlns:a14="http://schemas.microsoft.com/office/drawing/2010/main">
      <p:transition spd="slow" advTm="3000">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t>2023/5/18</a:t>
            </a:fld>
            <a:endParaRPr lang="zh-CN" altLang="en-US"/>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t>‹#›</a:t>
            </a:fld>
            <a:endParaRPr lang="zh-CN" altLang="en-US"/>
          </a:p>
        </p:txBody>
      </p:sp>
    </p:spTree>
    <p:extLst>
      <p:ext uri="{BB962C8B-B14F-4D97-AF65-F5344CB8AC3E}">
        <p14:creationId xmlns:p14="http://schemas.microsoft.com/office/powerpoint/2010/main" val="37057030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t>2023/5/18</a:t>
            </a:fld>
            <a:endParaRPr lang="zh-CN" altLang="en-US"/>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t>‹#›</a:t>
            </a:fld>
            <a:endParaRPr lang="zh-CN" altLang="en-US"/>
          </a:p>
        </p:txBody>
      </p:sp>
    </p:spTree>
    <p:extLst>
      <p:ext uri="{BB962C8B-B14F-4D97-AF65-F5344CB8AC3E}">
        <p14:creationId xmlns:p14="http://schemas.microsoft.com/office/powerpoint/2010/main" val="3270669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58256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2023/5/18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735231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2023/5/18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91920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xmlns="" id="{2C5FABEE-B5C4-44D0-9378-EF8BE399C526}"/>
              </a:ext>
            </a:extLst>
          </p:cNvPr>
          <p:cNvSpPr>
            <a:spLocks noGrp="1"/>
          </p:cNvSpPr>
          <p:nvPr>
            <p:ph type="dt" sz="half" idx="10"/>
          </p:nvPr>
        </p:nvSpPr>
        <p:spPr/>
        <p:txBody>
          <a:bodyPr/>
          <a:lstStyle>
            <a:lvl1pPr>
              <a:defRPr>
                <a:solidFill>
                  <a:schemeClr val="lt1">
                    <a:lumMod val="100000"/>
                    <a:tint val="75000"/>
                  </a:schemeClr>
                </a:solidFill>
              </a:defRPr>
            </a:lvl1pPr>
          </a:lstStyle>
          <a:p>
            <a:fld id="{8643C748-0865-4413-9CD3-1AE57F823059}" type="datetimeFigureOut">
              <a:rPr lang="zh-CN" altLang="en-US" smtClean="0"/>
              <a:pPr/>
              <a:t>2023/5/18</a:t>
            </a:fld>
            <a:endParaRPr lang="zh-CN" altLang="en-US"/>
          </a:p>
        </p:txBody>
      </p:sp>
      <p:sp>
        <p:nvSpPr>
          <p:cNvPr id="3" name="页脚占位符 2">
            <a:extLst>
              <a:ext uri="{FF2B5EF4-FFF2-40B4-BE49-F238E27FC236}">
                <a16:creationId xmlns:a16="http://schemas.microsoft.com/office/drawing/2014/main" xmlns="" id="{016E2918-FD7C-466B-B6FD-3C8EE0AE25D8}"/>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xmlns="" id="{D274FCB6-0558-4953-BE5B-F1C03F5D64E7}"/>
              </a:ext>
            </a:extLst>
          </p:cNvPr>
          <p:cNvSpPr>
            <a:spLocks noGrp="1"/>
          </p:cNvSpPr>
          <p:nvPr>
            <p:ph type="sldNum" sz="quarter" idx="12"/>
          </p:nvPr>
        </p:nvSpPr>
        <p:spPr/>
        <p:txBody>
          <a:bodyPr/>
          <a:lstStyle>
            <a:lvl1pPr>
              <a:defRPr>
                <a:solidFill>
                  <a:schemeClr val="lt1">
                    <a:lumMod val="100000"/>
                    <a:tint val="75000"/>
                  </a:schemeClr>
                </a:solidFill>
              </a:defRPr>
            </a:lvl1pPr>
          </a:lstStyle>
          <a:p>
            <a:fld id="{D10BD67B-EA5D-45F3-927E-C97411B8D807}" type="slidenum">
              <a:rPr lang="zh-CN" altLang="en-US" smtClean="0"/>
              <a:pPr/>
              <a:t>‹#›</a:t>
            </a:fld>
            <a:endParaRPr lang="zh-CN" altLang="en-US"/>
          </a:p>
        </p:txBody>
      </p:sp>
    </p:spTree>
    <p:extLst>
      <p:ext uri="{BB962C8B-B14F-4D97-AF65-F5344CB8AC3E}">
        <p14:creationId xmlns:p14="http://schemas.microsoft.com/office/powerpoint/2010/main" val="1954061173"/>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a16="http://schemas.microsoft.com/office/drawing/2014/main">
      <p:transition spd="slow" advTm="3000">
        <p:random/>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2023/5/18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872008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2023/5/18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289930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2023/5/18</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638596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2023/5/18</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20414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2023/5/18</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5777396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2023/5/18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7830808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2023/5/18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1327229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2023/5/18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2646065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2023/5/18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540373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422FB30-6E06-A318-5F0E-47FE6BA1D690}"/>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xmlns="" id="{65C42A93-7DEF-B8DC-48E9-D8663D52195C}"/>
              </a:ext>
            </a:extLst>
          </p:cNvPr>
          <p:cNvSpPr>
            <a:spLocks noGrp="1"/>
          </p:cNvSpPr>
          <p:nvPr>
            <p:ph type="dt" sz="half" idx="10"/>
          </p:nvPr>
        </p:nvSpPr>
        <p:spPr/>
        <p:txBody>
          <a:bodyPr/>
          <a:lstStyle/>
          <a:p>
            <a:fld id="{8643C748-0865-4413-9CD3-1AE57F823059}" type="datetimeFigureOut">
              <a:rPr lang="zh-CN" altLang="en-US" smtClean="0"/>
              <a:pPr/>
              <a:t>2023/5/18</a:t>
            </a:fld>
            <a:endParaRPr lang="zh-CN" altLang="en-US"/>
          </a:p>
        </p:txBody>
      </p:sp>
      <p:sp>
        <p:nvSpPr>
          <p:cNvPr id="4" name="页脚占位符 3">
            <a:extLst>
              <a:ext uri="{FF2B5EF4-FFF2-40B4-BE49-F238E27FC236}">
                <a16:creationId xmlns:a16="http://schemas.microsoft.com/office/drawing/2014/main" xmlns="" id="{42FF8F4D-AD62-B111-0BED-77078F1DE17E}"/>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xmlns="" id="{E4C6A215-8779-3ED7-7CD5-983ACBA32878}"/>
              </a:ext>
            </a:extLst>
          </p:cNvPr>
          <p:cNvSpPr>
            <a:spLocks noGrp="1"/>
          </p:cNvSpPr>
          <p:nvPr>
            <p:ph type="sldNum" sz="quarter" idx="12"/>
          </p:nvPr>
        </p:nvSpPr>
        <p:spPr/>
        <p:txBody>
          <a:bodyPr/>
          <a:lstStyle/>
          <a:p>
            <a:fld id="{D10BD67B-EA5D-45F3-927E-C97411B8D807}" type="slidenum">
              <a:rPr lang="zh-CN" altLang="en-US" smtClean="0"/>
              <a:pPr/>
              <a:t>‹#›</a:t>
            </a:fld>
            <a:endParaRPr lang="zh-CN" altLang="en-US"/>
          </a:p>
        </p:txBody>
      </p:sp>
    </p:spTree>
    <p:extLst>
      <p:ext uri="{BB962C8B-B14F-4D97-AF65-F5344CB8AC3E}">
        <p14:creationId xmlns:p14="http://schemas.microsoft.com/office/powerpoint/2010/main" val="3256701934"/>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a16="http://schemas.microsoft.com/office/drawing/2014/main" xmlns:a14="http://schemas.microsoft.com/office/drawing/2010/main">
      <p:transition spd="slow" advTm="3000">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FECB922E-BE8E-D569-7468-B970AB396CC0}"/>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xmlns="" id="{FBB2C9C4-15B8-2E20-CD38-7420A3DDA59D}"/>
              </a:ext>
            </a:extLst>
          </p:cNvPr>
          <p:cNvSpPr>
            <a:spLocks noGrp="1"/>
          </p:cNvSpPr>
          <p:nvPr>
            <p:ph type="dt" sz="half" idx="10"/>
          </p:nvPr>
        </p:nvSpPr>
        <p:spPr/>
        <p:txBody>
          <a:bodyPr/>
          <a:lstStyle/>
          <a:p>
            <a:fld id="{8643C748-0865-4413-9CD3-1AE57F823059}" type="datetimeFigureOut">
              <a:rPr lang="zh-CN" altLang="en-US" smtClean="0"/>
              <a:pPr/>
              <a:t>2023/5/18</a:t>
            </a:fld>
            <a:endParaRPr lang="zh-CN" altLang="en-US"/>
          </a:p>
        </p:txBody>
      </p:sp>
      <p:sp>
        <p:nvSpPr>
          <p:cNvPr id="4" name="页脚占位符 3">
            <a:extLst>
              <a:ext uri="{FF2B5EF4-FFF2-40B4-BE49-F238E27FC236}">
                <a16:creationId xmlns:a16="http://schemas.microsoft.com/office/drawing/2014/main" xmlns="" id="{6B295DB9-3EF5-587F-B83A-282E1662278E}"/>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xmlns="" id="{2AA10794-A458-8CF7-E346-7BCDA2E1C4C1}"/>
              </a:ext>
            </a:extLst>
          </p:cNvPr>
          <p:cNvSpPr>
            <a:spLocks noGrp="1"/>
          </p:cNvSpPr>
          <p:nvPr>
            <p:ph type="sldNum" sz="quarter" idx="12"/>
          </p:nvPr>
        </p:nvSpPr>
        <p:spPr/>
        <p:txBody>
          <a:bodyPr/>
          <a:lstStyle/>
          <a:p>
            <a:fld id="{D10BD67B-EA5D-45F3-927E-C97411B8D807}" type="slidenum">
              <a:rPr lang="zh-CN" altLang="en-US" smtClean="0"/>
              <a:pPr/>
              <a:t>‹#›</a:t>
            </a:fld>
            <a:endParaRPr lang="zh-CN" altLang="en-US"/>
          </a:p>
        </p:txBody>
      </p:sp>
    </p:spTree>
    <p:extLst>
      <p:ext uri="{BB962C8B-B14F-4D97-AF65-F5344CB8AC3E}">
        <p14:creationId xmlns:p14="http://schemas.microsoft.com/office/powerpoint/2010/main" val="1952482262"/>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a16="http://schemas.microsoft.com/office/drawing/2014/main" xmlns:a14="http://schemas.microsoft.com/office/drawing/2010/main">
      <p:transition spd="slow" advTm="3000">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02CE51C9-EF98-BDB6-69D5-7B2B408952CA}"/>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xmlns="" id="{F7504B1B-DCCE-4149-EF66-3D70102758A0}"/>
              </a:ext>
            </a:extLst>
          </p:cNvPr>
          <p:cNvSpPr>
            <a:spLocks noGrp="1"/>
          </p:cNvSpPr>
          <p:nvPr>
            <p:ph type="dt" sz="half" idx="10"/>
          </p:nvPr>
        </p:nvSpPr>
        <p:spPr/>
        <p:txBody>
          <a:bodyPr/>
          <a:lstStyle/>
          <a:p>
            <a:fld id="{8643C748-0865-4413-9CD3-1AE57F823059}" type="datetimeFigureOut">
              <a:rPr lang="zh-CN" altLang="en-US" smtClean="0"/>
              <a:pPr/>
              <a:t>2023/5/18</a:t>
            </a:fld>
            <a:endParaRPr lang="zh-CN" altLang="en-US"/>
          </a:p>
        </p:txBody>
      </p:sp>
      <p:sp>
        <p:nvSpPr>
          <p:cNvPr id="4" name="页脚占位符 3">
            <a:extLst>
              <a:ext uri="{FF2B5EF4-FFF2-40B4-BE49-F238E27FC236}">
                <a16:creationId xmlns:a16="http://schemas.microsoft.com/office/drawing/2014/main" xmlns="" id="{AFE308C9-7761-8CF3-2485-AEEE810B7F7F}"/>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xmlns="" id="{0982DF4F-CC8C-8C2A-EC9D-4811300C0C89}"/>
              </a:ext>
            </a:extLst>
          </p:cNvPr>
          <p:cNvSpPr>
            <a:spLocks noGrp="1"/>
          </p:cNvSpPr>
          <p:nvPr>
            <p:ph type="sldNum" sz="quarter" idx="12"/>
          </p:nvPr>
        </p:nvSpPr>
        <p:spPr/>
        <p:txBody>
          <a:bodyPr/>
          <a:lstStyle/>
          <a:p>
            <a:fld id="{D10BD67B-EA5D-45F3-927E-C97411B8D807}" type="slidenum">
              <a:rPr lang="zh-CN" altLang="en-US" smtClean="0"/>
              <a:pPr/>
              <a:t>‹#›</a:t>
            </a:fld>
            <a:endParaRPr lang="zh-CN" altLang="en-US"/>
          </a:p>
        </p:txBody>
      </p:sp>
    </p:spTree>
    <p:extLst>
      <p:ext uri="{BB962C8B-B14F-4D97-AF65-F5344CB8AC3E}">
        <p14:creationId xmlns:p14="http://schemas.microsoft.com/office/powerpoint/2010/main" val="577397572"/>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a16="http://schemas.microsoft.com/office/drawing/2014/main" xmlns:a14="http://schemas.microsoft.com/office/drawing/2010/main">
      <p:transition spd="slow" advTm="3000">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EE490DC5-11F8-642A-1727-99E159219068}"/>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xmlns="" id="{CB371DFE-E589-2298-0A55-C13DD939D3AA}"/>
              </a:ext>
            </a:extLst>
          </p:cNvPr>
          <p:cNvSpPr>
            <a:spLocks noGrp="1"/>
          </p:cNvSpPr>
          <p:nvPr>
            <p:ph type="dt" sz="half" idx="10"/>
          </p:nvPr>
        </p:nvSpPr>
        <p:spPr/>
        <p:txBody>
          <a:bodyPr/>
          <a:lstStyle/>
          <a:p>
            <a:fld id="{8643C748-0865-4413-9CD3-1AE57F823059}" type="datetimeFigureOut">
              <a:rPr lang="zh-CN" altLang="en-US" smtClean="0"/>
              <a:pPr/>
              <a:t>2023/5/18</a:t>
            </a:fld>
            <a:endParaRPr lang="zh-CN" altLang="en-US"/>
          </a:p>
        </p:txBody>
      </p:sp>
      <p:sp>
        <p:nvSpPr>
          <p:cNvPr id="4" name="页脚占位符 3">
            <a:extLst>
              <a:ext uri="{FF2B5EF4-FFF2-40B4-BE49-F238E27FC236}">
                <a16:creationId xmlns:a16="http://schemas.microsoft.com/office/drawing/2014/main" xmlns="" id="{4853FEE0-D4C9-31FD-42AC-4C34232B2F94}"/>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xmlns="" id="{493A4341-EB90-1E60-0708-AD93B8C349C1}"/>
              </a:ext>
            </a:extLst>
          </p:cNvPr>
          <p:cNvSpPr>
            <a:spLocks noGrp="1"/>
          </p:cNvSpPr>
          <p:nvPr>
            <p:ph type="sldNum" sz="quarter" idx="12"/>
          </p:nvPr>
        </p:nvSpPr>
        <p:spPr/>
        <p:txBody>
          <a:bodyPr/>
          <a:lstStyle/>
          <a:p>
            <a:fld id="{D10BD67B-EA5D-45F3-927E-C97411B8D807}" type="slidenum">
              <a:rPr lang="zh-CN" altLang="en-US" smtClean="0"/>
              <a:pPr/>
              <a:t>‹#›</a:t>
            </a:fld>
            <a:endParaRPr lang="zh-CN" altLang="en-US"/>
          </a:p>
        </p:txBody>
      </p:sp>
    </p:spTree>
    <p:extLst>
      <p:ext uri="{BB962C8B-B14F-4D97-AF65-F5344CB8AC3E}">
        <p14:creationId xmlns:p14="http://schemas.microsoft.com/office/powerpoint/2010/main" val="1943157935"/>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a16="http://schemas.microsoft.com/office/drawing/2014/main" xmlns:a14="http://schemas.microsoft.com/office/drawing/2010/main">
      <p:transition spd="slow" advTm="3000">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590C8101-8F77-ED62-271A-D687DFE9E4C3}"/>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xmlns="" id="{0F620601-3099-6ED2-B563-A2FB67AFB63C}"/>
              </a:ext>
            </a:extLst>
          </p:cNvPr>
          <p:cNvSpPr>
            <a:spLocks noGrp="1"/>
          </p:cNvSpPr>
          <p:nvPr>
            <p:ph type="dt" sz="half" idx="10"/>
          </p:nvPr>
        </p:nvSpPr>
        <p:spPr/>
        <p:txBody>
          <a:bodyPr/>
          <a:lstStyle/>
          <a:p>
            <a:fld id="{8643C748-0865-4413-9CD3-1AE57F823059}" type="datetimeFigureOut">
              <a:rPr lang="zh-CN" altLang="en-US" smtClean="0"/>
              <a:pPr/>
              <a:t>2023/5/18</a:t>
            </a:fld>
            <a:endParaRPr lang="zh-CN" altLang="en-US"/>
          </a:p>
        </p:txBody>
      </p:sp>
      <p:sp>
        <p:nvSpPr>
          <p:cNvPr id="4" name="页脚占位符 3">
            <a:extLst>
              <a:ext uri="{FF2B5EF4-FFF2-40B4-BE49-F238E27FC236}">
                <a16:creationId xmlns:a16="http://schemas.microsoft.com/office/drawing/2014/main" xmlns="" id="{6A369758-65E8-8A21-8E28-90A9F9DB228D}"/>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xmlns="" id="{6481176E-9C9D-5612-61CD-653CEA74C037}"/>
              </a:ext>
            </a:extLst>
          </p:cNvPr>
          <p:cNvSpPr>
            <a:spLocks noGrp="1"/>
          </p:cNvSpPr>
          <p:nvPr>
            <p:ph type="sldNum" sz="quarter" idx="12"/>
          </p:nvPr>
        </p:nvSpPr>
        <p:spPr/>
        <p:txBody>
          <a:bodyPr/>
          <a:lstStyle/>
          <a:p>
            <a:fld id="{D10BD67B-EA5D-45F3-927E-C97411B8D807}" type="slidenum">
              <a:rPr lang="zh-CN" altLang="en-US" smtClean="0"/>
              <a:pPr/>
              <a:t>‹#›</a:t>
            </a:fld>
            <a:endParaRPr lang="zh-CN" altLang="en-US"/>
          </a:p>
        </p:txBody>
      </p:sp>
    </p:spTree>
    <p:extLst>
      <p:ext uri="{BB962C8B-B14F-4D97-AF65-F5344CB8AC3E}">
        <p14:creationId xmlns:p14="http://schemas.microsoft.com/office/powerpoint/2010/main" val="2541535302"/>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a16="http://schemas.microsoft.com/office/drawing/2014/main" xmlns:a14="http://schemas.microsoft.com/office/drawing/2010/main">
      <p:transition spd="slow" advTm="3000">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DF00A1C0-EF03-535B-3EA1-28851C324A2E}"/>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xmlns="" id="{9388AB11-7FFC-2D41-B697-D9F6D3991D77}"/>
              </a:ext>
            </a:extLst>
          </p:cNvPr>
          <p:cNvSpPr>
            <a:spLocks noGrp="1"/>
          </p:cNvSpPr>
          <p:nvPr>
            <p:ph type="dt" sz="half" idx="10"/>
          </p:nvPr>
        </p:nvSpPr>
        <p:spPr/>
        <p:txBody>
          <a:bodyPr/>
          <a:lstStyle/>
          <a:p>
            <a:fld id="{8643C748-0865-4413-9CD3-1AE57F823059}" type="datetimeFigureOut">
              <a:rPr lang="zh-CN" altLang="en-US" smtClean="0"/>
              <a:pPr/>
              <a:t>2023/5/18</a:t>
            </a:fld>
            <a:endParaRPr lang="zh-CN" altLang="en-US"/>
          </a:p>
        </p:txBody>
      </p:sp>
      <p:sp>
        <p:nvSpPr>
          <p:cNvPr id="4" name="页脚占位符 3">
            <a:extLst>
              <a:ext uri="{FF2B5EF4-FFF2-40B4-BE49-F238E27FC236}">
                <a16:creationId xmlns:a16="http://schemas.microsoft.com/office/drawing/2014/main" xmlns="" id="{0B1740DE-500A-B0CE-F064-3CA51193F55B}"/>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xmlns="" id="{41223DA6-F093-E751-104C-23E9988022AD}"/>
              </a:ext>
            </a:extLst>
          </p:cNvPr>
          <p:cNvSpPr>
            <a:spLocks noGrp="1"/>
          </p:cNvSpPr>
          <p:nvPr>
            <p:ph type="sldNum" sz="quarter" idx="12"/>
          </p:nvPr>
        </p:nvSpPr>
        <p:spPr/>
        <p:txBody>
          <a:bodyPr/>
          <a:lstStyle/>
          <a:p>
            <a:fld id="{D10BD67B-EA5D-45F3-927E-C97411B8D807}" type="slidenum">
              <a:rPr lang="zh-CN" altLang="en-US" smtClean="0"/>
              <a:pPr/>
              <a:t>‹#›</a:t>
            </a:fld>
            <a:endParaRPr lang="zh-CN" altLang="en-US"/>
          </a:p>
        </p:txBody>
      </p:sp>
    </p:spTree>
    <p:extLst>
      <p:ext uri="{BB962C8B-B14F-4D97-AF65-F5344CB8AC3E}">
        <p14:creationId xmlns:p14="http://schemas.microsoft.com/office/powerpoint/2010/main" val="3443556949"/>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a16="http://schemas.microsoft.com/office/drawing/2014/main" xmlns:a14="http://schemas.microsoft.com/office/drawing/2010/main">
      <p:transition spd="slow" advTm="3000">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6DB86B84-E4B3-AAC9-1748-C8C8F80783F9}"/>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xmlns="" id="{69F040FC-D7A0-02C2-DC5F-7BED639B560A}"/>
              </a:ext>
            </a:extLst>
          </p:cNvPr>
          <p:cNvSpPr>
            <a:spLocks noGrp="1"/>
          </p:cNvSpPr>
          <p:nvPr>
            <p:ph type="dt" sz="half" idx="10"/>
          </p:nvPr>
        </p:nvSpPr>
        <p:spPr/>
        <p:txBody>
          <a:bodyPr/>
          <a:lstStyle/>
          <a:p>
            <a:fld id="{8643C748-0865-4413-9CD3-1AE57F823059}" type="datetimeFigureOut">
              <a:rPr lang="zh-CN" altLang="en-US" smtClean="0"/>
              <a:pPr/>
              <a:t>2023/5/18</a:t>
            </a:fld>
            <a:endParaRPr lang="zh-CN" altLang="en-US"/>
          </a:p>
        </p:txBody>
      </p:sp>
      <p:sp>
        <p:nvSpPr>
          <p:cNvPr id="4" name="页脚占位符 3">
            <a:extLst>
              <a:ext uri="{FF2B5EF4-FFF2-40B4-BE49-F238E27FC236}">
                <a16:creationId xmlns:a16="http://schemas.microsoft.com/office/drawing/2014/main" xmlns="" id="{1691D135-49E4-6A27-6155-EDE6F591436C}"/>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xmlns="" id="{0C47A87B-A6B9-8251-E163-68F1412B821D}"/>
              </a:ext>
            </a:extLst>
          </p:cNvPr>
          <p:cNvSpPr>
            <a:spLocks noGrp="1"/>
          </p:cNvSpPr>
          <p:nvPr>
            <p:ph type="sldNum" sz="quarter" idx="12"/>
          </p:nvPr>
        </p:nvSpPr>
        <p:spPr/>
        <p:txBody>
          <a:bodyPr/>
          <a:lstStyle/>
          <a:p>
            <a:fld id="{D10BD67B-EA5D-45F3-927E-C97411B8D807}" type="slidenum">
              <a:rPr lang="zh-CN" altLang="en-US" smtClean="0"/>
              <a:pPr/>
              <a:t>‹#›</a:t>
            </a:fld>
            <a:endParaRPr lang="zh-CN" altLang="en-US"/>
          </a:p>
        </p:txBody>
      </p:sp>
    </p:spTree>
    <p:extLst>
      <p:ext uri="{BB962C8B-B14F-4D97-AF65-F5344CB8AC3E}">
        <p14:creationId xmlns:p14="http://schemas.microsoft.com/office/powerpoint/2010/main" val="1182455100"/>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a16="http://schemas.microsoft.com/office/drawing/2014/main" xmlns:a14="http://schemas.microsoft.com/office/drawing/2010/main">
      <p:transition spd="slow" advTm="3000">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slideLayout" Target="../slideLayouts/slideLayout16.xml"/><Relationship Id="rId1" Type="http://schemas.openxmlformats.org/officeDocument/2006/relationships/slideLayout" Target="../slideLayouts/slideLayout15.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3.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C394C"/>
        </a:solidFill>
        <a:effectLst/>
      </p:bgPr>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xmlns="" id="{1393DB80-79A4-47EB-BF4B-6AC7BD0AEA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xmlns="" id="{5A02BED0-67A1-41F7-9E3C-DD88D9750C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xmlns="" id="{DCC13D2A-6497-4FE1-9203-20E3D54B625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lt1">
                    <a:lumMod val="100000"/>
                    <a:tint val="75000"/>
                  </a:schemeClr>
                </a:solidFill>
              </a:defRPr>
            </a:lvl1pPr>
          </a:lstStyle>
          <a:p>
            <a:fld id="{8643C748-0865-4413-9CD3-1AE57F823059}" type="datetimeFigureOut">
              <a:rPr lang="zh-CN" altLang="en-US" smtClean="0"/>
              <a:pPr/>
              <a:t>2023/5/18</a:t>
            </a:fld>
            <a:endParaRPr lang="zh-CN" altLang="en-US"/>
          </a:p>
        </p:txBody>
      </p:sp>
      <p:sp>
        <p:nvSpPr>
          <p:cNvPr id="5" name="页脚占位符 4">
            <a:extLst>
              <a:ext uri="{FF2B5EF4-FFF2-40B4-BE49-F238E27FC236}">
                <a16:creationId xmlns:a16="http://schemas.microsoft.com/office/drawing/2014/main" xmlns="" id="{4851CCAD-E9FB-4651-89F0-0C2454C56C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xmlns="" id="{9C973282-E8B6-43F5-AD0D-09849C0E52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lt1">
                    <a:lumMod val="100000"/>
                    <a:tint val="75000"/>
                  </a:schemeClr>
                </a:solidFill>
              </a:defRPr>
            </a:lvl1pPr>
          </a:lstStyle>
          <a:p>
            <a:fld id="{D10BD67B-EA5D-45F3-927E-C97411B8D807}" type="slidenum">
              <a:rPr lang="zh-CN" altLang="en-US" smtClean="0"/>
              <a:pPr/>
              <a:t>‹#›</a:t>
            </a:fld>
            <a:endParaRPr lang="zh-CN" altLang="en-US"/>
          </a:p>
        </p:txBody>
      </p:sp>
      <p:pic>
        <p:nvPicPr>
          <p:cNvPr id="9" name="图片 8">
            <a:extLst>
              <a:ext uri="{FF2B5EF4-FFF2-40B4-BE49-F238E27FC236}">
                <a16:creationId xmlns:a16="http://schemas.microsoft.com/office/drawing/2014/main" xmlns="" id="{AC201213-027E-4840-85CE-971A485FB579}"/>
              </a:ext>
            </a:extLst>
          </p:cNvPr>
          <p:cNvPicPr>
            <a:picLocks noChangeAspect="1"/>
          </p:cNvPicPr>
          <p:nvPr userDrawn="1"/>
        </p:nvPicPr>
        <p:blipFill>
          <a:blip r:embed="rId16">
            <a:extLst>
              <a:ext uri="{28A0092B-C50C-407E-A947-70E740481C1C}">
                <a14:useLocalDpi xmlns:a14="http://schemas.microsoft.com/office/drawing/2010/main" val="0"/>
              </a:ext>
            </a:extLst>
          </a:blip>
          <a:srcRect/>
          <a:stretch/>
        </p:blipFill>
        <p:spPr>
          <a:xfrm>
            <a:off x="0" y="0"/>
            <a:ext cx="12192000" cy="6858000"/>
          </a:xfrm>
          <a:prstGeom prst="rect">
            <a:avLst/>
          </a:prstGeom>
        </p:spPr>
      </p:pic>
      <p:pic>
        <p:nvPicPr>
          <p:cNvPr id="11" name="图片 10">
            <a:extLst>
              <a:ext uri="{FF2B5EF4-FFF2-40B4-BE49-F238E27FC236}">
                <a16:creationId xmlns:a16="http://schemas.microsoft.com/office/drawing/2014/main" xmlns="" id="{5338560A-BDA9-4FA6-84E8-6769B9BEAFBD}"/>
              </a:ext>
            </a:extLst>
          </p:cNvPr>
          <p:cNvPicPr>
            <a:picLocks noChangeAspect="1"/>
          </p:cNvPicPr>
          <p:nvPr userDrawn="1"/>
        </p:nvPicPr>
        <p:blipFill>
          <a:blip r:embed="rId17" cstate="screen">
            <a:lum bright="70000" contrast="-70000"/>
            <a:extLst>
              <a:ext uri="{28A0092B-C50C-407E-A947-70E740481C1C}">
                <a14:useLocalDpi xmlns:a14="http://schemas.microsoft.com/office/drawing/2010/main"/>
              </a:ext>
            </a:extLst>
          </a:blip>
          <a:srcRect/>
          <a:stretch/>
        </p:blipFill>
        <p:spPr>
          <a:xfrm>
            <a:off x="-486256" y="152400"/>
            <a:ext cx="2754746" cy="1944950"/>
          </a:xfrm>
          <a:prstGeom prst="rect">
            <a:avLst/>
          </a:prstGeom>
        </p:spPr>
      </p:pic>
    </p:spTree>
    <p:extLst>
      <p:ext uri="{BB962C8B-B14F-4D97-AF65-F5344CB8AC3E}">
        <p14:creationId xmlns:p14="http://schemas.microsoft.com/office/powerpoint/2010/main" val="3836142012"/>
      </p:ext>
    </p:extLst>
  </p:cSld>
  <p:clrMap bg1="lt1" tx1="dk1" bg2="lt2" tx2="dk2" accent1="accent1" accent2="accent2" accent3="accent3" accent4="accent4" accent5="accent5" accent6="accent6" hlink="hlink" folHlink="folHlink"/>
  <p:sldLayoutIdLst>
    <p:sldLayoutId id="2147483650"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 id="2147483665" r:id="rId12"/>
    <p:sldLayoutId id="2147483666" r:id="rId13"/>
    <p:sldLayoutId id="2147483667" r:id="rId14"/>
  </p:sldLayoutIdLst>
  <mc:AlternateContent xmlns:mc="http://schemas.openxmlformats.org/markup-compatibility/2006" xmlns:p14="http://schemas.microsoft.com/office/powerpoint/2010/main">
    <mc:Choice Requires="p14">
      <p:transition spd="slow" p14:dur="1500" advTm="3000">
        <p:random/>
      </p:transition>
    </mc:Choice>
    <mc:Fallback xmlns="" xmlns:a16="http://schemas.microsoft.com/office/drawing/2014/main" xmlns:a14="http://schemas.microsoft.com/office/drawing/2010/main">
      <p:transition spd="slow" advTm="3000">
        <p:random/>
      </p:transition>
    </mc:Fallback>
  </mc:AlternateContent>
  <p:txStyles>
    <p:titleStyle>
      <a:lvl1pPr algn="l" defTabSz="914400" rtl="0" eaLnBrk="1" latinLnBrk="0" hangingPunct="1">
        <a:lnSpc>
          <a:spcPct val="90000"/>
        </a:lnSpc>
        <a:spcBef>
          <a:spcPct val="0"/>
        </a:spcBef>
        <a:buNone/>
        <a:defRPr sz="4400" kern="1200">
          <a:solidFill>
            <a:schemeClr val="lt1">
              <a:lumMod val="100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lumMod val="10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lumMod val="100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lumMod val="10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lumMod val="10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lumMod val="10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40520723"/>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2023/5/18</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8877070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5.jpeg"/><Relationship Id="rId7"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0.xml"/><Relationship Id="rId1" Type="http://schemas.openxmlformats.org/officeDocument/2006/relationships/slideLayout" Target="../slideLayouts/slideLayout24.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5.jpeg"/><Relationship Id="rId7"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12.png"/><Relationship Id="rId7"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2.png"/><Relationship Id="rId4" Type="http://schemas.openxmlformats.org/officeDocument/2006/relationships/image" Target="../media/image5.jpeg"/><Relationship Id="rId9"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5.jpeg"/><Relationship Id="rId7"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图片 28">
            <a:extLst>
              <a:ext uri="{FF2B5EF4-FFF2-40B4-BE49-F238E27FC236}">
                <a16:creationId xmlns:a16="http://schemas.microsoft.com/office/drawing/2014/main" xmlns="" id="{C554BE49-4694-4E3C-B218-37B7E791BF4F}"/>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1" y="0"/>
            <a:ext cx="12191998" cy="6857999"/>
          </a:xfrm>
          <a:prstGeom prst="rect">
            <a:avLst/>
          </a:prstGeom>
        </p:spPr>
      </p:pic>
      <p:pic>
        <p:nvPicPr>
          <p:cNvPr id="16" name="图片 15">
            <a:extLst>
              <a:ext uri="{FF2B5EF4-FFF2-40B4-BE49-F238E27FC236}">
                <a16:creationId xmlns:a16="http://schemas.microsoft.com/office/drawing/2014/main" xmlns="" id="{1C995E1C-94C6-42BF-B4F0-990B4DB4B1E1}"/>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3454399" y="1194096"/>
            <a:ext cx="4889803" cy="3716571"/>
          </a:xfrm>
          <a:prstGeom prst="rect">
            <a:avLst/>
          </a:prstGeom>
        </p:spPr>
      </p:pic>
    </p:spTree>
    <p:extLst>
      <p:ext uri="{BB962C8B-B14F-4D97-AF65-F5344CB8AC3E}">
        <p14:creationId xmlns:p14="http://schemas.microsoft.com/office/powerpoint/2010/main" val="966506318"/>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a16="http://schemas.microsoft.com/office/drawing/2014/main" xmlns:a14="http://schemas.microsoft.com/office/drawing/2010/main">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wipe(down)">
                                      <p:cBhvr>
                                        <p:cTn id="1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矩形 22"/>
          <p:cNvSpPr/>
          <p:nvPr/>
        </p:nvSpPr>
        <p:spPr>
          <a:xfrm>
            <a:off x="5651500" y="1565722"/>
            <a:ext cx="6029960" cy="4278094"/>
          </a:xfrm>
          <a:prstGeom prst="rect">
            <a:avLst/>
          </a:prstGeom>
          <a:noFill/>
          <a:ln w="9525">
            <a:noFill/>
          </a:ln>
        </p:spPr>
        <p:txBody>
          <a:bodyPr wrap="square" anchor="ctr">
            <a:spAutoFit/>
          </a:bodyP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a:lnSpc>
                <a:spcPct val="200000"/>
              </a:lnSpc>
            </a:pPr>
            <a:r>
              <a:rPr lang="zh-CN" altLang="en-US" dirty="0">
                <a:solidFill>
                  <a:schemeClr val="bg1"/>
                </a:solidFill>
                <a:cs typeface="+mn-ea"/>
                <a:sym typeface="+mn-lt"/>
              </a:rPr>
              <a:t> </a:t>
            </a:r>
            <a:r>
              <a:rPr lang="zh-CN" altLang="en-US" sz="2800" b="1" dirty="0">
                <a:solidFill>
                  <a:schemeClr val="bg1"/>
                </a:solidFill>
                <a:cs typeface="+mn-ea"/>
                <a:sym typeface="+mn-lt"/>
              </a:rPr>
              <a:t>衣 </a:t>
            </a:r>
            <a:r>
              <a:rPr lang="zh-CN" altLang="en-US" dirty="0">
                <a:solidFill>
                  <a:schemeClr val="bg1"/>
                </a:solidFill>
                <a:cs typeface="+mn-ea"/>
                <a:sym typeface="+mn-lt"/>
              </a:rPr>
              <a:t>秋季凉热交替，气温逐渐下降，不要经常赤膊露身以防凉气侵入体内。“白露身不露寒露脚不露”这是一条很好养身之道。“一场秋雨一场凉”，我们要随着天气转凉逐渐增添衣服，但添衣不要太多、太快。俗话说“春捂秋冻”。秋天适度经受些寒冷有利于提高皮肤和鼻粘膜耐寒力，对安度冬季有益。秋天早晚凉意甚浓要多穿些衣服。另外，秋季腹泻多发季节应特别注意腹部保暖。</a:t>
            </a:r>
          </a:p>
        </p:txBody>
      </p:sp>
      <p:pic>
        <p:nvPicPr>
          <p:cNvPr id="5" name="图片 4">
            <a:extLst>
              <a:ext uri="{FF2B5EF4-FFF2-40B4-BE49-F238E27FC236}">
                <a16:creationId xmlns:a16="http://schemas.microsoft.com/office/drawing/2014/main" xmlns="" id="{EA5A23A8-484D-42DF-91D9-AA74064C8343}"/>
              </a:ext>
            </a:extLst>
          </p:cNvPr>
          <p:cNvPicPr>
            <a:picLocks noChangeAspect="1"/>
          </p:cNvPicPr>
          <p:nvPr/>
        </p:nvPicPr>
        <p:blipFill>
          <a:blip r:embed="rId3">
            <a:extLst>
              <a:ext uri="{28A0092B-C50C-407E-A947-70E740481C1C}">
                <a14:useLocalDpi xmlns:a14="http://schemas.microsoft.com/office/drawing/2010/main"/>
              </a:ext>
            </a:extLst>
          </a:blip>
          <a:srcRect/>
          <a:stretch/>
        </p:blipFill>
        <p:spPr>
          <a:xfrm>
            <a:off x="155836" y="1458884"/>
            <a:ext cx="5022085" cy="5022085"/>
          </a:xfrm>
          <a:prstGeom prst="rect">
            <a:avLst/>
          </a:prstGeom>
        </p:spPr>
      </p:pic>
      <p:pic>
        <p:nvPicPr>
          <p:cNvPr id="31" name="图片 30">
            <a:extLst>
              <a:ext uri="{FF2B5EF4-FFF2-40B4-BE49-F238E27FC236}">
                <a16:creationId xmlns:a16="http://schemas.microsoft.com/office/drawing/2014/main" xmlns="" id="{199EB35A-BE61-4EBE-B27F-B2672A334590}"/>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551333" y="4749800"/>
            <a:ext cx="3731071" cy="173116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a16="http://schemas.microsoft.com/office/drawing/2014/main" xmlns:a14="http://schemas.microsoft.com/office/drawing/2010/main">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1000"/>
                                        <p:tgtEl>
                                          <p:spTgt spid="23"/>
                                        </p:tgtEl>
                                      </p:cBhvr>
                                    </p:animEffect>
                                    <p:anim calcmode="lin" valueType="num">
                                      <p:cBhvr>
                                        <p:cTn id="8" dur="1000" fill="hold"/>
                                        <p:tgtEl>
                                          <p:spTgt spid="23"/>
                                        </p:tgtEl>
                                        <p:attrNameLst>
                                          <p:attrName>ppt_x</p:attrName>
                                        </p:attrNameLst>
                                      </p:cBhvr>
                                      <p:tavLst>
                                        <p:tav tm="0">
                                          <p:val>
                                            <p:strVal val="#ppt_x"/>
                                          </p:val>
                                        </p:tav>
                                        <p:tav tm="100000">
                                          <p:val>
                                            <p:strVal val="#ppt_x"/>
                                          </p:val>
                                        </p:tav>
                                      </p:tavLst>
                                    </p:anim>
                                    <p:anim calcmode="lin" valueType="num">
                                      <p:cBhvr>
                                        <p:cTn id="9"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矩形 25"/>
          <p:cNvSpPr/>
          <p:nvPr/>
        </p:nvSpPr>
        <p:spPr>
          <a:xfrm>
            <a:off x="5715000" y="1434970"/>
            <a:ext cx="6048375" cy="3599815"/>
          </a:xfrm>
          <a:prstGeom prst="rect">
            <a:avLst/>
          </a:prstGeom>
          <a:noFill/>
          <a:ln w="9525">
            <a:noFill/>
            <a:prstDash val="solid"/>
          </a:ln>
        </p:spPr>
        <p:txBody>
          <a:bodyPr wrap="square" anchor="ctr">
            <a:spAutoFit/>
          </a:bodyP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a:lnSpc>
                <a:spcPct val="200000"/>
              </a:lnSpc>
            </a:pPr>
            <a:endParaRPr lang="zh-CN" altLang="en-US" dirty="0">
              <a:solidFill>
                <a:schemeClr val="bg1"/>
              </a:solidFill>
              <a:cs typeface="+mn-ea"/>
              <a:sym typeface="+mn-lt"/>
            </a:endParaRPr>
          </a:p>
          <a:p>
            <a:pPr>
              <a:lnSpc>
                <a:spcPct val="200000"/>
              </a:lnSpc>
            </a:pPr>
            <a:r>
              <a:rPr lang="zh-CN" altLang="en-US" dirty="0">
                <a:solidFill>
                  <a:schemeClr val="bg1"/>
                </a:solidFill>
                <a:cs typeface="+mn-ea"/>
                <a:sym typeface="+mn-lt"/>
              </a:rPr>
              <a:t> </a:t>
            </a:r>
            <a:r>
              <a:rPr lang="zh-CN" altLang="en-US" b="1" dirty="0">
                <a:solidFill>
                  <a:schemeClr val="bg1"/>
                </a:solidFill>
                <a:cs typeface="+mn-ea"/>
                <a:sym typeface="+mn-lt"/>
              </a:rPr>
              <a:t> </a:t>
            </a:r>
            <a:r>
              <a:rPr lang="zh-CN" altLang="en-US" sz="2400" b="1" dirty="0">
                <a:solidFill>
                  <a:schemeClr val="bg1"/>
                </a:solidFill>
                <a:cs typeface="+mn-ea"/>
                <a:sym typeface="+mn-lt"/>
              </a:rPr>
              <a:t>食 </a:t>
            </a:r>
            <a:r>
              <a:rPr lang="zh-CN" altLang="en-US" dirty="0">
                <a:solidFill>
                  <a:schemeClr val="bg1"/>
                </a:solidFill>
                <a:cs typeface="+mn-ea"/>
                <a:sym typeface="+mn-lt"/>
              </a:rPr>
              <a:t>秋季神经兴奋，食欲骤增，要防止过量饮食。要少吃辣味和生冷食物多吃酸性和热饮和热软食物。不吃霉变和不洁食物，避免感染肠道传染病。中秋之后天气干燥易出口渴咽干唇燥皮肤干涩等“秋燥病”，应多吃水果，常喝开水绿豆汤、豆浆、牛奶等满足肌体的需要提高抗燥病力。</a:t>
            </a:r>
          </a:p>
        </p:txBody>
      </p:sp>
      <p:pic>
        <p:nvPicPr>
          <p:cNvPr id="5" name="图片 4">
            <a:extLst>
              <a:ext uri="{FF2B5EF4-FFF2-40B4-BE49-F238E27FC236}">
                <a16:creationId xmlns:a16="http://schemas.microsoft.com/office/drawing/2014/main" xmlns="" id="{A7E995BF-8B07-40E0-9EB1-704E9BDFD03D}"/>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765970"/>
            <a:ext cx="5715000" cy="5715000"/>
          </a:xfrm>
          <a:prstGeom prst="rect">
            <a:avLst/>
          </a:prstGeom>
        </p:spPr>
      </p:pic>
      <p:pic>
        <p:nvPicPr>
          <p:cNvPr id="31" name="图片 30">
            <a:extLst>
              <a:ext uri="{FF2B5EF4-FFF2-40B4-BE49-F238E27FC236}">
                <a16:creationId xmlns:a16="http://schemas.microsoft.com/office/drawing/2014/main" xmlns="" id="{AC4342B2-0BE7-4CB6-9985-6F1E5914C28A}"/>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551333" y="4749800"/>
            <a:ext cx="3731071" cy="173116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a16="http://schemas.microsoft.com/office/drawing/2014/main" xmlns:a14="http://schemas.microsoft.com/office/drawing/2010/main">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1000"/>
                                        <p:tgtEl>
                                          <p:spTgt spid="26"/>
                                        </p:tgtEl>
                                      </p:cBhvr>
                                    </p:animEffect>
                                    <p:anim calcmode="lin" valueType="num">
                                      <p:cBhvr>
                                        <p:cTn id="8" dur="1000" fill="hold"/>
                                        <p:tgtEl>
                                          <p:spTgt spid="26"/>
                                        </p:tgtEl>
                                        <p:attrNameLst>
                                          <p:attrName>ppt_x</p:attrName>
                                        </p:attrNameLst>
                                      </p:cBhvr>
                                      <p:tavLst>
                                        <p:tav tm="0">
                                          <p:val>
                                            <p:strVal val="#ppt_x"/>
                                          </p:val>
                                        </p:tav>
                                        <p:tav tm="100000">
                                          <p:val>
                                            <p:strVal val="#ppt_x"/>
                                          </p:val>
                                        </p:tav>
                                      </p:tavLst>
                                    </p:anim>
                                    <p:anim calcmode="lin" valueType="num">
                                      <p:cBhvr>
                                        <p:cTn id="9"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矩形 46"/>
          <p:cNvSpPr/>
          <p:nvPr/>
        </p:nvSpPr>
        <p:spPr>
          <a:xfrm>
            <a:off x="1530958" y="2021522"/>
            <a:ext cx="6419473" cy="2814955"/>
          </a:xfrm>
          <a:prstGeom prst="rect">
            <a:avLst/>
          </a:prstGeom>
          <a:noFill/>
          <a:ln w="9525">
            <a:noFill/>
          </a:ln>
        </p:spPr>
        <p:txBody>
          <a:bodyPr wrap="square" anchor="ctr">
            <a:spAutoFit/>
          </a:bodyP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a:lnSpc>
                <a:spcPct val="150000"/>
              </a:lnSpc>
            </a:pPr>
            <a:endParaRPr lang="zh-CN" altLang="en-US" dirty="0">
              <a:solidFill>
                <a:schemeClr val="bg1"/>
              </a:solidFill>
              <a:cs typeface="+mn-ea"/>
              <a:sym typeface="+mn-lt"/>
            </a:endParaRPr>
          </a:p>
          <a:p>
            <a:pPr>
              <a:lnSpc>
                <a:spcPct val="150000"/>
              </a:lnSpc>
            </a:pPr>
            <a:r>
              <a:rPr lang="zh-CN" altLang="en-US" dirty="0">
                <a:solidFill>
                  <a:schemeClr val="bg1"/>
                </a:solidFill>
                <a:cs typeface="+mn-ea"/>
                <a:sym typeface="+mn-lt"/>
              </a:rPr>
              <a:t> </a:t>
            </a:r>
            <a:r>
              <a:rPr lang="zh-CN" altLang="en-US" sz="2800" b="1" dirty="0">
                <a:solidFill>
                  <a:schemeClr val="bg1"/>
                </a:solidFill>
                <a:cs typeface="+mn-ea"/>
                <a:sym typeface="+mn-lt"/>
              </a:rPr>
              <a:t>住 </a:t>
            </a:r>
            <a:r>
              <a:rPr lang="zh-CN" altLang="en-US" dirty="0">
                <a:solidFill>
                  <a:schemeClr val="bg1"/>
                </a:solidFill>
                <a:cs typeface="+mn-ea"/>
                <a:sym typeface="+mn-lt"/>
              </a:rPr>
              <a:t>秋季宜早睡早起，保证睡眠充足。注意劳逸结合，防止房劳伤肾。初秋白天气温高电扇不宜久吹；深秋寒气袭人，既要防止受寒感冒，又要经常打开门窗，保持室内空气新鲜。条件许可情况下，居室及其周围可种植一些绿叶花卉让环境充满生机又可净化空气促进身体健康。</a:t>
            </a:r>
          </a:p>
        </p:txBody>
      </p:sp>
      <p:pic>
        <p:nvPicPr>
          <p:cNvPr id="5" name="图片 4">
            <a:extLst>
              <a:ext uri="{FF2B5EF4-FFF2-40B4-BE49-F238E27FC236}">
                <a16:creationId xmlns:a16="http://schemas.microsoft.com/office/drawing/2014/main" xmlns="" id="{0397DD3E-4966-4B1A-9199-A0FEA4DA50C3}"/>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8129298" y="2441825"/>
            <a:ext cx="2914402" cy="351974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a16="http://schemas.microsoft.com/office/drawing/2014/main" xmlns:a14="http://schemas.microsoft.com/office/drawing/2010/main">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fade">
                                      <p:cBhvr>
                                        <p:cTn id="7" dur="1000"/>
                                        <p:tgtEl>
                                          <p:spTgt spid="47"/>
                                        </p:tgtEl>
                                      </p:cBhvr>
                                    </p:animEffect>
                                    <p:anim calcmode="lin" valueType="num">
                                      <p:cBhvr>
                                        <p:cTn id="8" dur="1000" fill="hold"/>
                                        <p:tgtEl>
                                          <p:spTgt spid="47"/>
                                        </p:tgtEl>
                                        <p:attrNameLst>
                                          <p:attrName>ppt_x</p:attrName>
                                        </p:attrNameLst>
                                      </p:cBhvr>
                                      <p:tavLst>
                                        <p:tav tm="0">
                                          <p:val>
                                            <p:strVal val="#ppt_x"/>
                                          </p:val>
                                        </p:tav>
                                        <p:tav tm="100000">
                                          <p:val>
                                            <p:strVal val="#ppt_x"/>
                                          </p:val>
                                        </p:tav>
                                      </p:tavLst>
                                    </p:anim>
                                    <p:anim calcmode="lin" valueType="num">
                                      <p:cBhvr>
                                        <p:cTn id="9"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图片 16">
            <a:extLst>
              <a:ext uri="{FF2B5EF4-FFF2-40B4-BE49-F238E27FC236}">
                <a16:creationId xmlns:a16="http://schemas.microsoft.com/office/drawing/2014/main" xmlns="" id="{205D10C3-48C7-4C81-A27F-DAF6BE4000A5}"/>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152400" y="952500"/>
            <a:ext cx="4953000" cy="4953000"/>
          </a:xfrm>
          <a:prstGeom prst="rect">
            <a:avLst/>
          </a:prstGeom>
        </p:spPr>
      </p:pic>
      <p:sp>
        <p:nvSpPr>
          <p:cNvPr id="26" name="矩形 25"/>
          <p:cNvSpPr/>
          <p:nvPr/>
        </p:nvSpPr>
        <p:spPr>
          <a:xfrm>
            <a:off x="5372099" y="2587036"/>
            <a:ext cx="5524501" cy="2211375"/>
          </a:xfrm>
          <a:prstGeom prst="rect">
            <a:avLst/>
          </a:prstGeom>
          <a:noFill/>
          <a:ln w="9525">
            <a:noFill/>
            <a:prstDash val="solid"/>
          </a:ln>
        </p:spPr>
        <p:txBody>
          <a:bodyPr wrap="square" anchor="ctr">
            <a:spAutoFit/>
          </a:bodyP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a:lnSpc>
                <a:spcPct val="200000"/>
              </a:lnSpc>
            </a:pPr>
            <a:r>
              <a:rPr lang="zh-CN" altLang="en-US" dirty="0">
                <a:solidFill>
                  <a:schemeClr val="bg1"/>
                </a:solidFill>
                <a:cs typeface="+mn-ea"/>
                <a:sym typeface="+mn-lt"/>
              </a:rPr>
              <a:t>秋天虽没有春天那样春光明媚，生机勃勃，但秋高气爽遍地金黄另有一番动人景象。到公园湖滨郊野进行适当的体育锻炼可增强体质。秋游也一种好的活动形式 既可调节精神又可强身健体。</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a16="http://schemas.microsoft.com/office/drawing/2014/main" xmlns:a14="http://schemas.microsoft.com/office/drawing/2010/main">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1000"/>
                                        <p:tgtEl>
                                          <p:spTgt spid="26"/>
                                        </p:tgtEl>
                                      </p:cBhvr>
                                    </p:animEffect>
                                    <p:anim calcmode="lin" valueType="num">
                                      <p:cBhvr>
                                        <p:cTn id="8" dur="1000" fill="hold"/>
                                        <p:tgtEl>
                                          <p:spTgt spid="26"/>
                                        </p:tgtEl>
                                        <p:attrNameLst>
                                          <p:attrName>ppt_x</p:attrName>
                                        </p:attrNameLst>
                                      </p:cBhvr>
                                      <p:tavLst>
                                        <p:tav tm="0">
                                          <p:val>
                                            <p:strVal val="#ppt_x"/>
                                          </p:val>
                                        </p:tav>
                                        <p:tav tm="100000">
                                          <p:val>
                                            <p:strVal val="#ppt_x"/>
                                          </p:val>
                                        </p:tav>
                                      </p:tavLst>
                                    </p:anim>
                                    <p:anim calcmode="lin" valueType="num">
                                      <p:cBhvr>
                                        <p:cTn id="9"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a:extLst>
              <a:ext uri="{FF2B5EF4-FFF2-40B4-BE49-F238E27FC236}">
                <a16:creationId xmlns:a16="http://schemas.microsoft.com/office/drawing/2014/main" xmlns="" id="{BDFE3405-EBB0-4B57-9D73-FE796A19C357}"/>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pic>
        <p:nvPicPr>
          <p:cNvPr id="22" name="图片 21">
            <a:extLst>
              <a:ext uri="{FF2B5EF4-FFF2-40B4-BE49-F238E27FC236}">
                <a16:creationId xmlns:a16="http://schemas.microsoft.com/office/drawing/2014/main" xmlns="" id="{354AB906-C9E7-44B1-BC9D-F0A2CA09A34A}"/>
              </a:ext>
            </a:extLst>
          </p:cNvPr>
          <p:cNvPicPr>
            <a:picLocks noChangeAspect="1"/>
          </p:cNvPicPr>
          <p:nvPr/>
        </p:nvPicPr>
        <p:blipFill>
          <a:blip r:embed="rId4" cstate="screen">
            <a:lum bright="70000" contrast="-70000"/>
            <a:extLst>
              <a:ext uri="{28A0092B-C50C-407E-A947-70E740481C1C}">
                <a14:useLocalDpi xmlns:a14="http://schemas.microsoft.com/office/drawing/2010/main"/>
              </a:ext>
            </a:extLst>
          </a:blip>
          <a:srcRect/>
          <a:stretch/>
        </p:blipFill>
        <p:spPr>
          <a:xfrm>
            <a:off x="-486256" y="152400"/>
            <a:ext cx="2754746" cy="1944950"/>
          </a:xfrm>
          <a:prstGeom prst="rect">
            <a:avLst/>
          </a:prstGeom>
        </p:spPr>
      </p:pic>
      <p:sp>
        <p:nvSpPr>
          <p:cNvPr id="27" name="文本框 26">
            <a:extLst>
              <a:ext uri="{FF2B5EF4-FFF2-40B4-BE49-F238E27FC236}">
                <a16:creationId xmlns:a16="http://schemas.microsoft.com/office/drawing/2014/main" xmlns="" id="{52FAEE83-DFC8-4280-83E2-2E502AD430E0}"/>
              </a:ext>
            </a:extLst>
          </p:cNvPr>
          <p:cNvSpPr txBox="1"/>
          <p:nvPr/>
        </p:nvSpPr>
        <p:spPr>
          <a:xfrm>
            <a:off x="2990356" y="3858089"/>
            <a:ext cx="5944588" cy="768350"/>
          </a:xfrm>
          <a:prstGeom prst="rect">
            <a:avLst/>
          </a:prstGeom>
          <a:noFill/>
        </p:spPr>
        <p:txBody>
          <a:bodyPr vert="horz" wrap="square" rtlCol="0" anchor="b">
            <a:spAutoFit/>
          </a:bodyPr>
          <a:lstStyle/>
          <a:p>
            <a:pPr algn="ctr"/>
            <a:r>
              <a:rPr lang="zh-CN" altLang="en-US" sz="4400" b="1" dirty="0">
                <a:solidFill>
                  <a:schemeClr val="bg1"/>
                </a:solidFill>
                <a:cs typeface="+mn-ea"/>
                <a:sym typeface="+mn-lt"/>
              </a:rPr>
              <a:t>寒 露 的 习 俗 介 绍</a:t>
            </a:r>
          </a:p>
        </p:txBody>
      </p:sp>
      <p:grpSp>
        <p:nvGrpSpPr>
          <p:cNvPr id="28" name="组合 27">
            <a:extLst>
              <a:ext uri="{FF2B5EF4-FFF2-40B4-BE49-F238E27FC236}">
                <a16:creationId xmlns:a16="http://schemas.microsoft.com/office/drawing/2014/main" xmlns="" id="{DF7176BD-94C9-495E-AE84-FD9A263C6924}"/>
              </a:ext>
            </a:extLst>
          </p:cNvPr>
          <p:cNvGrpSpPr/>
          <p:nvPr/>
        </p:nvGrpSpPr>
        <p:grpSpPr>
          <a:xfrm>
            <a:off x="4914261" y="1852085"/>
            <a:ext cx="2325378" cy="1655524"/>
            <a:chOff x="7095145" y="1874775"/>
            <a:chExt cx="2325378" cy="1655524"/>
          </a:xfrm>
        </p:grpSpPr>
        <p:pic>
          <p:nvPicPr>
            <p:cNvPr id="29" name="图片 28">
              <a:extLst>
                <a:ext uri="{FF2B5EF4-FFF2-40B4-BE49-F238E27FC236}">
                  <a16:creationId xmlns:a16="http://schemas.microsoft.com/office/drawing/2014/main" xmlns="" id="{0A18465A-D474-4E7F-8E74-0E561C93EDAD}"/>
                </a:ext>
              </a:extLst>
            </p:cNvPr>
            <p:cNvPicPr>
              <a:picLocks noChangeAspect="1"/>
            </p:cNvPicPr>
            <p:nvPr/>
          </p:nvPicPr>
          <p:blipFill>
            <a:blip r:embed="rId5">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8664171" y="2929851"/>
              <a:ext cx="756352" cy="235585"/>
            </a:xfrm>
            <a:prstGeom prst="rect">
              <a:avLst/>
            </a:prstGeom>
          </p:spPr>
        </p:pic>
        <p:pic>
          <p:nvPicPr>
            <p:cNvPr id="30" name="图片 29">
              <a:extLst>
                <a:ext uri="{FF2B5EF4-FFF2-40B4-BE49-F238E27FC236}">
                  <a16:creationId xmlns:a16="http://schemas.microsoft.com/office/drawing/2014/main" xmlns="" id="{E2F05D10-08FF-4F8F-8147-DD64D812095B}"/>
                </a:ext>
              </a:extLst>
            </p:cNvPr>
            <p:cNvPicPr>
              <a:picLocks noChangeAspect="1"/>
            </p:cNvPicPr>
            <p:nvPr/>
          </p:nvPicPr>
          <p:blipFill>
            <a:blip r:embed="rId6" cstate="screen">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7321728" y="1874775"/>
              <a:ext cx="1655524" cy="1655524"/>
            </a:xfrm>
            <a:prstGeom prst="rect">
              <a:avLst/>
            </a:prstGeom>
          </p:spPr>
        </p:pic>
        <p:pic>
          <p:nvPicPr>
            <p:cNvPr id="31" name="图片 30">
              <a:extLst>
                <a:ext uri="{FF2B5EF4-FFF2-40B4-BE49-F238E27FC236}">
                  <a16:creationId xmlns:a16="http://schemas.microsoft.com/office/drawing/2014/main" xmlns="" id="{91993052-3EE0-44DA-8169-78743F693C31}"/>
                </a:ext>
              </a:extLst>
            </p:cNvPr>
            <p:cNvPicPr>
              <a:picLocks noChangeAspect="1"/>
            </p:cNvPicPr>
            <p:nvPr/>
          </p:nvPicPr>
          <p:blipFill>
            <a:blip r:embed="rId7" cstate="screen">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7095145" y="2726374"/>
              <a:ext cx="571125" cy="177892"/>
            </a:xfrm>
            <a:prstGeom prst="rect">
              <a:avLst/>
            </a:prstGeom>
          </p:spPr>
        </p:pic>
      </p:grpSp>
      <p:sp>
        <p:nvSpPr>
          <p:cNvPr id="32" name="文本框 31">
            <a:extLst>
              <a:ext uri="{FF2B5EF4-FFF2-40B4-BE49-F238E27FC236}">
                <a16:creationId xmlns:a16="http://schemas.microsoft.com/office/drawing/2014/main" xmlns="" id="{43A3D55F-123D-49FF-A0A3-5680EF269789}"/>
              </a:ext>
            </a:extLst>
          </p:cNvPr>
          <p:cNvSpPr txBox="1"/>
          <p:nvPr/>
        </p:nvSpPr>
        <p:spPr>
          <a:xfrm>
            <a:off x="5524069" y="2218182"/>
            <a:ext cx="877163" cy="923330"/>
          </a:xfrm>
          <a:prstGeom prst="rect">
            <a:avLst/>
          </a:prstGeom>
          <a:noFill/>
        </p:spPr>
        <p:txBody>
          <a:bodyPr wrap="none" rtlCol="0" anchor="b">
            <a:spAutoFit/>
          </a:bodyPr>
          <a:lstStyle/>
          <a:p>
            <a:pPr algn="ctr"/>
            <a:r>
              <a:rPr lang="zh-CN" altLang="en-US" sz="5400" b="1" dirty="0">
                <a:solidFill>
                  <a:schemeClr val="bg1"/>
                </a:solidFill>
                <a:cs typeface="+mn-ea"/>
                <a:sym typeface="+mn-lt"/>
              </a:rPr>
              <a:t>肆</a:t>
            </a:r>
          </a:p>
        </p:txBody>
      </p:sp>
      <p:pic>
        <p:nvPicPr>
          <p:cNvPr id="33" name="图片 32">
            <a:extLst>
              <a:ext uri="{FF2B5EF4-FFF2-40B4-BE49-F238E27FC236}">
                <a16:creationId xmlns:a16="http://schemas.microsoft.com/office/drawing/2014/main" xmlns="" id="{A328B364-14D4-4208-932D-F472409A2DB0}"/>
              </a:ext>
            </a:extLst>
          </p:cNvPr>
          <p:cNvPicPr>
            <a:picLocks noChangeAspect="1"/>
          </p:cNvPicPr>
          <p:nvPr/>
        </p:nvPicPr>
        <p:blipFill>
          <a:blip r:embed="rId8" cstate="screen">
            <a:extLst>
              <a:ext uri="{28A0092B-C50C-407E-A947-70E740481C1C}">
                <a14:useLocalDpi xmlns:a14="http://schemas.microsoft.com/office/drawing/2010/main"/>
              </a:ext>
            </a:extLst>
          </a:blip>
          <a:srcRect/>
          <a:stretch/>
        </p:blipFill>
        <p:spPr>
          <a:xfrm>
            <a:off x="8610600" y="3333750"/>
            <a:ext cx="2018054" cy="2713520"/>
          </a:xfrm>
          <a:prstGeom prst="rect">
            <a:avLst/>
          </a:prstGeom>
        </p:spPr>
      </p:pic>
    </p:spTree>
    <p:extLst>
      <p:ext uri="{BB962C8B-B14F-4D97-AF65-F5344CB8AC3E}">
        <p14:creationId xmlns:p14="http://schemas.microsoft.com/office/powerpoint/2010/main" val="1094794667"/>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a16="http://schemas.microsoft.com/office/drawing/2014/main" xmlns:a14="http://schemas.microsoft.com/office/drawing/2010/main">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p:cTn id="7" dur="500" fill="hold"/>
                                        <p:tgtEl>
                                          <p:spTgt spid="28"/>
                                        </p:tgtEl>
                                        <p:attrNameLst>
                                          <p:attrName>ppt_w</p:attrName>
                                        </p:attrNameLst>
                                      </p:cBhvr>
                                      <p:tavLst>
                                        <p:tav tm="0">
                                          <p:val>
                                            <p:fltVal val="0"/>
                                          </p:val>
                                        </p:tav>
                                        <p:tav tm="100000">
                                          <p:val>
                                            <p:strVal val="#ppt_w"/>
                                          </p:val>
                                        </p:tav>
                                      </p:tavLst>
                                    </p:anim>
                                    <p:anim calcmode="lin" valueType="num">
                                      <p:cBhvr>
                                        <p:cTn id="8" dur="500" fill="hold"/>
                                        <p:tgtEl>
                                          <p:spTgt spid="28"/>
                                        </p:tgtEl>
                                        <p:attrNameLst>
                                          <p:attrName>ppt_h</p:attrName>
                                        </p:attrNameLst>
                                      </p:cBhvr>
                                      <p:tavLst>
                                        <p:tav tm="0">
                                          <p:val>
                                            <p:fltVal val="0"/>
                                          </p:val>
                                        </p:tav>
                                        <p:tav tm="100000">
                                          <p:val>
                                            <p:strVal val="#ppt_h"/>
                                          </p:val>
                                        </p:tav>
                                      </p:tavLst>
                                    </p:anim>
                                    <p:animEffect transition="in" filter="fade">
                                      <p:cBhvr>
                                        <p:cTn id="9" dur="500"/>
                                        <p:tgtEl>
                                          <p:spTgt spid="28"/>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2"/>
                                        </p:tgtEl>
                                        <p:attrNameLst>
                                          <p:attrName>style.visibility</p:attrName>
                                        </p:attrNameLst>
                                      </p:cBhvr>
                                      <p:to>
                                        <p:strVal val="visible"/>
                                      </p:to>
                                    </p:set>
                                    <p:animEffect transition="in" filter="fade">
                                      <p:cBhvr>
                                        <p:cTn id="14" dur="500"/>
                                        <p:tgtEl>
                                          <p:spTgt spid="32"/>
                                        </p:tgtEl>
                                      </p:cBhvr>
                                    </p:animEffect>
                                  </p:childTnLst>
                                </p:cTn>
                              </p:par>
                            </p:childTnLst>
                          </p:cTn>
                        </p:par>
                        <p:par>
                          <p:cTn id="15" fill="hold">
                            <p:stCondLst>
                              <p:cond delay="500"/>
                            </p:stCondLst>
                            <p:childTnLst>
                              <p:par>
                                <p:cTn id="16" presetID="16" presetClass="entr" presetSubtype="37" fill="hold" grpId="0" nodeType="afterEffect">
                                  <p:stCondLst>
                                    <p:cond delay="0"/>
                                  </p:stCondLst>
                                  <p:childTnLst>
                                    <p:set>
                                      <p:cBhvr>
                                        <p:cTn id="17" dur="1" fill="hold">
                                          <p:stCondLst>
                                            <p:cond delay="0"/>
                                          </p:stCondLst>
                                        </p:cTn>
                                        <p:tgtEl>
                                          <p:spTgt spid="27"/>
                                        </p:tgtEl>
                                        <p:attrNameLst>
                                          <p:attrName>style.visibility</p:attrName>
                                        </p:attrNameLst>
                                      </p:cBhvr>
                                      <p:to>
                                        <p:strVal val="visible"/>
                                      </p:to>
                                    </p:set>
                                    <p:animEffect transition="in" filter="barn(outVertical)">
                                      <p:cBhvr>
                                        <p:cTn id="18"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3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矩形 25"/>
          <p:cNvSpPr/>
          <p:nvPr/>
        </p:nvSpPr>
        <p:spPr>
          <a:xfrm>
            <a:off x="2433831" y="2032000"/>
            <a:ext cx="6546920" cy="2737875"/>
          </a:xfrm>
          <a:prstGeom prst="rect">
            <a:avLst/>
          </a:prstGeom>
          <a:noFill/>
          <a:ln w="9525">
            <a:noFill/>
          </a:ln>
        </p:spPr>
        <p:txBody>
          <a:bodyPr vert="eaVert" wrap="square" anchor="ctr">
            <a:spAutoFit/>
          </a:bodyP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a:lnSpc>
                <a:spcPct val="150000"/>
              </a:lnSpc>
            </a:pPr>
            <a:r>
              <a:rPr lang="zh-CN" altLang="en-US" sz="2400" b="1" spc="300" dirty="0">
                <a:solidFill>
                  <a:schemeClr val="bg1"/>
                </a:solidFill>
                <a:cs typeface="+mn-ea"/>
                <a:sym typeface="+mn-lt"/>
              </a:rPr>
              <a:t>      </a:t>
            </a:r>
            <a:r>
              <a:rPr spc="300" dirty="0">
                <a:solidFill>
                  <a:schemeClr val="bg1"/>
                </a:solidFill>
                <a:cs typeface="+mn-ea"/>
                <a:sym typeface="+mn-lt"/>
              </a:rPr>
              <a:t>如果说白露时节天气转凉，开始出现露水，那么到了寒露，则露水增多，且气温更低。此时我国有些地区会出现霜冻，北方已呈深秋景象，白云红叶，偶见早霜，南方也秋意渐浓，蝉噤荷残。北京人登高习俗更盛，景山公园、八大处、香山等都是登高的好地方，重九登高节，更会吸引众多的游人。</a:t>
            </a:r>
            <a:r>
              <a:rPr lang="zh-CN" altLang="en-US" sz="2000" spc="300" dirty="0">
                <a:solidFill>
                  <a:schemeClr val="bg1"/>
                </a:solidFill>
                <a:cs typeface="+mn-ea"/>
                <a:sym typeface="+mn-lt"/>
              </a:rPr>
              <a:t>肥瘦。</a:t>
            </a:r>
          </a:p>
        </p:txBody>
      </p:sp>
      <p:sp>
        <p:nvSpPr>
          <p:cNvPr id="3" name="文本框 2"/>
          <p:cNvSpPr txBox="1"/>
          <p:nvPr/>
        </p:nvSpPr>
        <p:spPr>
          <a:xfrm>
            <a:off x="9308306" y="2387477"/>
            <a:ext cx="738664" cy="2026920"/>
          </a:xfrm>
          <a:prstGeom prst="rect">
            <a:avLst/>
          </a:prstGeom>
          <a:noFill/>
        </p:spPr>
        <p:txBody>
          <a:bodyPr vert="eaVert" wrap="square" rtlCol="0">
            <a:spAutoFit/>
          </a:bodyPr>
          <a:lstStyle/>
          <a:p>
            <a:pPr algn="ctr"/>
            <a:r>
              <a:rPr lang="zh-CN" altLang="en-US" sz="3600" dirty="0">
                <a:solidFill>
                  <a:schemeClr val="bg1"/>
                </a:solidFill>
                <a:cs typeface="+mn-ea"/>
                <a:sym typeface="+mn-lt"/>
              </a:rPr>
              <a:t>登高习俗</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right)">
                                      <p:cBhvr>
                                        <p:cTn id="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735614" y="2570480"/>
            <a:ext cx="5170646" cy="2345690"/>
          </a:xfrm>
          <a:prstGeom prst="rect">
            <a:avLst/>
          </a:prstGeom>
        </p:spPr>
        <p:txBody>
          <a:bodyPr vert="eaVert" wrap="square">
            <a:spAutoFit/>
          </a:bodyPr>
          <a:lstStyle/>
          <a:p>
            <a:pPr>
              <a:lnSpc>
                <a:spcPct val="200000"/>
              </a:lnSpc>
            </a:pPr>
            <a:r>
              <a:rPr lang="zh-CN" altLang="en-US" dirty="0">
                <a:solidFill>
                  <a:schemeClr val="bg1"/>
                </a:solidFill>
                <a:cs typeface="+mn-ea"/>
                <a:sym typeface="+mn-lt"/>
              </a:rPr>
              <a:t>寒露时天气对秋收十分有利，农谚有：黄烟花生也该收，起捕成鱼采藕芡。大豆收割寒露天，石榴山楂摘下来。寒露蜜桃属北方晚熟桃品种，成熟期在寒露前后，故名“寒露蜜桃”。</a:t>
            </a:r>
          </a:p>
        </p:txBody>
      </p:sp>
      <p:pic>
        <p:nvPicPr>
          <p:cNvPr id="4" name="图片 3"/>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7232650" y="1707345"/>
            <a:ext cx="3340100" cy="376716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a14="http://schemas.microsoft.com/office/drawing/2010/main">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302502" y="2316042"/>
            <a:ext cx="5586145" cy="2490470"/>
          </a:xfrm>
          <a:prstGeom prst="rect">
            <a:avLst/>
          </a:prstGeom>
        </p:spPr>
        <p:txBody>
          <a:bodyPr vert="eaVert" wrap="square">
            <a:spAutoFit/>
          </a:bodyPr>
          <a:lstStyle/>
          <a:p>
            <a:pPr>
              <a:lnSpc>
                <a:spcPct val="150000"/>
              </a:lnSpc>
            </a:pPr>
            <a:r>
              <a:rPr lang="zh-CN" altLang="en-US" dirty="0">
                <a:solidFill>
                  <a:schemeClr val="bg1"/>
                </a:solidFill>
                <a:cs typeface="+mn-ea"/>
                <a:sym typeface="+mn-lt"/>
              </a:rPr>
              <a:t>俗话说“西风响，蟹脚痒”，天一冷螃蟹的味道就要“正”了。“九月团脐，十月尖”，寒露时节雌蟹卵满、黄膏丰腴，正是吃母蟹的最佳季节，等农历十月以后，最好吃的则要轮到公蟹了。但过敏体质、胃寒者及孕妇、高血脂者不宜吃蟹黄，另外要注意螃蟹忌与柿子同吃，以免生成胃石。</a:t>
            </a:r>
          </a:p>
        </p:txBody>
      </p:sp>
      <p:pic>
        <p:nvPicPr>
          <p:cNvPr id="14" name="图片 13">
            <a:extLst>
              <a:ext uri="{FF2B5EF4-FFF2-40B4-BE49-F238E27FC236}">
                <a16:creationId xmlns:a16="http://schemas.microsoft.com/office/drawing/2014/main" xmlns="" id="{F052BCA0-4FBE-4589-A4B2-DB30EF4CE357}"/>
              </a:ext>
            </a:extLst>
          </p:cNvPr>
          <p:cNvPicPr>
            <a:picLocks noChangeAspect="1"/>
          </p:cNvPicPr>
          <p:nvPr/>
        </p:nvPicPr>
        <p:blipFill>
          <a:blip r:embed="rId3">
            <a:extLst>
              <a:ext uri="{28A0092B-C50C-407E-A947-70E740481C1C}">
                <a14:useLocalDpi xmlns:a14="http://schemas.microsoft.com/office/drawing/2010/main"/>
              </a:ext>
            </a:extLst>
          </a:blip>
          <a:srcRect/>
          <a:stretch/>
        </p:blipFill>
        <p:spPr>
          <a:xfrm>
            <a:off x="7194731" y="2191579"/>
            <a:ext cx="3910557" cy="288709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a16="http://schemas.microsoft.com/office/drawing/2014/main" xmlns:a14="http://schemas.microsoft.com/office/drawing/2010/main">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173455" y="2560149"/>
            <a:ext cx="6832640" cy="2507154"/>
          </a:xfrm>
          <a:prstGeom prst="rect">
            <a:avLst/>
          </a:prstGeom>
        </p:spPr>
        <p:txBody>
          <a:bodyPr vert="eaVert" wrap="square">
            <a:spAutoFit/>
          </a:bodyPr>
          <a:lstStyle/>
          <a:p>
            <a:pPr>
              <a:lnSpc>
                <a:spcPct val="200000"/>
              </a:lnSpc>
            </a:pPr>
            <a:r>
              <a:rPr dirty="0">
                <a:solidFill>
                  <a:schemeClr val="bg1"/>
                </a:solidFill>
                <a:cs typeface="+mn-ea"/>
                <a:sym typeface="+mn-lt"/>
              </a:rPr>
              <a:t>老南京有喝“寒露茶”的习惯。寒露前后正是茶树生长的极好时期。每年寒露的前三天和后四天所采之茶，谓之“正秋茶”，秋茶中以正秋茶为最佳。寒露茶既不像春茶那样鲜嫩，不经泡，也不像夏茶那样干涩味苦，而是有一种独特甘醇清香味，尤受老茶客喜爱。</a:t>
            </a:r>
          </a:p>
        </p:txBody>
      </p:sp>
      <p:pic>
        <p:nvPicPr>
          <p:cNvPr id="28" name="图片 27">
            <a:extLst>
              <a:ext uri="{FF2B5EF4-FFF2-40B4-BE49-F238E27FC236}">
                <a16:creationId xmlns:a16="http://schemas.microsoft.com/office/drawing/2014/main" xmlns="" id="{60D353F3-3A70-4B37-877B-996D556A16DF}"/>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7720201" y="2095503"/>
            <a:ext cx="4202708" cy="29718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a16="http://schemas.microsoft.com/office/drawing/2014/main" xmlns:a14="http://schemas.microsoft.com/office/drawing/2010/main">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图片 9">
            <a:extLst>
              <a:ext uri="{FF2B5EF4-FFF2-40B4-BE49-F238E27FC236}">
                <a16:creationId xmlns:a16="http://schemas.microsoft.com/office/drawing/2014/main" xmlns="" id="{CEDEAF4D-0D30-4B9F-B41B-5D785AE699DC}"/>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1" y="0"/>
            <a:ext cx="12191998" cy="6857999"/>
          </a:xfrm>
          <a:prstGeom prst="rect">
            <a:avLst/>
          </a:prstGeom>
        </p:spPr>
      </p:pic>
    </p:spTree>
    <p:extLst>
      <p:ext uri="{BB962C8B-B14F-4D97-AF65-F5344CB8AC3E}">
        <p14:creationId xmlns:p14="http://schemas.microsoft.com/office/powerpoint/2010/main" val="2165785770"/>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a16="http://schemas.microsoft.com/office/drawing/2014/main" xmlns:a14="http://schemas.microsoft.com/office/drawing/2010/main">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a16="http://schemas.microsoft.com/office/drawing/2014/main" xmlns="" id="{6B85E7BF-F9A9-4FBA-85F9-4C21B52A6D85}"/>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17" name="矩形 16"/>
          <p:cNvSpPr/>
          <p:nvPr/>
        </p:nvSpPr>
        <p:spPr>
          <a:xfrm>
            <a:off x="1314731" y="1325782"/>
            <a:ext cx="9778696" cy="3808222"/>
          </a:xfrm>
          <a:prstGeom prst="rect">
            <a:avLst/>
          </a:prstGeom>
          <a:noFill/>
          <a:ln w="9525">
            <a:noFill/>
          </a:ln>
        </p:spPr>
        <p:txBody>
          <a:bodyPr wrap="square" anchor="ctr">
            <a:spAutoFit/>
          </a:bodyP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algn="ctr">
              <a:lnSpc>
                <a:spcPct val="250000"/>
              </a:lnSpc>
            </a:pPr>
            <a:r>
              <a:rPr sz="2000" spc="300" dirty="0">
                <a:solidFill>
                  <a:schemeClr val="bg1"/>
                </a:solidFill>
                <a:cs typeface="+mn-ea"/>
                <a:sym typeface="+mn-lt"/>
              </a:rPr>
              <a:t>寒露是二十四节气中的第17个节气，是干支历酉月的结束以及戌月的起始;时间点在公历每年10月8日或9日视太阳到达黄经195°(处于室女座)时。《月令七十二候集解》说:"九月节，露气寒冷，将凝结也。"寒露的意思是气温比白露时更低，地面的露水更冷，快要凝结成霜了。寒露时节，南岭及以北的广大地区均已进入秋季，东北和西北地区已进入或即将进入冬季。</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a16="http://schemas.microsoft.com/office/drawing/2014/main" xmlns:a14="http://schemas.microsoft.com/office/drawing/2010/main">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circle(in)">
                                      <p:cBhvr>
                                        <p:cTn id="7" dur="2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2440929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a16="http://schemas.microsoft.com/office/drawing/2014/main" xmlns="" id="{AA40F6F8-A75F-4A4D-B02C-C600A19D8BA4}"/>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grpSp>
        <p:nvGrpSpPr>
          <p:cNvPr id="21" name="组合 20">
            <a:extLst>
              <a:ext uri="{FF2B5EF4-FFF2-40B4-BE49-F238E27FC236}">
                <a16:creationId xmlns:a16="http://schemas.microsoft.com/office/drawing/2014/main" xmlns="" id="{2B6FC09B-FC65-4B00-93DC-E64850BCED2F}"/>
              </a:ext>
            </a:extLst>
          </p:cNvPr>
          <p:cNvGrpSpPr/>
          <p:nvPr/>
        </p:nvGrpSpPr>
        <p:grpSpPr>
          <a:xfrm>
            <a:off x="4955093" y="411255"/>
            <a:ext cx="2130154" cy="1019741"/>
            <a:chOff x="5532671" y="799956"/>
            <a:chExt cx="1357879" cy="668110"/>
          </a:xfrm>
        </p:grpSpPr>
        <p:sp>
          <p:nvSpPr>
            <p:cNvPr id="34" name="文本框 33"/>
            <p:cNvSpPr txBox="1"/>
            <p:nvPr/>
          </p:nvSpPr>
          <p:spPr>
            <a:xfrm>
              <a:off x="5532671" y="799956"/>
              <a:ext cx="608201" cy="665439"/>
            </a:xfrm>
            <a:prstGeom prst="rect">
              <a:avLst/>
            </a:prstGeom>
            <a:noFill/>
          </p:spPr>
          <p:txBody>
            <a:bodyPr wrap="none" rtlCol="0">
              <a:spAutoFit/>
            </a:bodyPr>
            <a:lstStyle/>
            <a:p>
              <a:r>
                <a:rPr lang="zh-CN" altLang="en-US" sz="6000" dirty="0">
                  <a:solidFill>
                    <a:schemeClr val="bg1"/>
                  </a:solidFill>
                  <a:cs typeface="+mn-ea"/>
                  <a:sym typeface="+mn-lt"/>
                </a:rPr>
                <a:t>目</a:t>
              </a:r>
            </a:p>
          </p:txBody>
        </p:sp>
        <p:sp>
          <p:nvSpPr>
            <p:cNvPr id="37" name="文本框 36"/>
            <p:cNvSpPr txBox="1"/>
            <p:nvPr/>
          </p:nvSpPr>
          <p:spPr>
            <a:xfrm>
              <a:off x="6282349" y="802628"/>
              <a:ext cx="608201" cy="665438"/>
            </a:xfrm>
            <a:prstGeom prst="rect">
              <a:avLst/>
            </a:prstGeom>
            <a:noFill/>
          </p:spPr>
          <p:txBody>
            <a:bodyPr wrap="none" rtlCol="0">
              <a:spAutoFit/>
            </a:bodyPr>
            <a:lstStyle/>
            <a:p>
              <a:r>
                <a:rPr lang="zh-CN" altLang="en-US" sz="6000" dirty="0">
                  <a:solidFill>
                    <a:schemeClr val="bg1"/>
                  </a:solidFill>
                  <a:cs typeface="+mn-ea"/>
                  <a:sym typeface="+mn-lt"/>
                </a:rPr>
                <a:t>录</a:t>
              </a:r>
            </a:p>
          </p:txBody>
        </p:sp>
      </p:grpSp>
      <p:sp>
        <p:nvSpPr>
          <p:cNvPr id="9" name="文本框 8"/>
          <p:cNvSpPr txBox="1"/>
          <p:nvPr/>
        </p:nvSpPr>
        <p:spPr>
          <a:xfrm>
            <a:off x="3381345" y="1778425"/>
            <a:ext cx="697627" cy="707886"/>
          </a:xfrm>
          <a:prstGeom prst="rect">
            <a:avLst/>
          </a:prstGeom>
          <a:noFill/>
        </p:spPr>
        <p:txBody>
          <a:bodyPr wrap="none" rtlCol="0" anchor="b">
            <a:spAutoFit/>
          </a:bodyPr>
          <a:lstStyle/>
          <a:p>
            <a:pPr algn="ctr"/>
            <a:r>
              <a:rPr lang="zh-CN" altLang="en-US" sz="4000" b="1" dirty="0">
                <a:solidFill>
                  <a:schemeClr val="bg1"/>
                </a:solidFill>
                <a:cs typeface="+mn-ea"/>
                <a:sym typeface="+mn-lt"/>
              </a:rPr>
              <a:t>壹</a:t>
            </a:r>
          </a:p>
        </p:txBody>
      </p:sp>
      <p:sp>
        <p:nvSpPr>
          <p:cNvPr id="31" name="文本框 30"/>
          <p:cNvSpPr txBox="1"/>
          <p:nvPr/>
        </p:nvSpPr>
        <p:spPr>
          <a:xfrm>
            <a:off x="3406993" y="2921917"/>
            <a:ext cx="615553" cy="3131061"/>
          </a:xfrm>
          <a:prstGeom prst="rect">
            <a:avLst/>
          </a:prstGeom>
          <a:noFill/>
        </p:spPr>
        <p:txBody>
          <a:bodyPr vert="eaVert" wrap="square" rtlCol="0" anchor="b">
            <a:spAutoFit/>
          </a:bodyPr>
          <a:lstStyle/>
          <a:p>
            <a:r>
              <a:rPr lang="zh-CN" altLang="en-US" sz="2800" spc="600" dirty="0">
                <a:solidFill>
                  <a:schemeClr val="bg1"/>
                </a:solidFill>
                <a:cs typeface="+mn-ea"/>
                <a:sym typeface="+mn-lt"/>
              </a:rPr>
              <a:t>寒露的气候特点</a:t>
            </a:r>
          </a:p>
        </p:txBody>
      </p:sp>
      <p:sp>
        <p:nvSpPr>
          <p:cNvPr id="40" name="椭圆 39"/>
          <p:cNvSpPr/>
          <p:nvPr/>
        </p:nvSpPr>
        <p:spPr>
          <a:xfrm>
            <a:off x="3306542" y="1800917"/>
            <a:ext cx="829085" cy="829085"/>
          </a:xfrm>
          <a:prstGeom prst="ellipse">
            <a:avLst/>
          </a:prstGeom>
          <a:noFill/>
          <a:ln w="28575">
            <a:solidFill>
              <a:schemeClr val="l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b="1">
              <a:solidFill>
                <a:schemeClr val="bg1"/>
              </a:solidFill>
              <a:cs typeface="+mn-ea"/>
              <a:sym typeface="+mn-lt"/>
            </a:endParaRPr>
          </a:p>
        </p:txBody>
      </p:sp>
      <p:pic>
        <p:nvPicPr>
          <p:cNvPr id="41" name="图片 40"/>
          <p:cNvPicPr>
            <a:picLocks noChangeAspect="1"/>
          </p:cNvPicPr>
          <p:nvPr/>
        </p:nvPicPr>
        <p:blipFill>
          <a:blip r:embed="rId4" cstate="screen">
            <a:duotone>
              <a:schemeClr val="bg2">
                <a:shade val="45000"/>
                <a:satMod val="135000"/>
              </a:schemeClr>
              <a:prstClr val="white"/>
            </a:duotone>
            <a:extLst>
              <a:ext uri="{BEBA8EAE-BF5A-486C-A8C5-ECC9F3942E4B}">
                <a14:imgProps xmlns:a14="http://schemas.microsoft.com/office/drawing/2010/main">
                  <a14:imgLayer>
                    <a14:imgEffect>
                      <a14:saturation sat="400000"/>
                    </a14:imgEffect>
                  </a14:imgLayer>
                </a14:imgProps>
              </a:ext>
              <a:ext uri="{28A0092B-C50C-407E-A947-70E740481C1C}">
                <a14:useLocalDpi xmlns:a14="http://schemas.microsoft.com/office/drawing/2010/main"/>
              </a:ext>
            </a:extLst>
          </a:blip>
          <a:stretch>
            <a:fillRect/>
          </a:stretch>
        </p:blipFill>
        <p:spPr>
          <a:xfrm>
            <a:off x="3700533" y="2469608"/>
            <a:ext cx="611125" cy="190351"/>
          </a:xfrm>
          <a:prstGeom prst="rect">
            <a:avLst/>
          </a:prstGeom>
        </p:spPr>
      </p:pic>
      <p:sp>
        <p:nvSpPr>
          <p:cNvPr id="12" name="文本框 11"/>
          <p:cNvSpPr txBox="1"/>
          <p:nvPr/>
        </p:nvSpPr>
        <p:spPr>
          <a:xfrm>
            <a:off x="4783197" y="1758460"/>
            <a:ext cx="697627" cy="707886"/>
          </a:xfrm>
          <a:prstGeom prst="rect">
            <a:avLst/>
          </a:prstGeom>
          <a:noFill/>
        </p:spPr>
        <p:txBody>
          <a:bodyPr wrap="none" rtlCol="0" anchor="b">
            <a:spAutoFit/>
          </a:bodyPr>
          <a:lstStyle/>
          <a:p>
            <a:pPr algn="ctr"/>
            <a:r>
              <a:rPr lang="zh-CN" altLang="en-US" sz="4000" b="1" dirty="0">
                <a:solidFill>
                  <a:schemeClr val="bg1"/>
                </a:solidFill>
                <a:cs typeface="+mn-ea"/>
                <a:sym typeface="+mn-lt"/>
              </a:rPr>
              <a:t>贰</a:t>
            </a:r>
          </a:p>
        </p:txBody>
      </p:sp>
      <p:sp>
        <p:nvSpPr>
          <p:cNvPr id="29" name="文本框 28"/>
          <p:cNvSpPr txBox="1"/>
          <p:nvPr/>
        </p:nvSpPr>
        <p:spPr>
          <a:xfrm>
            <a:off x="4870176" y="2921917"/>
            <a:ext cx="615553" cy="3235000"/>
          </a:xfrm>
          <a:prstGeom prst="rect">
            <a:avLst/>
          </a:prstGeom>
          <a:noFill/>
        </p:spPr>
        <p:txBody>
          <a:bodyPr vert="eaVert" wrap="square" rtlCol="0" anchor="b">
            <a:spAutoFit/>
          </a:bodyPr>
          <a:lstStyle/>
          <a:p>
            <a:r>
              <a:rPr lang="zh-CN" altLang="en-US" sz="2800" spc="600" dirty="0">
                <a:solidFill>
                  <a:schemeClr val="bg1"/>
                </a:solidFill>
                <a:cs typeface="+mn-ea"/>
                <a:sym typeface="+mn-lt"/>
              </a:rPr>
              <a:t>寒露的常识介绍</a:t>
            </a:r>
          </a:p>
        </p:txBody>
      </p:sp>
      <p:sp>
        <p:nvSpPr>
          <p:cNvPr id="42" name="椭圆 41"/>
          <p:cNvSpPr/>
          <p:nvPr/>
        </p:nvSpPr>
        <p:spPr>
          <a:xfrm>
            <a:off x="4724621" y="1800917"/>
            <a:ext cx="829085" cy="829085"/>
          </a:xfrm>
          <a:prstGeom prst="ellipse">
            <a:avLst/>
          </a:prstGeom>
          <a:noFill/>
          <a:ln w="28575">
            <a:solidFill>
              <a:schemeClr val="l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b="1">
              <a:solidFill>
                <a:schemeClr val="bg1"/>
              </a:solidFill>
              <a:cs typeface="+mn-ea"/>
              <a:sym typeface="+mn-lt"/>
            </a:endParaRPr>
          </a:p>
        </p:txBody>
      </p:sp>
      <p:pic>
        <p:nvPicPr>
          <p:cNvPr id="43" name="图片 42"/>
          <p:cNvPicPr>
            <a:picLocks noChangeAspect="1"/>
          </p:cNvPicPr>
          <p:nvPr/>
        </p:nvPicPr>
        <p:blipFill>
          <a:blip r:embed="rId5" cstate="screen">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5118612" y="2469608"/>
            <a:ext cx="611125" cy="190351"/>
          </a:xfrm>
          <a:prstGeom prst="rect">
            <a:avLst/>
          </a:prstGeom>
        </p:spPr>
      </p:pic>
      <p:sp>
        <p:nvSpPr>
          <p:cNvPr id="15" name="文本框 14"/>
          <p:cNvSpPr txBox="1"/>
          <p:nvPr/>
        </p:nvSpPr>
        <p:spPr>
          <a:xfrm>
            <a:off x="6243181" y="1732940"/>
            <a:ext cx="697627" cy="707886"/>
          </a:xfrm>
          <a:prstGeom prst="rect">
            <a:avLst/>
          </a:prstGeom>
          <a:noFill/>
        </p:spPr>
        <p:txBody>
          <a:bodyPr wrap="none" rtlCol="0" anchor="b">
            <a:spAutoFit/>
          </a:bodyPr>
          <a:lstStyle/>
          <a:p>
            <a:pPr algn="ctr"/>
            <a:r>
              <a:rPr lang="zh-CN" altLang="en-US" sz="4000" b="1" dirty="0">
                <a:solidFill>
                  <a:schemeClr val="bg1"/>
                </a:solidFill>
                <a:cs typeface="+mn-ea"/>
                <a:sym typeface="+mn-lt"/>
              </a:rPr>
              <a:t>叁</a:t>
            </a:r>
          </a:p>
        </p:txBody>
      </p:sp>
      <p:sp>
        <p:nvSpPr>
          <p:cNvPr id="27" name="文本框 26"/>
          <p:cNvSpPr txBox="1"/>
          <p:nvPr/>
        </p:nvSpPr>
        <p:spPr>
          <a:xfrm>
            <a:off x="6390945" y="2921917"/>
            <a:ext cx="615553" cy="3131062"/>
          </a:xfrm>
          <a:prstGeom prst="rect">
            <a:avLst/>
          </a:prstGeom>
          <a:noFill/>
        </p:spPr>
        <p:txBody>
          <a:bodyPr vert="eaVert" wrap="square" rtlCol="0" anchor="b">
            <a:spAutoFit/>
          </a:bodyPr>
          <a:lstStyle/>
          <a:p>
            <a:r>
              <a:rPr lang="zh-CN" altLang="en-US" sz="2800" spc="600" dirty="0">
                <a:solidFill>
                  <a:schemeClr val="bg1"/>
                </a:solidFill>
                <a:cs typeface="+mn-ea"/>
                <a:sym typeface="+mn-lt"/>
              </a:rPr>
              <a:t>寒露的养生介绍</a:t>
            </a:r>
          </a:p>
        </p:txBody>
      </p:sp>
      <p:sp>
        <p:nvSpPr>
          <p:cNvPr id="44" name="椭圆 43"/>
          <p:cNvSpPr/>
          <p:nvPr/>
        </p:nvSpPr>
        <p:spPr>
          <a:xfrm>
            <a:off x="6174108" y="1785389"/>
            <a:ext cx="829085" cy="829085"/>
          </a:xfrm>
          <a:prstGeom prst="ellipse">
            <a:avLst/>
          </a:prstGeom>
          <a:noFill/>
          <a:ln w="28575">
            <a:solidFill>
              <a:schemeClr val="l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b="1">
              <a:solidFill>
                <a:schemeClr val="bg1"/>
              </a:solidFill>
              <a:cs typeface="+mn-ea"/>
              <a:sym typeface="+mn-lt"/>
            </a:endParaRPr>
          </a:p>
        </p:txBody>
      </p:sp>
      <p:pic>
        <p:nvPicPr>
          <p:cNvPr id="45" name="图片 44"/>
          <p:cNvPicPr>
            <a:picLocks noChangeAspect="1"/>
          </p:cNvPicPr>
          <p:nvPr/>
        </p:nvPicPr>
        <p:blipFill>
          <a:blip r:embed="rId5" cstate="screen">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6568099" y="2454080"/>
            <a:ext cx="611125" cy="190351"/>
          </a:xfrm>
          <a:prstGeom prst="rect">
            <a:avLst/>
          </a:prstGeom>
        </p:spPr>
      </p:pic>
      <p:sp>
        <p:nvSpPr>
          <p:cNvPr id="18" name="文本框 17"/>
          <p:cNvSpPr txBox="1"/>
          <p:nvPr/>
        </p:nvSpPr>
        <p:spPr>
          <a:xfrm>
            <a:off x="7770723" y="1775301"/>
            <a:ext cx="697627" cy="707886"/>
          </a:xfrm>
          <a:prstGeom prst="rect">
            <a:avLst/>
          </a:prstGeom>
          <a:noFill/>
        </p:spPr>
        <p:txBody>
          <a:bodyPr wrap="none" rtlCol="0" anchor="b">
            <a:spAutoFit/>
          </a:bodyPr>
          <a:lstStyle/>
          <a:p>
            <a:pPr algn="ctr"/>
            <a:r>
              <a:rPr lang="zh-CN" altLang="en-US" sz="4000" b="1" dirty="0">
                <a:solidFill>
                  <a:schemeClr val="bg1"/>
                </a:solidFill>
                <a:cs typeface="+mn-ea"/>
                <a:sym typeface="+mn-lt"/>
              </a:rPr>
              <a:t>肆</a:t>
            </a:r>
          </a:p>
        </p:txBody>
      </p:sp>
      <p:sp>
        <p:nvSpPr>
          <p:cNvPr id="25" name="文本框 24"/>
          <p:cNvSpPr txBox="1"/>
          <p:nvPr/>
        </p:nvSpPr>
        <p:spPr>
          <a:xfrm>
            <a:off x="7898823" y="2921917"/>
            <a:ext cx="615553" cy="3131062"/>
          </a:xfrm>
          <a:prstGeom prst="rect">
            <a:avLst/>
          </a:prstGeom>
          <a:noFill/>
        </p:spPr>
        <p:txBody>
          <a:bodyPr vert="eaVert" wrap="square" rtlCol="0" anchor="b">
            <a:spAutoFit/>
          </a:bodyPr>
          <a:lstStyle/>
          <a:p>
            <a:r>
              <a:rPr lang="zh-CN" altLang="en-US" sz="2800" spc="600" dirty="0">
                <a:solidFill>
                  <a:schemeClr val="bg1"/>
                </a:solidFill>
                <a:cs typeface="+mn-ea"/>
                <a:sym typeface="+mn-lt"/>
              </a:rPr>
              <a:t>寒露的习俗介绍</a:t>
            </a:r>
          </a:p>
        </p:txBody>
      </p:sp>
      <p:sp>
        <p:nvSpPr>
          <p:cNvPr id="46" name="椭圆 45"/>
          <p:cNvSpPr/>
          <p:nvPr/>
        </p:nvSpPr>
        <p:spPr>
          <a:xfrm>
            <a:off x="7701984" y="1800917"/>
            <a:ext cx="829085" cy="829085"/>
          </a:xfrm>
          <a:prstGeom prst="ellipse">
            <a:avLst/>
          </a:prstGeom>
          <a:noFill/>
          <a:ln w="28575">
            <a:solidFill>
              <a:schemeClr val="l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b="1">
              <a:solidFill>
                <a:schemeClr val="bg1"/>
              </a:solidFill>
              <a:cs typeface="+mn-ea"/>
              <a:sym typeface="+mn-lt"/>
            </a:endParaRPr>
          </a:p>
        </p:txBody>
      </p:sp>
      <p:pic>
        <p:nvPicPr>
          <p:cNvPr id="47" name="图片 46"/>
          <p:cNvPicPr>
            <a:picLocks noChangeAspect="1"/>
          </p:cNvPicPr>
          <p:nvPr/>
        </p:nvPicPr>
        <p:blipFill>
          <a:blip r:embed="rId5" cstate="screen">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8095975" y="2469608"/>
            <a:ext cx="611125" cy="190351"/>
          </a:xfrm>
          <a:prstGeom prst="rect">
            <a:avLst/>
          </a:prstGeom>
        </p:spPr>
      </p:pic>
      <p:pic>
        <p:nvPicPr>
          <p:cNvPr id="26" name="图片 25">
            <a:extLst>
              <a:ext uri="{FF2B5EF4-FFF2-40B4-BE49-F238E27FC236}">
                <a16:creationId xmlns:a16="http://schemas.microsoft.com/office/drawing/2014/main" xmlns="" id="{D3E5421C-E8D8-4C8A-B150-4560AE7BBE5E}"/>
              </a:ext>
            </a:extLst>
          </p:cNvPr>
          <p:cNvPicPr>
            <a:picLocks noChangeAspect="1"/>
          </p:cNvPicPr>
          <p:nvPr/>
        </p:nvPicPr>
        <p:blipFill>
          <a:blip r:embed="rId6" cstate="screen">
            <a:lum bright="70000" contrast="-70000"/>
            <a:extLst>
              <a:ext uri="{28A0092B-C50C-407E-A947-70E740481C1C}">
                <a14:useLocalDpi xmlns:a14="http://schemas.microsoft.com/office/drawing/2010/main"/>
              </a:ext>
            </a:extLst>
          </a:blip>
          <a:srcRect/>
          <a:stretch/>
        </p:blipFill>
        <p:spPr>
          <a:xfrm>
            <a:off x="-486256" y="152400"/>
            <a:ext cx="2754746" cy="1944950"/>
          </a:xfrm>
          <a:prstGeom prst="rect">
            <a:avLst/>
          </a:prstGeom>
        </p:spPr>
      </p:pic>
      <p:sp>
        <p:nvSpPr>
          <p:cNvPr id="3" name="文本框 2"/>
          <p:cNvSpPr txBox="1"/>
          <p:nvPr/>
        </p:nvSpPr>
        <p:spPr>
          <a:xfrm>
            <a:off x="2343705" y="754602"/>
            <a:ext cx="1571347" cy="253916"/>
          </a:xfrm>
          <a:prstGeom prst="rect">
            <a:avLst/>
          </a:prstGeom>
          <a:noFill/>
        </p:spPr>
        <p:txBody>
          <a:bodyPr wrap="square" rtlCol="0">
            <a:spAutoFit/>
          </a:bodyPr>
          <a:lstStyle/>
          <a:p>
            <a:r>
              <a:rPr lang="en-US" altLang="zh-CN" sz="1000" dirty="0">
                <a:solidFill>
                  <a:srgbClr val="2E394D"/>
                </a:solidFill>
              </a:rPr>
              <a:t>https://www.ypppt.com/</a:t>
            </a:r>
            <a:endParaRPr lang="zh-CN" altLang="en-US" sz="1000" dirty="0">
              <a:solidFill>
                <a:srgbClr val="2E394D"/>
              </a:solidFill>
            </a:endParaRP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a16="http://schemas.microsoft.com/office/drawing/2014/main" xmlns:a14="http://schemas.microsoft.com/office/drawing/2010/main">
      <p:transition spd="slow" advTm="3000">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a16="http://schemas.microsoft.com/office/drawing/2014/main" xmlns="" id="{9C453CD4-9253-4F8E-848F-59DB8C588868}"/>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pic>
        <p:nvPicPr>
          <p:cNvPr id="3" name="图片 2">
            <a:extLst>
              <a:ext uri="{FF2B5EF4-FFF2-40B4-BE49-F238E27FC236}">
                <a16:creationId xmlns:a16="http://schemas.microsoft.com/office/drawing/2014/main" xmlns="" id="{838460EA-C00E-4D6F-A25F-9708C39080C8}"/>
              </a:ext>
            </a:extLst>
          </p:cNvPr>
          <p:cNvPicPr>
            <a:picLocks noChangeAspect="1"/>
          </p:cNvPicPr>
          <p:nvPr/>
        </p:nvPicPr>
        <p:blipFill>
          <a:blip r:embed="rId4" cstate="screen">
            <a:lum bright="70000" contrast="-70000"/>
            <a:extLst>
              <a:ext uri="{28A0092B-C50C-407E-A947-70E740481C1C}">
                <a14:useLocalDpi xmlns:a14="http://schemas.microsoft.com/office/drawing/2010/main"/>
              </a:ext>
            </a:extLst>
          </a:blip>
          <a:srcRect/>
          <a:stretch/>
        </p:blipFill>
        <p:spPr>
          <a:xfrm>
            <a:off x="-486256" y="152400"/>
            <a:ext cx="2754746" cy="1944950"/>
          </a:xfrm>
          <a:prstGeom prst="rect">
            <a:avLst/>
          </a:prstGeom>
        </p:spPr>
      </p:pic>
      <p:sp>
        <p:nvSpPr>
          <p:cNvPr id="21" name="文本框 20"/>
          <p:cNvSpPr txBox="1"/>
          <p:nvPr/>
        </p:nvSpPr>
        <p:spPr>
          <a:xfrm>
            <a:off x="2990356" y="3858089"/>
            <a:ext cx="5944588" cy="768350"/>
          </a:xfrm>
          <a:prstGeom prst="rect">
            <a:avLst/>
          </a:prstGeom>
          <a:noFill/>
        </p:spPr>
        <p:txBody>
          <a:bodyPr vert="horz" wrap="square" rtlCol="0" anchor="b">
            <a:spAutoFit/>
          </a:bodyPr>
          <a:lstStyle/>
          <a:p>
            <a:pPr algn="ctr"/>
            <a:r>
              <a:rPr lang="zh-CN" altLang="en-US" sz="4400" b="1" dirty="0">
                <a:solidFill>
                  <a:schemeClr val="bg1"/>
                </a:solidFill>
                <a:cs typeface="+mn-ea"/>
                <a:sym typeface="+mn-lt"/>
              </a:rPr>
              <a:t>寒 露 的 气 候 特 点</a:t>
            </a:r>
          </a:p>
        </p:txBody>
      </p:sp>
      <p:grpSp>
        <p:nvGrpSpPr>
          <p:cNvPr id="45" name="组合 44"/>
          <p:cNvGrpSpPr/>
          <p:nvPr/>
        </p:nvGrpSpPr>
        <p:grpSpPr>
          <a:xfrm>
            <a:off x="4914261" y="1852085"/>
            <a:ext cx="2325378" cy="1655524"/>
            <a:chOff x="7095145" y="1874775"/>
            <a:chExt cx="2325378" cy="1655524"/>
          </a:xfrm>
        </p:grpSpPr>
        <p:pic>
          <p:nvPicPr>
            <p:cNvPr id="11" name="图片 10"/>
            <p:cNvPicPr>
              <a:picLocks noChangeAspect="1"/>
            </p:cNvPicPr>
            <p:nvPr/>
          </p:nvPicPr>
          <p:blipFill>
            <a:blip r:embed="rId5">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8664171" y="2929851"/>
              <a:ext cx="756352" cy="235585"/>
            </a:xfrm>
            <a:prstGeom prst="rect">
              <a:avLst/>
            </a:prstGeom>
          </p:spPr>
        </p:pic>
        <p:pic>
          <p:nvPicPr>
            <p:cNvPr id="12" name="图片 11"/>
            <p:cNvPicPr>
              <a:picLocks noChangeAspect="1"/>
            </p:cNvPicPr>
            <p:nvPr/>
          </p:nvPicPr>
          <p:blipFill>
            <a:blip r:embed="rId6" cstate="screen">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7321728" y="1874775"/>
              <a:ext cx="1655524" cy="1655524"/>
            </a:xfrm>
            <a:prstGeom prst="rect">
              <a:avLst/>
            </a:prstGeom>
          </p:spPr>
        </p:pic>
        <p:pic>
          <p:nvPicPr>
            <p:cNvPr id="15" name="图片 14"/>
            <p:cNvPicPr>
              <a:picLocks noChangeAspect="1"/>
            </p:cNvPicPr>
            <p:nvPr/>
          </p:nvPicPr>
          <p:blipFill>
            <a:blip r:embed="rId7" cstate="screen">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7095145" y="2726374"/>
              <a:ext cx="571125" cy="177892"/>
            </a:xfrm>
            <a:prstGeom prst="rect">
              <a:avLst/>
            </a:prstGeom>
          </p:spPr>
        </p:pic>
      </p:grpSp>
      <p:sp>
        <p:nvSpPr>
          <p:cNvPr id="40" name="文本框 39"/>
          <p:cNvSpPr txBox="1"/>
          <p:nvPr/>
        </p:nvSpPr>
        <p:spPr>
          <a:xfrm>
            <a:off x="5524069" y="2218182"/>
            <a:ext cx="877163" cy="923330"/>
          </a:xfrm>
          <a:prstGeom prst="rect">
            <a:avLst/>
          </a:prstGeom>
          <a:noFill/>
        </p:spPr>
        <p:txBody>
          <a:bodyPr wrap="none" rtlCol="0" anchor="b">
            <a:spAutoFit/>
          </a:bodyPr>
          <a:lstStyle/>
          <a:p>
            <a:pPr algn="ctr"/>
            <a:r>
              <a:rPr lang="zh-CN" altLang="en-US" sz="5400" b="1" dirty="0">
                <a:solidFill>
                  <a:schemeClr val="bg1"/>
                </a:solidFill>
                <a:cs typeface="+mn-ea"/>
                <a:sym typeface="+mn-lt"/>
              </a:rPr>
              <a:t>壹</a:t>
            </a:r>
          </a:p>
        </p:txBody>
      </p:sp>
      <p:pic>
        <p:nvPicPr>
          <p:cNvPr id="25" name="图片 24">
            <a:extLst>
              <a:ext uri="{FF2B5EF4-FFF2-40B4-BE49-F238E27FC236}">
                <a16:creationId xmlns:a16="http://schemas.microsoft.com/office/drawing/2014/main" xmlns="" id="{1EA878CA-3C05-4688-9161-5208EB472F45}"/>
              </a:ext>
            </a:extLst>
          </p:cNvPr>
          <p:cNvPicPr>
            <a:picLocks noChangeAspect="1"/>
          </p:cNvPicPr>
          <p:nvPr/>
        </p:nvPicPr>
        <p:blipFill>
          <a:blip r:embed="rId8" cstate="screen">
            <a:extLst>
              <a:ext uri="{28A0092B-C50C-407E-A947-70E740481C1C}">
                <a14:useLocalDpi xmlns:a14="http://schemas.microsoft.com/office/drawing/2010/main"/>
              </a:ext>
            </a:extLst>
          </a:blip>
          <a:srcRect/>
          <a:stretch/>
        </p:blipFill>
        <p:spPr>
          <a:xfrm>
            <a:off x="8610600" y="3333750"/>
            <a:ext cx="2018054" cy="271352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a16="http://schemas.microsoft.com/office/drawing/2014/main" xmlns:a14="http://schemas.microsoft.com/office/drawing/2010/main">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5"/>
                                        </p:tgtEl>
                                        <p:attrNameLst>
                                          <p:attrName>style.visibility</p:attrName>
                                        </p:attrNameLst>
                                      </p:cBhvr>
                                      <p:to>
                                        <p:strVal val="visible"/>
                                      </p:to>
                                    </p:set>
                                    <p:anim calcmode="lin" valueType="num">
                                      <p:cBhvr>
                                        <p:cTn id="7" dur="500" fill="hold"/>
                                        <p:tgtEl>
                                          <p:spTgt spid="45"/>
                                        </p:tgtEl>
                                        <p:attrNameLst>
                                          <p:attrName>ppt_w</p:attrName>
                                        </p:attrNameLst>
                                      </p:cBhvr>
                                      <p:tavLst>
                                        <p:tav tm="0">
                                          <p:val>
                                            <p:fltVal val="0"/>
                                          </p:val>
                                        </p:tav>
                                        <p:tav tm="100000">
                                          <p:val>
                                            <p:strVal val="#ppt_w"/>
                                          </p:val>
                                        </p:tav>
                                      </p:tavLst>
                                    </p:anim>
                                    <p:anim calcmode="lin" valueType="num">
                                      <p:cBhvr>
                                        <p:cTn id="8" dur="500" fill="hold"/>
                                        <p:tgtEl>
                                          <p:spTgt spid="45"/>
                                        </p:tgtEl>
                                        <p:attrNameLst>
                                          <p:attrName>ppt_h</p:attrName>
                                        </p:attrNameLst>
                                      </p:cBhvr>
                                      <p:tavLst>
                                        <p:tav tm="0">
                                          <p:val>
                                            <p:fltVal val="0"/>
                                          </p:val>
                                        </p:tav>
                                        <p:tav tm="100000">
                                          <p:val>
                                            <p:strVal val="#ppt_h"/>
                                          </p:val>
                                        </p:tav>
                                      </p:tavLst>
                                    </p:anim>
                                    <p:animEffect transition="in" filter="fade">
                                      <p:cBhvr>
                                        <p:cTn id="9" dur="500"/>
                                        <p:tgtEl>
                                          <p:spTgt spid="45"/>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40"/>
                                        </p:tgtEl>
                                        <p:attrNameLst>
                                          <p:attrName>style.visibility</p:attrName>
                                        </p:attrNameLst>
                                      </p:cBhvr>
                                      <p:to>
                                        <p:strVal val="visible"/>
                                      </p:to>
                                    </p:set>
                                    <p:animEffect transition="in" filter="fade">
                                      <p:cBhvr>
                                        <p:cTn id="14" dur="500"/>
                                        <p:tgtEl>
                                          <p:spTgt spid="40"/>
                                        </p:tgtEl>
                                      </p:cBhvr>
                                    </p:animEffect>
                                  </p:childTnLst>
                                </p:cTn>
                              </p:par>
                            </p:childTnLst>
                          </p:cTn>
                        </p:par>
                        <p:par>
                          <p:cTn id="15" fill="hold">
                            <p:stCondLst>
                              <p:cond delay="500"/>
                            </p:stCondLst>
                            <p:childTnLst>
                              <p:par>
                                <p:cTn id="16" presetID="16" presetClass="entr" presetSubtype="37" fill="hold" grpId="0" nodeType="after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barn(outVertical)">
                                      <p:cBhvr>
                                        <p:cTn id="18"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4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5">
            <a:extLst>
              <a:ext uri="{FF2B5EF4-FFF2-40B4-BE49-F238E27FC236}">
                <a16:creationId xmlns:a16="http://schemas.microsoft.com/office/drawing/2014/main" xmlns="" id="{14A17D46-F32D-FDF6-98AC-1440FFD26FD5}"/>
              </a:ext>
            </a:extLst>
          </p:cNvPr>
          <p:cNvSpPr txBox="1"/>
          <p:nvPr/>
        </p:nvSpPr>
        <p:spPr>
          <a:xfrm>
            <a:off x="625004" y="6406108"/>
            <a:ext cx="1440159" cy="123111"/>
          </a:xfrm>
          <a:prstGeom prst="rect">
            <a:avLst/>
          </a:prstGeom>
          <a:noFill/>
        </p:spPr>
        <p:txBody>
          <a:bodyPr wrap="square" rtlCol="0">
            <a:spAutoFit/>
          </a:bodyPr>
          <a:lstStyle/>
          <a:p>
            <a:pPr>
              <a:lnSpc>
                <a:spcPct val="200000"/>
              </a:lnSpc>
            </a:pPr>
            <a:r>
              <a:rPr lang="zh-CN" altLang="en-US" sz="100" dirty="0">
                <a:solidFill>
                  <a:srgbClr val="2C394C"/>
                </a:solidFill>
                <a:latin typeface="微软雅黑" panose="020B0503020204020204" pitchFamily="34" charset="-122"/>
              </a:rPr>
              <a:t>节日</a:t>
            </a:r>
            <a:r>
              <a:rPr lang="en-US" altLang="zh-CN" sz="100" dirty="0">
                <a:solidFill>
                  <a:srgbClr val="2C394C"/>
                </a:solidFill>
                <a:latin typeface="微软雅黑" panose="020B0503020204020204" pitchFamily="34" charset="-122"/>
              </a:rPr>
              <a:t>PPT</a:t>
            </a:r>
            <a:r>
              <a:rPr lang="zh-CN" altLang="en-US" sz="100" dirty="0">
                <a:solidFill>
                  <a:srgbClr val="2C394C"/>
                </a:solidFill>
                <a:latin typeface="微软雅黑" panose="020B0503020204020204" pitchFamily="34" charset="-122"/>
              </a:rPr>
              <a:t>模板 </a:t>
            </a:r>
            <a:r>
              <a:rPr lang="en-US" altLang="zh-CN" sz="100" dirty="0">
                <a:solidFill>
                  <a:srgbClr val="2C394C"/>
                </a:solidFill>
                <a:latin typeface="微软雅黑" panose="020B0503020204020204" pitchFamily="34" charset="-122"/>
              </a:rPr>
              <a:t>http://</a:t>
            </a:r>
            <a:r>
              <a:rPr lang="en-US" altLang="zh-CN" sz="100" dirty="0" smtClean="0">
                <a:solidFill>
                  <a:srgbClr val="2C394C"/>
                </a:solidFill>
                <a:latin typeface="微软雅黑" panose="020B0503020204020204" pitchFamily="34" charset="-122"/>
              </a:rPr>
              <a:t>www.ypppt.com/jieri</a:t>
            </a:r>
            <a:r>
              <a:rPr lang="en-US" altLang="zh-CN" sz="100" dirty="0">
                <a:solidFill>
                  <a:srgbClr val="2C394C"/>
                </a:solidFill>
                <a:latin typeface="微软雅黑" panose="020B0503020204020204" pitchFamily="34" charset="-122"/>
              </a:rPr>
              <a:t>/</a:t>
            </a:r>
          </a:p>
        </p:txBody>
      </p:sp>
      <p:pic>
        <p:nvPicPr>
          <p:cNvPr id="2" name="图片 1">
            <a:extLst>
              <a:ext uri="{FF2B5EF4-FFF2-40B4-BE49-F238E27FC236}">
                <a16:creationId xmlns:a16="http://schemas.microsoft.com/office/drawing/2014/main" xmlns="" id="{BE352BC9-8C65-4B55-8EA7-CD105CA5EBD6}"/>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pic>
        <p:nvPicPr>
          <p:cNvPr id="4" name="图片 3">
            <a:extLst>
              <a:ext uri="{FF2B5EF4-FFF2-40B4-BE49-F238E27FC236}">
                <a16:creationId xmlns:a16="http://schemas.microsoft.com/office/drawing/2014/main" xmlns="" id="{55085228-D1CA-4A95-9B28-D20CE11C4769}"/>
              </a:ext>
            </a:extLst>
          </p:cNvPr>
          <p:cNvPicPr>
            <a:picLocks noChangeAspect="1"/>
          </p:cNvPicPr>
          <p:nvPr/>
        </p:nvPicPr>
        <p:blipFill>
          <a:blip r:embed="rId4" cstate="screen">
            <a:lum bright="70000" contrast="-70000"/>
            <a:extLst>
              <a:ext uri="{28A0092B-C50C-407E-A947-70E740481C1C}">
                <a14:useLocalDpi xmlns:a14="http://schemas.microsoft.com/office/drawing/2010/main"/>
              </a:ext>
            </a:extLst>
          </a:blip>
          <a:srcRect/>
          <a:stretch/>
        </p:blipFill>
        <p:spPr>
          <a:xfrm>
            <a:off x="-486256" y="152400"/>
            <a:ext cx="2754746" cy="1944950"/>
          </a:xfrm>
          <a:prstGeom prst="rect">
            <a:avLst/>
          </a:prstGeom>
        </p:spPr>
      </p:pic>
      <p:sp>
        <p:nvSpPr>
          <p:cNvPr id="39" name="矩形 38"/>
          <p:cNvSpPr/>
          <p:nvPr/>
        </p:nvSpPr>
        <p:spPr>
          <a:xfrm>
            <a:off x="1451293" y="1464294"/>
            <a:ext cx="9594215" cy="3784600"/>
          </a:xfrm>
          <a:prstGeom prst="rect">
            <a:avLst/>
          </a:prstGeom>
          <a:noFill/>
          <a:ln w="9525">
            <a:noFill/>
          </a:ln>
        </p:spPr>
        <p:txBody>
          <a:bodyPr wrap="square" anchor="ctr">
            <a:spAutoFit/>
          </a:bodyP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a:lnSpc>
                <a:spcPct val="200000"/>
              </a:lnSpc>
            </a:pPr>
            <a:r>
              <a:rPr sz="2000" dirty="0">
                <a:solidFill>
                  <a:schemeClr val="bg1"/>
                </a:solidFill>
                <a:cs typeface="+mn-ea"/>
                <a:sym typeface="+mn-lt"/>
              </a:rPr>
              <a:t>寒露节气始于10月上旬末，10月下旬结束。太阳的直射点在南半球继续南移，北半球阳光照射的角度开始明显倾斜，地面所接收的太阳热量比夏季显著减少，冷空气的势力范围所造成的影响，有时可以扩展到华南。在广东一带流传着这样的谚语：“寒露过三朝，过水要寻桥”，指的就是天气变凉了，可不能像以前那样赤脚趟水过河或下田了。可见，寒露期间，人们可以明显感觉到季节的变化。更多的地区，更多的人们，开始用"寒"字来表达自己对天气的感受了。</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a16="http://schemas.microsoft.com/office/drawing/2014/main" xmlns:a14="http://schemas.microsoft.com/office/drawing/2010/main">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up)">
                                      <p:cBhvr>
                                        <p:cTn id="7"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图片 16">
            <a:extLst>
              <a:ext uri="{FF2B5EF4-FFF2-40B4-BE49-F238E27FC236}">
                <a16:creationId xmlns:a16="http://schemas.microsoft.com/office/drawing/2014/main" xmlns="" id="{1C19B53F-1E0C-452B-971D-B3C82857367E}"/>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flipH="1">
            <a:off x="8740294" y="0"/>
            <a:ext cx="3731071" cy="1731169"/>
          </a:xfrm>
          <a:prstGeom prst="rect">
            <a:avLst/>
          </a:prstGeom>
        </p:spPr>
      </p:pic>
      <p:pic>
        <p:nvPicPr>
          <p:cNvPr id="16" name="图片 15">
            <a:extLst>
              <a:ext uri="{FF2B5EF4-FFF2-40B4-BE49-F238E27FC236}">
                <a16:creationId xmlns:a16="http://schemas.microsoft.com/office/drawing/2014/main" xmlns="" id="{ACFDE2C4-7AE7-4017-AA36-DB6BFAFCEB5E}"/>
              </a:ext>
            </a:extLst>
          </p:cNvPr>
          <p:cNvPicPr>
            <a:picLocks noChangeAspect="1"/>
          </p:cNvPicPr>
          <p:nvPr/>
        </p:nvPicPr>
        <p:blipFill>
          <a:blip r:embed="rId4"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pic>
        <p:nvPicPr>
          <p:cNvPr id="22" name="图片 21">
            <a:extLst>
              <a:ext uri="{FF2B5EF4-FFF2-40B4-BE49-F238E27FC236}">
                <a16:creationId xmlns:a16="http://schemas.microsoft.com/office/drawing/2014/main" xmlns="" id="{869C1FD5-74BE-4842-87DB-8C056B9E23EA}"/>
              </a:ext>
            </a:extLst>
          </p:cNvPr>
          <p:cNvPicPr>
            <a:picLocks noChangeAspect="1"/>
          </p:cNvPicPr>
          <p:nvPr/>
        </p:nvPicPr>
        <p:blipFill>
          <a:blip r:embed="rId5" cstate="screen">
            <a:lum bright="70000" contrast="-70000"/>
            <a:extLst>
              <a:ext uri="{28A0092B-C50C-407E-A947-70E740481C1C}">
                <a14:useLocalDpi xmlns:a14="http://schemas.microsoft.com/office/drawing/2010/main"/>
              </a:ext>
            </a:extLst>
          </a:blip>
          <a:srcRect/>
          <a:stretch/>
        </p:blipFill>
        <p:spPr>
          <a:xfrm>
            <a:off x="-486256" y="152400"/>
            <a:ext cx="2754746" cy="1944950"/>
          </a:xfrm>
          <a:prstGeom prst="rect">
            <a:avLst/>
          </a:prstGeom>
        </p:spPr>
      </p:pic>
      <p:sp>
        <p:nvSpPr>
          <p:cNvPr id="27" name="文本框 26">
            <a:extLst>
              <a:ext uri="{FF2B5EF4-FFF2-40B4-BE49-F238E27FC236}">
                <a16:creationId xmlns:a16="http://schemas.microsoft.com/office/drawing/2014/main" xmlns="" id="{FE84A393-EFD5-45B9-BCF8-144C846F8AE1}"/>
              </a:ext>
            </a:extLst>
          </p:cNvPr>
          <p:cNvSpPr txBox="1"/>
          <p:nvPr/>
        </p:nvSpPr>
        <p:spPr>
          <a:xfrm>
            <a:off x="2990356" y="3858089"/>
            <a:ext cx="5944588" cy="768350"/>
          </a:xfrm>
          <a:prstGeom prst="rect">
            <a:avLst/>
          </a:prstGeom>
          <a:noFill/>
        </p:spPr>
        <p:txBody>
          <a:bodyPr vert="horz" wrap="square" rtlCol="0" anchor="b">
            <a:spAutoFit/>
          </a:bodyPr>
          <a:lstStyle/>
          <a:p>
            <a:pPr algn="ctr"/>
            <a:r>
              <a:rPr lang="zh-CN" altLang="en-US" sz="4400" b="1" dirty="0">
                <a:solidFill>
                  <a:schemeClr val="bg1"/>
                </a:solidFill>
                <a:cs typeface="+mn-ea"/>
                <a:sym typeface="+mn-lt"/>
              </a:rPr>
              <a:t>寒 露 的 常 识 介 绍</a:t>
            </a:r>
          </a:p>
        </p:txBody>
      </p:sp>
      <p:grpSp>
        <p:nvGrpSpPr>
          <p:cNvPr id="28" name="组合 27">
            <a:extLst>
              <a:ext uri="{FF2B5EF4-FFF2-40B4-BE49-F238E27FC236}">
                <a16:creationId xmlns:a16="http://schemas.microsoft.com/office/drawing/2014/main" xmlns="" id="{428156A9-C571-4563-A07F-DCAF07DF1404}"/>
              </a:ext>
            </a:extLst>
          </p:cNvPr>
          <p:cNvGrpSpPr/>
          <p:nvPr/>
        </p:nvGrpSpPr>
        <p:grpSpPr>
          <a:xfrm>
            <a:off x="4914261" y="1852085"/>
            <a:ext cx="2325378" cy="1655524"/>
            <a:chOff x="7095145" y="1874775"/>
            <a:chExt cx="2325378" cy="1655524"/>
          </a:xfrm>
        </p:grpSpPr>
        <p:pic>
          <p:nvPicPr>
            <p:cNvPr id="29" name="图片 28">
              <a:extLst>
                <a:ext uri="{FF2B5EF4-FFF2-40B4-BE49-F238E27FC236}">
                  <a16:creationId xmlns:a16="http://schemas.microsoft.com/office/drawing/2014/main" xmlns="" id="{014FE8FB-C943-4924-9CFE-9561BAAB1E15}"/>
                </a:ext>
              </a:extLst>
            </p:cNvPr>
            <p:cNvPicPr>
              <a:picLocks noChangeAspect="1"/>
            </p:cNvPicPr>
            <p:nvPr/>
          </p:nvPicPr>
          <p:blipFill>
            <a:blip r:embed="rId6">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8664171" y="2929851"/>
              <a:ext cx="756352" cy="235585"/>
            </a:xfrm>
            <a:prstGeom prst="rect">
              <a:avLst/>
            </a:prstGeom>
          </p:spPr>
        </p:pic>
        <p:pic>
          <p:nvPicPr>
            <p:cNvPr id="30" name="图片 29">
              <a:extLst>
                <a:ext uri="{FF2B5EF4-FFF2-40B4-BE49-F238E27FC236}">
                  <a16:creationId xmlns:a16="http://schemas.microsoft.com/office/drawing/2014/main" xmlns="" id="{60117A27-A413-456B-A1D5-DB86C96F7F92}"/>
                </a:ext>
              </a:extLst>
            </p:cNvPr>
            <p:cNvPicPr>
              <a:picLocks noChangeAspect="1"/>
            </p:cNvPicPr>
            <p:nvPr/>
          </p:nvPicPr>
          <p:blipFill>
            <a:blip r:embed="rId7" cstate="screen">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7321728" y="1874775"/>
              <a:ext cx="1655524" cy="1655524"/>
            </a:xfrm>
            <a:prstGeom prst="rect">
              <a:avLst/>
            </a:prstGeom>
          </p:spPr>
        </p:pic>
        <p:pic>
          <p:nvPicPr>
            <p:cNvPr id="31" name="图片 30">
              <a:extLst>
                <a:ext uri="{FF2B5EF4-FFF2-40B4-BE49-F238E27FC236}">
                  <a16:creationId xmlns:a16="http://schemas.microsoft.com/office/drawing/2014/main" xmlns="" id="{4A211764-5268-47EA-8B62-EC876343E1B8}"/>
                </a:ext>
              </a:extLst>
            </p:cNvPr>
            <p:cNvPicPr>
              <a:picLocks noChangeAspect="1"/>
            </p:cNvPicPr>
            <p:nvPr/>
          </p:nvPicPr>
          <p:blipFill>
            <a:blip r:embed="rId8" cstate="screen">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7095145" y="2726374"/>
              <a:ext cx="571125" cy="177892"/>
            </a:xfrm>
            <a:prstGeom prst="rect">
              <a:avLst/>
            </a:prstGeom>
          </p:spPr>
        </p:pic>
      </p:grpSp>
      <p:sp>
        <p:nvSpPr>
          <p:cNvPr id="32" name="文本框 31">
            <a:extLst>
              <a:ext uri="{FF2B5EF4-FFF2-40B4-BE49-F238E27FC236}">
                <a16:creationId xmlns:a16="http://schemas.microsoft.com/office/drawing/2014/main" xmlns="" id="{104E82D0-7ACA-4667-940F-ACDDA5CD3F79}"/>
              </a:ext>
            </a:extLst>
          </p:cNvPr>
          <p:cNvSpPr txBox="1"/>
          <p:nvPr/>
        </p:nvSpPr>
        <p:spPr>
          <a:xfrm>
            <a:off x="5524069" y="2218182"/>
            <a:ext cx="877164" cy="923330"/>
          </a:xfrm>
          <a:prstGeom prst="rect">
            <a:avLst/>
          </a:prstGeom>
          <a:noFill/>
        </p:spPr>
        <p:txBody>
          <a:bodyPr wrap="none" rtlCol="0" anchor="b">
            <a:spAutoFit/>
          </a:bodyPr>
          <a:lstStyle/>
          <a:p>
            <a:pPr algn="ctr"/>
            <a:r>
              <a:rPr lang="zh-CN" altLang="en-US" sz="5400" b="1" dirty="0">
                <a:solidFill>
                  <a:schemeClr val="bg1"/>
                </a:solidFill>
                <a:cs typeface="+mn-ea"/>
                <a:sym typeface="+mn-lt"/>
              </a:rPr>
              <a:t>贰</a:t>
            </a:r>
          </a:p>
        </p:txBody>
      </p:sp>
      <p:pic>
        <p:nvPicPr>
          <p:cNvPr id="33" name="图片 32">
            <a:extLst>
              <a:ext uri="{FF2B5EF4-FFF2-40B4-BE49-F238E27FC236}">
                <a16:creationId xmlns:a16="http://schemas.microsoft.com/office/drawing/2014/main" xmlns="" id="{F5FC439A-DBC6-433D-ADCF-95BD9B9999A4}"/>
              </a:ext>
            </a:extLst>
          </p:cNvPr>
          <p:cNvPicPr>
            <a:picLocks noChangeAspect="1"/>
          </p:cNvPicPr>
          <p:nvPr/>
        </p:nvPicPr>
        <p:blipFill>
          <a:blip r:embed="rId9" cstate="screen">
            <a:extLst>
              <a:ext uri="{28A0092B-C50C-407E-A947-70E740481C1C}">
                <a14:useLocalDpi xmlns:a14="http://schemas.microsoft.com/office/drawing/2010/main"/>
              </a:ext>
            </a:extLst>
          </a:blip>
          <a:srcRect/>
          <a:stretch/>
        </p:blipFill>
        <p:spPr>
          <a:xfrm>
            <a:off x="8610600" y="3333750"/>
            <a:ext cx="2018054" cy="2713520"/>
          </a:xfrm>
          <a:prstGeom prst="rect">
            <a:avLst/>
          </a:prstGeom>
        </p:spPr>
      </p:pic>
    </p:spTree>
    <p:extLst>
      <p:ext uri="{BB962C8B-B14F-4D97-AF65-F5344CB8AC3E}">
        <p14:creationId xmlns:p14="http://schemas.microsoft.com/office/powerpoint/2010/main" val="1169905383"/>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a16="http://schemas.microsoft.com/office/drawing/2014/main" xmlns:a14="http://schemas.microsoft.com/office/drawing/2010/main">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p:cTn id="7" dur="500" fill="hold"/>
                                        <p:tgtEl>
                                          <p:spTgt spid="28"/>
                                        </p:tgtEl>
                                        <p:attrNameLst>
                                          <p:attrName>ppt_w</p:attrName>
                                        </p:attrNameLst>
                                      </p:cBhvr>
                                      <p:tavLst>
                                        <p:tav tm="0">
                                          <p:val>
                                            <p:fltVal val="0"/>
                                          </p:val>
                                        </p:tav>
                                        <p:tav tm="100000">
                                          <p:val>
                                            <p:strVal val="#ppt_w"/>
                                          </p:val>
                                        </p:tav>
                                      </p:tavLst>
                                    </p:anim>
                                    <p:anim calcmode="lin" valueType="num">
                                      <p:cBhvr>
                                        <p:cTn id="8" dur="500" fill="hold"/>
                                        <p:tgtEl>
                                          <p:spTgt spid="28"/>
                                        </p:tgtEl>
                                        <p:attrNameLst>
                                          <p:attrName>ppt_h</p:attrName>
                                        </p:attrNameLst>
                                      </p:cBhvr>
                                      <p:tavLst>
                                        <p:tav tm="0">
                                          <p:val>
                                            <p:fltVal val="0"/>
                                          </p:val>
                                        </p:tav>
                                        <p:tav tm="100000">
                                          <p:val>
                                            <p:strVal val="#ppt_h"/>
                                          </p:val>
                                        </p:tav>
                                      </p:tavLst>
                                    </p:anim>
                                    <p:animEffect transition="in" filter="fade">
                                      <p:cBhvr>
                                        <p:cTn id="9" dur="500"/>
                                        <p:tgtEl>
                                          <p:spTgt spid="28"/>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2"/>
                                        </p:tgtEl>
                                        <p:attrNameLst>
                                          <p:attrName>style.visibility</p:attrName>
                                        </p:attrNameLst>
                                      </p:cBhvr>
                                      <p:to>
                                        <p:strVal val="visible"/>
                                      </p:to>
                                    </p:set>
                                    <p:animEffect transition="in" filter="fade">
                                      <p:cBhvr>
                                        <p:cTn id="14" dur="500"/>
                                        <p:tgtEl>
                                          <p:spTgt spid="32"/>
                                        </p:tgtEl>
                                      </p:cBhvr>
                                    </p:animEffect>
                                  </p:childTnLst>
                                </p:cTn>
                              </p:par>
                            </p:childTnLst>
                          </p:cTn>
                        </p:par>
                        <p:par>
                          <p:cTn id="15" fill="hold">
                            <p:stCondLst>
                              <p:cond delay="500"/>
                            </p:stCondLst>
                            <p:childTnLst>
                              <p:par>
                                <p:cTn id="16" presetID="16" presetClass="entr" presetSubtype="37" fill="hold" grpId="0" nodeType="afterEffect">
                                  <p:stCondLst>
                                    <p:cond delay="0"/>
                                  </p:stCondLst>
                                  <p:childTnLst>
                                    <p:set>
                                      <p:cBhvr>
                                        <p:cTn id="17" dur="1" fill="hold">
                                          <p:stCondLst>
                                            <p:cond delay="0"/>
                                          </p:stCondLst>
                                        </p:cTn>
                                        <p:tgtEl>
                                          <p:spTgt spid="27"/>
                                        </p:tgtEl>
                                        <p:attrNameLst>
                                          <p:attrName>style.visibility</p:attrName>
                                        </p:attrNameLst>
                                      </p:cBhvr>
                                      <p:to>
                                        <p:strVal val="visible"/>
                                      </p:to>
                                    </p:set>
                                    <p:animEffect transition="in" filter="barn(outVertical)">
                                      <p:cBhvr>
                                        <p:cTn id="18"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3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矩形 21"/>
          <p:cNvSpPr/>
          <p:nvPr/>
        </p:nvSpPr>
        <p:spPr>
          <a:xfrm>
            <a:off x="4459108" y="2122646"/>
            <a:ext cx="6805364" cy="2861310"/>
          </a:xfrm>
          <a:prstGeom prst="rect">
            <a:avLst/>
          </a:prstGeom>
          <a:noFill/>
          <a:ln w="9525">
            <a:noFill/>
          </a:ln>
        </p:spPr>
        <p:txBody>
          <a:bodyPr wrap="square" anchor="ctr">
            <a:spAutoFit/>
          </a:bodyP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a:lnSpc>
                <a:spcPct val="200000"/>
              </a:lnSpc>
            </a:pPr>
            <a:r>
              <a:rPr lang="zh-CN" altLang="en-US" dirty="0">
                <a:solidFill>
                  <a:schemeClr val="bg1"/>
                </a:solidFill>
                <a:cs typeface="+mn-ea"/>
                <a:sym typeface="+mn-lt"/>
              </a:rPr>
              <a:t>    </a:t>
            </a:r>
            <a:r>
              <a:rPr dirty="0">
                <a:solidFill>
                  <a:schemeClr val="bg1"/>
                </a:solidFill>
                <a:cs typeface="+mn-ea"/>
                <a:sym typeface="+mn-lt"/>
              </a:rPr>
              <a:t>对于寒露时节的一些讲究和说法，可以追溯到古代。古时候人们把寒露分为三个阶段：第一个阶段是，随着节气的变化，南来的大雁排成一字形或人字形列队向南迁移；第二个阶段是，各种鸟儿和雀儿都不见了，只有海边的蛤蜊形似雀儿鸟儿一样存留在沙滩上；第三个阶段是，各种各样的菊花相继开放。</a:t>
            </a:r>
          </a:p>
        </p:txBody>
      </p:sp>
      <p:pic>
        <p:nvPicPr>
          <p:cNvPr id="16" name="图片 15">
            <a:extLst>
              <a:ext uri="{FF2B5EF4-FFF2-40B4-BE49-F238E27FC236}">
                <a16:creationId xmlns:a16="http://schemas.microsoft.com/office/drawing/2014/main" xmlns="" id="{66322EDB-D636-4CB4-9090-43C1C512969A}"/>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648125" y="1492058"/>
            <a:ext cx="3700119" cy="4468654"/>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a16="http://schemas.microsoft.com/office/drawing/2014/main" xmlns:a14="http://schemas.microsoft.com/office/drawing/2010/main">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up)">
                                      <p:cBhvr>
                                        <p:cTn id="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矩形 22"/>
          <p:cNvSpPr/>
          <p:nvPr/>
        </p:nvSpPr>
        <p:spPr>
          <a:xfrm>
            <a:off x="4939960" y="1536700"/>
            <a:ext cx="6250305" cy="3784600"/>
          </a:xfrm>
          <a:prstGeom prst="rect">
            <a:avLst/>
          </a:prstGeom>
          <a:noFill/>
          <a:ln w="9525">
            <a:noFill/>
          </a:ln>
        </p:spPr>
        <p:txBody>
          <a:bodyPr wrap="square" anchor="ctr">
            <a:spAutoFit/>
          </a:bodyPr>
          <a:lst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algn="just">
              <a:lnSpc>
                <a:spcPct val="200000"/>
              </a:lnSpc>
            </a:pPr>
            <a:r>
              <a:rPr lang="zh-CN" altLang="en-US" sz="2000" dirty="0">
                <a:solidFill>
                  <a:schemeClr val="bg1"/>
                </a:solidFill>
                <a:cs typeface="+mn-ea"/>
                <a:sym typeface="+mn-lt"/>
              </a:rPr>
              <a:t>我国古代将寒露分为三候：“一候鸿雁来宾；二候雀入大水为蛤；三候菊有黄华。”此节气中鸿雁排成一字或人字形的队列大举南迁；深秋天寒，雀鸟都不见了，古人看到海边突然出现很多蛤蜊，并且贝壳的条纹及颜色与雀鸟很相似，所以便以为是雀鸟变成的；第三候的“菊始黄华”是说在此时菊花已普遍开放。 </a:t>
            </a:r>
          </a:p>
        </p:txBody>
      </p:sp>
      <p:pic>
        <p:nvPicPr>
          <p:cNvPr id="33" name="图片 32">
            <a:extLst>
              <a:ext uri="{FF2B5EF4-FFF2-40B4-BE49-F238E27FC236}">
                <a16:creationId xmlns:a16="http://schemas.microsoft.com/office/drawing/2014/main" xmlns="" id="{B99E961C-DC96-431F-936E-E8B44C3B3AE2}"/>
              </a:ext>
            </a:extLst>
          </p:cNvPr>
          <p:cNvPicPr>
            <a:picLocks noChangeAspect="1"/>
          </p:cNvPicPr>
          <p:nvPr/>
        </p:nvPicPr>
        <p:blipFill>
          <a:blip r:embed="rId3">
            <a:lum bright="70000" contrast="-70000"/>
            <a:extLst>
              <a:ext uri="{28A0092B-C50C-407E-A947-70E740481C1C}">
                <a14:useLocalDpi xmlns:a14="http://schemas.microsoft.com/office/drawing/2010/main"/>
              </a:ext>
            </a:extLst>
          </a:blip>
          <a:srcRect/>
          <a:stretch/>
        </p:blipFill>
        <p:spPr>
          <a:xfrm>
            <a:off x="800734" y="408177"/>
            <a:ext cx="3808098" cy="761619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a16="http://schemas.microsoft.com/office/drawing/2014/main" xmlns:a14="http://schemas.microsoft.com/office/drawing/2010/main">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down)">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a:extLst>
              <a:ext uri="{FF2B5EF4-FFF2-40B4-BE49-F238E27FC236}">
                <a16:creationId xmlns:a16="http://schemas.microsoft.com/office/drawing/2014/main" xmlns="" id="{14F2F1F0-B5AA-442E-9E05-99112E672376}"/>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pic>
        <p:nvPicPr>
          <p:cNvPr id="22" name="图片 21">
            <a:extLst>
              <a:ext uri="{FF2B5EF4-FFF2-40B4-BE49-F238E27FC236}">
                <a16:creationId xmlns:a16="http://schemas.microsoft.com/office/drawing/2014/main" xmlns="" id="{019A8743-457F-4F60-9E4B-96E612EE016A}"/>
              </a:ext>
            </a:extLst>
          </p:cNvPr>
          <p:cNvPicPr>
            <a:picLocks noChangeAspect="1"/>
          </p:cNvPicPr>
          <p:nvPr/>
        </p:nvPicPr>
        <p:blipFill>
          <a:blip r:embed="rId4" cstate="screen">
            <a:lum bright="70000" contrast="-70000"/>
            <a:extLst>
              <a:ext uri="{28A0092B-C50C-407E-A947-70E740481C1C}">
                <a14:useLocalDpi xmlns:a14="http://schemas.microsoft.com/office/drawing/2010/main"/>
              </a:ext>
            </a:extLst>
          </a:blip>
          <a:srcRect/>
          <a:stretch/>
        </p:blipFill>
        <p:spPr>
          <a:xfrm>
            <a:off x="-486256" y="152400"/>
            <a:ext cx="2754746" cy="1944950"/>
          </a:xfrm>
          <a:prstGeom prst="rect">
            <a:avLst/>
          </a:prstGeom>
        </p:spPr>
      </p:pic>
      <p:sp>
        <p:nvSpPr>
          <p:cNvPr id="27" name="文本框 26">
            <a:extLst>
              <a:ext uri="{FF2B5EF4-FFF2-40B4-BE49-F238E27FC236}">
                <a16:creationId xmlns:a16="http://schemas.microsoft.com/office/drawing/2014/main" xmlns="" id="{C599F4F0-7AE0-4145-B8B0-D4FFE75D8808}"/>
              </a:ext>
            </a:extLst>
          </p:cNvPr>
          <p:cNvSpPr txBox="1"/>
          <p:nvPr/>
        </p:nvSpPr>
        <p:spPr>
          <a:xfrm>
            <a:off x="2990356" y="3858089"/>
            <a:ext cx="5944588" cy="768350"/>
          </a:xfrm>
          <a:prstGeom prst="rect">
            <a:avLst/>
          </a:prstGeom>
          <a:noFill/>
        </p:spPr>
        <p:txBody>
          <a:bodyPr vert="horz" wrap="square" rtlCol="0" anchor="b">
            <a:spAutoFit/>
          </a:bodyPr>
          <a:lstStyle/>
          <a:p>
            <a:pPr algn="ctr"/>
            <a:r>
              <a:rPr lang="zh-CN" altLang="en-US" sz="4400" b="1" dirty="0">
                <a:solidFill>
                  <a:schemeClr val="bg1"/>
                </a:solidFill>
                <a:cs typeface="+mn-ea"/>
                <a:sym typeface="+mn-lt"/>
              </a:rPr>
              <a:t>寒 露 的 养 生 介 绍</a:t>
            </a:r>
          </a:p>
        </p:txBody>
      </p:sp>
      <p:grpSp>
        <p:nvGrpSpPr>
          <p:cNvPr id="28" name="组合 27">
            <a:extLst>
              <a:ext uri="{FF2B5EF4-FFF2-40B4-BE49-F238E27FC236}">
                <a16:creationId xmlns:a16="http://schemas.microsoft.com/office/drawing/2014/main" xmlns="" id="{AF0DCF94-4F52-4693-A63A-3F803F1B67B2}"/>
              </a:ext>
            </a:extLst>
          </p:cNvPr>
          <p:cNvGrpSpPr/>
          <p:nvPr/>
        </p:nvGrpSpPr>
        <p:grpSpPr>
          <a:xfrm>
            <a:off x="4914261" y="1852085"/>
            <a:ext cx="2325378" cy="1655524"/>
            <a:chOff x="7095145" y="1874775"/>
            <a:chExt cx="2325378" cy="1655524"/>
          </a:xfrm>
        </p:grpSpPr>
        <p:pic>
          <p:nvPicPr>
            <p:cNvPr id="29" name="图片 28">
              <a:extLst>
                <a:ext uri="{FF2B5EF4-FFF2-40B4-BE49-F238E27FC236}">
                  <a16:creationId xmlns:a16="http://schemas.microsoft.com/office/drawing/2014/main" xmlns="" id="{CA91EEC4-017D-4668-BA7A-9096AEF3DFF6}"/>
                </a:ext>
              </a:extLst>
            </p:cNvPr>
            <p:cNvPicPr>
              <a:picLocks noChangeAspect="1"/>
            </p:cNvPicPr>
            <p:nvPr/>
          </p:nvPicPr>
          <p:blipFill>
            <a:blip r:embed="rId5">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8664171" y="2929851"/>
              <a:ext cx="756352" cy="235585"/>
            </a:xfrm>
            <a:prstGeom prst="rect">
              <a:avLst/>
            </a:prstGeom>
          </p:spPr>
        </p:pic>
        <p:pic>
          <p:nvPicPr>
            <p:cNvPr id="30" name="图片 29">
              <a:extLst>
                <a:ext uri="{FF2B5EF4-FFF2-40B4-BE49-F238E27FC236}">
                  <a16:creationId xmlns:a16="http://schemas.microsoft.com/office/drawing/2014/main" xmlns="" id="{7C4F42CD-4E0C-45A4-A75D-04532758396A}"/>
                </a:ext>
              </a:extLst>
            </p:cNvPr>
            <p:cNvPicPr>
              <a:picLocks noChangeAspect="1"/>
            </p:cNvPicPr>
            <p:nvPr/>
          </p:nvPicPr>
          <p:blipFill>
            <a:blip r:embed="rId6" cstate="screen">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7321728" y="1874775"/>
              <a:ext cx="1655524" cy="1655524"/>
            </a:xfrm>
            <a:prstGeom prst="rect">
              <a:avLst/>
            </a:prstGeom>
          </p:spPr>
        </p:pic>
        <p:pic>
          <p:nvPicPr>
            <p:cNvPr id="31" name="图片 30">
              <a:extLst>
                <a:ext uri="{FF2B5EF4-FFF2-40B4-BE49-F238E27FC236}">
                  <a16:creationId xmlns:a16="http://schemas.microsoft.com/office/drawing/2014/main" xmlns="" id="{2E0950F6-BA54-44CF-974F-C8A2277AD94E}"/>
                </a:ext>
              </a:extLst>
            </p:cNvPr>
            <p:cNvPicPr>
              <a:picLocks noChangeAspect="1"/>
            </p:cNvPicPr>
            <p:nvPr/>
          </p:nvPicPr>
          <p:blipFill>
            <a:blip r:embed="rId7" cstate="screen">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7095145" y="2726374"/>
              <a:ext cx="571125" cy="177892"/>
            </a:xfrm>
            <a:prstGeom prst="rect">
              <a:avLst/>
            </a:prstGeom>
          </p:spPr>
        </p:pic>
      </p:grpSp>
      <p:sp>
        <p:nvSpPr>
          <p:cNvPr id="32" name="文本框 31">
            <a:extLst>
              <a:ext uri="{FF2B5EF4-FFF2-40B4-BE49-F238E27FC236}">
                <a16:creationId xmlns:a16="http://schemas.microsoft.com/office/drawing/2014/main" xmlns="" id="{9EB9B3DA-F1D4-4761-A4CE-2A7DD3EC9C2F}"/>
              </a:ext>
            </a:extLst>
          </p:cNvPr>
          <p:cNvSpPr txBox="1"/>
          <p:nvPr/>
        </p:nvSpPr>
        <p:spPr>
          <a:xfrm>
            <a:off x="5524069" y="2218182"/>
            <a:ext cx="877163" cy="923330"/>
          </a:xfrm>
          <a:prstGeom prst="rect">
            <a:avLst/>
          </a:prstGeom>
          <a:noFill/>
        </p:spPr>
        <p:txBody>
          <a:bodyPr wrap="none" rtlCol="0" anchor="b">
            <a:spAutoFit/>
          </a:bodyPr>
          <a:lstStyle/>
          <a:p>
            <a:pPr algn="ctr"/>
            <a:r>
              <a:rPr lang="zh-CN" altLang="en-US" sz="5400" b="1" dirty="0">
                <a:solidFill>
                  <a:schemeClr val="bg1"/>
                </a:solidFill>
                <a:cs typeface="+mn-ea"/>
                <a:sym typeface="+mn-lt"/>
              </a:rPr>
              <a:t>叁</a:t>
            </a:r>
          </a:p>
        </p:txBody>
      </p:sp>
      <p:pic>
        <p:nvPicPr>
          <p:cNvPr id="33" name="图片 32">
            <a:extLst>
              <a:ext uri="{FF2B5EF4-FFF2-40B4-BE49-F238E27FC236}">
                <a16:creationId xmlns:a16="http://schemas.microsoft.com/office/drawing/2014/main" xmlns="" id="{9B2B167A-5911-4B8A-898C-85F9B27EA391}"/>
              </a:ext>
            </a:extLst>
          </p:cNvPr>
          <p:cNvPicPr>
            <a:picLocks noChangeAspect="1"/>
          </p:cNvPicPr>
          <p:nvPr/>
        </p:nvPicPr>
        <p:blipFill>
          <a:blip r:embed="rId8" cstate="screen">
            <a:extLst>
              <a:ext uri="{28A0092B-C50C-407E-A947-70E740481C1C}">
                <a14:useLocalDpi xmlns:a14="http://schemas.microsoft.com/office/drawing/2010/main"/>
              </a:ext>
            </a:extLst>
          </a:blip>
          <a:srcRect/>
          <a:stretch/>
        </p:blipFill>
        <p:spPr>
          <a:xfrm>
            <a:off x="8610600" y="3333750"/>
            <a:ext cx="2018054" cy="2713520"/>
          </a:xfrm>
          <a:prstGeom prst="rect">
            <a:avLst/>
          </a:prstGeom>
        </p:spPr>
      </p:pic>
    </p:spTree>
    <p:extLst>
      <p:ext uri="{BB962C8B-B14F-4D97-AF65-F5344CB8AC3E}">
        <p14:creationId xmlns:p14="http://schemas.microsoft.com/office/powerpoint/2010/main" val="3636157391"/>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a16="http://schemas.microsoft.com/office/drawing/2014/main" xmlns:a14="http://schemas.microsoft.com/office/drawing/2010/main">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p:cTn id="7" dur="500" fill="hold"/>
                                        <p:tgtEl>
                                          <p:spTgt spid="28"/>
                                        </p:tgtEl>
                                        <p:attrNameLst>
                                          <p:attrName>ppt_w</p:attrName>
                                        </p:attrNameLst>
                                      </p:cBhvr>
                                      <p:tavLst>
                                        <p:tav tm="0">
                                          <p:val>
                                            <p:fltVal val="0"/>
                                          </p:val>
                                        </p:tav>
                                        <p:tav tm="100000">
                                          <p:val>
                                            <p:strVal val="#ppt_w"/>
                                          </p:val>
                                        </p:tav>
                                      </p:tavLst>
                                    </p:anim>
                                    <p:anim calcmode="lin" valueType="num">
                                      <p:cBhvr>
                                        <p:cTn id="8" dur="500" fill="hold"/>
                                        <p:tgtEl>
                                          <p:spTgt spid="28"/>
                                        </p:tgtEl>
                                        <p:attrNameLst>
                                          <p:attrName>ppt_h</p:attrName>
                                        </p:attrNameLst>
                                      </p:cBhvr>
                                      <p:tavLst>
                                        <p:tav tm="0">
                                          <p:val>
                                            <p:fltVal val="0"/>
                                          </p:val>
                                        </p:tav>
                                        <p:tav tm="100000">
                                          <p:val>
                                            <p:strVal val="#ppt_h"/>
                                          </p:val>
                                        </p:tav>
                                      </p:tavLst>
                                    </p:anim>
                                    <p:animEffect transition="in" filter="fade">
                                      <p:cBhvr>
                                        <p:cTn id="9" dur="500"/>
                                        <p:tgtEl>
                                          <p:spTgt spid="28"/>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2"/>
                                        </p:tgtEl>
                                        <p:attrNameLst>
                                          <p:attrName>style.visibility</p:attrName>
                                        </p:attrNameLst>
                                      </p:cBhvr>
                                      <p:to>
                                        <p:strVal val="visible"/>
                                      </p:to>
                                    </p:set>
                                    <p:animEffect transition="in" filter="fade">
                                      <p:cBhvr>
                                        <p:cTn id="14" dur="500"/>
                                        <p:tgtEl>
                                          <p:spTgt spid="32"/>
                                        </p:tgtEl>
                                      </p:cBhvr>
                                    </p:animEffect>
                                  </p:childTnLst>
                                </p:cTn>
                              </p:par>
                            </p:childTnLst>
                          </p:cTn>
                        </p:par>
                        <p:par>
                          <p:cTn id="15" fill="hold">
                            <p:stCondLst>
                              <p:cond delay="500"/>
                            </p:stCondLst>
                            <p:childTnLst>
                              <p:par>
                                <p:cTn id="16" presetID="16" presetClass="entr" presetSubtype="37" fill="hold" grpId="0" nodeType="afterEffect">
                                  <p:stCondLst>
                                    <p:cond delay="0"/>
                                  </p:stCondLst>
                                  <p:childTnLst>
                                    <p:set>
                                      <p:cBhvr>
                                        <p:cTn id="17" dur="1" fill="hold">
                                          <p:stCondLst>
                                            <p:cond delay="0"/>
                                          </p:stCondLst>
                                        </p:cTn>
                                        <p:tgtEl>
                                          <p:spTgt spid="27"/>
                                        </p:tgtEl>
                                        <p:attrNameLst>
                                          <p:attrName>style.visibility</p:attrName>
                                        </p:attrNameLst>
                                      </p:cBhvr>
                                      <p:to>
                                        <p:strVal val="visible"/>
                                      </p:to>
                                    </p:set>
                                    <p:animEffect transition="in" filter="barn(outVertical)">
                                      <p:cBhvr>
                                        <p:cTn id="18"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32"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中国风寒露节日介绍PPT模板"/>
</p:tagLst>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obvqxfq">
      <a:majorFont>
        <a:latin typeface="Arial" panose="020F0302020204030204"/>
        <a:ea typeface="微软雅黑"/>
        <a:cs typeface=""/>
      </a:majorFont>
      <a:minorFont>
        <a:latin typeface="Arial" panose="020F0502020204030204"/>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912</Words>
  <Application>Microsoft Office PowerPoint</Application>
  <PresentationFormat>宽屏</PresentationFormat>
  <Paragraphs>64</Paragraphs>
  <Slides>20</Slides>
  <Notes>20</Notes>
  <HiddenSlides>0</HiddenSlides>
  <MMClips>0</MMClips>
  <ScaleCrop>false</ScaleCrop>
  <HeadingPairs>
    <vt:vector size="6" baseType="variant">
      <vt:variant>
        <vt:lpstr>已用的字体</vt:lpstr>
      </vt:variant>
      <vt:variant>
        <vt:i4>7</vt:i4>
      </vt:variant>
      <vt:variant>
        <vt:lpstr>主题</vt:lpstr>
      </vt:variant>
      <vt:variant>
        <vt:i4>3</vt:i4>
      </vt:variant>
      <vt:variant>
        <vt:lpstr>幻灯片标题</vt:lpstr>
      </vt:variant>
      <vt:variant>
        <vt:i4>20</vt:i4>
      </vt:variant>
    </vt:vector>
  </HeadingPairs>
  <TitlesOfParts>
    <vt:vector size="30" baseType="lpstr">
      <vt:lpstr>Meiryo</vt:lpstr>
      <vt:lpstr>等线</vt:lpstr>
      <vt:lpstr>宋体</vt:lpstr>
      <vt:lpstr>微软雅黑</vt:lpstr>
      <vt:lpstr>Arial</vt:lpstr>
      <vt:lpstr>Calibri</vt:lpstr>
      <vt:lpstr>Calibri Light</vt:lpstr>
      <vt:lpstr>第一PPT，www.1ppt.com</vt:lpstr>
      <vt:lpstr>自定义设计方案</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
  <cp:keywords/>
  <dc:description/>
  <cp:lastModifiedBy/>
  <cp:revision>1</cp:revision>
  <dcterms:created xsi:type="dcterms:W3CDTF">2020-09-27T12:16:36Z</dcterms:created>
  <dcterms:modified xsi:type="dcterms:W3CDTF">2023-05-18T08:02:44Z</dcterms:modified>
</cp:coreProperties>
</file>