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64" r:id="rId3"/>
  </p:sldMasterIdLst>
  <p:notesMasterIdLst>
    <p:notesMasterId r:id="rId30"/>
  </p:notesMasterIdLst>
  <p:sldIdLst>
    <p:sldId id="409" r:id="rId4"/>
    <p:sldId id="410" r:id="rId5"/>
    <p:sldId id="413" r:id="rId6"/>
    <p:sldId id="412" r:id="rId7"/>
    <p:sldId id="414" r:id="rId8"/>
    <p:sldId id="420" r:id="rId9"/>
    <p:sldId id="433" r:id="rId10"/>
    <p:sldId id="434" r:id="rId11"/>
    <p:sldId id="421" r:id="rId12"/>
    <p:sldId id="422" r:id="rId13"/>
    <p:sldId id="415" r:id="rId14"/>
    <p:sldId id="423" r:id="rId15"/>
    <p:sldId id="436" r:id="rId16"/>
    <p:sldId id="435" r:id="rId17"/>
    <p:sldId id="424" r:id="rId18"/>
    <p:sldId id="437" r:id="rId19"/>
    <p:sldId id="425" r:id="rId20"/>
    <p:sldId id="438" r:id="rId21"/>
    <p:sldId id="439" r:id="rId22"/>
    <p:sldId id="416" r:id="rId23"/>
    <p:sldId id="426" r:id="rId24"/>
    <p:sldId id="427" r:id="rId25"/>
    <p:sldId id="428" r:id="rId26"/>
    <p:sldId id="440" r:id="rId27"/>
    <p:sldId id="411" r:id="rId28"/>
    <p:sldId id="44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10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5025C-08EA-4C42-9CDE-4EA324DA1854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3AA80-D3B1-402A-BFB4-F0AEE8185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56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21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2743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05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536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741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37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AA80-D3B1-402A-BFB4-F0AEE818568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352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8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877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59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1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F7C033F-54A8-A1B3-85EB-B43326A7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3067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FE9E5BD-84B0-6FE1-7CFB-C709C81D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60570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609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639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560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26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01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56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16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8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7C28F9-142D-1352-7DE1-688E999EC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00000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2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16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05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09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56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7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3B589B6-6F68-67EF-535A-B28445611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4920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0F0B2A-BD1F-1872-B814-A9A7B20C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6392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B1241A-7E9F-6256-CE9E-79A8B4C38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5054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3C7D757-89EF-3477-5491-37A810D1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5372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E0FC75E-26EB-605B-1DE6-276E5E62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2809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7E48574-EBD4-B0CA-CC6E-0E77FE91B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70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E3ECBDA-9121-EE04-AED4-AE6705197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32083CD7-74ED-18B2-1ECD-2877A94CD339}"/>
              </a:ext>
            </a:extLst>
          </p:cNvPr>
          <p:cNvSpPr txBox="1"/>
          <p:nvPr userDrawn="1"/>
        </p:nvSpPr>
        <p:spPr>
          <a:xfrm>
            <a:off x="244004" y="66235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03001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44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7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64A4567-73C8-4CEF-ABD5-4D9DCF131C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67099"/>
            <a:ext cx="3019762" cy="9921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510898E-5695-4BE5-8B2A-BE3FA6B210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10499"/>
            <a:ext cx="4913755" cy="16144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73C8383B-3577-4072-A335-FFD3EDA0DF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172238" y="2436810"/>
            <a:ext cx="3019762" cy="9921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1EC3BED-FFD0-444D-91BE-1ACB77904D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"/>
          <a:stretch/>
        </p:blipFill>
        <p:spPr>
          <a:xfrm>
            <a:off x="1188720" y="757646"/>
            <a:ext cx="9814560" cy="5134290"/>
          </a:xfrm>
          <a:prstGeom prst="rect">
            <a:avLst/>
          </a:prstGeom>
          <a:effectLst>
            <a:outerShdw dist="165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5E2439C-D8E6-4FD6-BF8C-41CB068A38DB}"/>
              </a:ext>
            </a:extLst>
          </p:cNvPr>
          <p:cNvSpPr/>
          <p:nvPr/>
        </p:nvSpPr>
        <p:spPr>
          <a:xfrm>
            <a:off x="1188719" y="760004"/>
            <a:ext cx="9814559" cy="5134290"/>
          </a:xfrm>
          <a:prstGeom prst="rect">
            <a:avLst/>
          </a:prstGeom>
          <a:solidFill>
            <a:srgbClr val="103F54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41834" y="1202690"/>
            <a:ext cx="140398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cs typeface="+mn-ea"/>
                <a:sym typeface="+mn-lt"/>
              </a:rPr>
              <a:t>寒露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318782" y="1424844"/>
            <a:ext cx="2820003" cy="34772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寒露，是二十四节气中的第十七个节气，属于秋季的第五个节气。斗指戊；太阳到达黄经195°；在每年公历10月7日－9日交节。寒露是一个反映气候变化特征的节气，寒露节气后，昼渐短，夜渐长，日照减少，热气慢慢退去，寒气渐生，昼夜的温差较大，晨晚略感丝丝寒意。从气候特点上看，寒露时节，南方秋意渐浓，气爽风凉，少雨干燥；北方广大地区已从深秋进入或即将进入冬季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7865" y="3846286"/>
            <a:ext cx="779060" cy="106153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9741" y="1709870"/>
            <a:ext cx="3670488" cy="36704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19370" y="308610"/>
            <a:ext cx="1952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u="sng">
                <a:solidFill>
                  <a:schemeClr val="bg1"/>
                </a:solidFill>
                <a:cs typeface="+mn-ea"/>
                <a:sym typeface="+mn-lt"/>
              </a:rPr>
              <a:t>物候特征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16027" y="1588169"/>
            <a:ext cx="5021254" cy="541083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60727" y="1921510"/>
            <a:ext cx="1416685" cy="3157855"/>
            <a:chOff x="7830" y="3200"/>
            <a:chExt cx="2231" cy="4973"/>
          </a:xfrm>
        </p:grpSpPr>
        <p:sp>
          <p:nvSpPr>
            <p:cNvPr id="3" name="矩形 2"/>
            <p:cNvSpPr/>
            <p:nvPr/>
          </p:nvSpPr>
          <p:spPr>
            <a:xfrm>
              <a:off x="7830" y="3200"/>
              <a:ext cx="2230" cy="4973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025" y="3362"/>
              <a:ext cx="2036" cy="46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我国古时曾使用的“平气法”将寒露分为三候：“一候鸿雁来宾；二候雀入大水为蛤；三候菊有黄华。”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599847" y="1921510"/>
            <a:ext cx="1416685" cy="3157855"/>
            <a:chOff x="7830" y="3200"/>
            <a:chExt cx="2231" cy="4973"/>
          </a:xfrm>
        </p:grpSpPr>
        <p:sp>
          <p:nvSpPr>
            <p:cNvPr id="7" name="矩形 6"/>
            <p:cNvSpPr/>
            <p:nvPr/>
          </p:nvSpPr>
          <p:spPr>
            <a:xfrm>
              <a:off x="7830" y="3200"/>
              <a:ext cx="2230" cy="4973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025" y="3362"/>
              <a:ext cx="2036" cy="46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此节气中鸿雁排成一字或人字形的队列大举南迁；深秋天寒，雀鸟都不见了，古人看到海边突然出现很多蛤蜊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638967" y="1921510"/>
            <a:ext cx="1416685" cy="3157855"/>
            <a:chOff x="7830" y="3200"/>
            <a:chExt cx="2231" cy="4973"/>
          </a:xfrm>
        </p:grpSpPr>
        <p:sp>
          <p:nvSpPr>
            <p:cNvPr id="10" name="矩形 9"/>
            <p:cNvSpPr/>
            <p:nvPr/>
          </p:nvSpPr>
          <p:spPr>
            <a:xfrm>
              <a:off x="7830" y="3200"/>
              <a:ext cx="2230" cy="4973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025" y="3362"/>
              <a:ext cx="2036" cy="46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并且贝壳的条纹及颜色与雀鸟很相似，所以便以为是雀鸟变成的；第三候的“菊始黄华”是说在此时菊花已普遍开放。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137829E-B73B-480A-9A9E-201E4298C3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67099"/>
            <a:ext cx="3019762" cy="992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2E99408-0C99-43E7-917B-35AAC09AB6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10499"/>
            <a:ext cx="4913755" cy="161449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C11055E-A76F-404A-9EBF-71514B0325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172238" y="2436810"/>
            <a:ext cx="3019762" cy="99219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54A789E7-2ED1-4990-9F5B-BE65FBD2AF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"/>
          <a:stretch/>
        </p:blipFill>
        <p:spPr>
          <a:xfrm>
            <a:off x="1188720" y="757646"/>
            <a:ext cx="9814560" cy="5134290"/>
          </a:xfrm>
          <a:prstGeom prst="rect">
            <a:avLst/>
          </a:prstGeom>
          <a:effectLst>
            <a:outerShdw dist="165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088E3F08-A69A-4697-8E14-D93CEECD35C4}"/>
              </a:ext>
            </a:extLst>
          </p:cNvPr>
          <p:cNvSpPr/>
          <p:nvPr/>
        </p:nvSpPr>
        <p:spPr>
          <a:xfrm>
            <a:off x="1188719" y="760004"/>
            <a:ext cx="9814559" cy="5134290"/>
          </a:xfrm>
          <a:prstGeom prst="rect">
            <a:avLst/>
          </a:prstGeom>
          <a:solidFill>
            <a:srgbClr val="103F54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79432A39-BAC8-42ED-B1FE-C005BC30E1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1155" y="1568435"/>
            <a:ext cx="1328420" cy="90553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53373505-A00D-4513-AFB4-106B4F1AB4A3}"/>
              </a:ext>
            </a:extLst>
          </p:cNvPr>
          <p:cNvSpPr txBox="1"/>
          <p:nvPr/>
        </p:nvSpPr>
        <p:spPr>
          <a:xfrm>
            <a:off x="3769678" y="2533015"/>
            <a:ext cx="46513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农事风俗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C0EF027F-8F99-4A10-B2B5-743285506B45}"/>
              </a:ext>
            </a:extLst>
          </p:cNvPr>
          <p:cNvSpPr txBox="1"/>
          <p:nvPr/>
        </p:nvSpPr>
        <p:spPr>
          <a:xfrm>
            <a:off x="1722120" y="3469640"/>
            <a:ext cx="8746490" cy="11541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寒露是一个反映气候变化特征的节气，“寒露”是深秋的节令，在二十四节气中最早出现“寒”字。如果说“白露”是炎热向凉爽的过渡，“寒露”则是凉爽向寒冷的转折。</a:t>
            </a:r>
          </a:p>
          <a:p>
            <a:pPr algn="ctr">
              <a:lnSpc>
                <a:spcPct val="200000"/>
              </a:lnSpc>
            </a:pP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19370" y="308610"/>
            <a:ext cx="1952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u="sng">
                <a:solidFill>
                  <a:schemeClr val="bg1"/>
                </a:solidFill>
                <a:cs typeface="+mn-ea"/>
                <a:sym typeface="+mn-lt"/>
              </a:rPr>
              <a:t>农事风俗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216374" y="2192553"/>
            <a:ext cx="4886325" cy="317611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6263" y="2337535"/>
            <a:ext cx="6905625" cy="230949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8518" y="2433420"/>
            <a:ext cx="6381115" cy="18601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寒露至霜降这半个月，正是金秋九月秋熟作物成熟、越冬作物开始播种的秋收秋种大忙季节，是秋收、秋种、秋管的重要时期寒露时正值晚稻抽穗灌浆期，要继续加强田间管理，做到浅水勤灌，干干湿湿，以湿为主，切忌后期断水过早。寒露时节，北方正值玉米丰收，种植冬小麦的农忙时节。霜降前后，玉米收获，过冬小麦种植完成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19370" y="308610"/>
            <a:ext cx="1952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u="sng">
                <a:solidFill>
                  <a:schemeClr val="bg1"/>
                </a:solidFill>
                <a:cs typeface="+mn-ea"/>
                <a:sym typeface="+mn-lt"/>
              </a:rPr>
              <a:t>农事风俗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51710" y="4562141"/>
            <a:ext cx="7699375" cy="936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寒露后天气凉爽，秋高气爽。有利于秋季蔬菜生长，是冬春棚菜地力培育和育苗有利时期，也有各种病虫害发生与危害，应安排好以下几项蔬菜农事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52500" y="1617245"/>
            <a:ext cx="2824480" cy="2381250"/>
            <a:chOff x="977" y="4825"/>
            <a:chExt cx="4448" cy="3750"/>
          </a:xfrm>
        </p:grpSpPr>
        <p:sp>
          <p:nvSpPr>
            <p:cNvPr id="2" name="4MdLTa8JH6Ks83A椭圆 1"/>
            <p:cNvSpPr/>
            <p:nvPr/>
          </p:nvSpPr>
          <p:spPr>
            <a:xfrm>
              <a:off x="2626" y="4825"/>
              <a:ext cx="1150" cy="115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tree_91811"/>
            <p:cNvSpPr>
              <a:spLocks noChangeAspect="1"/>
            </p:cNvSpPr>
            <p:nvPr/>
          </p:nvSpPr>
          <p:spPr bwMode="auto">
            <a:xfrm>
              <a:off x="3004" y="5130"/>
              <a:ext cx="394" cy="541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441477" h="606310">
                  <a:moveTo>
                    <a:pt x="178019" y="570838"/>
                  </a:moveTo>
                  <a:cubicBezTo>
                    <a:pt x="181112" y="571052"/>
                    <a:pt x="183459" y="573826"/>
                    <a:pt x="183246" y="576920"/>
                  </a:cubicBezTo>
                  <a:cubicBezTo>
                    <a:pt x="183033" y="580014"/>
                    <a:pt x="180259" y="582362"/>
                    <a:pt x="177165" y="582148"/>
                  </a:cubicBezTo>
                  <a:cubicBezTo>
                    <a:pt x="162230" y="581081"/>
                    <a:pt x="126492" y="579694"/>
                    <a:pt x="116678" y="591431"/>
                  </a:cubicBezTo>
                  <a:cubicBezTo>
                    <a:pt x="114438" y="594099"/>
                    <a:pt x="114758" y="596339"/>
                    <a:pt x="114758" y="596339"/>
                  </a:cubicBezTo>
                  <a:cubicBezTo>
                    <a:pt x="115611" y="599433"/>
                    <a:pt x="113798" y="602528"/>
                    <a:pt x="110704" y="603381"/>
                  </a:cubicBezTo>
                  <a:cubicBezTo>
                    <a:pt x="110277" y="603488"/>
                    <a:pt x="109744" y="603488"/>
                    <a:pt x="109317" y="603488"/>
                  </a:cubicBezTo>
                  <a:cubicBezTo>
                    <a:pt x="106757" y="603488"/>
                    <a:pt x="104517" y="601888"/>
                    <a:pt x="103770" y="599327"/>
                  </a:cubicBezTo>
                  <a:cubicBezTo>
                    <a:pt x="103556" y="598473"/>
                    <a:pt x="101956" y="591324"/>
                    <a:pt x="107930" y="584176"/>
                  </a:cubicBezTo>
                  <a:cubicBezTo>
                    <a:pt x="117638" y="572545"/>
                    <a:pt x="141214" y="568064"/>
                    <a:pt x="178019" y="570838"/>
                  </a:cubicBezTo>
                  <a:close/>
                  <a:moveTo>
                    <a:pt x="128232" y="552440"/>
                  </a:moveTo>
                  <a:cubicBezTo>
                    <a:pt x="131433" y="552653"/>
                    <a:pt x="133781" y="555318"/>
                    <a:pt x="133461" y="558515"/>
                  </a:cubicBezTo>
                  <a:cubicBezTo>
                    <a:pt x="133248" y="561605"/>
                    <a:pt x="130473" y="563950"/>
                    <a:pt x="127378" y="563737"/>
                  </a:cubicBezTo>
                  <a:cubicBezTo>
                    <a:pt x="118840" y="563097"/>
                    <a:pt x="112010" y="565016"/>
                    <a:pt x="106567" y="569811"/>
                  </a:cubicBezTo>
                  <a:cubicBezTo>
                    <a:pt x="95147" y="579616"/>
                    <a:pt x="93653" y="598053"/>
                    <a:pt x="93653" y="598266"/>
                  </a:cubicBezTo>
                  <a:cubicBezTo>
                    <a:pt x="93440" y="601250"/>
                    <a:pt x="90985" y="603488"/>
                    <a:pt x="87997" y="603488"/>
                  </a:cubicBezTo>
                  <a:cubicBezTo>
                    <a:pt x="87890" y="603488"/>
                    <a:pt x="87677" y="603488"/>
                    <a:pt x="87570" y="603488"/>
                  </a:cubicBezTo>
                  <a:cubicBezTo>
                    <a:pt x="84475" y="603275"/>
                    <a:pt x="82127" y="600611"/>
                    <a:pt x="82341" y="597520"/>
                  </a:cubicBezTo>
                  <a:cubicBezTo>
                    <a:pt x="82341" y="596561"/>
                    <a:pt x="84048" y="574181"/>
                    <a:pt x="98990" y="561179"/>
                  </a:cubicBezTo>
                  <a:cubicBezTo>
                    <a:pt x="106887" y="554465"/>
                    <a:pt x="116706" y="551481"/>
                    <a:pt x="128232" y="552440"/>
                  </a:cubicBezTo>
                  <a:close/>
                  <a:moveTo>
                    <a:pt x="17523" y="549375"/>
                  </a:moveTo>
                  <a:cubicBezTo>
                    <a:pt x="19975" y="547458"/>
                    <a:pt x="23601" y="547778"/>
                    <a:pt x="25520" y="550227"/>
                  </a:cubicBezTo>
                  <a:cubicBezTo>
                    <a:pt x="27439" y="552677"/>
                    <a:pt x="27119" y="556299"/>
                    <a:pt x="24667" y="558216"/>
                  </a:cubicBezTo>
                  <a:cubicBezTo>
                    <a:pt x="6540" y="572703"/>
                    <a:pt x="12085" y="595498"/>
                    <a:pt x="12405" y="596457"/>
                  </a:cubicBezTo>
                  <a:cubicBezTo>
                    <a:pt x="13151" y="599439"/>
                    <a:pt x="11338" y="602528"/>
                    <a:pt x="8246" y="603380"/>
                  </a:cubicBezTo>
                  <a:cubicBezTo>
                    <a:pt x="7820" y="603487"/>
                    <a:pt x="7287" y="603487"/>
                    <a:pt x="6860" y="603487"/>
                  </a:cubicBezTo>
                  <a:cubicBezTo>
                    <a:pt x="4301" y="603487"/>
                    <a:pt x="2062" y="601889"/>
                    <a:pt x="1315" y="599333"/>
                  </a:cubicBezTo>
                  <a:cubicBezTo>
                    <a:pt x="996" y="598055"/>
                    <a:pt x="-6362" y="568549"/>
                    <a:pt x="17523" y="549375"/>
                  </a:cubicBezTo>
                  <a:close/>
                  <a:moveTo>
                    <a:pt x="323409" y="186914"/>
                  </a:moveTo>
                  <a:cubicBezTo>
                    <a:pt x="313918" y="186914"/>
                    <a:pt x="304961" y="189899"/>
                    <a:pt x="297603" y="195442"/>
                  </a:cubicBezTo>
                  <a:cubicBezTo>
                    <a:pt x="304961" y="200986"/>
                    <a:pt x="313918" y="203971"/>
                    <a:pt x="323409" y="203971"/>
                  </a:cubicBezTo>
                  <a:cubicBezTo>
                    <a:pt x="332792" y="203971"/>
                    <a:pt x="341750" y="200986"/>
                    <a:pt x="349107" y="195442"/>
                  </a:cubicBezTo>
                  <a:cubicBezTo>
                    <a:pt x="341750" y="189899"/>
                    <a:pt x="332792" y="186914"/>
                    <a:pt x="323409" y="186914"/>
                  </a:cubicBezTo>
                  <a:close/>
                  <a:moveTo>
                    <a:pt x="323409" y="175508"/>
                  </a:moveTo>
                  <a:cubicBezTo>
                    <a:pt x="337911" y="175508"/>
                    <a:pt x="351560" y="181158"/>
                    <a:pt x="361797" y="191392"/>
                  </a:cubicBezTo>
                  <a:cubicBezTo>
                    <a:pt x="364036" y="193630"/>
                    <a:pt x="364036" y="197255"/>
                    <a:pt x="361797" y="199493"/>
                  </a:cubicBezTo>
                  <a:cubicBezTo>
                    <a:pt x="351560" y="209727"/>
                    <a:pt x="337911" y="215377"/>
                    <a:pt x="323409" y="215377"/>
                  </a:cubicBezTo>
                  <a:cubicBezTo>
                    <a:pt x="308906" y="215377"/>
                    <a:pt x="295257" y="209727"/>
                    <a:pt x="284914" y="199493"/>
                  </a:cubicBezTo>
                  <a:cubicBezTo>
                    <a:pt x="282674" y="197255"/>
                    <a:pt x="282674" y="193630"/>
                    <a:pt x="284914" y="191392"/>
                  </a:cubicBezTo>
                  <a:cubicBezTo>
                    <a:pt x="295257" y="181158"/>
                    <a:pt x="308906" y="175508"/>
                    <a:pt x="323409" y="175508"/>
                  </a:cubicBezTo>
                  <a:close/>
                  <a:moveTo>
                    <a:pt x="401377" y="68890"/>
                  </a:moveTo>
                  <a:cubicBezTo>
                    <a:pt x="391991" y="68890"/>
                    <a:pt x="383032" y="71872"/>
                    <a:pt x="375673" y="77410"/>
                  </a:cubicBezTo>
                  <a:cubicBezTo>
                    <a:pt x="383032" y="82948"/>
                    <a:pt x="391991" y="85930"/>
                    <a:pt x="401377" y="85930"/>
                  </a:cubicBezTo>
                  <a:cubicBezTo>
                    <a:pt x="410869" y="85930"/>
                    <a:pt x="419721" y="82948"/>
                    <a:pt x="427186" y="77410"/>
                  </a:cubicBezTo>
                  <a:cubicBezTo>
                    <a:pt x="419721" y="71872"/>
                    <a:pt x="410762" y="68890"/>
                    <a:pt x="401377" y="68890"/>
                  </a:cubicBezTo>
                  <a:close/>
                  <a:moveTo>
                    <a:pt x="330666" y="514"/>
                  </a:moveTo>
                  <a:cubicBezTo>
                    <a:pt x="333545" y="-764"/>
                    <a:pt x="336958" y="408"/>
                    <a:pt x="338238" y="3283"/>
                  </a:cubicBezTo>
                  <a:cubicBezTo>
                    <a:pt x="339625" y="6159"/>
                    <a:pt x="338345" y="9460"/>
                    <a:pt x="335465" y="10845"/>
                  </a:cubicBezTo>
                  <a:cubicBezTo>
                    <a:pt x="327146" y="14679"/>
                    <a:pt x="319680" y="18833"/>
                    <a:pt x="312855" y="23093"/>
                  </a:cubicBezTo>
                  <a:lnTo>
                    <a:pt x="330132" y="24477"/>
                  </a:lnTo>
                  <a:cubicBezTo>
                    <a:pt x="333225" y="24691"/>
                    <a:pt x="335572" y="27460"/>
                    <a:pt x="335358" y="30548"/>
                  </a:cubicBezTo>
                  <a:cubicBezTo>
                    <a:pt x="335145" y="33530"/>
                    <a:pt x="332585" y="35767"/>
                    <a:pt x="329706" y="35767"/>
                  </a:cubicBezTo>
                  <a:cubicBezTo>
                    <a:pt x="329493" y="35767"/>
                    <a:pt x="329386" y="35767"/>
                    <a:pt x="329279" y="35767"/>
                  </a:cubicBezTo>
                  <a:lnTo>
                    <a:pt x="298243" y="33317"/>
                  </a:lnTo>
                  <a:cubicBezTo>
                    <a:pt x="278619" y="48654"/>
                    <a:pt x="266461" y="65056"/>
                    <a:pt x="259102" y="77943"/>
                  </a:cubicBezTo>
                  <a:cubicBezTo>
                    <a:pt x="253876" y="87315"/>
                    <a:pt x="250463" y="95835"/>
                    <a:pt x="248330" y="102439"/>
                  </a:cubicBezTo>
                  <a:cubicBezTo>
                    <a:pt x="283525" y="87102"/>
                    <a:pt x="322880" y="76345"/>
                    <a:pt x="366394" y="70274"/>
                  </a:cubicBezTo>
                  <a:cubicBezTo>
                    <a:pt x="376100" y="61967"/>
                    <a:pt x="388365" y="57494"/>
                    <a:pt x="401377" y="57494"/>
                  </a:cubicBezTo>
                  <a:cubicBezTo>
                    <a:pt x="415881" y="57494"/>
                    <a:pt x="429533" y="63139"/>
                    <a:pt x="439878" y="73363"/>
                  </a:cubicBezTo>
                  <a:cubicBezTo>
                    <a:pt x="442011" y="75600"/>
                    <a:pt x="442011" y="79221"/>
                    <a:pt x="439878" y="81457"/>
                  </a:cubicBezTo>
                  <a:cubicBezTo>
                    <a:pt x="429533" y="91682"/>
                    <a:pt x="415881" y="97326"/>
                    <a:pt x="401377" y="97326"/>
                  </a:cubicBezTo>
                  <a:cubicBezTo>
                    <a:pt x="389858" y="97326"/>
                    <a:pt x="378766" y="93705"/>
                    <a:pt x="369594" y="86995"/>
                  </a:cubicBezTo>
                  <a:cubicBezTo>
                    <a:pt x="359569" y="88380"/>
                    <a:pt x="349650" y="90084"/>
                    <a:pt x="340051" y="92001"/>
                  </a:cubicBezTo>
                  <a:lnTo>
                    <a:pt x="362022" y="111811"/>
                  </a:lnTo>
                  <a:cubicBezTo>
                    <a:pt x="365541" y="115006"/>
                    <a:pt x="365754" y="120331"/>
                    <a:pt x="362555" y="123846"/>
                  </a:cubicBezTo>
                  <a:cubicBezTo>
                    <a:pt x="360955" y="125763"/>
                    <a:pt x="358609" y="126615"/>
                    <a:pt x="356262" y="126615"/>
                  </a:cubicBezTo>
                  <a:cubicBezTo>
                    <a:pt x="354236" y="126615"/>
                    <a:pt x="352210" y="125976"/>
                    <a:pt x="350503" y="124485"/>
                  </a:cubicBezTo>
                  <a:lnTo>
                    <a:pt x="319680" y="96474"/>
                  </a:lnTo>
                  <a:cubicBezTo>
                    <a:pt x="234465" y="117456"/>
                    <a:pt x="169087" y="160057"/>
                    <a:pt x="124932" y="223747"/>
                  </a:cubicBezTo>
                  <a:cubicBezTo>
                    <a:pt x="116507" y="235995"/>
                    <a:pt x="109041" y="248775"/>
                    <a:pt x="102429" y="261662"/>
                  </a:cubicBezTo>
                  <a:cubicBezTo>
                    <a:pt x="125252" y="251438"/>
                    <a:pt x="163007" y="237166"/>
                    <a:pt x="204175" y="233226"/>
                  </a:cubicBezTo>
                  <a:lnTo>
                    <a:pt x="236278" y="200209"/>
                  </a:lnTo>
                  <a:cubicBezTo>
                    <a:pt x="238411" y="197973"/>
                    <a:pt x="242037" y="197866"/>
                    <a:pt x="244277" y="200103"/>
                  </a:cubicBezTo>
                  <a:cubicBezTo>
                    <a:pt x="246517" y="202233"/>
                    <a:pt x="246623" y="205854"/>
                    <a:pt x="244384" y="208091"/>
                  </a:cubicBezTo>
                  <a:lnTo>
                    <a:pt x="221027" y="232161"/>
                  </a:lnTo>
                  <a:cubicBezTo>
                    <a:pt x="234572" y="231841"/>
                    <a:pt x="248330" y="232800"/>
                    <a:pt x="261875" y="235462"/>
                  </a:cubicBezTo>
                  <a:cubicBezTo>
                    <a:pt x="266461" y="236421"/>
                    <a:pt x="269554" y="240894"/>
                    <a:pt x="268594" y="245474"/>
                  </a:cubicBezTo>
                  <a:cubicBezTo>
                    <a:pt x="267634" y="250160"/>
                    <a:pt x="263154" y="253142"/>
                    <a:pt x="258568" y="252184"/>
                  </a:cubicBezTo>
                  <a:cubicBezTo>
                    <a:pt x="187218" y="237912"/>
                    <a:pt x="106695" y="277958"/>
                    <a:pt x="91230" y="286158"/>
                  </a:cubicBezTo>
                  <a:cubicBezTo>
                    <a:pt x="75232" y="325139"/>
                    <a:pt x="66380" y="365397"/>
                    <a:pt x="61901" y="402461"/>
                  </a:cubicBezTo>
                  <a:cubicBezTo>
                    <a:pt x="91337" y="377432"/>
                    <a:pt x="161088" y="339410"/>
                    <a:pt x="307309" y="351126"/>
                  </a:cubicBezTo>
                  <a:cubicBezTo>
                    <a:pt x="312001" y="351552"/>
                    <a:pt x="315521" y="355599"/>
                    <a:pt x="315094" y="360285"/>
                  </a:cubicBezTo>
                  <a:cubicBezTo>
                    <a:pt x="314774" y="364971"/>
                    <a:pt x="310615" y="368486"/>
                    <a:pt x="305922" y="368060"/>
                  </a:cubicBezTo>
                  <a:cubicBezTo>
                    <a:pt x="292484" y="366995"/>
                    <a:pt x="277659" y="366250"/>
                    <a:pt x="262088" y="366036"/>
                  </a:cubicBezTo>
                  <a:lnTo>
                    <a:pt x="278299" y="393089"/>
                  </a:lnTo>
                  <a:cubicBezTo>
                    <a:pt x="280006" y="395751"/>
                    <a:pt x="279046" y="399266"/>
                    <a:pt x="276379" y="400863"/>
                  </a:cubicBezTo>
                  <a:cubicBezTo>
                    <a:pt x="275526" y="401396"/>
                    <a:pt x="274460" y="401715"/>
                    <a:pt x="273500" y="401715"/>
                  </a:cubicBezTo>
                  <a:cubicBezTo>
                    <a:pt x="271580" y="401715"/>
                    <a:pt x="269660" y="400757"/>
                    <a:pt x="268594" y="398946"/>
                  </a:cubicBezTo>
                  <a:lnTo>
                    <a:pt x="248756" y="366036"/>
                  </a:lnTo>
                  <a:cubicBezTo>
                    <a:pt x="201936" y="366676"/>
                    <a:pt x="149783" y="373279"/>
                    <a:pt x="107121" y="393834"/>
                  </a:cubicBezTo>
                  <a:cubicBezTo>
                    <a:pt x="76725" y="408532"/>
                    <a:pt x="63074" y="424614"/>
                    <a:pt x="59341" y="429620"/>
                  </a:cubicBezTo>
                  <a:cubicBezTo>
                    <a:pt x="58381" y="442720"/>
                    <a:pt x="57954" y="455074"/>
                    <a:pt x="57848" y="466683"/>
                  </a:cubicBezTo>
                  <a:cubicBezTo>
                    <a:pt x="57635" y="494907"/>
                    <a:pt x="59341" y="520468"/>
                    <a:pt x="61474" y="541236"/>
                  </a:cubicBezTo>
                  <a:cubicBezTo>
                    <a:pt x="65847" y="539851"/>
                    <a:pt x="70646" y="538893"/>
                    <a:pt x="75872" y="538147"/>
                  </a:cubicBezTo>
                  <a:cubicBezTo>
                    <a:pt x="78965" y="537828"/>
                    <a:pt x="81845" y="539958"/>
                    <a:pt x="82165" y="543153"/>
                  </a:cubicBezTo>
                  <a:cubicBezTo>
                    <a:pt x="82591" y="546242"/>
                    <a:pt x="80352" y="549117"/>
                    <a:pt x="77259" y="549437"/>
                  </a:cubicBezTo>
                  <a:cubicBezTo>
                    <a:pt x="71926" y="550182"/>
                    <a:pt x="67127" y="551247"/>
                    <a:pt x="62754" y="552738"/>
                  </a:cubicBezTo>
                  <a:cubicBezTo>
                    <a:pt x="66060" y="579258"/>
                    <a:pt x="69686" y="595553"/>
                    <a:pt x="69793" y="595873"/>
                  </a:cubicBezTo>
                  <a:cubicBezTo>
                    <a:pt x="70859" y="600452"/>
                    <a:pt x="67980" y="605032"/>
                    <a:pt x="63394" y="606097"/>
                  </a:cubicBezTo>
                  <a:cubicBezTo>
                    <a:pt x="62754" y="606204"/>
                    <a:pt x="62114" y="606310"/>
                    <a:pt x="61474" y="606310"/>
                  </a:cubicBezTo>
                  <a:cubicBezTo>
                    <a:pt x="57528" y="606310"/>
                    <a:pt x="54008" y="603647"/>
                    <a:pt x="53155" y="599707"/>
                  </a:cubicBezTo>
                  <a:cubicBezTo>
                    <a:pt x="52835" y="598535"/>
                    <a:pt x="49742" y="584796"/>
                    <a:pt x="46756" y="562217"/>
                  </a:cubicBezTo>
                  <a:cubicBezTo>
                    <a:pt x="45263" y="563602"/>
                    <a:pt x="43983" y="565199"/>
                    <a:pt x="42810" y="566797"/>
                  </a:cubicBezTo>
                  <a:cubicBezTo>
                    <a:pt x="33318" y="580216"/>
                    <a:pt x="36624" y="596405"/>
                    <a:pt x="36624" y="596618"/>
                  </a:cubicBezTo>
                  <a:cubicBezTo>
                    <a:pt x="37264" y="599707"/>
                    <a:pt x="35344" y="602689"/>
                    <a:pt x="32251" y="603328"/>
                  </a:cubicBezTo>
                  <a:cubicBezTo>
                    <a:pt x="31825" y="603434"/>
                    <a:pt x="31398" y="603434"/>
                    <a:pt x="31078" y="603434"/>
                  </a:cubicBezTo>
                  <a:cubicBezTo>
                    <a:pt x="28412" y="603434"/>
                    <a:pt x="26065" y="601624"/>
                    <a:pt x="25532" y="598961"/>
                  </a:cubicBezTo>
                  <a:cubicBezTo>
                    <a:pt x="25319" y="598109"/>
                    <a:pt x="21159" y="577660"/>
                    <a:pt x="33531" y="560194"/>
                  </a:cubicBezTo>
                  <a:cubicBezTo>
                    <a:pt x="36624" y="555827"/>
                    <a:pt x="40463" y="552099"/>
                    <a:pt x="45156" y="548904"/>
                  </a:cubicBezTo>
                  <a:cubicBezTo>
                    <a:pt x="42596" y="526645"/>
                    <a:pt x="40570" y="498421"/>
                    <a:pt x="40783" y="466470"/>
                  </a:cubicBezTo>
                  <a:cubicBezTo>
                    <a:pt x="41103" y="434838"/>
                    <a:pt x="43876" y="396816"/>
                    <a:pt x="52089" y="357197"/>
                  </a:cubicBezTo>
                  <a:cubicBezTo>
                    <a:pt x="44410" y="343458"/>
                    <a:pt x="26279" y="307459"/>
                    <a:pt x="31185" y="281792"/>
                  </a:cubicBezTo>
                  <a:cubicBezTo>
                    <a:pt x="31718" y="278703"/>
                    <a:pt x="34704" y="276679"/>
                    <a:pt x="37797" y="277318"/>
                  </a:cubicBezTo>
                  <a:cubicBezTo>
                    <a:pt x="40890" y="277851"/>
                    <a:pt x="42916" y="280833"/>
                    <a:pt x="42383" y="283922"/>
                  </a:cubicBezTo>
                  <a:cubicBezTo>
                    <a:pt x="40250" y="294998"/>
                    <a:pt x="43343" y="310974"/>
                    <a:pt x="51449" y="330145"/>
                  </a:cubicBezTo>
                  <a:cubicBezTo>
                    <a:pt x="52942" y="333659"/>
                    <a:pt x="54542" y="336961"/>
                    <a:pt x="55928" y="339943"/>
                  </a:cubicBezTo>
                  <a:cubicBezTo>
                    <a:pt x="66487" y="297341"/>
                    <a:pt x="83551" y="253568"/>
                    <a:pt x="110961" y="214055"/>
                  </a:cubicBezTo>
                  <a:cubicBezTo>
                    <a:pt x="113521" y="210327"/>
                    <a:pt x="116080" y="206813"/>
                    <a:pt x="118747" y="203192"/>
                  </a:cubicBezTo>
                  <a:cubicBezTo>
                    <a:pt x="119280" y="195843"/>
                    <a:pt x="120880" y="174009"/>
                    <a:pt x="126532" y="148022"/>
                  </a:cubicBezTo>
                  <a:cubicBezTo>
                    <a:pt x="135918" y="105101"/>
                    <a:pt x="150956" y="72937"/>
                    <a:pt x="171326" y="52595"/>
                  </a:cubicBezTo>
                  <a:cubicBezTo>
                    <a:pt x="174739" y="49186"/>
                    <a:pt x="180072" y="49186"/>
                    <a:pt x="183485" y="52595"/>
                  </a:cubicBezTo>
                  <a:cubicBezTo>
                    <a:pt x="186791" y="55896"/>
                    <a:pt x="186791" y="61328"/>
                    <a:pt x="183485" y="64630"/>
                  </a:cubicBezTo>
                  <a:cubicBezTo>
                    <a:pt x="177512" y="70594"/>
                    <a:pt x="172286" y="77517"/>
                    <a:pt x="167700" y="85185"/>
                  </a:cubicBezTo>
                  <a:lnTo>
                    <a:pt x="180925" y="82842"/>
                  </a:lnTo>
                  <a:cubicBezTo>
                    <a:pt x="184018" y="82309"/>
                    <a:pt x="187004" y="84439"/>
                    <a:pt x="187538" y="87528"/>
                  </a:cubicBezTo>
                  <a:cubicBezTo>
                    <a:pt x="188071" y="90617"/>
                    <a:pt x="185938" y="93492"/>
                    <a:pt x="182845" y="94025"/>
                  </a:cubicBezTo>
                  <a:lnTo>
                    <a:pt x="160874" y="97859"/>
                  </a:lnTo>
                  <a:cubicBezTo>
                    <a:pt x="147649" y="125337"/>
                    <a:pt x="141357" y="157608"/>
                    <a:pt x="138264" y="179867"/>
                  </a:cubicBezTo>
                  <a:cubicBezTo>
                    <a:pt x="165247" y="150685"/>
                    <a:pt x="197456" y="126935"/>
                    <a:pt x="234891" y="108722"/>
                  </a:cubicBezTo>
                  <a:cubicBezTo>
                    <a:pt x="236598" y="101161"/>
                    <a:pt x="240437" y="88167"/>
                    <a:pt x="248970" y="72937"/>
                  </a:cubicBezTo>
                  <a:cubicBezTo>
                    <a:pt x="250463" y="70168"/>
                    <a:pt x="252169" y="67292"/>
                    <a:pt x="254196" y="64310"/>
                  </a:cubicBezTo>
                  <a:lnTo>
                    <a:pt x="251529" y="34915"/>
                  </a:lnTo>
                  <a:cubicBezTo>
                    <a:pt x="251209" y="31720"/>
                    <a:pt x="253556" y="28951"/>
                    <a:pt x="256649" y="28738"/>
                  </a:cubicBezTo>
                  <a:cubicBezTo>
                    <a:pt x="259742" y="28418"/>
                    <a:pt x="262515" y="30761"/>
                    <a:pt x="262835" y="33850"/>
                  </a:cubicBezTo>
                  <a:lnTo>
                    <a:pt x="264328" y="50465"/>
                  </a:lnTo>
                  <a:cubicBezTo>
                    <a:pt x="278406" y="33424"/>
                    <a:pt x="299416" y="14892"/>
                    <a:pt x="330666" y="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977" y="6772"/>
              <a:ext cx="4448" cy="180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种植叶菜类、瓜类和茄瓜类，应加强田间管理，灌水、防旱，追施肥料，促进生长，喷施无公害农药防治病虫害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788" y="6192"/>
              <a:ext cx="282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加强田间管理</a:t>
              </a:r>
            </a:p>
          </p:txBody>
        </p:sp>
      </p:grpSp>
      <p:grpSp>
        <p:nvGrpSpPr>
          <p:cNvPr id="19" name="组合 8"/>
          <p:cNvGrpSpPr/>
          <p:nvPr/>
        </p:nvGrpSpPr>
        <p:grpSpPr>
          <a:xfrm>
            <a:off x="4683125" y="1617245"/>
            <a:ext cx="2824480" cy="2381250"/>
            <a:chOff x="977" y="4825"/>
            <a:chExt cx="4448" cy="3750"/>
          </a:xfrm>
        </p:grpSpPr>
        <p:sp>
          <p:nvSpPr>
            <p:cNvPr id="20" name="4MdLTa8JH6Ks83A椭圆 1"/>
            <p:cNvSpPr/>
            <p:nvPr/>
          </p:nvSpPr>
          <p:spPr>
            <a:xfrm>
              <a:off x="2626" y="4825"/>
              <a:ext cx="1150" cy="115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tree_91811"/>
            <p:cNvSpPr>
              <a:spLocks noChangeAspect="1"/>
            </p:cNvSpPr>
            <p:nvPr/>
          </p:nvSpPr>
          <p:spPr bwMode="auto">
            <a:xfrm>
              <a:off x="3012" y="5130"/>
              <a:ext cx="377" cy="541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  <a:gd name="T88" fmla="*/ 372171 w 604011"/>
                <a:gd name="T89" fmla="*/ 372171 w 604011"/>
                <a:gd name="T90" fmla="*/ 372171 w 604011"/>
                <a:gd name="T91" fmla="*/ 372171 w 604011"/>
                <a:gd name="T92" fmla="*/ 372171 w 604011"/>
                <a:gd name="T93" fmla="*/ 372171 w 604011"/>
                <a:gd name="T94" fmla="*/ 372171 w 604011"/>
                <a:gd name="T95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10" h="6185">
                  <a:moveTo>
                    <a:pt x="4086" y="2741"/>
                  </a:moveTo>
                  <a:cubicBezTo>
                    <a:pt x="4294" y="2533"/>
                    <a:pt x="4310" y="2208"/>
                    <a:pt x="4123" y="2000"/>
                  </a:cubicBezTo>
                  <a:cubicBezTo>
                    <a:pt x="4025" y="1891"/>
                    <a:pt x="3890" y="1829"/>
                    <a:pt x="3745" y="1825"/>
                  </a:cubicBezTo>
                  <a:cubicBezTo>
                    <a:pt x="3599" y="1822"/>
                    <a:pt x="3462" y="1876"/>
                    <a:pt x="3358" y="1979"/>
                  </a:cubicBezTo>
                  <a:lnTo>
                    <a:pt x="2788" y="2549"/>
                  </a:lnTo>
                  <a:cubicBezTo>
                    <a:pt x="2755" y="2583"/>
                    <a:pt x="2716" y="2571"/>
                    <a:pt x="2705" y="2566"/>
                  </a:cubicBezTo>
                  <a:cubicBezTo>
                    <a:pt x="2694" y="2561"/>
                    <a:pt x="2657" y="2543"/>
                    <a:pt x="2657" y="2495"/>
                  </a:cubicBezTo>
                  <a:lnTo>
                    <a:pt x="2657" y="2389"/>
                  </a:lnTo>
                  <a:cubicBezTo>
                    <a:pt x="2657" y="2368"/>
                    <a:pt x="2665" y="2349"/>
                    <a:pt x="2680" y="2334"/>
                  </a:cubicBezTo>
                  <a:lnTo>
                    <a:pt x="3446" y="1568"/>
                  </a:lnTo>
                  <a:cubicBezTo>
                    <a:pt x="3654" y="1360"/>
                    <a:pt x="3670" y="1035"/>
                    <a:pt x="3483" y="827"/>
                  </a:cubicBezTo>
                  <a:cubicBezTo>
                    <a:pt x="3385" y="718"/>
                    <a:pt x="3250" y="656"/>
                    <a:pt x="3105" y="652"/>
                  </a:cubicBezTo>
                  <a:cubicBezTo>
                    <a:pt x="2959" y="648"/>
                    <a:pt x="2822" y="703"/>
                    <a:pt x="2718" y="806"/>
                  </a:cubicBezTo>
                  <a:lnTo>
                    <a:pt x="2657" y="867"/>
                  </a:lnTo>
                  <a:lnTo>
                    <a:pt x="2657" y="557"/>
                  </a:lnTo>
                  <a:cubicBezTo>
                    <a:pt x="2657" y="278"/>
                    <a:pt x="2449" y="40"/>
                    <a:pt x="2182" y="14"/>
                  </a:cubicBezTo>
                  <a:cubicBezTo>
                    <a:pt x="2034" y="0"/>
                    <a:pt x="1886" y="49"/>
                    <a:pt x="1776" y="149"/>
                  </a:cubicBezTo>
                  <a:cubicBezTo>
                    <a:pt x="1667" y="249"/>
                    <a:pt x="1604" y="391"/>
                    <a:pt x="1604" y="539"/>
                  </a:cubicBezTo>
                  <a:lnTo>
                    <a:pt x="1604" y="867"/>
                  </a:lnTo>
                  <a:lnTo>
                    <a:pt x="1560" y="823"/>
                  </a:lnTo>
                  <a:cubicBezTo>
                    <a:pt x="1352" y="615"/>
                    <a:pt x="1027" y="599"/>
                    <a:pt x="819" y="787"/>
                  </a:cubicBezTo>
                  <a:cubicBezTo>
                    <a:pt x="710" y="885"/>
                    <a:pt x="648" y="1019"/>
                    <a:pt x="644" y="1165"/>
                  </a:cubicBezTo>
                  <a:cubicBezTo>
                    <a:pt x="640" y="1311"/>
                    <a:pt x="695" y="1448"/>
                    <a:pt x="798" y="1551"/>
                  </a:cubicBezTo>
                  <a:lnTo>
                    <a:pt x="1582" y="2334"/>
                  </a:lnTo>
                  <a:cubicBezTo>
                    <a:pt x="1596" y="2349"/>
                    <a:pt x="1604" y="2368"/>
                    <a:pt x="1604" y="2389"/>
                  </a:cubicBezTo>
                  <a:lnTo>
                    <a:pt x="1604" y="2495"/>
                  </a:lnTo>
                  <a:cubicBezTo>
                    <a:pt x="1604" y="2543"/>
                    <a:pt x="1568" y="2561"/>
                    <a:pt x="1557" y="2566"/>
                  </a:cubicBezTo>
                  <a:cubicBezTo>
                    <a:pt x="1546" y="2571"/>
                    <a:pt x="1507" y="2583"/>
                    <a:pt x="1473" y="2549"/>
                  </a:cubicBezTo>
                  <a:lnTo>
                    <a:pt x="920" y="1996"/>
                  </a:lnTo>
                  <a:cubicBezTo>
                    <a:pt x="712" y="1789"/>
                    <a:pt x="387" y="1773"/>
                    <a:pt x="179" y="1960"/>
                  </a:cubicBezTo>
                  <a:cubicBezTo>
                    <a:pt x="70" y="2058"/>
                    <a:pt x="8" y="2192"/>
                    <a:pt x="4" y="2338"/>
                  </a:cubicBezTo>
                  <a:cubicBezTo>
                    <a:pt x="0" y="2484"/>
                    <a:pt x="55" y="2621"/>
                    <a:pt x="158" y="2724"/>
                  </a:cubicBezTo>
                  <a:lnTo>
                    <a:pt x="1582" y="4148"/>
                  </a:lnTo>
                  <a:cubicBezTo>
                    <a:pt x="1596" y="4162"/>
                    <a:pt x="1604" y="4181"/>
                    <a:pt x="1604" y="4202"/>
                  </a:cubicBezTo>
                  <a:cubicBezTo>
                    <a:pt x="1604" y="4249"/>
                    <a:pt x="1568" y="4268"/>
                    <a:pt x="1557" y="4273"/>
                  </a:cubicBezTo>
                  <a:cubicBezTo>
                    <a:pt x="1546" y="4277"/>
                    <a:pt x="1507" y="4290"/>
                    <a:pt x="1473" y="4256"/>
                  </a:cubicBezTo>
                  <a:lnTo>
                    <a:pt x="1454" y="4237"/>
                  </a:lnTo>
                  <a:cubicBezTo>
                    <a:pt x="1246" y="4029"/>
                    <a:pt x="920" y="4013"/>
                    <a:pt x="712" y="4200"/>
                  </a:cubicBezTo>
                  <a:cubicBezTo>
                    <a:pt x="603" y="4298"/>
                    <a:pt x="541" y="4432"/>
                    <a:pt x="538" y="4578"/>
                  </a:cubicBezTo>
                  <a:cubicBezTo>
                    <a:pt x="534" y="4724"/>
                    <a:pt x="589" y="4861"/>
                    <a:pt x="692" y="4964"/>
                  </a:cubicBezTo>
                  <a:lnTo>
                    <a:pt x="1758" y="6031"/>
                  </a:lnTo>
                  <a:cubicBezTo>
                    <a:pt x="1858" y="6130"/>
                    <a:pt x="1990" y="6185"/>
                    <a:pt x="2131" y="6185"/>
                  </a:cubicBezTo>
                  <a:lnTo>
                    <a:pt x="2131" y="6185"/>
                  </a:lnTo>
                  <a:lnTo>
                    <a:pt x="2131" y="6185"/>
                  </a:lnTo>
                  <a:cubicBezTo>
                    <a:pt x="2271" y="6185"/>
                    <a:pt x="2404" y="6130"/>
                    <a:pt x="2503" y="6031"/>
                  </a:cubicBezTo>
                  <a:lnTo>
                    <a:pt x="3553" y="4981"/>
                  </a:lnTo>
                  <a:cubicBezTo>
                    <a:pt x="3761" y="4774"/>
                    <a:pt x="3777" y="4448"/>
                    <a:pt x="3589" y="4240"/>
                  </a:cubicBezTo>
                  <a:cubicBezTo>
                    <a:pt x="3491" y="4131"/>
                    <a:pt x="3357" y="4069"/>
                    <a:pt x="3211" y="4065"/>
                  </a:cubicBezTo>
                  <a:cubicBezTo>
                    <a:pt x="3065" y="4062"/>
                    <a:pt x="2928" y="4116"/>
                    <a:pt x="2825" y="4220"/>
                  </a:cubicBezTo>
                  <a:lnTo>
                    <a:pt x="2788" y="4256"/>
                  </a:lnTo>
                  <a:cubicBezTo>
                    <a:pt x="2755" y="4290"/>
                    <a:pt x="2716" y="4277"/>
                    <a:pt x="2705" y="4273"/>
                  </a:cubicBezTo>
                  <a:cubicBezTo>
                    <a:pt x="2694" y="4268"/>
                    <a:pt x="2657" y="4249"/>
                    <a:pt x="2657" y="4202"/>
                  </a:cubicBezTo>
                  <a:cubicBezTo>
                    <a:pt x="2657" y="4181"/>
                    <a:pt x="2665" y="4162"/>
                    <a:pt x="2680" y="4148"/>
                  </a:cubicBezTo>
                  <a:lnTo>
                    <a:pt x="4086" y="2741"/>
                  </a:lnTo>
                  <a:close/>
                  <a:moveTo>
                    <a:pt x="2628" y="4457"/>
                  </a:moveTo>
                  <a:cubicBezTo>
                    <a:pt x="2734" y="4501"/>
                    <a:pt x="2849" y="4478"/>
                    <a:pt x="2930" y="4397"/>
                  </a:cubicBezTo>
                  <a:lnTo>
                    <a:pt x="2966" y="4361"/>
                  </a:lnTo>
                  <a:cubicBezTo>
                    <a:pt x="3030" y="4297"/>
                    <a:pt x="3115" y="4263"/>
                    <a:pt x="3206" y="4265"/>
                  </a:cubicBezTo>
                  <a:cubicBezTo>
                    <a:pt x="3296" y="4268"/>
                    <a:pt x="3380" y="4306"/>
                    <a:pt x="3441" y="4374"/>
                  </a:cubicBezTo>
                  <a:cubicBezTo>
                    <a:pt x="3555" y="4501"/>
                    <a:pt x="3542" y="4710"/>
                    <a:pt x="3411" y="4840"/>
                  </a:cubicBezTo>
                  <a:lnTo>
                    <a:pt x="2362" y="5890"/>
                  </a:lnTo>
                  <a:cubicBezTo>
                    <a:pt x="2324" y="5927"/>
                    <a:pt x="2280" y="5954"/>
                    <a:pt x="2231" y="5970"/>
                  </a:cubicBezTo>
                  <a:lnTo>
                    <a:pt x="2231" y="5700"/>
                  </a:lnTo>
                  <a:lnTo>
                    <a:pt x="3268" y="4663"/>
                  </a:lnTo>
                  <a:cubicBezTo>
                    <a:pt x="3307" y="4624"/>
                    <a:pt x="3307" y="4560"/>
                    <a:pt x="3268" y="4521"/>
                  </a:cubicBezTo>
                  <a:cubicBezTo>
                    <a:pt x="3229" y="4482"/>
                    <a:pt x="3166" y="4482"/>
                    <a:pt x="3127" y="4521"/>
                  </a:cubicBezTo>
                  <a:lnTo>
                    <a:pt x="2231" y="5417"/>
                  </a:lnTo>
                  <a:lnTo>
                    <a:pt x="2231" y="3993"/>
                  </a:lnTo>
                  <a:lnTo>
                    <a:pt x="3801" y="2423"/>
                  </a:lnTo>
                  <a:cubicBezTo>
                    <a:pt x="3841" y="2384"/>
                    <a:pt x="3841" y="2320"/>
                    <a:pt x="3801" y="2281"/>
                  </a:cubicBezTo>
                  <a:cubicBezTo>
                    <a:pt x="3762" y="2242"/>
                    <a:pt x="3699" y="2242"/>
                    <a:pt x="3660" y="2281"/>
                  </a:cubicBezTo>
                  <a:lnTo>
                    <a:pt x="2231" y="3710"/>
                  </a:lnTo>
                  <a:lnTo>
                    <a:pt x="2231" y="2180"/>
                  </a:lnTo>
                  <a:lnTo>
                    <a:pt x="3161" y="1249"/>
                  </a:lnTo>
                  <a:cubicBezTo>
                    <a:pt x="3201" y="1210"/>
                    <a:pt x="3201" y="1147"/>
                    <a:pt x="3161" y="1108"/>
                  </a:cubicBezTo>
                  <a:cubicBezTo>
                    <a:pt x="3122" y="1069"/>
                    <a:pt x="3059" y="1069"/>
                    <a:pt x="3020" y="1108"/>
                  </a:cubicBezTo>
                  <a:lnTo>
                    <a:pt x="2231" y="1897"/>
                  </a:lnTo>
                  <a:lnTo>
                    <a:pt x="2231" y="539"/>
                  </a:lnTo>
                  <a:cubicBezTo>
                    <a:pt x="2231" y="483"/>
                    <a:pt x="2186" y="439"/>
                    <a:pt x="2131" y="439"/>
                  </a:cubicBezTo>
                  <a:cubicBezTo>
                    <a:pt x="2076" y="439"/>
                    <a:pt x="2031" y="483"/>
                    <a:pt x="2031" y="539"/>
                  </a:cubicBezTo>
                  <a:lnTo>
                    <a:pt x="2031" y="1897"/>
                  </a:lnTo>
                  <a:lnTo>
                    <a:pt x="1241" y="1108"/>
                  </a:lnTo>
                  <a:cubicBezTo>
                    <a:pt x="1202" y="1069"/>
                    <a:pt x="1139" y="1069"/>
                    <a:pt x="1100" y="1108"/>
                  </a:cubicBezTo>
                  <a:cubicBezTo>
                    <a:pt x="1061" y="1147"/>
                    <a:pt x="1061" y="1210"/>
                    <a:pt x="1100" y="1249"/>
                  </a:cubicBezTo>
                  <a:lnTo>
                    <a:pt x="2031" y="2180"/>
                  </a:lnTo>
                  <a:lnTo>
                    <a:pt x="2031" y="3710"/>
                  </a:lnTo>
                  <a:lnTo>
                    <a:pt x="601" y="2281"/>
                  </a:lnTo>
                  <a:cubicBezTo>
                    <a:pt x="562" y="2242"/>
                    <a:pt x="499" y="2242"/>
                    <a:pt x="460" y="2281"/>
                  </a:cubicBezTo>
                  <a:cubicBezTo>
                    <a:pt x="421" y="2320"/>
                    <a:pt x="421" y="2384"/>
                    <a:pt x="460" y="2423"/>
                  </a:cubicBezTo>
                  <a:lnTo>
                    <a:pt x="2031" y="3993"/>
                  </a:lnTo>
                  <a:lnTo>
                    <a:pt x="2031" y="5417"/>
                  </a:lnTo>
                  <a:lnTo>
                    <a:pt x="1135" y="4521"/>
                  </a:lnTo>
                  <a:cubicBezTo>
                    <a:pt x="1096" y="4482"/>
                    <a:pt x="1032" y="4482"/>
                    <a:pt x="993" y="4521"/>
                  </a:cubicBezTo>
                  <a:cubicBezTo>
                    <a:pt x="954" y="4560"/>
                    <a:pt x="954" y="4624"/>
                    <a:pt x="993" y="4663"/>
                  </a:cubicBezTo>
                  <a:lnTo>
                    <a:pt x="2031" y="5700"/>
                  </a:lnTo>
                  <a:lnTo>
                    <a:pt x="2031" y="5970"/>
                  </a:lnTo>
                  <a:cubicBezTo>
                    <a:pt x="1982" y="5954"/>
                    <a:pt x="1937" y="5927"/>
                    <a:pt x="1900" y="5890"/>
                  </a:cubicBezTo>
                  <a:lnTo>
                    <a:pt x="833" y="4823"/>
                  </a:lnTo>
                  <a:cubicBezTo>
                    <a:pt x="769" y="4759"/>
                    <a:pt x="735" y="4674"/>
                    <a:pt x="738" y="4583"/>
                  </a:cubicBezTo>
                  <a:cubicBezTo>
                    <a:pt x="740" y="4493"/>
                    <a:pt x="778" y="4410"/>
                    <a:pt x="846" y="4349"/>
                  </a:cubicBezTo>
                  <a:cubicBezTo>
                    <a:pt x="904" y="4297"/>
                    <a:pt x="979" y="4271"/>
                    <a:pt x="1056" y="4271"/>
                  </a:cubicBezTo>
                  <a:cubicBezTo>
                    <a:pt x="1147" y="4271"/>
                    <a:pt x="1241" y="4307"/>
                    <a:pt x="1312" y="4378"/>
                  </a:cubicBezTo>
                  <a:lnTo>
                    <a:pt x="1332" y="4397"/>
                  </a:lnTo>
                  <a:cubicBezTo>
                    <a:pt x="1412" y="4478"/>
                    <a:pt x="1528" y="4501"/>
                    <a:pt x="1633" y="4457"/>
                  </a:cubicBezTo>
                  <a:cubicBezTo>
                    <a:pt x="1739" y="4414"/>
                    <a:pt x="1804" y="4316"/>
                    <a:pt x="1804" y="4202"/>
                  </a:cubicBezTo>
                  <a:cubicBezTo>
                    <a:pt x="1804" y="4128"/>
                    <a:pt x="1775" y="4058"/>
                    <a:pt x="1723" y="4006"/>
                  </a:cubicBezTo>
                  <a:lnTo>
                    <a:pt x="300" y="2583"/>
                  </a:lnTo>
                  <a:cubicBezTo>
                    <a:pt x="236" y="2519"/>
                    <a:pt x="202" y="2434"/>
                    <a:pt x="204" y="2343"/>
                  </a:cubicBezTo>
                  <a:cubicBezTo>
                    <a:pt x="207" y="2253"/>
                    <a:pt x="245" y="2170"/>
                    <a:pt x="313" y="2109"/>
                  </a:cubicBezTo>
                  <a:cubicBezTo>
                    <a:pt x="439" y="1995"/>
                    <a:pt x="648" y="2008"/>
                    <a:pt x="779" y="2138"/>
                  </a:cubicBezTo>
                  <a:lnTo>
                    <a:pt x="1332" y="2691"/>
                  </a:lnTo>
                  <a:cubicBezTo>
                    <a:pt x="1412" y="2771"/>
                    <a:pt x="1528" y="2794"/>
                    <a:pt x="1633" y="2751"/>
                  </a:cubicBezTo>
                  <a:cubicBezTo>
                    <a:pt x="1739" y="2707"/>
                    <a:pt x="1804" y="2609"/>
                    <a:pt x="1804" y="2495"/>
                  </a:cubicBezTo>
                  <a:lnTo>
                    <a:pt x="1804" y="2388"/>
                  </a:lnTo>
                  <a:cubicBezTo>
                    <a:pt x="1804" y="2315"/>
                    <a:pt x="1775" y="2245"/>
                    <a:pt x="1723" y="2193"/>
                  </a:cubicBezTo>
                  <a:lnTo>
                    <a:pt x="940" y="1410"/>
                  </a:lnTo>
                  <a:cubicBezTo>
                    <a:pt x="876" y="1346"/>
                    <a:pt x="842" y="1261"/>
                    <a:pt x="844" y="1170"/>
                  </a:cubicBezTo>
                  <a:cubicBezTo>
                    <a:pt x="847" y="1080"/>
                    <a:pt x="885" y="996"/>
                    <a:pt x="953" y="935"/>
                  </a:cubicBezTo>
                  <a:cubicBezTo>
                    <a:pt x="1079" y="821"/>
                    <a:pt x="1288" y="834"/>
                    <a:pt x="1419" y="965"/>
                  </a:cubicBezTo>
                  <a:lnTo>
                    <a:pt x="1633" y="1179"/>
                  </a:lnTo>
                  <a:cubicBezTo>
                    <a:pt x="1662" y="1208"/>
                    <a:pt x="1705" y="1216"/>
                    <a:pt x="1742" y="1201"/>
                  </a:cubicBezTo>
                  <a:cubicBezTo>
                    <a:pt x="1780" y="1185"/>
                    <a:pt x="1804" y="1149"/>
                    <a:pt x="1804" y="1108"/>
                  </a:cubicBezTo>
                  <a:lnTo>
                    <a:pt x="1804" y="539"/>
                  </a:lnTo>
                  <a:cubicBezTo>
                    <a:pt x="1804" y="447"/>
                    <a:pt x="1843" y="359"/>
                    <a:pt x="1911" y="297"/>
                  </a:cubicBezTo>
                  <a:cubicBezTo>
                    <a:pt x="1980" y="234"/>
                    <a:pt x="2070" y="205"/>
                    <a:pt x="2163" y="213"/>
                  </a:cubicBezTo>
                  <a:cubicBezTo>
                    <a:pt x="2328" y="229"/>
                    <a:pt x="2457" y="380"/>
                    <a:pt x="2457" y="557"/>
                  </a:cubicBezTo>
                  <a:lnTo>
                    <a:pt x="2457" y="1108"/>
                  </a:lnTo>
                  <a:cubicBezTo>
                    <a:pt x="2457" y="1149"/>
                    <a:pt x="2482" y="1185"/>
                    <a:pt x="2519" y="1201"/>
                  </a:cubicBezTo>
                  <a:cubicBezTo>
                    <a:pt x="2557" y="1216"/>
                    <a:pt x="2600" y="1208"/>
                    <a:pt x="2628" y="1179"/>
                  </a:cubicBezTo>
                  <a:lnTo>
                    <a:pt x="2860" y="948"/>
                  </a:lnTo>
                  <a:cubicBezTo>
                    <a:pt x="2924" y="884"/>
                    <a:pt x="3009" y="850"/>
                    <a:pt x="3099" y="852"/>
                  </a:cubicBezTo>
                  <a:cubicBezTo>
                    <a:pt x="3190" y="854"/>
                    <a:pt x="3273" y="893"/>
                    <a:pt x="3334" y="960"/>
                  </a:cubicBezTo>
                  <a:cubicBezTo>
                    <a:pt x="3448" y="1087"/>
                    <a:pt x="3435" y="1296"/>
                    <a:pt x="3305" y="1426"/>
                  </a:cubicBezTo>
                  <a:lnTo>
                    <a:pt x="2538" y="2193"/>
                  </a:lnTo>
                  <a:cubicBezTo>
                    <a:pt x="2486" y="2245"/>
                    <a:pt x="2457" y="2315"/>
                    <a:pt x="2457" y="2388"/>
                  </a:cubicBezTo>
                  <a:lnTo>
                    <a:pt x="2457" y="2495"/>
                  </a:lnTo>
                  <a:cubicBezTo>
                    <a:pt x="2457" y="2609"/>
                    <a:pt x="2523" y="2707"/>
                    <a:pt x="2628" y="2751"/>
                  </a:cubicBezTo>
                  <a:cubicBezTo>
                    <a:pt x="2734" y="2794"/>
                    <a:pt x="2849" y="2771"/>
                    <a:pt x="2930" y="2691"/>
                  </a:cubicBezTo>
                  <a:lnTo>
                    <a:pt x="3500" y="2121"/>
                  </a:lnTo>
                  <a:cubicBezTo>
                    <a:pt x="3564" y="2057"/>
                    <a:pt x="3649" y="2023"/>
                    <a:pt x="3739" y="2025"/>
                  </a:cubicBezTo>
                  <a:cubicBezTo>
                    <a:pt x="3830" y="2028"/>
                    <a:pt x="3913" y="2066"/>
                    <a:pt x="3974" y="2134"/>
                  </a:cubicBezTo>
                  <a:cubicBezTo>
                    <a:pt x="4088" y="2261"/>
                    <a:pt x="4075" y="2470"/>
                    <a:pt x="3945" y="2600"/>
                  </a:cubicBezTo>
                  <a:lnTo>
                    <a:pt x="2538" y="4006"/>
                  </a:lnTo>
                  <a:cubicBezTo>
                    <a:pt x="2486" y="4058"/>
                    <a:pt x="2457" y="4128"/>
                    <a:pt x="2457" y="4202"/>
                  </a:cubicBezTo>
                  <a:cubicBezTo>
                    <a:pt x="2457" y="4316"/>
                    <a:pt x="2523" y="4414"/>
                    <a:pt x="2628" y="44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77" y="6772"/>
              <a:ext cx="4448" cy="180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利用晴好天气，翻种棚菜田园，暴晒、风化土壤，施用有机肥，喷施土壤消毒剂，杀菌灭虫，提高肥力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88" y="6192"/>
              <a:ext cx="282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培育地力</a:t>
              </a:r>
            </a:p>
          </p:txBody>
        </p:sp>
      </p:grpSp>
      <p:grpSp>
        <p:nvGrpSpPr>
          <p:cNvPr id="25" name="组合 13"/>
          <p:cNvGrpSpPr/>
          <p:nvPr/>
        </p:nvGrpSpPr>
        <p:grpSpPr>
          <a:xfrm>
            <a:off x="8413750" y="1617245"/>
            <a:ext cx="2824480" cy="2381250"/>
            <a:chOff x="977" y="4825"/>
            <a:chExt cx="4448" cy="3750"/>
          </a:xfrm>
        </p:grpSpPr>
        <p:sp>
          <p:nvSpPr>
            <p:cNvPr id="26" name="4MdLTa8JH6Ks83A椭圆 1"/>
            <p:cNvSpPr/>
            <p:nvPr/>
          </p:nvSpPr>
          <p:spPr>
            <a:xfrm>
              <a:off x="2626" y="4825"/>
              <a:ext cx="1150" cy="115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tree_91811"/>
            <p:cNvSpPr>
              <a:spLocks noChangeAspect="1"/>
            </p:cNvSpPr>
            <p:nvPr/>
          </p:nvSpPr>
          <p:spPr bwMode="auto">
            <a:xfrm>
              <a:off x="2930" y="5155"/>
              <a:ext cx="541" cy="489"/>
            </a:xfrm>
            <a:custGeom>
              <a:avLst/>
              <a:gdLst>
                <a:gd name="connsiteX0" fmla="*/ 269542 w 603616"/>
                <a:gd name="connsiteY0" fmla="*/ 220814 h 546579"/>
                <a:gd name="connsiteX1" fmla="*/ 270360 w 603616"/>
                <a:gd name="connsiteY1" fmla="*/ 226199 h 546579"/>
                <a:gd name="connsiteX2" fmla="*/ 270290 w 603616"/>
                <a:gd name="connsiteY2" fmla="*/ 226604 h 546579"/>
                <a:gd name="connsiteX3" fmla="*/ 269542 w 603616"/>
                <a:gd name="connsiteY3" fmla="*/ 220814 h 546579"/>
                <a:gd name="connsiteX4" fmla="*/ 258693 w 603616"/>
                <a:gd name="connsiteY4" fmla="*/ 25 h 546579"/>
                <a:gd name="connsiteX5" fmla="*/ 260750 w 603616"/>
                <a:gd name="connsiteY5" fmla="*/ 772 h 546579"/>
                <a:gd name="connsiteX6" fmla="*/ 262247 w 603616"/>
                <a:gd name="connsiteY6" fmla="*/ 40559 h 546579"/>
                <a:gd name="connsiteX7" fmla="*/ 233254 w 603616"/>
                <a:gd name="connsiteY7" fmla="*/ 74555 h 546579"/>
                <a:gd name="connsiteX8" fmla="*/ 208750 w 603616"/>
                <a:gd name="connsiteY8" fmla="*/ 113034 h 546579"/>
                <a:gd name="connsiteX9" fmla="*/ 223901 w 603616"/>
                <a:gd name="connsiteY9" fmla="*/ 203442 h 546579"/>
                <a:gd name="connsiteX10" fmla="*/ 219599 w 603616"/>
                <a:gd name="connsiteY10" fmla="*/ 243976 h 546579"/>
                <a:gd name="connsiteX11" fmla="*/ 228951 w 603616"/>
                <a:gd name="connsiteY11" fmla="*/ 266391 h 546579"/>
                <a:gd name="connsiteX12" fmla="*/ 237743 w 603616"/>
                <a:gd name="connsiteY12" fmla="*/ 288806 h 546579"/>
                <a:gd name="connsiteX13" fmla="*/ 277585 w 603616"/>
                <a:gd name="connsiteY13" fmla="*/ 309727 h 546579"/>
                <a:gd name="connsiteX14" fmla="*/ 286937 w 603616"/>
                <a:gd name="connsiteY14" fmla="*/ 323549 h 546579"/>
                <a:gd name="connsiteX15" fmla="*/ 303585 w 603616"/>
                <a:gd name="connsiteY15" fmla="*/ 303189 h 546579"/>
                <a:gd name="connsiteX16" fmla="*/ 323974 w 603616"/>
                <a:gd name="connsiteY16" fmla="*/ 271434 h 546579"/>
                <a:gd name="connsiteX17" fmla="*/ 336132 w 603616"/>
                <a:gd name="connsiteY17" fmla="*/ 247525 h 546579"/>
                <a:gd name="connsiteX18" fmla="*/ 322477 w 603616"/>
                <a:gd name="connsiteY18" fmla="*/ 193355 h 546579"/>
                <a:gd name="connsiteX19" fmla="*/ 293484 w 603616"/>
                <a:gd name="connsiteY19" fmla="*/ 193915 h 546579"/>
                <a:gd name="connsiteX20" fmla="*/ 284693 w 603616"/>
                <a:gd name="connsiteY20" fmla="*/ 260600 h 546579"/>
                <a:gd name="connsiteX21" fmla="*/ 272838 w 603616"/>
                <a:gd name="connsiteY21" fmla="*/ 242528 h 546579"/>
                <a:gd name="connsiteX22" fmla="*/ 270360 w 603616"/>
                <a:gd name="connsiteY22" fmla="*/ 226199 h 546579"/>
                <a:gd name="connsiteX23" fmla="*/ 272534 w 603616"/>
                <a:gd name="connsiteY23" fmla="*/ 213529 h 546579"/>
                <a:gd name="connsiteX24" fmla="*/ 257196 w 603616"/>
                <a:gd name="connsiteY24" fmla="*/ 216330 h 546579"/>
                <a:gd name="connsiteX25" fmla="*/ 289743 w 603616"/>
                <a:gd name="connsiteY25" fmla="*/ 184576 h 546579"/>
                <a:gd name="connsiteX26" fmla="*/ 316679 w 603616"/>
                <a:gd name="connsiteY26" fmla="*/ 183829 h 546579"/>
                <a:gd name="connsiteX27" fmla="*/ 307887 w 603616"/>
                <a:gd name="connsiteY27" fmla="*/ 162161 h 546579"/>
                <a:gd name="connsiteX28" fmla="*/ 264491 w 603616"/>
                <a:gd name="connsiteY28" fmla="*/ 148338 h 546579"/>
                <a:gd name="connsiteX29" fmla="*/ 235498 w 603616"/>
                <a:gd name="connsiteY29" fmla="*/ 162161 h 546579"/>
                <a:gd name="connsiteX30" fmla="*/ 268793 w 603616"/>
                <a:gd name="connsiteY30" fmla="*/ 140493 h 546579"/>
                <a:gd name="connsiteX31" fmla="*/ 312376 w 603616"/>
                <a:gd name="connsiteY31" fmla="*/ 155623 h 546579"/>
                <a:gd name="connsiteX32" fmla="*/ 307139 w 603616"/>
                <a:gd name="connsiteY32" fmla="*/ 129659 h 546579"/>
                <a:gd name="connsiteX33" fmla="*/ 322477 w 603616"/>
                <a:gd name="connsiteY33" fmla="*/ 137504 h 546579"/>
                <a:gd name="connsiteX34" fmla="*/ 323225 w 603616"/>
                <a:gd name="connsiteY34" fmla="*/ 167204 h 546579"/>
                <a:gd name="connsiteX35" fmla="*/ 346420 w 603616"/>
                <a:gd name="connsiteY35" fmla="*/ 267138 h 546579"/>
                <a:gd name="connsiteX36" fmla="*/ 368866 w 603616"/>
                <a:gd name="connsiteY36" fmla="*/ 249019 h 546579"/>
                <a:gd name="connsiteX37" fmla="*/ 398420 w 603616"/>
                <a:gd name="connsiteY37" fmla="*/ 253315 h 546579"/>
                <a:gd name="connsiteX38" fmla="*/ 423111 w 603616"/>
                <a:gd name="connsiteY38" fmla="*/ 227912 h 546579"/>
                <a:gd name="connsiteX39" fmla="*/ 447802 w 603616"/>
                <a:gd name="connsiteY39" fmla="*/ 203442 h 546579"/>
                <a:gd name="connsiteX40" fmla="*/ 453600 w 603616"/>
                <a:gd name="connsiteY40" fmla="*/ 154129 h 546579"/>
                <a:gd name="connsiteX41" fmla="*/ 478291 w 603616"/>
                <a:gd name="connsiteY41" fmla="*/ 136757 h 546579"/>
                <a:gd name="connsiteX42" fmla="*/ 487644 w 603616"/>
                <a:gd name="connsiteY42" fmla="*/ 110793 h 546579"/>
                <a:gd name="connsiteX43" fmla="*/ 464450 w 603616"/>
                <a:gd name="connsiteY43" fmla="*/ 161414 h 546579"/>
                <a:gd name="connsiteX44" fmla="*/ 464450 w 603616"/>
                <a:gd name="connsiteY44" fmla="*/ 178038 h 546579"/>
                <a:gd name="connsiteX45" fmla="*/ 476047 w 603616"/>
                <a:gd name="connsiteY45" fmla="*/ 162161 h 546579"/>
                <a:gd name="connsiteX46" fmla="*/ 511587 w 603616"/>
                <a:gd name="connsiteY46" fmla="*/ 164963 h 546579"/>
                <a:gd name="connsiteX47" fmla="*/ 590522 w 603616"/>
                <a:gd name="connsiteY47" fmla="*/ 121627 h 546579"/>
                <a:gd name="connsiteX48" fmla="*/ 562278 w 603616"/>
                <a:gd name="connsiteY48" fmla="*/ 130966 h 546579"/>
                <a:gd name="connsiteX49" fmla="*/ 525241 w 603616"/>
                <a:gd name="connsiteY49" fmla="*/ 165710 h 546579"/>
                <a:gd name="connsiteX50" fmla="*/ 575371 w 603616"/>
                <a:gd name="connsiteY50" fmla="*/ 216330 h 546579"/>
                <a:gd name="connsiteX51" fmla="*/ 603616 w 603616"/>
                <a:gd name="connsiteY51" fmla="*/ 193915 h 546579"/>
                <a:gd name="connsiteX52" fmla="*/ 578177 w 603616"/>
                <a:gd name="connsiteY52" fmla="*/ 222868 h 546579"/>
                <a:gd name="connsiteX53" fmla="*/ 549184 w 603616"/>
                <a:gd name="connsiteY53" fmla="*/ 218572 h 546579"/>
                <a:gd name="connsiteX54" fmla="*/ 516637 w 603616"/>
                <a:gd name="connsiteY54" fmla="*/ 174489 h 546579"/>
                <a:gd name="connsiteX55" fmla="*/ 482594 w 603616"/>
                <a:gd name="connsiteY55" fmla="*/ 173742 h 546579"/>
                <a:gd name="connsiteX56" fmla="*/ 464450 w 603616"/>
                <a:gd name="connsiteY56" fmla="*/ 200453 h 546579"/>
                <a:gd name="connsiteX57" fmla="*/ 449298 w 603616"/>
                <a:gd name="connsiteY57" fmla="*/ 230153 h 546579"/>
                <a:gd name="connsiteX58" fmla="*/ 474550 w 603616"/>
                <a:gd name="connsiteY58" fmla="*/ 248272 h 546579"/>
                <a:gd name="connsiteX59" fmla="*/ 506536 w 603616"/>
                <a:gd name="connsiteY59" fmla="*/ 245283 h 546579"/>
                <a:gd name="connsiteX60" fmla="*/ 527486 w 603616"/>
                <a:gd name="connsiteY60" fmla="*/ 292355 h 546579"/>
                <a:gd name="connsiteX61" fmla="*/ 504292 w 603616"/>
                <a:gd name="connsiteY61" fmla="*/ 256304 h 546579"/>
                <a:gd name="connsiteX62" fmla="*/ 467255 w 603616"/>
                <a:gd name="connsiteY62" fmla="*/ 258359 h 546579"/>
                <a:gd name="connsiteX63" fmla="*/ 456406 w 603616"/>
                <a:gd name="connsiteY63" fmla="*/ 290861 h 546579"/>
                <a:gd name="connsiteX64" fmla="*/ 426665 w 603616"/>
                <a:gd name="connsiteY64" fmla="*/ 319253 h 546579"/>
                <a:gd name="connsiteX65" fmla="*/ 433960 w 603616"/>
                <a:gd name="connsiteY65" fmla="*/ 298893 h 546579"/>
                <a:gd name="connsiteX66" fmla="*/ 455097 w 603616"/>
                <a:gd name="connsiteY66" fmla="*/ 254810 h 546579"/>
                <a:gd name="connsiteX67" fmla="*/ 436205 w 603616"/>
                <a:gd name="connsiteY67" fmla="*/ 240240 h 546579"/>
                <a:gd name="connsiteX68" fmla="*/ 407960 w 603616"/>
                <a:gd name="connsiteY68" fmla="*/ 267138 h 546579"/>
                <a:gd name="connsiteX69" fmla="*/ 369427 w 603616"/>
                <a:gd name="connsiteY69" fmla="*/ 269940 h 546579"/>
                <a:gd name="connsiteX70" fmla="*/ 340621 w 603616"/>
                <a:gd name="connsiteY70" fmla="*/ 298146 h 546579"/>
                <a:gd name="connsiteX71" fmla="*/ 327528 w 603616"/>
                <a:gd name="connsiteY71" fmla="*/ 341668 h 546579"/>
                <a:gd name="connsiteX72" fmla="*/ 343427 w 603616"/>
                <a:gd name="connsiteY72" fmla="*/ 395838 h 546579"/>
                <a:gd name="connsiteX73" fmla="*/ 357269 w 603616"/>
                <a:gd name="connsiteY73" fmla="*/ 408913 h 546579"/>
                <a:gd name="connsiteX74" fmla="*/ 401413 w 603616"/>
                <a:gd name="connsiteY74" fmla="*/ 407419 h 546579"/>
                <a:gd name="connsiteX75" fmla="*/ 431154 w 603616"/>
                <a:gd name="connsiteY75" fmla="*/ 387806 h 546579"/>
                <a:gd name="connsiteX76" fmla="*/ 466694 w 603616"/>
                <a:gd name="connsiteY76" fmla="*/ 384257 h 546579"/>
                <a:gd name="connsiteX77" fmla="*/ 510838 w 603616"/>
                <a:gd name="connsiteY77" fmla="*/ 337932 h 546579"/>
                <a:gd name="connsiteX78" fmla="*/ 478104 w 603616"/>
                <a:gd name="connsiteY78" fmla="*/ 385004 h 546579"/>
                <a:gd name="connsiteX79" fmla="*/ 512335 w 603616"/>
                <a:gd name="connsiteY79" fmla="*/ 391542 h 546579"/>
                <a:gd name="connsiteX80" fmla="*/ 529544 w 603616"/>
                <a:gd name="connsiteY80" fmla="*/ 422549 h 546579"/>
                <a:gd name="connsiteX81" fmla="*/ 498493 w 603616"/>
                <a:gd name="connsiteY81" fmla="*/ 396585 h 546579"/>
                <a:gd name="connsiteX82" fmla="*/ 426104 w 603616"/>
                <a:gd name="connsiteY82" fmla="*/ 408166 h 546579"/>
                <a:gd name="connsiteX83" fmla="*/ 449298 w 603616"/>
                <a:gd name="connsiteY83" fmla="*/ 410968 h 546579"/>
                <a:gd name="connsiteX84" fmla="*/ 476047 w 603616"/>
                <a:gd name="connsiteY84" fmla="*/ 436372 h 546579"/>
                <a:gd name="connsiteX85" fmla="*/ 481097 w 603616"/>
                <a:gd name="connsiteY85" fmla="*/ 480455 h 546579"/>
                <a:gd name="connsiteX86" fmla="*/ 468003 w 603616"/>
                <a:gd name="connsiteY86" fmla="*/ 446459 h 546579"/>
                <a:gd name="connsiteX87" fmla="*/ 438262 w 603616"/>
                <a:gd name="connsiteY87" fmla="*/ 419747 h 546579"/>
                <a:gd name="connsiteX88" fmla="*/ 355772 w 603616"/>
                <a:gd name="connsiteY88" fmla="*/ 435625 h 546579"/>
                <a:gd name="connsiteX89" fmla="*/ 339125 w 603616"/>
                <a:gd name="connsiteY89" fmla="*/ 484751 h 546579"/>
                <a:gd name="connsiteX90" fmla="*/ 322477 w 603616"/>
                <a:gd name="connsiteY90" fmla="*/ 510155 h 546579"/>
                <a:gd name="connsiteX91" fmla="*/ 324535 w 603616"/>
                <a:gd name="connsiteY91" fmla="*/ 532570 h 546579"/>
                <a:gd name="connsiteX92" fmla="*/ 321916 w 603616"/>
                <a:gd name="connsiteY92" fmla="*/ 546579 h 546579"/>
                <a:gd name="connsiteX93" fmla="*/ 246534 w 603616"/>
                <a:gd name="connsiteY93" fmla="*/ 546579 h 546579"/>
                <a:gd name="connsiteX94" fmla="*/ 250649 w 603616"/>
                <a:gd name="connsiteY94" fmla="*/ 544898 h 546579"/>
                <a:gd name="connsiteX95" fmla="*/ 271786 w 603616"/>
                <a:gd name="connsiteY95" fmla="*/ 508100 h 546579"/>
                <a:gd name="connsiteX96" fmla="*/ 271038 w 603616"/>
                <a:gd name="connsiteY96" fmla="*/ 481202 h 546579"/>
                <a:gd name="connsiteX97" fmla="*/ 283945 w 603616"/>
                <a:gd name="connsiteY97" fmla="*/ 446459 h 546579"/>
                <a:gd name="connsiteX98" fmla="*/ 294981 w 603616"/>
                <a:gd name="connsiteY98" fmla="*/ 426285 h 546579"/>
                <a:gd name="connsiteX99" fmla="*/ 274592 w 603616"/>
                <a:gd name="connsiteY99" fmla="*/ 361842 h 546579"/>
                <a:gd name="connsiteX100" fmla="*/ 236995 w 603616"/>
                <a:gd name="connsiteY100" fmla="*/ 333636 h 546579"/>
                <a:gd name="connsiteX101" fmla="*/ 200707 w 603616"/>
                <a:gd name="connsiteY101" fmla="*/ 352502 h 546579"/>
                <a:gd name="connsiteX102" fmla="*/ 165167 w 603616"/>
                <a:gd name="connsiteY102" fmla="*/ 371181 h 546579"/>
                <a:gd name="connsiteX103" fmla="*/ 155066 w 603616"/>
                <a:gd name="connsiteY103" fmla="*/ 424043 h 546579"/>
                <a:gd name="connsiteX104" fmla="*/ 165915 w 603616"/>
                <a:gd name="connsiteY104" fmla="*/ 357545 h 546579"/>
                <a:gd name="connsiteX105" fmla="*/ 135425 w 603616"/>
                <a:gd name="connsiteY105" fmla="*/ 346711 h 546579"/>
                <a:gd name="connsiteX106" fmla="*/ 92778 w 603616"/>
                <a:gd name="connsiteY106" fmla="*/ 391542 h 546579"/>
                <a:gd name="connsiteX107" fmla="*/ 90533 w 603616"/>
                <a:gd name="connsiteY107" fmla="*/ 429087 h 546579"/>
                <a:gd name="connsiteX108" fmla="*/ 83986 w 603616"/>
                <a:gd name="connsiteY108" fmla="*/ 388553 h 546579"/>
                <a:gd name="connsiteX109" fmla="*/ 99324 w 603616"/>
                <a:gd name="connsiteY109" fmla="*/ 370621 h 546579"/>
                <a:gd name="connsiteX110" fmla="*/ 54432 w 603616"/>
                <a:gd name="connsiteY110" fmla="*/ 366138 h 546579"/>
                <a:gd name="connsiteX111" fmla="*/ 124015 w 603616"/>
                <a:gd name="connsiteY111" fmla="*/ 340174 h 546579"/>
                <a:gd name="connsiteX112" fmla="*/ 52187 w 603616"/>
                <a:gd name="connsiteY112" fmla="*/ 240987 h 546579"/>
                <a:gd name="connsiteX113" fmla="*/ 0 w 603616"/>
                <a:gd name="connsiteY113" fmla="*/ 247525 h 546579"/>
                <a:gd name="connsiteX114" fmla="*/ 54993 w 603616"/>
                <a:gd name="connsiteY114" fmla="*/ 235944 h 546579"/>
                <a:gd name="connsiteX115" fmla="*/ 63785 w 603616"/>
                <a:gd name="connsiteY115" fmla="*/ 169446 h 546579"/>
                <a:gd name="connsiteX116" fmla="*/ 61540 w 603616"/>
                <a:gd name="connsiteY116" fmla="*/ 214276 h 546579"/>
                <a:gd name="connsiteX117" fmla="*/ 83425 w 603616"/>
                <a:gd name="connsiteY117" fmla="*/ 274983 h 546579"/>
                <a:gd name="connsiteX118" fmla="*/ 82677 w 603616"/>
                <a:gd name="connsiteY118" fmla="*/ 238932 h 546579"/>
                <a:gd name="connsiteX119" fmla="*/ 117281 w 603616"/>
                <a:gd name="connsiteY119" fmla="*/ 208485 h 546579"/>
                <a:gd name="connsiteX120" fmla="*/ 92029 w 603616"/>
                <a:gd name="connsiteY120" fmla="*/ 240987 h 546579"/>
                <a:gd name="connsiteX121" fmla="*/ 97828 w 603616"/>
                <a:gd name="connsiteY121" fmla="*/ 280027 h 546579"/>
                <a:gd name="connsiteX122" fmla="*/ 126073 w 603616"/>
                <a:gd name="connsiteY122" fmla="*/ 318506 h 546579"/>
                <a:gd name="connsiteX123" fmla="*/ 105871 w 603616"/>
                <a:gd name="connsiteY123" fmla="*/ 287312 h 546579"/>
                <a:gd name="connsiteX124" fmla="*/ 104375 w 603616"/>
                <a:gd name="connsiteY124" fmla="*/ 260600 h 546579"/>
                <a:gd name="connsiteX125" fmla="*/ 143469 w 603616"/>
                <a:gd name="connsiteY125" fmla="*/ 327845 h 546579"/>
                <a:gd name="connsiteX126" fmla="*/ 228951 w 603616"/>
                <a:gd name="connsiteY126" fmla="*/ 315517 h 546579"/>
                <a:gd name="connsiteX127" fmla="*/ 207253 w 603616"/>
                <a:gd name="connsiteY127" fmla="*/ 273676 h 546579"/>
                <a:gd name="connsiteX128" fmla="*/ 185555 w 603616"/>
                <a:gd name="connsiteY128" fmla="*/ 262095 h 546579"/>
                <a:gd name="connsiteX129" fmla="*/ 173210 w 603616"/>
                <a:gd name="connsiteY129" fmla="*/ 243976 h 546579"/>
                <a:gd name="connsiteX130" fmla="*/ 201455 w 603616"/>
                <a:gd name="connsiteY130" fmla="*/ 260600 h 546579"/>
                <a:gd name="connsiteX131" fmla="*/ 178260 w 603616"/>
                <a:gd name="connsiteY131" fmla="*/ 206244 h 546579"/>
                <a:gd name="connsiteX132" fmla="*/ 144217 w 603616"/>
                <a:gd name="connsiteY132" fmla="*/ 186817 h 546579"/>
                <a:gd name="connsiteX133" fmla="*/ 108677 w 603616"/>
                <a:gd name="connsiteY133" fmla="*/ 178785 h 546579"/>
                <a:gd name="connsiteX134" fmla="*/ 144965 w 603616"/>
                <a:gd name="connsiteY134" fmla="*/ 176544 h 546579"/>
                <a:gd name="connsiteX135" fmla="*/ 180505 w 603616"/>
                <a:gd name="connsiteY135" fmla="*/ 196904 h 546579"/>
                <a:gd name="connsiteX136" fmla="*/ 173958 w 603616"/>
                <a:gd name="connsiteY136" fmla="*/ 154129 h 546579"/>
                <a:gd name="connsiteX137" fmla="*/ 186304 w 603616"/>
                <a:gd name="connsiteY137" fmla="*/ 123868 h 546579"/>
                <a:gd name="connsiteX138" fmla="*/ 181814 w 603616"/>
                <a:gd name="connsiteY138" fmla="*/ 154876 h 546579"/>
                <a:gd name="connsiteX139" fmla="*/ 191354 w 603616"/>
                <a:gd name="connsiteY139" fmla="*/ 172248 h 546579"/>
                <a:gd name="connsiteX140" fmla="*/ 189109 w 603616"/>
                <a:gd name="connsiteY140" fmla="*/ 196904 h 546579"/>
                <a:gd name="connsiteX141" fmla="*/ 196404 w 603616"/>
                <a:gd name="connsiteY141" fmla="*/ 207738 h 546579"/>
                <a:gd name="connsiteX142" fmla="*/ 200707 w 603616"/>
                <a:gd name="connsiteY142" fmla="*/ 227912 h 546579"/>
                <a:gd name="connsiteX143" fmla="*/ 193412 w 603616"/>
                <a:gd name="connsiteY143" fmla="*/ 116583 h 546579"/>
                <a:gd name="connsiteX144" fmla="*/ 199958 w 603616"/>
                <a:gd name="connsiteY144" fmla="*/ 76049 h 546579"/>
                <a:gd name="connsiteX145" fmla="*/ 189858 w 603616"/>
                <a:gd name="connsiteY145" fmla="*/ 50085 h 546579"/>
                <a:gd name="connsiteX146" fmla="*/ 204261 w 603616"/>
                <a:gd name="connsiteY146" fmla="*/ 92674 h 546579"/>
                <a:gd name="connsiteX147" fmla="*/ 258693 w 603616"/>
                <a:gd name="connsiteY147" fmla="*/ 25 h 54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3616" h="546579">
                  <a:moveTo>
                    <a:pt x="269542" y="220814"/>
                  </a:moveTo>
                  <a:lnTo>
                    <a:pt x="270360" y="226199"/>
                  </a:lnTo>
                  <a:lnTo>
                    <a:pt x="270290" y="226604"/>
                  </a:lnTo>
                  <a:cubicBezTo>
                    <a:pt x="269916" y="224736"/>
                    <a:pt x="271225" y="221374"/>
                    <a:pt x="269542" y="220814"/>
                  </a:cubicBezTo>
                  <a:close/>
                  <a:moveTo>
                    <a:pt x="258693" y="25"/>
                  </a:moveTo>
                  <a:cubicBezTo>
                    <a:pt x="259815" y="-162"/>
                    <a:pt x="260002" y="772"/>
                    <a:pt x="260750" y="772"/>
                  </a:cubicBezTo>
                  <a:cubicBezTo>
                    <a:pt x="262434" y="11233"/>
                    <a:pt x="262247" y="26736"/>
                    <a:pt x="262247" y="40559"/>
                  </a:cubicBezTo>
                  <a:cubicBezTo>
                    <a:pt x="253829" y="51767"/>
                    <a:pt x="242980" y="62040"/>
                    <a:pt x="233254" y="74555"/>
                  </a:cubicBezTo>
                  <a:cubicBezTo>
                    <a:pt x="225210" y="85202"/>
                    <a:pt x="211930" y="98651"/>
                    <a:pt x="208750" y="113034"/>
                  </a:cubicBezTo>
                  <a:cubicBezTo>
                    <a:pt x="202016" y="142734"/>
                    <a:pt x="223527" y="174115"/>
                    <a:pt x="223901" y="203442"/>
                  </a:cubicBezTo>
                  <a:cubicBezTo>
                    <a:pt x="224088" y="216330"/>
                    <a:pt x="218102" y="232208"/>
                    <a:pt x="219599" y="243976"/>
                  </a:cubicBezTo>
                  <a:cubicBezTo>
                    <a:pt x="220347" y="249766"/>
                    <a:pt x="225959" y="258359"/>
                    <a:pt x="228951" y="266391"/>
                  </a:cubicBezTo>
                  <a:cubicBezTo>
                    <a:pt x="231757" y="274049"/>
                    <a:pt x="234376" y="284510"/>
                    <a:pt x="237743" y="288806"/>
                  </a:cubicBezTo>
                  <a:cubicBezTo>
                    <a:pt x="245412" y="298893"/>
                    <a:pt x="266736" y="300013"/>
                    <a:pt x="277585" y="309727"/>
                  </a:cubicBezTo>
                  <a:cubicBezTo>
                    <a:pt x="278333" y="310661"/>
                    <a:pt x="283009" y="323362"/>
                    <a:pt x="286937" y="323549"/>
                  </a:cubicBezTo>
                  <a:cubicBezTo>
                    <a:pt x="288808" y="323549"/>
                    <a:pt x="300031" y="307672"/>
                    <a:pt x="303585" y="303189"/>
                  </a:cubicBezTo>
                  <a:cubicBezTo>
                    <a:pt x="313686" y="290674"/>
                    <a:pt x="317053" y="284883"/>
                    <a:pt x="323974" y="271434"/>
                  </a:cubicBezTo>
                  <a:cubicBezTo>
                    <a:pt x="328276" y="262655"/>
                    <a:pt x="335384" y="258546"/>
                    <a:pt x="336132" y="247525"/>
                  </a:cubicBezTo>
                  <a:cubicBezTo>
                    <a:pt x="337441" y="227538"/>
                    <a:pt x="328089" y="211287"/>
                    <a:pt x="322477" y="193355"/>
                  </a:cubicBezTo>
                  <a:cubicBezTo>
                    <a:pt x="315930" y="194102"/>
                    <a:pt x="303585" y="192421"/>
                    <a:pt x="293484" y="193915"/>
                  </a:cubicBezTo>
                  <a:cubicBezTo>
                    <a:pt x="271786" y="207178"/>
                    <a:pt x="284319" y="243602"/>
                    <a:pt x="284693" y="260600"/>
                  </a:cubicBezTo>
                  <a:cubicBezTo>
                    <a:pt x="281513" y="254530"/>
                    <a:pt x="276463" y="248832"/>
                    <a:pt x="272838" y="242528"/>
                  </a:cubicBezTo>
                  <a:lnTo>
                    <a:pt x="270360" y="226199"/>
                  </a:lnTo>
                  <a:lnTo>
                    <a:pt x="272534" y="213529"/>
                  </a:lnTo>
                  <a:cubicBezTo>
                    <a:pt x="266362" y="213155"/>
                    <a:pt x="262247" y="218198"/>
                    <a:pt x="257196" y="216330"/>
                  </a:cubicBezTo>
                  <a:cubicBezTo>
                    <a:pt x="269916" y="207738"/>
                    <a:pt x="283758" y="199893"/>
                    <a:pt x="289743" y="184576"/>
                  </a:cubicBezTo>
                  <a:cubicBezTo>
                    <a:pt x="299096" y="186817"/>
                    <a:pt x="307700" y="185323"/>
                    <a:pt x="316679" y="183829"/>
                  </a:cubicBezTo>
                  <a:cubicBezTo>
                    <a:pt x="313873" y="176544"/>
                    <a:pt x="310319" y="169819"/>
                    <a:pt x="307887" y="162161"/>
                  </a:cubicBezTo>
                  <a:cubicBezTo>
                    <a:pt x="294981" y="156183"/>
                    <a:pt x="276650" y="155249"/>
                    <a:pt x="264491" y="148338"/>
                  </a:cubicBezTo>
                  <a:cubicBezTo>
                    <a:pt x="254764" y="152448"/>
                    <a:pt x="245786" y="161040"/>
                    <a:pt x="235498" y="162161"/>
                  </a:cubicBezTo>
                  <a:cubicBezTo>
                    <a:pt x="246160" y="156931"/>
                    <a:pt x="256635" y="140866"/>
                    <a:pt x="268793" y="140493"/>
                  </a:cubicBezTo>
                  <a:cubicBezTo>
                    <a:pt x="283196" y="139932"/>
                    <a:pt x="294419" y="157117"/>
                    <a:pt x="312376" y="155623"/>
                  </a:cubicBezTo>
                  <a:cubicBezTo>
                    <a:pt x="321542" y="144602"/>
                    <a:pt x="309384" y="136944"/>
                    <a:pt x="307139" y="129659"/>
                  </a:cubicBezTo>
                  <a:cubicBezTo>
                    <a:pt x="311628" y="130219"/>
                    <a:pt x="317801" y="134702"/>
                    <a:pt x="322477" y="137504"/>
                  </a:cubicBezTo>
                  <a:cubicBezTo>
                    <a:pt x="323600" y="147217"/>
                    <a:pt x="322103" y="158051"/>
                    <a:pt x="323225" y="167204"/>
                  </a:cubicBezTo>
                  <a:cubicBezTo>
                    <a:pt x="327154" y="202881"/>
                    <a:pt x="358952" y="225670"/>
                    <a:pt x="346420" y="267138"/>
                  </a:cubicBezTo>
                  <a:cubicBezTo>
                    <a:pt x="354276" y="264523"/>
                    <a:pt x="361384" y="254623"/>
                    <a:pt x="368866" y="249019"/>
                  </a:cubicBezTo>
                  <a:cubicBezTo>
                    <a:pt x="379902" y="249766"/>
                    <a:pt x="389255" y="255183"/>
                    <a:pt x="398420" y="253315"/>
                  </a:cubicBezTo>
                  <a:cubicBezTo>
                    <a:pt x="408334" y="251261"/>
                    <a:pt x="416190" y="234449"/>
                    <a:pt x="423111" y="227912"/>
                  </a:cubicBezTo>
                  <a:cubicBezTo>
                    <a:pt x="428723" y="222868"/>
                    <a:pt x="444996" y="211474"/>
                    <a:pt x="447802" y="203442"/>
                  </a:cubicBezTo>
                  <a:cubicBezTo>
                    <a:pt x="452104" y="190740"/>
                    <a:pt x="448924" y="163842"/>
                    <a:pt x="453600" y="154129"/>
                  </a:cubicBezTo>
                  <a:cubicBezTo>
                    <a:pt x="457342" y="146283"/>
                    <a:pt x="473241" y="144042"/>
                    <a:pt x="478291" y="136757"/>
                  </a:cubicBezTo>
                  <a:cubicBezTo>
                    <a:pt x="484651" y="127604"/>
                    <a:pt x="480536" y="117891"/>
                    <a:pt x="487644" y="110793"/>
                  </a:cubicBezTo>
                  <a:cubicBezTo>
                    <a:pt x="491385" y="136383"/>
                    <a:pt x="476795" y="149646"/>
                    <a:pt x="464450" y="161414"/>
                  </a:cubicBezTo>
                  <a:cubicBezTo>
                    <a:pt x="463140" y="166644"/>
                    <a:pt x="463888" y="172621"/>
                    <a:pt x="464450" y="178038"/>
                  </a:cubicBezTo>
                  <a:cubicBezTo>
                    <a:pt x="470622" y="177851"/>
                    <a:pt x="471557" y="166457"/>
                    <a:pt x="476047" y="162161"/>
                  </a:cubicBezTo>
                  <a:cubicBezTo>
                    <a:pt x="488018" y="164589"/>
                    <a:pt x="499241" y="164963"/>
                    <a:pt x="511587" y="164963"/>
                  </a:cubicBezTo>
                  <a:cubicBezTo>
                    <a:pt x="537400" y="150766"/>
                    <a:pt x="549371" y="118451"/>
                    <a:pt x="590522" y="121627"/>
                  </a:cubicBezTo>
                  <a:cubicBezTo>
                    <a:pt x="583040" y="129472"/>
                    <a:pt x="571069" y="127417"/>
                    <a:pt x="562278" y="130966"/>
                  </a:cubicBezTo>
                  <a:cubicBezTo>
                    <a:pt x="546565" y="137691"/>
                    <a:pt x="539270" y="157865"/>
                    <a:pt x="525241" y="165710"/>
                  </a:cubicBezTo>
                  <a:cubicBezTo>
                    <a:pt x="540392" y="178412"/>
                    <a:pt x="549558" y="218012"/>
                    <a:pt x="575371" y="216330"/>
                  </a:cubicBezTo>
                  <a:cubicBezTo>
                    <a:pt x="588652" y="215583"/>
                    <a:pt x="595199" y="201761"/>
                    <a:pt x="603616" y="193915"/>
                  </a:cubicBezTo>
                  <a:cubicBezTo>
                    <a:pt x="600436" y="203442"/>
                    <a:pt x="591271" y="220814"/>
                    <a:pt x="578177" y="222868"/>
                  </a:cubicBezTo>
                  <a:cubicBezTo>
                    <a:pt x="572191" y="223802"/>
                    <a:pt x="555544" y="222308"/>
                    <a:pt x="549184" y="218572"/>
                  </a:cubicBezTo>
                  <a:cubicBezTo>
                    <a:pt x="537213" y="211661"/>
                    <a:pt x="534033" y="176544"/>
                    <a:pt x="516637" y="174489"/>
                  </a:cubicBezTo>
                  <a:cubicBezTo>
                    <a:pt x="506910" y="174115"/>
                    <a:pt x="494004" y="176170"/>
                    <a:pt x="482594" y="173742"/>
                  </a:cubicBezTo>
                  <a:cubicBezTo>
                    <a:pt x="477356" y="183455"/>
                    <a:pt x="471370" y="190180"/>
                    <a:pt x="464450" y="200453"/>
                  </a:cubicBezTo>
                  <a:cubicBezTo>
                    <a:pt x="459960" y="207364"/>
                    <a:pt x="446867" y="219880"/>
                    <a:pt x="449298" y="230153"/>
                  </a:cubicBezTo>
                  <a:cubicBezTo>
                    <a:pt x="450608" y="236504"/>
                    <a:pt x="465759" y="246030"/>
                    <a:pt x="474550" y="248272"/>
                  </a:cubicBezTo>
                  <a:cubicBezTo>
                    <a:pt x="485399" y="250887"/>
                    <a:pt x="496996" y="246778"/>
                    <a:pt x="506536" y="245283"/>
                  </a:cubicBezTo>
                  <a:cubicBezTo>
                    <a:pt x="514953" y="259106"/>
                    <a:pt x="531788" y="268446"/>
                    <a:pt x="527486" y="292355"/>
                  </a:cubicBezTo>
                  <a:cubicBezTo>
                    <a:pt x="521313" y="280587"/>
                    <a:pt x="519069" y="260974"/>
                    <a:pt x="504292" y="256304"/>
                  </a:cubicBezTo>
                  <a:cubicBezTo>
                    <a:pt x="493443" y="252755"/>
                    <a:pt x="481845" y="260787"/>
                    <a:pt x="467255" y="258359"/>
                  </a:cubicBezTo>
                  <a:cubicBezTo>
                    <a:pt x="461457" y="266951"/>
                    <a:pt x="458090" y="277972"/>
                    <a:pt x="456406" y="290861"/>
                  </a:cubicBezTo>
                  <a:cubicBezTo>
                    <a:pt x="442003" y="295344"/>
                    <a:pt x="433773" y="309727"/>
                    <a:pt x="426665" y="319253"/>
                  </a:cubicBezTo>
                  <a:cubicBezTo>
                    <a:pt x="428348" y="311595"/>
                    <a:pt x="431902" y="305991"/>
                    <a:pt x="433960" y="298893"/>
                  </a:cubicBezTo>
                  <a:cubicBezTo>
                    <a:pt x="452291" y="295344"/>
                    <a:pt x="450234" y="271621"/>
                    <a:pt x="455097" y="254810"/>
                  </a:cubicBezTo>
                  <a:cubicBezTo>
                    <a:pt x="451356" y="247338"/>
                    <a:pt x="443126" y="244536"/>
                    <a:pt x="436205" y="240240"/>
                  </a:cubicBezTo>
                  <a:cubicBezTo>
                    <a:pt x="423485" y="245283"/>
                    <a:pt x="419557" y="262281"/>
                    <a:pt x="407960" y="267138"/>
                  </a:cubicBezTo>
                  <a:cubicBezTo>
                    <a:pt x="396176" y="271995"/>
                    <a:pt x="384204" y="266951"/>
                    <a:pt x="369427" y="269940"/>
                  </a:cubicBezTo>
                  <a:cubicBezTo>
                    <a:pt x="361197" y="271621"/>
                    <a:pt x="344736" y="289927"/>
                    <a:pt x="340621" y="298146"/>
                  </a:cubicBezTo>
                  <a:cubicBezTo>
                    <a:pt x="335945" y="307112"/>
                    <a:pt x="327528" y="330461"/>
                    <a:pt x="327528" y="341668"/>
                  </a:cubicBezTo>
                  <a:cubicBezTo>
                    <a:pt x="327528" y="360347"/>
                    <a:pt x="343801" y="376038"/>
                    <a:pt x="343427" y="395838"/>
                  </a:cubicBezTo>
                  <a:cubicBezTo>
                    <a:pt x="351096" y="397145"/>
                    <a:pt x="354837" y="402376"/>
                    <a:pt x="357269" y="408913"/>
                  </a:cubicBezTo>
                  <a:cubicBezTo>
                    <a:pt x="372794" y="408913"/>
                    <a:pt x="388132" y="411902"/>
                    <a:pt x="401413" y="407419"/>
                  </a:cubicBezTo>
                  <a:cubicBezTo>
                    <a:pt x="413571" y="403496"/>
                    <a:pt x="421241" y="390421"/>
                    <a:pt x="431154" y="387806"/>
                  </a:cubicBezTo>
                  <a:cubicBezTo>
                    <a:pt x="443500" y="384817"/>
                    <a:pt x="457529" y="389113"/>
                    <a:pt x="466694" y="384257"/>
                  </a:cubicBezTo>
                  <a:cubicBezTo>
                    <a:pt x="486335" y="373983"/>
                    <a:pt x="499428" y="356425"/>
                    <a:pt x="510838" y="337932"/>
                  </a:cubicBezTo>
                  <a:cubicBezTo>
                    <a:pt x="511400" y="362215"/>
                    <a:pt x="492507" y="373236"/>
                    <a:pt x="478104" y="385004"/>
                  </a:cubicBezTo>
                  <a:cubicBezTo>
                    <a:pt x="489889" y="386872"/>
                    <a:pt x="501299" y="388927"/>
                    <a:pt x="512335" y="391542"/>
                  </a:cubicBezTo>
                  <a:cubicBezTo>
                    <a:pt x="516637" y="403310"/>
                    <a:pt x="524867" y="411342"/>
                    <a:pt x="529544" y="422549"/>
                  </a:cubicBezTo>
                  <a:cubicBezTo>
                    <a:pt x="517572" y="418253"/>
                    <a:pt x="514579" y="399574"/>
                    <a:pt x="498493" y="396585"/>
                  </a:cubicBezTo>
                  <a:cubicBezTo>
                    <a:pt x="478852" y="393036"/>
                    <a:pt x="436766" y="393410"/>
                    <a:pt x="426104" y="408166"/>
                  </a:cubicBezTo>
                  <a:cubicBezTo>
                    <a:pt x="432651" y="410221"/>
                    <a:pt x="442752" y="408913"/>
                    <a:pt x="449298" y="410968"/>
                  </a:cubicBezTo>
                  <a:cubicBezTo>
                    <a:pt x="457154" y="420494"/>
                    <a:pt x="466694" y="428340"/>
                    <a:pt x="476047" y="436372"/>
                  </a:cubicBezTo>
                  <a:cubicBezTo>
                    <a:pt x="476047" y="451876"/>
                    <a:pt x="484277" y="468687"/>
                    <a:pt x="481097" y="480455"/>
                  </a:cubicBezTo>
                  <a:cubicBezTo>
                    <a:pt x="478665" y="469994"/>
                    <a:pt x="471183" y="458600"/>
                    <a:pt x="468003" y="446459"/>
                  </a:cubicBezTo>
                  <a:cubicBezTo>
                    <a:pt x="457342" y="438427"/>
                    <a:pt x="449111" y="427779"/>
                    <a:pt x="438262" y="419747"/>
                  </a:cubicBezTo>
                  <a:cubicBezTo>
                    <a:pt x="413384" y="426285"/>
                    <a:pt x="378219" y="424791"/>
                    <a:pt x="355772" y="435625"/>
                  </a:cubicBezTo>
                  <a:cubicBezTo>
                    <a:pt x="347168" y="448887"/>
                    <a:pt x="339125" y="463083"/>
                    <a:pt x="339125" y="484751"/>
                  </a:cubicBezTo>
                  <a:cubicBezTo>
                    <a:pt x="336506" y="494091"/>
                    <a:pt x="323974" y="499508"/>
                    <a:pt x="322477" y="510155"/>
                  </a:cubicBezTo>
                  <a:cubicBezTo>
                    <a:pt x="321542" y="517066"/>
                    <a:pt x="325096" y="524725"/>
                    <a:pt x="324535" y="532570"/>
                  </a:cubicBezTo>
                  <a:cubicBezTo>
                    <a:pt x="324348" y="537426"/>
                    <a:pt x="323038" y="542096"/>
                    <a:pt x="321916" y="546579"/>
                  </a:cubicBezTo>
                  <a:lnTo>
                    <a:pt x="246534" y="546579"/>
                  </a:lnTo>
                  <a:cubicBezTo>
                    <a:pt x="248031" y="546206"/>
                    <a:pt x="249527" y="545645"/>
                    <a:pt x="250649" y="544898"/>
                  </a:cubicBezTo>
                  <a:cubicBezTo>
                    <a:pt x="258506" y="540041"/>
                    <a:pt x="269729" y="520615"/>
                    <a:pt x="271786" y="508100"/>
                  </a:cubicBezTo>
                  <a:cubicBezTo>
                    <a:pt x="273096" y="499134"/>
                    <a:pt x="270290" y="489608"/>
                    <a:pt x="271038" y="481202"/>
                  </a:cubicBezTo>
                  <a:cubicBezTo>
                    <a:pt x="272160" y="469621"/>
                    <a:pt x="280391" y="455611"/>
                    <a:pt x="283945" y="446459"/>
                  </a:cubicBezTo>
                  <a:cubicBezTo>
                    <a:pt x="286937" y="439547"/>
                    <a:pt x="294419" y="433196"/>
                    <a:pt x="294981" y="426285"/>
                  </a:cubicBezTo>
                  <a:cubicBezTo>
                    <a:pt x="296290" y="404430"/>
                    <a:pt x="283009" y="375291"/>
                    <a:pt x="274592" y="361842"/>
                  </a:cubicBezTo>
                  <a:cubicBezTo>
                    <a:pt x="267110" y="349887"/>
                    <a:pt x="249153" y="332889"/>
                    <a:pt x="236995" y="333636"/>
                  </a:cubicBezTo>
                  <a:cubicBezTo>
                    <a:pt x="225771" y="334383"/>
                    <a:pt x="212304" y="346711"/>
                    <a:pt x="200707" y="352502"/>
                  </a:cubicBezTo>
                  <a:cubicBezTo>
                    <a:pt x="189483" y="357919"/>
                    <a:pt x="173771" y="362776"/>
                    <a:pt x="165167" y="371181"/>
                  </a:cubicBezTo>
                  <a:cubicBezTo>
                    <a:pt x="152821" y="383510"/>
                    <a:pt x="154879" y="402562"/>
                    <a:pt x="155066" y="424043"/>
                  </a:cubicBezTo>
                  <a:cubicBezTo>
                    <a:pt x="147023" y="400134"/>
                    <a:pt x="152634" y="371928"/>
                    <a:pt x="165915" y="357545"/>
                  </a:cubicBezTo>
                  <a:cubicBezTo>
                    <a:pt x="156188" y="353436"/>
                    <a:pt x="146274" y="349700"/>
                    <a:pt x="135425" y="346711"/>
                  </a:cubicBezTo>
                  <a:cubicBezTo>
                    <a:pt x="113353" y="353623"/>
                    <a:pt x="110173" y="379587"/>
                    <a:pt x="92778" y="391542"/>
                  </a:cubicBezTo>
                  <a:cubicBezTo>
                    <a:pt x="92778" y="402376"/>
                    <a:pt x="94648" y="417879"/>
                    <a:pt x="90533" y="429087"/>
                  </a:cubicBezTo>
                  <a:cubicBezTo>
                    <a:pt x="94087" y="413023"/>
                    <a:pt x="81368" y="400321"/>
                    <a:pt x="83986" y="388553"/>
                  </a:cubicBezTo>
                  <a:cubicBezTo>
                    <a:pt x="85857" y="380521"/>
                    <a:pt x="98763" y="381081"/>
                    <a:pt x="99324" y="370621"/>
                  </a:cubicBezTo>
                  <a:cubicBezTo>
                    <a:pt x="84547" y="362962"/>
                    <a:pt x="67713" y="376598"/>
                    <a:pt x="54432" y="366138"/>
                  </a:cubicBezTo>
                  <a:cubicBezTo>
                    <a:pt x="82864" y="361655"/>
                    <a:pt x="111483" y="361095"/>
                    <a:pt x="124015" y="340174"/>
                  </a:cubicBezTo>
                  <a:cubicBezTo>
                    <a:pt x="94274" y="312902"/>
                    <a:pt x="74634" y="275544"/>
                    <a:pt x="52187" y="240987"/>
                  </a:cubicBezTo>
                  <a:cubicBezTo>
                    <a:pt x="31799" y="233142"/>
                    <a:pt x="18892" y="248272"/>
                    <a:pt x="0" y="247525"/>
                  </a:cubicBezTo>
                  <a:cubicBezTo>
                    <a:pt x="13468" y="237438"/>
                    <a:pt x="37036" y="224549"/>
                    <a:pt x="54993" y="235944"/>
                  </a:cubicBezTo>
                  <a:cubicBezTo>
                    <a:pt x="52562" y="212408"/>
                    <a:pt x="58734" y="191114"/>
                    <a:pt x="63785" y="169446"/>
                  </a:cubicBezTo>
                  <a:cubicBezTo>
                    <a:pt x="72015" y="184949"/>
                    <a:pt x="62475" y="200827"/>
                    <a:pt x="61540" y="214276"/>
                  </a:cubicBezTo>
                  <a:cubicBezTo>
                    <a:pt x="60044" y="242108"/>
                    <a:pt x="73324" y="253876"/>
                    <a:pt x="83425" y="274983"/>
                  </a:cubicBezTo>
                  <a:cubicBezTo>
                    <a:pt x="88288" y="263776"/>
                    <a:pt x="81180" y="251261"/>
                    <a:pt x="82677" y="238932"/>
                  </a:cubicBezTo>
                  <a:cubicBezTo>
                    <a:pt x="84547" y="223242"/>
                    <a:pt x="109238" y="219506"/>
                    <a:pt x="117281" y="208485"/>
                  </a:cubicBezTo>
                  <a:cubicBezTo>
                    <a:pt x="113727" y="222681"/>
                    <a:pt x="94461" y="227912"/>
                    <a:pt x="92029" y="240987"/>
                  </a:cubicBezTo>
                  <a:cubicBezTo>
                    <a:pt x="90346" y="249766"/>
                    <a:pt x="94835" y="272929"/>
                    <a:pt x="97828" y="280027"/>
                  </a:cubicBezTo>
                  <a:cubicBezTo>
                    <a:pt x="104188" y="294783"/>
                    <a:pt x="119713" y="307298"/>
                    <a:pt x="126073" y="318506"/>
                  </a:cubicBezTo>
                  <a:cubicBezTo>
                    <a:pt x="124015" y="303376"/>
                    <a:pt x="111296" y="298893"/>
                    <a:pt x="105871" y="287312"/>
                  </a:cubicBezTo>
                  <a:cubicBezTo>
                    <a:pt x="105497" y="277225"/>
                    <a:pt x="102504" y="269379"/>
                    <a:pt x="104375" y="260600"/>
                  </a:cubicBezTo>
                  <a:cubicBezTo>
                    <a:pt x="111483" y="288993"/>
                    <a:pt x="132620" y="303376"/>
                    <a:pt x="143469" y="327845"/>
                  </a:cubicBezTo>
                  <a:cubicBezTo>
                    <a:pt x="172836" y="348766"/>
                    <a:pt x="199958" y="321868"/>
                    <a:pt x="228951" y="315517"/>
                  </a:cubicBezTo>
                  <a:cubicBezTo>
                    <a:pt x="220347" y="301134"/>
                    <a:pt x="219412" y="283389"/>
                    <a:pt x="207253" y="273676"/>
                  </a:cubicBezTo>
                  <a:cubicBezTo>
                    <a:pt x="200707" y="268446"/>
                    <a:pt x="190232" y="268072"/>
                    <a:pt x="185555" y="262095"/>
                  </a:cubicBezTo>
                  <a:cubicBezTo>
                    <a:pt x="180505" y="255744"/>
                    <a:pt x="180505" y="247338"/>
                    <a:pt x="173210" y="243976"/>
                  </a:cubicBezTo>
                  <a:cubicBezTo>
                    <a:pt x="188361" y="240800"/>
                    <a:pt x="186491" y="261161"/>
                    <a:pt x="201455" y="260600"/>
                  </a:cubicBezTo>
                  <a:cubicBezTo>
                    <a:pt x="191915" y="247151"/>
                    <a:pt x="187613" y="222308"/>
                    <a:pt x="178260" y="206244"/>
                  </a:cubicBezTo>
                  <a:cubicBezTo>
                    <a:pt x="161052" y="205683"/>
                    <a:pt x="152821" y="195970"/>
                    <a:pt x="144217" y="186817"/>
                  </a:cubicBezTo>
                  <a:cubicBezTo>
                    <a:pt x="131684" y="183829"/>
                    <a:pt x="115411" y="188125"/>
                    <a:pt x="108677" y="178785"/>
                  </a:cubicBezTo>
                  <a:cubicBezTo>
                    <a:pt x="121022" y="179159"/>
                    <a:pt x="134677" y="177478"/>
                    <a:pt x="144965" y="176544"/>
                  </a:cubicBezTo>
                  <a:cubicBezTo>
                    <a:pt x="155814" y="184389"/>
                    <a:pt x="161052" y="197651"/>
                    <a:pt x="180505" y="196904"/>
                  </a:cubicBezTo>
                  <a:cubicBezTo>
                    <a:pt x="185368" y="180280"/>
                    <a:pt x="182188" y="164589"/>
                    <a:pt x="173958" y="154129"/>
                  </a:cubicBezTo>
                  <a:cubicBezTo>
                    <a:pt x="177512" y="143668"/>
                    <a:pt x="177886" y="129846"/>
                    <a:pt x="186304" y="123868"/>
                  </a:cubicBezTo>
                  <a:cubicBezTo>
                    <a:pt x="186304" y="134329"/>
                    <a:pt x="179757" y="144042"/>
                    <a:pt x="181814" y="154876"/>
                  </a:cubicBezTo>
                  <a:cubicBezTo>
                    <a:pt x="183124" y="161227"/>
                    <a:pt x="190419" y="165897"/>
                    <a:pt x="191354" y="172248"/>
                  </a:cubicBezTo>
                  <a:cubicBezTo>
                    <a:pt x="192476" y="180093"/>
                    <a:pt x="187613" y="189059"/>
                    <a:pt x="189109" y="196904"/>
                  </a:cubicBezTo>
                  <a:cubicBezTo>
                    <a:pt x="190045" y="201200"/>
                    <a:pt x="194908" y="203629"/>
                    <a:pt x="196404" y="207738"/>
                  </a:cubicBezTo>
                  <a:cubicBezTo>
                    <a:pt x="199023" y="215210"/>
                    <a:pt x="195843" y="222495"/>
                    <a:pt x="200707" y="227912"/>
                  </a:cubicBezTo>
                  <a:cubicBezTo>
                    <a:pt x="216606" y="192981"/>
                    <a:pt x="192663" y="152634"/>
                    <a:pt x="193412" y="116583"/>
                  </a:cubicBezTo>
                  <a:cubicBezTo>
                    <a:pt x="193786" y="102574"/>
                    <a:pt x="201455" y="88938"/>
                    <a:pt x="199958" y="76049"/>
                  </a:cubicBezTo>
                  <a:cubicBezTo>
                    <a:pt x="198836" y="66523"/>
                    <a:pt x="189670" y="58678"/>
                    <a:pt x="189858" y="50085"/>
                  </a:cubicBezTo>
                  <a:cubicBezTo>
                    <a:pt x="200894" y="59985"/>
                    <a:pt x="212304" y="73621"/>
                    <a:pt x="204261" y="92674"/>
                  </a:cubicBezTo>
                  <a:cubicBezTo>
                    <a:pt x="221656" y="63908"/>
                    <a:pt x="260189" y="50085"/>
                    <a:pt x="258693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77" y="6772"/>
              <a:ext cx="4448" cy="180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老菜区已使用数年的竹棚如严重损坏，务必进行重新更新。以提高冬春菜棚防冻保温功能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539" y="6192"/>
              <a:ext cx="347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大棚的更新和维修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19370" y="308610"/>
            <a:ext cx="1952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u="sng">
                <a:solidFill>
                  <a:schemeClr val="bg1"/>
                </a:solidFill>
                <a:cs typeface="+mn-ea"/>
                <a:sym typeface="+mn-lt"/>
              </a:rPr>
              <a:t>农事风俗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3860" y="2748280"/>
            <a:ext cx="3763010" cy="2971800"/>
          </a:xfrm>
          <a:prstGeom prst="rect">
            <a:avLst/>
          </a:prstGeom>
        </p:spPr>
      </p:pic>
      <p:cxnSp>
        <p:nvCxnSpPr>
          <p:cNvPr id="3" name="肘形连接符 2"/>
          <p:cNvCxnSpPr/>
          <p:nvPr/>
        </p:nvCxnSpPr>
        <p:spPr>
          <a:xfrm rot="10800000">
            <a:off x="4293235" y="3333115"/>
            <a:ext cx="761365" cy="555625"/>
          </a:xfrm>
          <a:prstGeom prst="bentConnector3">
            <a:avLst>
              <a:gd name="adj1" fmla="val 49958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182370" y="2538730"/>
            <a:ext cx="303212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叶菜类蔬菜病虫害防治。主要有跳甲、小菜蛾、蚜虫、斜纹夜蛾等害虫。大白菜干烧心病、软腐病、病毒病、根肿病、霜霉菌等病害发生</a:t>
            </a:r>
          </a:p>
        </p:txBody>
      </p:sp>
      <p:cxnSp>
        <p:nvCxnSpPr>
          <p:cNvPr id="6" name="肘形连接符 5"/>
          <p:cNvCxnSpPr/>
          <p:nvPr/>
        </p:nvCxnSpPr>
        <p:spPr>
          <a:xfrm rot="10800000" flipV="1">
            <a:off x="7800975" y="2428875"/>
            <a:ext cx="758825" cy="721360"/>
          </a:xfrm>
          <a:prstGeom prst="bentConnector3">
            <a:avLst>
              <a:gd name="adj1" fmla="val 49958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8559800" y="1459230"/>
            <a:ext cx="3032125" cy="11446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秋季豆类病虫害防治。豆类主要有潜叶蝇、豆野螟、煤霉病、锈病、枯萎病等病虫害发生，应做好防治工作。</a:t>
            </a:r>
          </a:p>
        </p:txBody>
      </p:sp>
      <p:cxnSp>
        <p:nvCxnSpPr>
          <p:cNvPr id="8" name="肘形连接符 7"/>
          <p:cNvCxnSpPr/>
          <p:nvPr/>
        </p:nvCxnSpPr>
        <p:spPr>
          <a:xfrm rot="10800000">
            <a:off x="7403465" y="4828540"/>
            <a:ext cx="701675" cy="679450"/>
          </a:xfrm>
          <a:prstGeom prst="bentConnector3">
            <a:avLst>
              <a:gd name="adj1" fmla="val 4995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226425" y="4828540"/>
            <a:ext cx="3032125" cy="11446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根结线虫病和黄萎病的防治。种植和育苗的茄子、番茄、黄瓜、芹菜等可能遭受根结线虫病危害。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19370" y="308610"/>
            <a:ext cx="1952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u="sng">
                <a:solidFill>
                  <a:schemeClr val="bg1"/>
                </a:solidFill>
                <a:cs typeface="+mn-ea"/>
                <a:sym typeface="+mn-lt"/>
              </a:rPr>
              <a:t>农事风俗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401" y="1728303"/>
            <a:ext cx="4079240" cy="407924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528870" y="2390275"/>
            <a:ext cx="6740307" cy="31291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寒露以后，北方冷空气已有一定势力，我国大部分地区在冷高压控制之下，雨季结束。天气常是昼暖夜凉，晴空万里，对秋收十分有利。我国大陆上绝大部分地区雷暴已消失，只有云南、四川和贵州局部地区尚可听到雷声。华北10月份降水量一般只有9月降水量的一半或更少，西北地区则只有几毫米到20多毫米。干旱少雨往往给冬小麦的适时播种带来困难，成为旱地小麦争取高产的主要限制因子之一。海南和西南地区这时一般仍然是秋雨连绵，少数年份江淮和江南也会出现阴雨天气，对秋收秋种有一定的影响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19370" y="308610"/>
            <a:ext cx="1952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u="sng">
                <a:solidFill>
                  <a:schemeClr val="bg1"/>
                </a:solidFill>
                <a:cs typeface="+mn-ea"/>
                <a:sym typeface="+mn-lt"/>
              </a:rPr>
              <a:t>农事风俗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10870" y="1951990"/>
            <a:ext cx="5046980" cy="1826260"/>
            <a:chOff x="962" y="3074"/>
            <a:chExt cx="7948" cy="2876"/>
          </a:xfrm>
        </p:grpSpPr>
        <p:sp>
          <p:nvSpPr>
            <p:cNvPr id="2" name="圆角矩形 1"/>
            <p:cNvSpPr/>
            <p:nvPr/>
          </p:nvSpPr>
          <p:spPr>
            <a:xfrm>
              <a:off x="962" y="3074"/>
              <a:ext cx="7949" cy="2876"/>
            </a:xfrm>
            <a:prstGeom prst="roundRect">
              <a:avLst/>
            </a:prstGeom>
            <a:noFill/>
            <a:ln>
              <a:solidFill>
                <a:srgbClr val="FFFF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mushroom_91792"/>
            <p:cNvSpPr>
              <a:spLocks noChangeAspect="1"/>
            </p:cNvSpPr>
            <p:nvPr/>
          </p:nvSpPr>
          <p:spPr bwMode="auto">
            <a:xfrm>
              <a:off x="1325" y="4032"/>
              <a:ext cx="851" cy="96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56" h="6055">
                  <a:moveTo>
                    <a:pt x="4875" y="699"/>
                  </a:moveTo>
                  <a:cubicBezTo>
                    <a:pt x="4630" y="408"/>
                    <a:pt x="4141" y="194"/>
                    <a:pt x="3499" y="97"/>
                  </a:cubicBezTo>
                  <a:cubicBezTo>
                    <a:pt x="2858" y="0"/>
                    <a:pt x="2135" y="30"/>
                    <a:pt x="1462" y="182"/>
                  </a:cubicBezTo>
                  <a:cubicBezTo>
                    <a:pt x="714" y="351"/>
                    <a:pt x="356" y="854"/>
                    <a:pt x="188" y="1246"/>
                  </a:cubicBezTo>
                  <a:cubicBezTo>
                    <a:pt x="0" y="1681"/>
                    <a:pt x="1" y="2067"/>
                    <a:pt x="1" y="2070"/>
                  </a:cubicBezTo>
                  <a:cubicBezTo>
                    <a:pt x="2" y="2076"/>
                    <a:pt x="3" y="2082"/>
                    <a:pt x="6" y="2088"/>
                  </a:cubicBezTo>
                  <a:cubicBezTo>
                    <a:pt x="11" y="2102"/>
                    <a:pt x="63" y="2231"/>
                    <a:pt x="297" y="2368"/>
                  </a:cubicBezTo>
                  <a:cubicBezTo>
                    <a:pt x="587" y="2538"/>
                    <a:pt x="1023" y="2650"/>
                    <a:pt x="1594" y="2702"/>
                  </a:cubicBezTo>
                  <a:cubicBezTo>
                    <a:pt x="1553" y="3226"/>
                    <a:pt x="1417" y="3750"/>
                    <a:pt x="1189" y="4265"/>
                  </a:cubicBezTo>
                  <a:cubicBezTo>
                    <a:pt x="1121" y="4416"/>
                    <a:pt x="1087" y="4576"/>
                    <a:pt x="1087" y="4740"/>
                  </a:cubicBezTo>
                  <a:cubicBezTo>
                    <a:pt x="1087" y="5465"/>
                    <a:pt x="1764" y="6055"/>
                    <a:pt x="2596" y="6055"/>
                  </a:cubicBezTo>
                  <a:cubicBezTo>
                    <a:pt x="3428" y="6055"/>
                    <a:pt x="4105" y="5465"/>
                    <a:pt x="4105" y="4740"/>
                  </a:cubicBezTo>
                  <a:cubicBezTo>
                    <a:pt x="4105" y="4576"/>
                    <a:pt x="4071" y="4416"/>
                    <a:pt x="4003" y="4265"/>
                  </a:cubicBezTo>
                  <a:cubicBezTo>
                    <a:pt x="3780" y="3761"/>
                    <a:pt x="3645" y="3249"/>
                    <a:pt x="3600" y="2737"/>
                  </a:cubicBezTo>
                  <a:cubicBezTo>
                    <a:pt x="4658" y="2673"/>
                    <a:pt x="5247" y="2480"/>
                    <a:pt x="5351" y="2160"/>
                  </a:cubicBezTo>
                  <a:cubicBezTo>
                    <a:pt x="5354" y="2151"/>
                    <a:pt x="5355" y="2143"/>
                    <a:pt x="5355" y="2134"/>
                  </a:cubicBezTo>
                  <a:cubicBezTo>
                    <a:pt x="5356" y="2072"/>
                    <a:pt x="5356" y="1271"/>
                    <a:pt x="4875" y="699"/>
                  </a:cubicBezTo>
                  <a:close/>
                  <a:moveTo>
                    <a:pt x="335" y="1309"/>
                  </a:moveTo>
                  <a:cubicBezTo>
                    <a:pt x="558" y="788"/>
                    <a:pt x="950" y="462"/>
                    <a:pt x="1497" y="338"/>
                  </a:cubicBezTo>
                  <a:cubicBezTo>
                    <a:pt x="2151" y="190"/>
                    <a:pt x="2853" y="161"/>
                    <a:pt x="3475" y="255"/>
                  </a:cubicBezTo>
                  <a:cubicBezTo>
                    <a:pt x="4070" y="345"/>
                    <a:pt x="4536" y="545"/>
                    <a:pt x="4752" y="802"/>
                  </a:cubicBezTo>
                  <a:cubicBezTo>
                    <a:pt x="5113" y="1230"/>
                    <a:pt x="5180" y="1820"/>
                    <a:pt x="5192" y="2043"/>
                  </a:cubicBezTo>
                  <a:cubicBezTo>
                    <a:pt x="5093" y="2001"/>
                    <a:pt x="4932" y="1935"/>
                    <a:pt x="4746" y="1869"/>
                  </a:cubicBezTo>
                  <a:cubicBezTo>
                    <a:pt x="4637" y="1831"/>
                    <a:pt x="4533" y="1797"/>
                    <a:pt x="4436" y="1767"/>
                  </a:cubicBezTo>
                  <a:cubicBezTo>
                    <a:pt x="4435" y="1499"/>
                    <a:pt x="4356" y="1216"/>
                    <a:pt x="4352" y="1203"/>
                  </a:cubicBezTo>
                  <a:cubicBezTo>
                    <a:pt x="4344" y="1175"/>
                    <a:pt x="4314" y="1158"/>
                    <a:pt x="4286" y="1166"/>
                  </a:cubicBezTo>
                  <a:cubicBezTo>
                    <a:pt x="4258" y="1175"/>
                    <a:pt x="4241" y="1204"/>
                    <a:pt x="4249" y="1232"/>
                  </a:cubicBezTo>
                  <a:cubicBezTo>
                    <a:pt x="4250" y="1235"/>
                    <a:pt x="4323" y="1492"/>
                    <a:pt x="4329" y="1737"/>
                  </a:cubicBezTo>
                  <a:cubicBezTo>
                    <a:pt x="4103" y="1675"/>
                    <a:pt x="3912" y="1642"/>
                    <a:pt x="3758" y="1638"/>
                  </a:cubicBezTo>
                  <a:cubicBezTo>
                    <a:pt x="3396" y="1628"/>
                    <a:pt x="2843" y="1728"/>
                    <a:pt x="2398" y="1809"/>
                  </a:cubicBezTo>
                  <a:cubicBezTo>
                    <a:pt x="2140" y="1856"/>
                    <a:pt x="1917" y="1897"/>
                    <a:pt x="1789" y="1906"/>
                  </a:cubicBezTo>
                  <a:cubicBezTo>
                    <a:pt x="1570" y="1921"/>
                    <a:pt x="1354" y="1884"/>
                    <a:pt x="1144" y="1848"/>
                  </a:cubicBezTo>
                  <a:cubicBezTo>
                    <a:pt x="1054" y="1833"/>
                    <a:pt x="966" y="1818"/>
                    <a:pt x="879" y="1808"/>
                  </a:cubicBezTo>
                  <a:cubicBezTo>
                    <a:pt x="880" y="1707"/>
                    <a:pt x="895" y="1464"/>
                    <a:pt x="1010" y="1324"/>
                  </a:cubicBezTo>
                  <a:cubicBezTo>
                    <a:pt x="1029" y="1301"/>
                    <a:pt x="1026" y="1267"/>
                    <a:pt x="1003" y="1248"/>
                  </a:cubicBezTo>
                  <a:cubicBezTo>
                    <a:pt x="980" y="1230"/>
                    <a:pt x="946" y="1233"/>
                    <a:pt x="928" y="1256"/>
                  </a:cubicBezTo>
                  <a:cubicBezTo>
                    <a:pt x="794" y="1419"/>
                    <a:pt x="774" y="1679"/>
                    <a:pt x="772" y="1797"/>
                  </a:cubicBezTo>
                  <a:cubicBezTo>
                    <a:pt x="681" y="1790"/>
                    <a:pt x="592" y="1790"/>
                    <a:pt x="505" y="1801"/>
                  </a:cubicBezTo>
                  <a:cubicBezTo>
                    <a:pt x="523" y="1654"/>
                    <a:pt x="587" y="1433"/>
                    <a:pt x="588" y="1431"/>
                  </a:cubicBezTo>
                  <a:cubicBezTo>
                    <a:pt x="596" y="1403"/>
                    <a:pt x="580" y="1373"/>
                    <a:pt x="552" y="1365"/>
                  </a:cubicBezTo>
                  <a:cubicBezTo>
                    <a:pt x="524" y="1356"/>
                    <a:pt x="494" y="1372"/>
                    <a:pt x="486" y="1401"/>
                  </a:cubicBezTo>
                  <a:cubicBezTo>
                    <a:pt x="482" y="1412"/>
                    <a:pt x="408" y="1664"/>
                    <a:pt x="395" y="1823"/>
                  </a:cubicBezTo>
                  <a:cubicBezTo>
                    <a:pt x="318" y="1843"/>
                    <a:pt x="244" y="1875"/>
                    <a:pt x="172" y="1922"/>
                  </a:cubicBezTo>
                  <a:cubicBezTo>
                    <a:pt x="188" y="1782"/>
                    <a:pt x="230" y="1552"/>
                    <a:pt x="335" y="1309"/>
                  </a:cubicBezTo>
                  <a:close/>
                  <a:moveTo>
                    <a:pt x="3945" y="4740"/>
                  </a:moveTo>
                  <a:cubicBezTo>
                    <a:pt x="3945" y="5377"/>
                    <a:pt x="3340" y="5895"/>
                    <a:pt x="2596" y="5895"/>
                  </a:cubicBezTo>
                  <a:cubicBezTo>
                    <a:pt x="1852" y="5895"/>
                    <a:pt x="1247" y="5377"/>
                    <a:pt x="1247" y="4740"/>
                  </a:cubicBezTo>
                  <a:cubicBezTo>
                    <a:pt x="1247" y="4598"/>
                    <a:pt x="1277" y="4460"/>
                    <a:pt x="1335" y="4329"/>
                  </a:cubicBezTo>
                  <a:cubicBezTo>
                    <a:pt x="1622" y="3682"/>
                    <a:pt x="1768" y="3020"/>
                    <a:pt x="1768" y="2360"/>
                  </a:cubicBezTo>
                  <a:cubicBezTo>
                    <a:pt x="1768" y="2335"/>
                    <a:pt x="1788" y="2313"/>
                    <a:pt x="1814" y="2311"/>
                  </a:cubicBezTo>
                  <a:lnTo>
                    <a:pt x="3268" y="2214"/>
                  </a:lnTo>
                  <a:cubicBezTo>
                    <a:pt x="3271" y="2214"/>
                    <a:pt x="3274" y="2214"/>
                    <a:pt x="3278" y="2214"/>
                  </a:cubicBezTo>
                  <a:cubicBezTo>
                    <a:pt x="3358" y="2214"/>
                    <a:pt x="3424" y="2280"/>
                    <a:pt x="3424" y="2360"/>
                  </a:cubicBezTo>
                  <a:cubicBezTo>
                    <a:pt x="3424" y="3020"/>
                    <a:pt x="3570" y="3682"/>
                    <a:pt x="3857" y="4330"/>
                  </a:cubicBezTo>
                  <a:cubicBezTo>
                    <a:pt x="3915" y="4460"/>
                    <a:pt x="3945" y="4598"/>
                    <a:pt x="3945" y="4740"/>
                  </a:cubicBezTo>
                  <a:close/>
                  <a:moveTo>
                    <a:pt x="3589" y="2577"/>
                  </a:moveTo>
                  <a:cubicBezTo>
                    <a:pt x="3586" y="2505"/>
                    <a:pt x="3584" y="2433"/>
                    <a:pt x="3584" y="2360"/>
                  </a:cubicBezTo>
                  <a:cubicBezTo>
                    <a:pt x="3584" y="2185"/>
                    <a:pt x="3435" y="2043"/>
                    <a:pt x="3257" y="2055"/>
                  </a:cubicBezTo>
                  <a:lnTo>
                    <a:pt x="1804" y="2151"/>
                  </a:lnTo>
                  <a:cubicBezTo>
                    <a:pt x="1694" y="2159"/>
                    <a:pt x="1608" y="2251"/>
                    <a:pt x="1608" y="2360"/>
                  </a:cubicBezTo>
                  <a:cubicBezTo>
                    <a:pt x="1608" y="2421"/>
                    <a:pt x="1607" y="2482"/>
                    <a:pt x="1604" y="2542"/>
                  </a:cubicBezTo>
                  <a:cubicBezTo>
                    <a:pt x="521" y="2443"/>
                    <a:pt x="232" y="2142"/>
                    <a:pt x="170" y="2055"/>
                  </a:cubicBezTo>
                  <a:cubicBezTo>
                    <a:pt x="439" y="1837"/>
                    <a:pt x="759" y="1891"/>
                    <a:pt x="1126" y="1954"/>
                  </a:cubicBezTo>
                  <a:cubicBezTo>
                    <a:pt x="1342" y="1990"/>
                    <a:pt x="1565" y="2028"/>
                    <a:pt x="1796" y="2012"/>
                  </a:cubicBezTo>
                  <a:cubicBezTo>
                    <a:pt x="1931" y="2003"/>
                    <a:pt x="2156" y="1962"/>
                    <a:pt x="2417" y="1914"/>
                  </a:cubicBezTo>
                  <a:cubicBezTo>
                    <a:pt x="2857" y="1834"/>
                    <a:pt x="3404" y="1735"/>
                    <a:pt x="3756" y="1744"/>
                  </a:cubicBezTo>
                  <a:cubicBezTo>
                    <a:pt x="4214" y="1756"/>
                    <a:pt x="4945" y="2054"/>
                    <a:pt x="5179" y="2154"/>
                  </a:cubicBezTo>
                  <a:cubicBezTo>
                    <a:pt x="5047" y="2369"/>
                    <a:pt x="4465" y="2524"/>
                    <a:pt x="3589" y="25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376" y="3277"/>
              <a:ext cx="6224" cy="24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“寒露不摘棉，霜打莫怨天”。趁天晴要抓紧采收棉花，遇降温早的年份，还可以趁气温不算太低时把棉花收回来。江淮及江南的单季晚稻即将成熟，双季晚稻正在灌浆，要注意间歇灌溉，保持田间湿润。</a:t>
              </a:r>
            </a:p>
          </p:txBody>
        </p:sp>
      </p:grpSp>
      <p:grpSp>
        <p:nvGrpSpPr>
          <p:cNvPr id="19" name="组合 5"/>
          <p:cNvGrpSpPr/>
          <p:nvPr/>
        </p:nvGrpSpPr>
        <p:grpSpPr>
          <a:xfrm>
            <a:off x="610870" y="4142105"/>
            <a:ext cx="5047615" cy="1826260"/>
            <a:chOff x="962" y="3074"/>
            <a:chExt cx="7949" cy="2876"/>
          </a:xfrm>
        </p:grpSpPr>
        <p:sp>
          <p:nvSpPr>
            <p:cNvPr id="20" name="圆角矩形 19"/>
            <p:cNvSpPr/>
            <p:nvPr/>
          </p:nvSpPr>
          <p:spPr>
            <a:xfrm>
              <a:off x="962" y="3074"/>
              <a:ext cx="7949" cy="2876"/>
            </a:xfrm>
            <a:prstGeom prst="roundRect">
              <a:avLst/>
            </a:prstGeom>
            <a:noFill/>
            <a:ln>
              <a:solidFill>
                <a:srgbClr val="FFFF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mushroom_91792"/>
            <p:cNvSpPr>
              <a:spLocks noChangeAspect="1"/>
            </p:cNvSpPr>
            <p:nvPr/>
          </p:nvSpPr>
          <p:spPr bwMode="auto">
            <a:xfrm>
              <a:off x="1317" y="4032"/>
              <a:ext cx="866" cy="96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55" h="6827">
                  <a:moveTo>
                    <a:pt x="6105" y="2833"/>
                  </a:moveTo>
                  <a:cubicBezTo>
                    <a:pt x="6071" y="2793"/>
                    <a:pt x="6023" y="2768"/>
                    <a:pt x="5971" y="2764"/>
                  </a:cubicBezTo>
                  <a:cubicBezTo>
                    <a:pt x="5692" y="2742"/>
                    <a:pt x="5194" y="2703"/>
                    <a:pt x="4989" y="2685"/>
                  </a:cubicBezTo>
                  <a:cubicBezTo>
                    <a:pt x="4939" y="2681"/>
                    <a:pt x="4894" y="2725"/>
                    <a:pt x="4890" y="2775"/>
                  </a:cubicBezTo>
                  <a:cubicBezTo>
                    <a:pt x="4871" y="2986"/>
                    <a:pt x="4685" y="3149"/>
                    <a:pt x="4475" y="3131"/>
                  </a:cubicBezTo>
                  <a:lnTo>
                    <a:pt x="4045" y="3094"/>
                  </a:lnTo>
                  <a:cubicBezTo>
                    <a:pt x="4038" y="3094"/>
                    <a:pt x="4031" y="3094"/>
                    <a:pt x="4024" y="3095"/>
                  </a:cubicBezTo>
                  <a:lnTo>
                    <a:pt x="4601" y="2518"/>
                  </a:lnTo>
                  <a:cubicBezTo>
                    <a:pt x="4649" y="2470"/>
                    <a:pt x="4651" y="2394"/>
                    <a:pt x="4604" y="2347"/>
                  </a:cubicBezTo>
                  <a:lnTo>
                    <a:pt x="4201" y="1944"/>
                  </a:lnTo>
                  <a:cubicBezTo>
                    <a:pt x="4004" y="1747"/>
                    <a:pt x="4001" y="1430"/>
                    <a:pt x="4198" y="1233"/>
                  </a:cubicBezTo>
                  <a:cubicBezTo>
                    <a:pt x="4235" y="1196"/>
                    <a:pt x="4241" y="1144"/>
                    <a:pt x="4220" y="1101"/>
                  </a:cubicBezTo>
                  <a:lnTo>
                    <a:pt x="3156" y="31"/>
                  </a:lnTo>
                  <a:cubicBezTo>
                    <a:pt x="3136" y="11"/>
                    <a:pt x="3109" y="0"/>
                    <a:pt x="3081" y="0"/>
                  </a:cubicBezTo>
                  <a:cubicBezTo>
                    <a:pt x="3053" y="0"/>
                    <a:pt x="3027" y="11"/>
                    <a:pt x="3007" y="31"/>
                  </a:cubicBezTo>
                  <a:lnTo>
                    <a:pt x="1943" y="1094"/>
                  </a:lnTo>
                  <a:cubicBezTo>
                    <a:pt x="1922" y="1138"/>
                    <a:pt x="1929" y="1190"/>
                    <a:pt x="1965" y="1226"/>
                  </a:cubicBezTo>
                  <a:cubicBezTo>
                    <a:pt x="2162" y="1424"/>
                    <a:pt x="2159" y="1741"/>
                    <a:pt x="1962" y="1938"/>
                  </a:cubicBezTo>
                  <a:lnTo>
                    <a:pt x="1559" y="2340"/>
                  </a:lnTo>
                  <a:cubicBezTo>
                    <a:pt x="1512" y="2388"/>
                    <a:pt x="1514" y="2464"/>
                    <a:pt x="1562" y="2511"/>
                  </a:cubicBezTo>
                  <a:lnTo>
                    <a:pt x="2139" y="3088"/>
                  </a:lnTo>
                  <a:cubicBezTo>
                    <a:pt x="2132" y="3088"/>
                    <a:pt x="2125" y="3087"/>
                    <a:pt x="2118" y="3088"/>
                  </a:cubicBezTo>
                  <a:lnTo>
                    <a:pt x="1688" y="3125"/>
                  </a:lnTo>
                  <a:cubicBezTo>
                    <a:pt x="1478" y="3143"/>
                    <a:pt x="1292" y="2980"/>
                    <a:pt x="1273" y="2769"/>
                  </a:cubicBezTo>
                  <a:cubicBezTo>
                    <a:pt x="1269" y="2719"/>
                    <a:pt x="1224" y="2675"/>
                    <a:pt x="1174" y="2679"/>
                  </a:cubicBezTo>
                  <a:cubicBezTo>
                    <a:pt x="933" y="2700"/>
                    <a:pt x="282" y="2751"/>
                    <a:pt x="66" y="2768"/>
                  </a:cubicBezTo>
                  <a:cubicBezTo>
                    <a:pt x="48" y="2769"/>
                    <a:pt x="30" y="2778"/>
                    <a:pt x="18" y="2792"/>
                  </a:cubicBezTo>
                  <a:cubicBezTo>
                    <a:pt x="6" y="2807"/>
                    <a:pt x="0" y="2825"/>
                    <a:pt x="2" y="2844"/>
                  </a:cubicBezTo>
                  <a:lnTo>
                    <a:pt x="102" y="4008"/>
                  </a:lnTo>
                  <a:cubicBezTo>
                    <a:pt x="117" y="4041"/>
                    <a:pt x="150" y="4063"/>
                    <a:pt x="189" y="4060"/>
                  </a:cubicBezTo>
                  <a:cubicBezTo>
                    <a:pt x="399" y="4042"/>
                    <a:pt x="582" y="4198"/>
                    <a:pt x="600" y="4409"/>
                  </a:cubicBezTo>
                  <a:lnTo>
                    <a:pt x="637" y="4839"/>
                  </a:lnTo>
                  <a:cubicBezTo>
                    <a:pt x="641" y="4889"/>
                    <a:pt x="686" y="4925"/>
                    <a:pt x="737" y="4921"/>
                  </a:cubicBezTo>
                  <a:lnTo>
                    <a:pt x="1434" y="4861"/>
                  </a:lnTo>
                  <a:cubicBezTo>
                    <a:pt x="1545" y="4852"/>
                    <a:pt x="1656" y="4888"/>
                    <a:pt x="1741" y="4960"/>
                  </a:cubicBezTo>
                  <a:cubicBezTo>
                    <a:pt x="1827" y="5032"/>
                    <a:pt x="1880" y="5135"/>
                    <a:pt x="1890" y="5246"/>
                  </a:cubicBezTo>
                  <a:cubicBezTo>
                    <a:pt x="1892" y="5271"/>
                    <a:pt x="1903" y="5290"/>
                    <a:pt x="1922" y="5306"/>
                  </a:cubicBezTo>
                  <a:cubicBezTo>
                    <a:pt x="1940" y="5321"/>
                    <a:pt x="1964" y="5326"/>
                    <a:pt x="1988" y="5324"/>
                  </a:cubicBezTo>
                  <a:lnTo>
                    <a:pt x="2851" y="5184"/>
                  </a:lnTo>
                  <a:lnTo>
                    <a:pt x="2859" y="6604"/>
                  </a:lnTo>
                  <a:cubicBezTo>
                    <a:pt x="2859" y="6727"/>
                    <a:pt x="2958" y="6827"/>
                    <a:pt x="3082" y="6827"/>
                  </a:cubicBezTo>
                  <a:cubicBezTo>
                    <a:pt x="3205" y="6827"/>
                    <a:pt x="3304" y="6727"/>
                    <a:pt x="3304" y="6604"/>
                  </a:cubicBezTo>
                  <a:lnTo>
                    <a:pt x="3312" y="5190"/>
                  </a:lnTo>
                  <a:lnTo>
                    <a:pt x="4175" y="5330"/>
                  </a:lnTo>
                  <a:cubicBezTo>
                    <a:pt x="4199" y="5332"/>
                    <a:pt x="4223" y="5328"/>
                    <a:pt x="4241" y="5312"/>
                  </a:cubicBezTo>
                  <a:cubicBezTo>
                    <a:pt x="4260" y="5296"/>
                    <a:pt x="4271" y="5277"/>
                    <a:pt x="4273" y="5253"/>
                  </a:cubicBezTo>
                  <a:cubicBezTo>
                    <a:pt x="4283" y="5141"/>
                    <a:pt x="4336" y="5038"/>
                    <a:pt x="4422" y="4966"/>
                  </a:cubicBezTo>
                  <a:cubicBezTo>
                    <a:pt x="4507" y="4894"/>
                    <a:pt x="4618" y="4858"/>
                    <a:pt x="4730" y="4868"/>
                  </a:cubicBezTo>
                  <a:lnTo>
                    <a:pt x="5426" y="4927"/>
                  </a:lnTo>
                  <a:cubicBezTo>
                    <a:pt x="5477" y="4932"/>
                    <a:pt x="5522" y="4896"/>
                    <a:pt x="5527" y="4845"/>
                  </a:cubicBezTo>
                  <a:lnTo>
                    <a:pt x="5563" y="4415"/>
                  </a:lnTo>
                  <a:cubicBezTo>
                    <a:pt x="5581" y="4205"/>
                    <a:pt x="5764" y="4048"/>
                    <a:pt x="5974" y="4066"/>
                  </a:cubicBezTo>
                  <a:cubicBezTo>
                    <a:pt x="6013" y="4069"/>
                    <a:pt x="6046" y="4048"/>
                    <a:pt x="6061" y="4014"/>
                  </a:cubicBezTo>
                  <a:lnTo>
                    <a:pt x="6151" y="2976"/>
                  </a:lnTo>
                  <a:cubicBezTo>
                    <a:pt x="6155" y="2924"/>
                    <a:pt x="6138" y="2873"/>
                    <a:pt x="6105" y="2833"/>
                  </a:cubicBezTo>
                  <a:close/>
                  <a:moveTo>
                    <a:pt x="2270" y="3885"/>
                  </a:moveTo>
                  <a:cubicBezTo>
                    <a:pt x="2269" y="3877"/>
                    <a:pt x="2268" y="3870"/>
                    <a:pt x="2267" y="3862"/>
                  </a:cubicBezTo>
                  <a:lnTo>
                    <a:pt x="2208" y="3165"/>
                  </a:lnTo>
                  <a:cubicBezTo>
                    <a:pt x="2207" y="3162"/>
                    <a:pt x="2207" y="3159"/>
                    <a:pt x="2206" y="3156"/>
                  </a:cubicBezTo>
                  <a:lnTo>
                    <a:pt x="2214" y="3164"/>
                  </a:lnTo>
                  <a:cubicBezTo>
                    <a:pt x="2318" y="3268"/>
                    <a:pt x="2376" y="3410"/>
                    <a:pt x="2376" y="3558"/>
                  </a:cubicBezTo>
                  <a:cubicBezTo>
                    <a:pt x="2376" y="3676"/>
                    <a:pt x="2339" y="3790"/>
                    <a:pt x="2270" y="3885"/>
                  </a:cubicBezTo>
                  <a:close/>
                  <a:moveTo>
                    <a:pt x="3955" y="3172"/>
                  </a:moveTo>
                  <a:lnTo>
                    <a:pt x="3896" y="3868"/>
                  </a:lnTo>
                  <a:cubicBezTo>
                    <a:pt x="3895" y="3876"/>
                    <a:pt x="3894" y="3883"/>
                    <a:pt x="3893" y="3891"/>
                  </a:cubicBezTo>
                  <a:cubicBezTo>
                    <a:pt x="3824" y="3796"/>
                    <a:pt x="3787" y="3682"/>
                    <a:pt x="3787" y="3564"/>
                  </a:cubicBezTo>
                  <a:cubicBezTo>
                    <a:pt x="3787" y="3416"/>
                    <a:pt x="3845" y="3274"/>
                    <a:pt x="3949" y="3170"/>
                  </a:cubicBezTo>
                  <a:lnTo>
                    <a:pt x="3957" y="3162"/>
                  </a:lnTo>
                  <a:cubicBezTo>
                    <a:pt x="3956" y="3165"/>
                    <a:pt x="3956" y="3168"/>
                    <a:pt x="3955" y="3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376" y="3277"/>
              <a:ext cx="6224" cy="24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南方稻区还要注意防御“寒露风”的危害。华北地区要抓紧播种小麦，这时，若遇干旱少雨的天气应设法造墒抢墒播种，保证在霜降前后播完，切不可被动等雨导致早茬种晚麦。</a:t>
              </a:r>
            </a:p>
          </p:txBody>
        </p:sp>
      </p:grpSp>
      <p:grpSp>
        <p:nvGrpSpPr>
          <p:cNvPr id="23" name="组合 10"/>
          <p:cNvGrpSpPr/>
          <p:nvPr/>
        </p:nvGrpSpPr>
        <p:grpSpPr>
          <a:xfrm>
            <a:off x="6532245" y="1951990"/>
            <a:ext cx="5047615" cy="1826260"/>
            <a:chOff x="962" y="3074"/>
            <a:chExt cx="7949" cy="2876"/>
          </a:xfrm>
        </p:grpSpPr>
        <p:sp>
          <p:nvSpPr>
            <p:cNvPr id="24" name="圆角矩形 23"/>
            <p:cNvSpPr/>
            <p:nvPr/>
          </p:nvSpPr>
          <p:spPr>
            <a:xfrm>
              <a:off x="962" y="3074"/>
              <a:ext cx="7949" cy="2876"/>
            </a:xfrm>
            <a:prstGeom prst="roundRect">
              <a:avLst/>
            </a:prstGeom>
            <a:noFill/>
            <a:ln>
              <a:solidFill>
                <a:srgbClr val="FFFF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mushroom_91792"/>
            <p:cNvSpPr>
              <a:spLocks noChangeAspect="1"/>
            </p:cNvSpPr>
            <p:nvPr/>
          </p:nvSpPr>
          <p:spPr bwMode="auto">
            <a:xfrm>
              <a:off x="1270" y="4039"/>
              <a:ext cx="960" cy="945"/>
            </a:xfrm>
            <a:custGeom>
              <a:avLst/>
              <a:gdLst>
                <a:gd name="T0" fmla="*/ 3687 w 3751"/>
                <a:gd name="T1" fmla="*/ 3 h 3699"/>
                <a:gd name="T2" fmla="*/ 2943 w 3751"/>
                <a:gd name="T3" fmla="*/ 580 h 3699"/>
                <a:gd name="T4" fmla="*/ 2712 w 3751"/>
                <a:gd name="T5" fmla="*/ 731 h 3699"/>
                <a:gd name="T6" fmla="*/ 2595 w 3751"/>
                <a:gd name="T7" fmla="*/ 255 h 3699"/>
                <a:gd name="T8" fmla="*/ 2298 w 3751"/>
                <a:gd name="T9" fmla="*/ 668 h 3699"/>
                <a:gd name="T10" fmla="*/ 2523 w 3751"/>
                <a:gd name="T11" fmla="*/ 1000 h 3699"/>
                <a:gd name="T12" fmla="*/ 2244 w 3751"/>
                <a:gd name="T13" fmla="*/ 1130 h 3699"/>
                <a:gd name="T14" fmla="*/ 2038 w 3751"/>
                <a:gd name="T15" fmla="*/ 623 h 3699"/>
                <a:gd name="T16" fmla="*/ 1781 w 3751"/>
                <a:gd name="T17" fmla="*/ 1130 h 3699"/>
                <a:gd name="T18" fmla="*/ 2061 w 3751"/>
                <a:gd name="T19" fmla="*/ 1463 h 3699"/>
                <a:gd name="T20" fmla="*/ 1784 w 3751"/>
                <a:gd name="T21" fmla="*/ 1544 h 3699"/>
                <a:gd name="T22" fmla="*/ 1540 w 3751"/>
                <a:gd name="T23" fmla="*/ 934 h 3699"/>
                <a:gd name="T24" fmla="*/ 1234 w 3751"/>
                <a:gd name="T25" fmla="*/ 1544 h 3699"/>
                <a:gd name="T26" fmla="*/ 1592 w 3751"/>
                <a:gd name="T27" fmla="*/ 1931 h 3699"/>
                <a:gd name="T28" fmla="*/ 1396 w 3751"/>
                <a:gd name="T29" fmla="*/ 2066 h 3699"/>
                <a:gd name="T30" fmla="*/ 664 w 3751"/>
                <a:gd name="T31" fmla="*/ 2154 h 3699"/>
                <a:gd name="T32" fmla="*/ 682 w 3751"/>
                <a:gd name="T33" fmla="*/ 2240 h 3699"/>
                <a:gd name="T34" fmla="*/ 1234 w 3751"/>
                <a:gd name="T35" fmla="*/ 2289 h 3699"/>
                <a:gd name="T36" fmla="*/ 52 w 3751"/>
                <a:gd name="T37" fmla="*/ 3660 h 3699"/>
                <a:gd name="T38" fmla="*/ 241 w 3751"/>
                <a:gd name="T39" fmla="*/ 3660 h 3699"/>
                <a:gd name="T40" fmla="*/ 1402 w 3751"/>
                <a:gd name="T41" fmla="*/ 2588 h 3699"/>
                <a:gd name="T42" fmla="*/ 1523 w 3751"/>
                <a:gd name="T43" fmla="*/ 3063 h 3699"/>
                <a:gd name="T44" fmla="*/ 1816 w 3751"/>
                <a:gd name="T45" fmla="*/ 2647 h 3699"/>
                <a:gd name="T46" fmla="*/ 1581 w 3751"/>
                <a:gd name="T47" fmla="*/ 2319 h 3699"/>
                <a:gd name="T48" fmla="*/ 1759 w 3751"/>
                <a:gd name="T49" fmla="*/ 2197 h 3699"/>
                <a:gd name="T50" fmla="*/ 2750 w 3751"/>
                <a:gd name="T51" fmla="*/ 2212 h 3699"/>
                <a:gd name="T52" fmla="*/ 2745 w 3751"/>
                <a:gd name="T53" fmla="*/ 2124 h 3699"/>
                <a:gd name="T54" fmla="*/ 1938 w 3751"/>
                <a:gd name="T55" fmla="*/ 1963 h 3699"/>
                <a:gd name="T56" fmla="*/ 2253 w 3751"/>
                <a:gd name="T57" fmla="*/ 1709 h 3699"/>
                <a:gd name="T58" fmla="*/ 3077 w 3751"/>
                <a:gd name="T59" fmla="*/ 1730 h 3699"/>
                <a:gd name="T60" fmla="*/ 3072 w 3751"/>
                <a:gd name="T61" fmla="*/ 1641 h 3699"/>
                <a:gd name="T62" fmla="*/ 2375 w 3751"/>
                <a:gd name="T63" fmla="*/ 1525 h 3699"/>
                <a:gd name="T64" fmla="*/ 2708 w 3751"/>
                <a:gd name="T65" fmla="*/ 1259 h 3699"/>
                <a:gd name="T66" fmla="*/ 3440 w 3751"/>
                <a:gd name="T67" fmla="*/ 1178 h 3699"/>
                <a:gd name="T68" fmla="*/ 3423 w 3751"/>
                <a:gd name="T69" fmla="*/ 1091 h 3699"/>
                <a:gd name="T70" fmla="*/ 2858 w 3751"/>
                <a:gd name="T71" fmla="*/ 1042 h 3699"/>
                <a:gd name="T72" fmla="*/ 3480 w 3751"/>
                <a:gd name="T73" fmla="*/ 616 h 3699"/>
                <a:gd name="T74" fmla="*/ 3735 w 3751"/>
                <a:gd name="T75" fmla="*/ 20 h 3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51" h="3699">
                  <a:moveTo>
                    <a:pt x="3735" y="20"/>
                  </a:moveTo>
                  <a:cubicBezTo>
                    <a:pt x="3723" y="6"/>
                    <a:pt x="3705" y="0"/>
                    <a:pt x="3687" y="3"/>
                  </a:cubicBezTo>
                  <a:cubicBezTo>
                    <a:pt x="3540" y="29"/>
                    <a:pt x="3230" y="98"/>
                    <a:pt x="3096" y="232"/>
                  </a:cubicBezTo>
                  <a:cubicBezTo>
                    <a:pt x="2975" y="353"/>
                    <a:pt x="2928" y="479"/>
                    <a:pt x="2943" y="580"/>
                  </a:cubicBezTo>
                  <a:lnTo>
                    <a:pt x="2683" y="841"/>
                  </a:lnTo>
                  <a:cubicBezTo>
                    <a:pt x="2695" y="808"/>
                    <a:pt x="2705" y="772"/>
                    <a:pt x="2712" y="731"/>
                  </a:cubicBezTo>
                  <a:cubicBezTo>
                    <a:pt x="2732" y="597"/>
                    <a:pt x="2672" y="397"/>
                    <a:pt x="2634" y="289"/>
                  </a:cubicBezTo>
                  <a:cubicBezTo>
                    <a:pt x="2628" y="272"/>
                    <a:pt x="2613" y="259"/>
                    <a:pt x="2595" y="255"/>
                  </a:cubicBezTo>
                  <a:cubicBezTo>
                    <a:pt x="2578" y="252"/>
                    <a:pt x="2559" y="257"/>
                    <a:pt x="2547" y="271"/>
                  </a:cubicBezTo>
                  <a:cubicBezTo>
                    <a:pt x="2464" y="359"/>
                    <a:pt x="2319" y="531"/>
                    <a:pt x="2298" y="668"/>
                  </a:cubicBezTo>
                  <a:cubicBezTo>
                    <a:pt x="2269" y="861"/>
                    <a:pt x="2345" y="985"/>
                    <a:pt x="2459" y="1002"/>
                  </a:cubicBezTo>
                  <a:cubicBezTo>
                    <a:pt x="2481" y="1006"/>
                    <a:pt x="2502" y="1005"/>
                    <a:pt x="2523" y="1000"/>
                  </a:cubicBezTo>
                  <a:lnTo>
                    <a:pt x="2213" y="1310"/>
                  </a:lnTo>
                  <a:cubicBezTo>
                    <a:pt x="2233" y="1260"/>
                    <a:pt x="2244" y="1200"/>
                    <a:pt x="2244" y="1130"/>
                  </a:cubicBezTo>
                  <a:cubicBezTo>
                    <a:pt x="2244" y="975"/>
                    <a:pt x="2140" y="760"/>
                    <a:pt x="2080" y="650"/>
                  </a:cubicBezTo>
                  <a:cubicBezTo>
                    <a:pt x="2072" y="634"/>
                    <a:pt x="2056" y="624"/>
                    <a:pt x="2038" y="623"/>
                  </a:cubicBezTo>
                  <a:cubicBezTo>
                    <a:pt x="2020" y="622"/>
                    <a:pt x="2002" y="630"/>
                    <a:pt x="1992" y="645"/>
                  </a:cubicBezTo>
                  <a:cubicBezTo>
                    <a:pt x="1917" y="754"/>
                    <a:pt x="1781" y="973"/>
                    <a:pt x="1781" y="1130"/>
                  </a:cubicBezTo>
                  <a:cubicBezTo>
                    <a:pt x="1781" y="1346"/>
                    <a:pt x="1884" y="1469"/>
                    <a:pt x="2012" y="1469"/>
                  </a:cubicBezTo>
                  <a:cubicBezTo>
                    <a:pt x="2029" y="1469"/>
                    <a:pt x="2045" y="1467"/>
                    <a:pt x="2061" y="1463"/>
                  </a:cubicBezTo>
                  <a:lnTo>
                    <a:pt x="1735" y="1788"/>
                  </a:lnTo>
                  <a:cubicBezTo>
                    <a:pt x="1766" y="1724"/>
                    <a:pt x="1784" y="1642"/>
                    <a:pt x="1784" y="1544"/>
                  </a:cubicBezTo>
                  <a:cubicBezTo>
                    <a:pt x="1784" y="1354"/>
                    <a:pt x="1651" y="1087"/>
                    <a:pt x="1582" y="961"/>
                  </a:cubicBezTo>
                  <a:cubicBezTo>
                    <a:pt x="1574" y="945"/>
                    <a:pt x="1558" y="935"/>
                    <a:pt x="1540" y="934"/>
                  </a:cubicBezTo>
                  <a:cubicBezTo>
                    <a:pt x="1522" y="933"/>
                    <a:pt x="1505" y="942"/>
                    <a:pt x="1494" y="956"/>
                  </a:cubicBezTo>
                  <a:cubicBezTo>
                    <a:pt x="1408" y="1080"/>
                    <a:pt x="1234" y="1352"/>
                    <a:pt x="1234" y="1544"/>
                  </a:cubicBezTo>
                  <a:cubicBezTo>
                    <a:pt x="1234" y="1801"/>
                    <a:pt x="1357" y="1947"/>
                    <a:pt x="1509" y="1947"/>
                  </a:cubicBezTo>
                  <a:cubicBezTo>
                    <a:pt x="1538" y="1947"/>
                    <a:pt x="1566" y="1942"/>
                    <a:pt x="1592" y="1931"/>
                  </a:cubicBezTo>
                  <a:lnTo>
                    <a:pt x="1394" y="2129"/>
                  </a:lnTo>
                  <a:cubicBezTo>
                    <a:pt x="1398" y="2109"/>
                    <a:pt x="1399" y="2087"/>
                    <a:pt x="1396" y="2066"/>
                  </a:cubicBezTo>
                  <a:cubicBezTo>
                    <a:pt x="1379" y="1951"/>
                    <a:pt x="1254" y="1876"/>
                    <a:pt x="1062" y="1905"/>
                  </a:cubicBezTo>
                  <a:cubicBezTo>
                    <a:pt x="925" y="1926"/>
                    <a:pt x="753" y="2071"/>
                    <a:pt x="664" y="2154"/>
                  </a:cubicBezTo>
                  <a:cubicBezTo>
                    <a:pt x="651" y="2166"/>
                    <a:pt x="645" y="2184"/>
                    <a:pt x="649" y="2202"/>
                  </a:cubicBezTo>
                  <a:cubicBezTo>
                    <a:pt x="652" y="2220"/>
                    <a:pt x="665" y="2234"/>
                    <a:pt x="682" y="2240"/>
                  </a:cubicBezTo>
                  <a:cubicBezTo>
                    <a:pt x="791" y="2279"/>
                    <a:pt x="990" y="2339"/>
                    <a:pt x="1125" y="2318"/>
                  </a:cubicBezTo>
                  <a:cubicBezTo>
                    <a:pt x="1166" y="2312"/>
                    <a:pt x="1202" y="2302"/>
                    <a:pt x="1234" y="2289"/>
                  </a:cubicBezTo>
                  <a:lnTo>
                    <a:pt x="52" y="3471"/>
                  </a:lnTo>
                  <a:cubicBezTo>
                    <a:pt x="0" y="3523"/>
                    <a:pt x="0" y="3608"/>
                    <a:pt x="52" y="3660"/>
                  </a:cubicBezTo>
                  <a:cubicBezTo>
                    <a:pt x="78" y="3686"/>
                    <a:pt x="112" y="3699"/>
                    <a:pt x="146" y="3699"/>
                  </a:cubicBezTo>
                  <a:cubicBezTo>
                    <a:pt x="180" y="3699"/>
                    <a:pt x="215" y="3686"/>
                    <a:pt x="241" y="3660"/>
                  </a:cubicBezTo>
                  <a:lnTo>
                    <a:pt x="1436" y="2465"/>
                  </a:lnTo>
                  <a:cubicBezTo>
                    <a:pt x="1421" y="2500"/>
                    <a:pt x="1409" y="2541"/>
                    <a:pt x="1402" y="2588"/>
                  </a:cubicBezTo>
                  <a:cubicBezTo>
                    <a:pt x="1383" y="2723"/>
                    <a:pt x="1445" y="2922"/>
                    <a:pt x="1485" y="3030"/>
                  </a:cubicBezTo>
                  <a:cubicBezTo>
                    <a:pt x="1491" y="3047"/>
                    <a:pt x="1505" y="3059"/>
                    <a:pt x="1523" y="3063"/>
                  </a:cubicBezTo>
                  <a:cubicBezTo>
                    <a:pt x="1541" y="3066"/>
                    <a:pt x="1559" y="3060"/>
                    <a:pt x="1571" y="3047"/>
                  </a:cubicBezTo>
                  <a:cubicBezTo>
                    <a:pt x="1653" y="2957"/>
                    <a:pt x="1797" y="2784"/>
                    <a:pt x="1816" y="2647"/>
                  </a:cubicBezTo>
                  <a:cubicBezTo>
                    <a:pt x="1844" y="2454"/>
                    <a:pt x="1767" y="2331"/>
                    <a:pt x="1652" y="2314"/>
                  </a:cubicBezTo>
                  <a:cubicBezTo>
                    <a:pt x="1628" y="2311"/>
                    <a:pt x="1604" y="2313"/>
                    <a:pt x="1581" y="2319"/>
                  </a:cubicBezTo>
                  <a:lnTo>
                    <a:pt x="1769" y="2131"/>
                  </a:lnTo>
                  <a:cubicBezTo>
                    <a:pt x="1763" y="2152"/>
                    <a:pt x="1759" y="2175"/>
                    <a:pt x="1759" y="2197"/>
                  </a:cubicBezTo>
                  <a:cubicBezTo>
                    <a:pt x="1759" y="2349"/>
                    <a:pt x="1906" y="2472"/>
                    <a:pt x="2162" y="2472"/>
                  </a:cubicBezTo>
                  <a:cubicBezTo>
                    <a:pt x="2354" y="2472"/>
                    <a:pt x="2626" y="2299"/>
                    <a:pt x="2750" y="2212"/>
                  </a:cubicBezTo>
                  <a:cubicBezTo>
                    <a:pt x="2765" y="2202"/>
                    <a:pt x="2773" y="2185"/>
                    <a:pt x="2772" y="2167"/>
                  </a:cubicBezTo>
                  <a:cubicBezTo>
                    <a:pt x="2771" y="2149"/>
                    <a:pt x="2761" y="2133"/>
                    <a:pt x="2745" y="2124"/>
                  </a:cubicBezTo>
                  <a:cubicBezTo>
                    <a:pt x="2620" y="2056"/>
                    <a:pt x="2352" y="1923"/>
                    <a:pt x="2162" y="1923"/>
                  </a:cubicBezTo>
                  <a:cubicBezTo>
                    <a:pt x="2074" y="1923"/>
                    <a:pt x="1998" y="1937"/>
                    <a:pt x="1938" y="1963"/>
                  </a:cubicBezTo>
                  <a:lnTo>
                    <a:pt x="2271" y="1630"/>
                  </a:lnTo>
                  <a:cubicBezTo>
                    <a:pt x="2259" y="1655"/>
                    <a:pt x="2253" y="1681"/>
                    <a:pt x="2253" y="1709"/>
                  </a:cubicBezTo>
                  <a:cubicBezTo>
                    <a:pt x="2253" y="1837"/>
                    <a:pt x="2376" y="1941"/>
                    <a:pt x="2592" y="1941"/>
                  </a:cubicBezTo>
                  <a:cubicBezTo>
                    <a:pt x="2749" y="1941"/>
                    <a:pt x="2968" y="1805"/>
                    <a:pt x="3077" y="1730"/>
                  </a:cubicBezTo>
                  <a:cubicBezTo>
                    <a:pt x="3092" y="1719"/>
                    <a:pt x="3100" y="1702"/>
                    <a:pt x="3099" y="1684"/>
                  </a:cubicBezTo>
                  <a:cubicBezTo>
                    <a:pt x="3098" y="1666"/>
                    <a:pt x="3088" y="1650"/>
                    <a:pt x="3072" y="1641"/>
                  </a:cubicBezTo>
                  <a:cubicBezTo>
                    <a:pt x="2962" y="1582"/>
                    <a:pt x="2747" y="1478"/>
                    <a:pt x="2592" y="1478"/>
                  </a:cubicBezTo>
                  <a:cubicBezTo>
                    <a:pt x="2503" y="1478"/>
                    <a:pt x="2431" y="1496"/>
                    <a:pt x="2375" y="1525"/>
                  </a:cubicBezTo>
                  <a:lnTo>
                    <a:pt x="2713" y="1188"/>
                  </a:lnTo>
                  <a:cubicBezTo>
                    <a:pt x="2706" y="1211"/>
                    <a:pt x="2704" y="1235"/>
                    <a:pt x="2708" y="1259"/>
                  </a:cubicBezTo>
                  <a:cubicBezTo>
                    <a:pt x="2724" y="1373"/>
                    <a:pt x="2847" y="1450"/>
                    <a:pt x="3040" y="1423"/>
                  </a:cubicBezTo>
                  <a:cubicBezTo>
                    <a:pt x="3177" y="1403"/>
                    <a:pt x="3351" y="1260"/>
                    <a:pt x="3440" y="1178"/>
                  </a:cubicBezTo>
                  <a:cubicBezTo>
                    <a:pt x="3454" y="1166"/>
                    <a:pt x="3460" y="1147"/>
                    <a:pt x="3456" y="1130"/>
                  </a:cubicBezTo>
                  <a:cubicBezTo>
                    <a:pt x="3453" y="1112"/>
                    <a:pt x="3440" y="1097"/>
                    <a:pt x="3423" y="1091"/>
                  </a:cubicBezTo>
                  <a:cubicBezTo>
                    <a:pt x="3315" y="1052"/>
                    <a:pt x="3116" y="990"/>
                    <a:pt x="2982" y="1009"/>
                  </a:cubicBezTo>
                  <a:cubicBezTo>
                    <a:pt x="2935" y="1016"/>
                    <a:pt x="2893" y="1027"/>
                    <a:pt x="2858" y="1042"/>
                  </a:cubicBezTo>
                  <a:lnTo>
                    <a:pt x="3132" y="768"/>
                  </a:lnTo>
                  <a:cubicBezTo>
                    <a:pt x="3233" y="784"/>
                    <a:pt x="3358" y="737"/>
                    <a:pt x="3480" y="616"/>
                  </a:cubicBezTo>
                  <a:cubicBezTo>
                    <a:pt x="3612" y="484"/>
                    <a:pt x="3706" y="205"/>
                    <a:pt x="3746" y="69"/>
                  </a:cubicBezTo>
                  <a:cubicBezTo>
                    <a:pt x="3751" y="51"/>
                    <a:pt x="3747" y="33"/>
                    <a:pt x="373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376" y="3567"/>
              <a:ext cx="6224" cy="180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寒露前后是长江流域直播油菜的适宜播种期，品种安排上应先播甘蓝型品种，后播白菜型品种。淮河以南的绿肥播种要抓紧扫尾，已出苗的要清沟沥水，防止涝渍。</a:t>
              </a:r>
            </a:p>
          </p:txBody>
        </p:sp>
      </p:grpSp>
      <p:grpSp>
        <p:nvGrpSpPr>
          <p:cNvPr id="27" name="组合 14"/>
          <p:cNvGrpSpPr/>
          <p:nvPr/>
        </p:nvGrpSpPr>
        <p:grpSpPr>
          <a:xfrm>
            <a:off x="6532245" y="4142105"/>
            <a:ext cx="5047615" cy="1826260"/>
            <a:chOff x="962" y="3074"/>
            <a:chExt cx="7949" cy="2876"/>
          </a:xfrm>
        </p:grpSpPr>
        <p:sp>
          <p:nvSpPr>
            <p:cNvPr id="28" name="圆角矩形 27"/>
            <p:cNvSpPr/>
            <p:nvPr/>
          </p:nvSpPr>
          <p:spPr>
            <a:xfrm>
              <a:off x="962" y="3074"/>
              <a:ext cx="7949" cy="2876"/>
            </a:xfrm>
            <a:prstGeom prst="roundRect">
              <a:avLst/>
            </a:prstGeom>
            <a:noFill/>
            <a:ln>
              <a:solidFill>
                <a:srgbClr val="FFFF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mushroom_91792"/>
            <p:cNvSpPr>
              <a:spLocks noChangeAspect="1"/>
            </p:cNvSpPr>
            <p:nvPr/>
          </p:nvSpPr>
          <p:spPr bwMode="auto">
            <a:xfrm>
              <a:off x="1270" y="4032"/>
              <a:ext cx="960" cy="958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  <a:gd name="T88" fmla="*/ 372171 w 604011"/>
                <a:gd name="T89" fmla="*/ 372171 w 604011"/>
                <a:gd name="T90" fmla="*/ 372171 w 604011"/>
                <a:gd name="T91" fmla="*/ 372171 w 604011"/>
                <a:gd name="T92" fmla="*/ 372171 w 604011"/>
                <a:gd name="T93" fmla="*/ 372171 w 604011"/>
                <a:gd name="T94" fmla="*/ 372171 w 604011"/>
                <a:gd name="T95" fmla="*/ 372171 w 604011"/>
                <a:gd name="T96" fmla="*/ 372171 w 604011"/>
                <a:gd name="T97" fmla="*/ 372171 w 604011"/>
                <a:gd name="T98" fmla="*/ 372171 w 604011"/>
                <a:gd name="T99" fmla="*/ 372171 w 604011"/>
                <a:gd name="T100" fmla="*/ 372171 w 604011"/>
                <a:gd name="T101" fmla="*/ 372171 w 604011"/>
                <a:gd name="T102" fmla="*/ 372171 w 604011"/>
                <a:gd name="T103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56" h="6856">
                  <a:moveTo>
                    <a:pt x="6128" y="3509"/>
                  </a:moveTo>
                  <a:lnTo>
                    <a:pt x="6128" y="2834"/>
                  </a:lnTo>
                  <a:cubicBezTo>
                    <a:pt x="6128" y="2625"/>
                    <a:pt x="6289" y="2462"/>
                    <a:pt x="6494" y="2462"/>
                  </a:cubicBezTo>
                  <a:cubicBezTo>
                    <a:pt x="6715" y="2462"/>
                    <a:pt x="6850" y="2276"/>
                    <a:pt x="6851" y="2142"/>
                  </a:cubicBezTo>
                  <a:lnTo>
                    <a:pt x="6856" y="353"/>
                  </a:lnTo>
                  <a:cubicBezTo>
                    <a:pt x="6856" y="260"/>
                    <a:pt x="6818" y="169"/>
                    <a:pt x="6753" y="104"/>
                  </a:cubicBezTo>
                  <a:cubicBezTo>
                    <a:pt x="6686" y="37"/>
                    <a:pt x="6597" y="0"/>
                    <a:pt x="6503" y="0"/>
                  </a:cubicBezTo>
                  <a:lnTo>
                    <a:pt x="4719" y="0"/>
                  </a:lnTo>
                  <a:cubicBezTo>
                    <a:pt x="4586" y="0"/>
                    <a:pt x="4399" y="136"/>
                    <a:pt x="4399" y="356"/>
                  </a:cubicBezTo>
                  <a:cubicBezTo>
                    <a:pt x="4399" y="562"/>
                    <a:pt x="4236" y="723"/>
                    <a:pt x="4027" y="723"/>
                  </a:cubicBezTo>
                  <a:lnTo>
                    <a:pt x="3352" y="723"/>
                  </a:lnTo>
                  <a:cubicBezTo>
                    <a:pt x="3149" y="723"/>
                    <a:pt x="2983" y="890"/>
                    <a:pt x="2983" y="1096"/>
                  </a:cubicBezTo>
                  <a:lnTo>
                    <a:pt x="2983" y="1364"/>
                  </a:lnTo>
                  <a:cubicBezTo>
                    <a:pt x="2958" y="1354"/>
                    <a:pt x="2987" y="1363"/>
                    <a:pt x="2455" y="1206"/>
                  </a:cubicBezTo>
                  <a:cubicBezTo>
                    <a:pt x="2399" y="1190"/>
                    <a:pt x="2352" y="1150"/>
                    <a:pt x="2323" y="1096"/>
                  </a:cubicBezTo>
                  <a:cubicBezTo>
                    <a:pt x="2293" y="1040"/>
                    <a:pt x="2287" y="976"/>
                    <a:pt x="2304" y="917"/>
                  </a:cubicBezTo>
                  <a:cubicBezTo>
                    <a:pt x="2357" y="738"/>
                    <a:pt x="2254" y="543"/>
                    <a:pt x="2080" y="492"/>
                  </a:cubicBezTo>
                  <a:cubicBezTo>
                    <a:pt x="1812" y="413"/>
                    <a:pt x="1109" y="200"/>
                    <a:pt x="819" y="112"/>
                  </a:cubicBezTo>
                  <a:cubicBezTo>
                    <a:pt x="655" y="62"/>
                    <a:pt x="480" y="155"/>
                    <a:pt x="431" y="321"/>
                  </a:cubicBezTo>
                  <a:lnTo>
                    <a:pt x="38" y="1650"/>
                  </a:lnTo>
                  <a:cubicBezTo>
                    <a:pt x="0" y="1782"/>
                    <a:pt x="84" y="1974"/>
                    <a:pt x="266" y="2028"/>
                  </a:cubicBezTo>
                  <a:cubicBezTo>
                    <a:pt x="386" y="2063"/>
                    <a:pt x="452" y="2186"/>
                    <a:pt x="415" y="2308"/>
                  </a:cubicBezTo>
                  <a:lnTo>
                    <a:pt x="271" y="2799"/>
                  </a:lnTo>
                  <a:cubicBezTo>
                    <a:pt x="218" y="2976"/>
                    <a:pt x="321" y="3163"/>
                    <a:pt x="499" y="3216"/>
                  </a:cubicBezTo>
                  <a:lnTo>
                    <a:pt x="1295" y="3451"/>
                  </a:lnTo>
                  <a:cubicBezTo>
                    <a:pt x="1363" y="3471"/>
                    <a:pt x="1423" y="3519"/>
                    <a:pt x="1457" y="3583"/>
                  </a:cubicBezTo>
                  <a:cubicBezTo>
                    <a:pt x="1491" y="3646"/>
                    <a:pt x="1499" y="3721"/>
                    <a:pt x="1479" y="3791"/>
                  </a:cubicBezTo>
                  <a:cubicBezTo>
                    <a:pt x="1424" y="3976"/>
                    <a:pt x="1542" y="4167"/>
                    <a:pt x="1725" y="4206"/>
                  </a:cubicBezTo>
                  <a:lnTo>
                    <a:pt x="2222" y="4312"/>
                  </a:lnTo>
                  <a:lnTo>
                    <a:pt x="892" y="5642"/>
                  </a:lnTo>
                  <a:cubicBezTo>
                    <a:pt x="803" y="5731"/>
                    <a:pt x="803" y="5875"/>
                    <a:pt x="892" y="5964"/>
                  </a:cubicBezTo>
                  <a:cubicBezTo>
                    <a:pt x="981" y="6052"/>
                    <a:pt x="1125" y="6052"/>
                    <a:pt x="1214" y="5964"/>
                  </a:cubicBezTo>
                  <a:lnTo>
                    <a:pt x="2543" y="4634"/>
                  </a:lnTo>
                  <a:lnTo>
                    <a:pt x="2650" y="5131"/>
                  </a:lnTo>
                  <a:cubicBezTo>
                    <a:pt x="2682" y="5278"/>
                    <a:pt x="2816" y="5390"/>
                    <a:pt x="2973" y="5390"/>
                  </a:cubicBezTo>
                  <a:cubicBezTo>
                    <a:pt x="3004" y="5390"/>
                    <a:pt x="3035" y="5386"/>
                    <a:pt x="3065" y="5377"/>
                  </a:cubicBezTo>
                  <a:cubicBezTo>
                    <a:pt x="3212" y="5334"/>
                    <a:pt x="3363" y="5419"/>
                    <a:pt x="3405" y="5561"/>
                  </a:cubicBezTo>
                  <a:lnTo>
                    <a:pt x="3640" y="6356"/>
                  </a:lnTo>
                  <a:cubicBezTo>
                    <a:pt x="3692" y="6531"/>
                    <a:pt x="3877" y="6639"/>
                    <a:pt x="4057" y="6585"/>
                  </a:cubicBezTo>
                  <a:cubicBezTo>
                    <a:pt x="4592" y="6427"/>
                    <a:pt x="4568" y="6431"/>
                    <a:pt x="4614" y="6431"/>
                  </a:cubicBezTo>
                  <a:cubicBezTo>
                    <a:pt x="4714" y="6431"/>
                    <a:pt x="4800" y="6495"/>
                    <a:pt x="4828" y="6590"/>
                  </a:cubicBezTo>
                  <a:cubicBezTo>
                    <a:pt x="4882" y="6771"/>
                    <a:pt x="5074" y="6856"/>
                    <a:pt x="5206" y="6817"/>
                  </a:cubicBezTo>
                  <a:lnTo>
                    <a:pt x="6535" y="6425"/>
                  </a:lnTo>
                  <a:cubicBezTo>
                    <a:pt x="6700" y="6376"/>
                    <a:pt x="6794" y="6201"/>
                    <a:pt x="6744" y="6037"/>
                  </a:cubicBezTo>
                  <a:cubicBezTo>
                    <a:pt x="6676" y="5811"/>
                    <a:pt x="6446" y="5053"/>
                    <a:pt x="6364" y="4776"/>
                  </a:cubicBezTo>
                  <a:cubicBezTo>
                    <a:pt x="6323" y="4636"/>
                    <a:pt x="6188" y="4538"/>
                    <a:pt x="6036" y="4538"/>
                  </a:cubicBezTo>
                  <a:cubicBezTo>
                    <a:pt x="5954" y="4538"/>
                    <a:pt x="5937" y="4561"/>
                    <a:pt x="5873" y="4561"/>
                  </a:cubicBezTo>
                  <a:cubicBezTo>
                    <a:pt x="5769" y="4561"/>
                    <a:pt x="5678" y="4495"/>
                    <a:pt x="5650" y="4400"/>
                  </a:cubicBezTo>
                  <a:cubicBezTo>
                    <a:pt x="5491" y="3865"/>
                    <a:pt x="5502" y="3900"/>
                    <a:pt x="5494" y="3878"/>
                  </a:cubicBezTo>
                  <a:lnTo>
                    <a:pt x="5755" y="3878"/>
                  </a:lnTo>
                  <a:cubicBezTo>
                    <a:pt x="5960" y="3878"/>
                    <a:pt x="6128" y="3712"/>
                    <a:pt x="6128" y="3509"/>
                  </a:cubicBezTo>
                  <a:close/>
                  <a:moveTo>
                    <a:pt x="5673" y="3423"/>
                  </a:moveTo>
                  <a:lnTo>
                    <a:pt x="4661" y="3423"/>
                  </a:lnTo>
                  <a:cubicBezTo>
                    <a:pt x="4428" y="3423"/>
                    <a:pt x="4199" y="3518"/>
                    <a:pt x="4033" y="3684"/>
                  </a:cubicBezTo>
                  <a:cubicBezTo>
                    <a:pt x="3931" y="3786"/>
                    <a:pt x="3854" y="3914"/>
                    <a:pt x="3812" y="4053"/>
                  </a:cubicBezTo>
                  <a:cubicBezTo>
                    <a:pt x="3778" y="4164"/>
                    <a:pt x="3833" y="4282"/>
                    <a:pt x="3939" y="4328"/>
                  </a:cubicBezTo>
                  <a:cubicBezTo>
                    <a:pt x="4095" y="4395"/>
                    <a:pt x="4269" y="4410"/>
                    <a:pt x="4431" y="4362"/>
                  </a:cubicBezTo>
                  <a:lnTo>
                    <a:pt x="5105" y="4163"/>
                  </a:lnTo>
                  <a:lnTo>
                    <a:pt x="5213" y="4529"/>
                  </a:lnTo>
                  <a:cubicBezTo>
                    <a:pt x="5307" y="4845"/>
                    <a:pt x="5624" y="5053"/>
                    <a:pt x="5959" y="5010"/>
                  </a:cubicBezTo>
                  <a:cubicBezTo>
                    <a:pt x="6041" y="5283"/>
                    <a:pt x="6185" y="5759"/>
                    <a:pt x="6267" y="6030"/>
                  </a:cubicBezTo>
                  <a:lnTo>
                    <a:pt x="5216" y="6340"/>
                  </a:lnTo>
                  <a:cubicBezTo>
                    <a:pt x="5101" y="6118"/>
                    <a:pt x="4873" y="5976"/>
                    <a:pt x="4614" y="5976"/>
                  </a:cubicBezTo>
                  <a:cubicBezTo>
                    <a:pt x="4486" y="5976"/>
                    <a:pt x="4437" y="5999"/>
                    <a:pt x="4043" y="6115"/>
                  </a:cubicBezTo>
                  <a:lnTo>
                    <a:pt x="3841" y="5432"/>
                  </a:lnTo>
                  <a:cubicBezTo>
                    <a:pt x="3787" y="5249"/>
                    <a:pt x="3659" y="5091"/>
                    <a:pt x="3491" y="4999"/>
                  </a:cubicBezTo>
                  <a:cubicBezTo>
                    <a:pt x="3363" y="4930"/>
                    <a:pt x="3214" y="4900"/>
                    <a:pt x="3069" y="4915"/>
                  </a:cubicBezTo>
                  <a:lnTo>
                    <a:pt x="2979" y="4498"/>
                  </a:lnTo>
                  <a:lnTo>
                    <a:pt x="5016" y="5602"/>
                  </a:lnTo>
                  <a:cubicBezTo>
                    <a:pt x="5050" y="5621"/>
                    <a:pt x="5087" y="5629"/>
                    <a:pt x="5124" y="5629"/>
                  </a:cubicBezTo>
                  <a:cubicBezTo>
                    <a:pt x="5205" y="5629"/>
                    <a:pt x="5283" y="5586"/>
                    <a:pt x="5324" y="5510"/>
                  </a:cubicBezTo>
                  <a:cubicBezTo>
                    <a:pt x="5384" y="5400"/>
                    <a:pt x="5343" y="5262"/>
                    <a:pt x="5232" y="5202"/>
                  </a:cubicBezTo>
                  <a:lnTo>
                    <a:pt x="3120" y="4057"/>
                  </a:lnTo>
                  <a:lnTo>
                    <a:pt x="5359" y="1818"/>
                  </a:lnTo>
                  <a:cubicBezTo>
                    <a:pt x="5448" y="1729"/>
                    <a:pt x="5448" y="1585"/>
                    <a:pt x="5359" y="1497"/>
                  </a:cubicBezTo>
                  <a:cubicBezTo>
                    <a:pt x="5270" y="1408"/>
                    <a:pt x="5126" y="1408"/>
                    <a:pt x="5038" y="1497"/>
                  </a:cubicBezTo>
                  <a:lnTo>
                    <a:pt x="2793" y="3741"/>
                  </a:lnTo>
                  <a:lnTo>
                    <a:pt x="1635" y="1605"/>
                  </a:lnTo>
                  <a:cubicBezTo>
                    <a:pt x="1576" y="1495"/>
                    <a:pt x="1438" y="1454"/>
                    <a:pt x="1327" y="1514"/>
                  </a:cubicBezTo>
                  <a:cubicBezTo>
                    <a:pt x="1217" y="1573"/>
                    <a:pt x="1176" y="1711"/>
                    <a:pt x="1236" y="1822"/>
                  </a:cubicBezTo>
                  <a:lnTo>
                    <a:pt x="2348" y="3874"/>
                  </a:lnTo>
                  <a:lnTo>
                    <a:pt x="1941" y="3787"/>
                  </a:lnTo>
                  <a:cubicBezTo>
                    <a:pt x="1955" y="3642"/>
                    <a:pt x="1927" y="3494"/>
                    <a:pt x="1857" y="3365"/>
                  </a:cubicBezTo>
                  <a:cubicBezTo>
                    <a:pt x="1765" y="3196"/>
                    <a:pt x="1607" y="3069"/>
                    <a:pt x="1424" y="3015"/>
                  </a:cubicBezTo>
                  <a:lnTo>
                    <a:pt x="741" y="2813"/>
                  </a:lnTo>
                  <a:lnTo>
                    <a:pt x="852" y="2437"/>
                  </a:lnTo>
                  <a:cubicBezTo>
                    <a:pt x="945" y="2119"/>
                    <a:pt x="797" y="1787"/>
                    <a:pt x="516" y="1640"/>
                  </a:cubicBezTo>
                  <a:lnTo>
                    <a:pt x="826" y="589"/>
                  </a:lnTo>
                  <a:cubicBezTo>
                    <a:pt x="1117" y="677"/>
                    <a:pt x="1578" y="817"/>
                    <a:pt x="1845" y="896"/>
                  </a:cubicBezTo>
                  <a:cubicBezTo>
                    <a:pt x="1827" y="1037"/>
                    <a:pt x="1853" y="1180"/>
                    <a:pt x="1921" y="1308"/>
                  </a:cubicBezTo>
                  <a:cubicBezTo>
                    <a:pt x="2007" y="1472"/>
                    <a:pt x="2151" y="1591"/>
                    <a:pt x="2327" y="1642"/>
                  </a:cubicBezTo>
                  <a:lnTo>
                    <a:pt x="2693" y="1751"/>
                  </a:lnTo>
                  <a:lnTo>
                    <a:pt x="2494" y="2425"/>
                  </a:lnTo>
                  <a:cubicBezTo>
                    <a:pt x="2448" y="2581"/>
                    <a:pt x="2459" y="2754"/>
                    <a:pt x="2526" y="2912"/>
                  </a:cubicBezTo>
                  <a:cubicBezTo>
                    <a:pt x="2571" y="3018"/>
                    <a:pt x="2688" y="3074"/>
                    <a:pt x="2799" y="3041"/>
                  </a:cubicBezTo>
                  <a:cubicBezTo>
                    <a:pt x="2942" y="3000"/>
                    <a:pt x="3073" y="2922"/>
                    <a:pt x="3177" y="2818"/>
                  </a:cubicBezTo>
                  <a:cubicBezTo>
                    <a:pt x="3343" y="2652"/>
                    <a:pt x="3438" y="2423"/>
                    <a:pt x="3438" y="2190"/>
                  </a:cubicBezTo>
                  <a:lnTo>
                    <a:pt x="3438" y="1178"/>
                  </a:lnTo>
                  <a:lnTo>
                    <a:pt x="4027" y="1178"/>
                  </a:lnTo>
                  <a:cubicBezTo>
                    <a:pt x="4450" y="1178"/>
                    <a:pt x="4799" y="861"/>
                    <a:pt x="4848" y="455"/>
                  </a:cubicBezTo>
                  <a:lnTo>
                    <a:pt x="6401" y="455"/>
                  </a:lnTo>
                  <a:lnTo>
                    <a:pt x="6396" y="2013"/>
                  </a:lnTo>
                  <a:cubicBezTo>
                    <a:pt x="5989" y="2062"/>
                    <a:pt x="5673" y="2411"/>
                    <a:pt x="5673" y="2834"/>
                  </a:cubicBezTo>
                  <a:lnTo>
                    <a:pt x="5673" y="34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376" y="3277"/>
              <a:ext cx="6224" cy="24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华北平原的甘薯薯块膨大逐渐停止，这时清晨的气温在10℃以下或更低的概率逐渐增大，应根据天气情况抓紧收获，争取在早霜前收完，否则在地里经受低温时间过长，会因受冻而导致薯块“硬心”。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19370" y="308610"/>
            <a:ext cx="1952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u="sng">
                <a:solidFill>
                  <a:schemeClr val="bg1"/>
                </a:solidFill>
                <a:cs typeface="+mn-ea"/>
                <a:sym typeface="+mn-lt"/>
              </a:rPr>
              <a:t>农事风俗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4135755"/>
            <a:ext cx="12343130" cy="230949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61490"/>
            <a:ext cx="4683760" cy="468376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892696" y="1898015"/>
            <a:ext cx="6117059" cy="19659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吃了寒露饭，单衣汉少见。</a:t>
            </a:r>
          </a:p>
          <a:p>
            <a:pPr>
              <a:lnSpc>
                <a:spcPct val="2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吃了重阳饭，不见单衣汉。</a:t>
            </a:r>
          </a:p>
          <a:p>
            <a:pPr>
              <a:lnSpc>
                <a:spcPct val="2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吃了重阳糕，单衫打成包。</a:t>
            </a:r>
          </a:p>
          <a:p>
            <a:pPr>
              <a:lnSpc>
                <a:spcPct val="2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重阳无雨一冬干。</a:t>
            </a:r>
          </a:p>
          <a:p>
            <a:pPr>
              <a:lnSpc>
                <a:spcPct val="2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大雁不过九月九，小燕不过三月三。</a:t>
            </a:r>
          </a:p>
          <a:p>
            <a:pPr>
              <a:lnSpc>
                <a:spcPct val="2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寒露时节人人忙，种麦、摘花、打豆场。</a:t>
            </a:r>
          </a:p>
          <a:p>
            <a:pPr>
              <a:lnSpc>
                <a:spcPct val="2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上午忙麦茬，下午摘棉花。</a:t>
            </a:r>
          </a:p>
          <a:p>
            <a:pPr>
              <a:lnSpc>
                <a:spcPct val="2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寒露到霜降，种麦莫慌张；霜降到立冬，种麦莫放松。</a:t>
            </a:r>
          </a:p>
          <a:p>
            <a:pPr>
              <a:lnSpc>
                <a:spcPct val="2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品种更换，气候转暖，寒露种上，也不算晚。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71521" y="4307840"/>
            <a:ext cx="6578724" cy="19659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早麦补，晚麦耩，最好不要过霜降。</a:t>
            </a:r>
          </a:p>
          <a:p>
            <a:pPr>
              <a:lnSpc>
                <a:spcPct val="2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秋分早，霜降迟，寒露种麦正当时。</a:t>
            </a:r>
          </a:p>
          <a:p>
            <a:pPr>
              <a:lnSpc>
                <a:spcPct val="2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寒露霜降麦归土。</a:t>
            </a:r>
          </a:p>
          <a:p>
            <a:pPr>
              <a:lnSpc>
                <a:spcPct val="2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寒露霜降，赶快抛上。</a:t>
            </a:r>
          </a:p>
          <a:p>
            <a:pPr>
              <a:lnSpc>
                <a:spcPct val="2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寒露前后看早麦。</a:t>
            </a:r>
          </a:p>
          <a:p>
            <a:pPr>
              <a:lnSpc>
                <a:spcPct val="2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要得苗儿壮，寒露到霜降。</a:t>
            </a:r>
          </a:p>
          <a:p>
            <a:pPr>
              <a:lnSpc>
                <a:spcPct val="2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小麦点在寒露口，点一碗，收三斗。</a:t>
            </a:r>
          </a:p>
          <a:p>
            <a:pPr>
              <a:lnSpc>
                <a:spcPct val="2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菊花开，麦出来。</a:t>
            </a:r>
          </a:p>
          <a:p>
            <a:pPr>
              <a:lnSpc>
                <a:spcPct val="2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秋分种蒜，寒露种麦。</a:t>
            </a:r>
          </a:p>
          <a:p>
            <a:pPr>
              <a:lnSpc>
                <a:spcPct val="2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夏至种豆，重阳种麦。</a:t>
            </a:r>
          </a:p>
          <a:p>
            <a:pPr>
              <a:lnSpc>
                <a:spcPct val="2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夏至两边豆，重阳两边麦。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3" grpId="0"/>
      <p:bldP spid="23" grpId="1"/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19370" y="308610"/>
            <a:ext cx="1952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u="sng">
                <a:solidFill>
                  <a:schemeClr val="bg1"/>
                </a:solidFill>
                <a:cs typeface="+mn-ea"/>
                <a:sym typeface="+mn-lt"/>
              </a:rPr>
              <a:t>农事风俗</a:t>
            </a:r>
          </a:p>
        </p:txBody>
      </p:sp>
      <p:sp>
        <p:nvSpPr>
          <p:cNvPr id="2" name="任意多边形 1"/>
          <p:cNvSpPr/>
          <p:nvPr/>
        </p:nvSpPr>
        <p:spPr>
          <a:xfrm>
            <a:off x="-22860" y="2890520"/>
            <a:ext cx="12222480" cy="2772410"/>
          </a:xfrm>
          <a:custGeom>
            <a:avLst/>
            <a:gdLst>
              <a:gd name="connisteX0" fmla="*/ 0 w 12222480"/>
              <a:gd name="connsiteY0" fmla="*/ 776625 h 2772386"/>
              <a:gd name="connisteX1" fmla="*/ 3586480 w 12222480"/>
              <a:gd name="connsiteY1" fmla="*/ 62250 h 2772386"/>
              <a:gd name="connisteX2" fmla="*/ 5792470 w 12222480"/>
              <a:gd name="connsiteY2" fmla="*/ 2236490 h 2772386"/>
              <a:gd name="connisteX3" fmla="*/ 8237855 w 12222480"/>
              <a:gd name="connsiteY3" fmla="*/ 411500 h 2772386"/>
              <a:gd name="connisteX4" fmla="*/ 10349230 w 12222480"/>
              <a:gd name="connsiteY4" fmla="*/ 2696865 h 2772386"/>
              <a:gd name="connisteX5" fmla="*/ 12222480 w 12222480"/>
              <a:gd name="connsiteY5" fmla="*/ 2030115 h 277238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2222480" h="2772387">
                <a:moveTo>
                  <a:pt x="0" y="776626"/>
                </a:moveTo>
                <a:cubicBezTo>
                  <a:pt x="673100" y="590571"/>
                  <a:pt x="2428240" y="-229849"/>
                  <a:pt x="3586480" y="62251"/>
                </a:cubicBezTo>
                <a:cubicBezTo>
                  <a:pt x="4744720" y="354351"/>
                  <a:pt x="4862195" y="2166641"/>
                  <a:pt x="5792470" y="2236491"/>
                </a:cubicBezTo>
                <a:cubicBezTo>
                  <a:pt x="6722745" y="2306341"/>
                  <a:pt x="7326630" y="319426"/>
                  <a:pt x="8237855" y="411501"/>
                </a:cubicBezTo>
                <a:cubicBezTo>
                  <a:pt x="9149080" y="503576"/>
                  <a:pt x="9552305" y="2373016"/>
                  <a:pt x="10349230" y="2696866"/>
                </a:cubicBezTo>
                <a:cubicBezTo>
                  <a:pt x="11146155" y="3020716"/>
                  <a:pt x="11889740" y="2209186"/>
                  <a:pt x="12222480" y="2030116"/>
                </a:cubicBez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03625" y="1691640"/>
            <a:ext cx="2889250" cy="11446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九月节，寒露、霜降、重阳到。最美夕阳红，过去重阳节与除夕、清明节、七月半四大祭祖节日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76142" y="4276725"/>
            <a:ext cx="2889250" cy="11446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《吕氏春秋·季秋纪》有收录“九月丰收之时要求祭天地、祭祖以谢恩赐”。此外亦有季秋时节拜祭火神的风俗。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636501" y="1691640"/>
            <a:ext cx="28892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古人纪元通用干支，按十二地支顺序推算，正月建寅，第九个月为戌月，戌为火库，戌月火入库。戌在位西北方处《洛书》乾卦之内。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30119" y="5166360"/>
            <a:ext cx="3192981" cy="78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季秋戌月“大火”（心宿二）随苍龙群星前面的几个星宿在西偏北方位隐退潜入于地面。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DF4BD3D-25BA-4075-9ECF-6882C4A3F4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896" y="1888959"/>
            <a:ext cx="1058778" cy="21175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991AA5F-A241-4B45-BFDC-C1417D511E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381" y="3942349"/>
            <a:ext cx="1058778" cy="211755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9BFA1EFB-A99B-4928-AB03-BD5B3A46CD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738" y="2386264"/>
            <a:ext cx="1058778" cy="21175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EEFAFDB7-730A-4200-8BF6-D3765A1A70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275" y="4423611"/>
            <a:ext cx="1058778" cy="21175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/>
      <p:bldP spid="7" grpId="1"/>
      <p:bldP spid="6" grpId="0"/>
      <p:bldP spid="6" grpId="1"/>
      <p:bldP spid="9" grpId="0"/>
      <p:bldP spid="9" grpId="1"/>
      <p:bldP spid="11" grpId="0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19370" y="308610"/>
            <a:ext cx="1952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u="sng">
                <a:solidFill>
                  <a:schemeClr val="bg1"/>
                </a:solidFill>
                <a:cs typeface="+mn-ea"/>
                <a:sym typeface="+mn-lt"/>
              </a:rPr>
              <a:t>农事风俗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71634" y="914400"/>
            <a:ext cx="3617785" cy="51682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28030" y="2195830"/>
            <a:ext cx="366712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在传统文化中，季秋“大火”退隐，处在乾坤转变之中，乾德刚健，坤德柔和，二者兼备，乃吉象。季秋时节，“大火”（心宿二）退隐，因此人们举行相应的送行祭仪。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28030" y="4481195"/>
            <a:ext cx="6478270" cy="78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登高“辞青”也是季秋九月风俗之一，季秋九月天气渐凉，草木开始凋零，登山“辞青”与在阳春三月春游“踏青”相对应。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38432CA5-A071-4753-AD57-DFC454F775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67099"/>
            <a:ext cx="3019762" cy="99219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E2628533-0D71-4455-B5CD-1257D2A202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10499"/>
            <a:ext cx="4913755" cy="1614491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5B55E6F2-76FB-43CE-BEB5-AAF15DA6BB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172238" y="2436810"/>
            <a:ext cx="3019762" cy="99219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C3164AD2-9819-4158-A708-D3D3B48E1B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"/>
          <a:stretch/>
        </p:blipFill>
        <p:spPr>
          <a:xfrm>
            <a:off x="1188720" y="757646"/>
            <a:ext cx="9814560" cy="5134290"/>
          </a:xfrm>
          <a:prstGeom prst="rect">
            <a:avLst/>
          </a:prstGeom>
          <a:effectLst>
            <a:outerShdw dist="165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4F39E634-CC53-49D9-855B-D8D921F49E78}"/>
              </a:ext>
            </a:extLst>
          </p:cNvPr>
          <p:cNvSpPr/>
          <p:nvPr/>
        </p:nvSpPr>
        <p:spPr>
          <a:xfrm>
            <a:off x="1188719" y="760004"/>
            <a:ext cx="9814559" cy="5134290"/>
          </a:xfrm>
          <a:prstGeom prst="rect">
            <a:avLst/>
          </a:prstGeom>
          <a:solidFill>
            <a:srgbClr val="103F54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F4A6FE10-C67B-4A48-A4CE-42B5242D4E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9741" y="1709870"/>
            <a:ext cx="3670488" cy="367048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50605" y="1271905"/>
            <a:ext cx="923330" cy="17570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574925" y="1134745"/>
            <a:ext cx="722630" cy="3134360"/>
            <a:chOff x="2334" y="3435"/>
            <a:chExt cx="1138" cy="4936"/>
          </a:xfrm>
        </p:grpSpPr>
        <p:sp>
          <p:nvSpPr>
            <p:cNvPr id="2" name="椭圆 1"/>
            <p:cNvSpPr/>
            <p:nvPr/>
          </p:nvSpPr>
          <p:spPr>
            <a:xfrm>
              <a:off x="2476" y="3435"/>
              <a:ext cx="876" cy="87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334" y="4620"/>
              <a:ext cx="776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相关文献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890" y="4620"/>
              <a:ext cx="582" cy="375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九月节，露气寒冷，将凝结也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968750" y="1134745"/>
            <a:ext cx="722630" cy="4531360"/>
            <a:chOff x="2334" y="3435"/>
            <a:chExt cx="1138" cy="7136"/>
          </a:xfrm>
        </p:grpSpPr>
        <p:sp>
          <p:nvSpPr>
            <p:cNvPr id="17" name="椭圆 16"/>
            <p:cNvSpPr/>
            <p:nvPr/>
          </p:nvSpPr>
          <p:spPr>
            <a:xfrm>
              <a:off x="2476" y="3435"/>
              <a:ext cx="876" cy="87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334" y="4620"/>
              <a:ext cx="776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物候特征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890" y="4620"/>
              <a:ext cx="582" cy="595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寒露气温比白露时更低，地面的晨露冷，快要凝结了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362575" y="1134745"/>
            <a:ext cx="722630" cy="4407535"/>
            <a:chOff x="2334" y="3435"/>
            <a:chExt cx="1138" cy="6941"/>
          </a:xfrm>
        </p:grpSpPr>
        <p:sp>
          <p:nvSpPr>
            <p:cNvPr id="21" name="椭圆 20"/>
            <p:cNvSpPr/>
            <p:nvPr/>
          </p:nvSpPr>
          <p:spPr>
            <a:xfrm>
              <a:off x="2476" y="3435"/>
              <a:ext cx="876" cy="87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334" y="4620"/>
              <a:ext cx="776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农事风俗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890" y="4620"/>
              <a:ext cx="582" cy="57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寒露”节气之后，热气消退，寒气渐生，天气渐转寒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56400" y="1134745"/>
            <a:ext cx="722630" cy="4197985"/>
            <a:chOff x="2334" y="3435"/>
            <a:chExt cx="1138" cy="6611"/>
          </a:xfrm>
        </p:grpSpPr>
        <p:sp>
          <p:nvSpPr>
            <p:cNvPr id="25" name="椭圆 24"/>
            <p:cNvSpPr/>
            <p:nvPr/>
          </p:nvSpPr>
          <p:spPr>
            <a:xfrm>
              <a:off x="2476" y="3435"/>
              <a:ext cx="876" cy="87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334" y="4620"/>
              <a:ext cx="77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养生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890" y="4620"/>
              <a:ext cx="582" cy="542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常言道“白露身不露，寒露脚不露”。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410ECA2-359F-4D7F-9BAA-0EDD8F46EE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67099"/>
            <a:ext cx="3019762" cy="992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5DDC180-3CF3-40BF-B291-37ADE86F0E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10499"/>
            <a:ext cx="4913755" cy="161449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11B1679A-F280-43F9-9561-4D59A597E8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172238" y="2436810"/>
            <a:ext cx="3019762" cy="99219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5C49C8B-5798-449E-95F1-BBF3B6C39B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"/>
          <a:stretch/>
        </p:blipFill>
        <p:spPr>
          <a:xfrm>
            <a:off x="1188720" y="757646"/>
            <a:ext cx="9814560" cy="5134290"/>
          </a:xfrm>
          <a:prstGeom prst="rect">
            <a:avLst/>
          </a:prstGeom>
          <a:effectLst>
            <a:outerShdw dist="165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A69C221D-C8CE-4A9D-95E7-DB08315E7CEB}"/>
              </a:ext>
            </a:extLst>
          </p:cNvPr>
          <p:cNvSpPr/>
          <p:nvPr/>
        </p:nvSpPr>
        <p:spPr>
          <a:xfrm>
            <a:off x="1188719" y="760004"/>
            <a:ext cx="9814559" cy="5134290"/>
          </a:xfrm>
          <a:prstGeom prst="rect">
            <a:avLst/>
          </a:prstGeom>
          <a:solidFill>
            <a:srgbClr val="103F54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C1C20E7C-B62F-4D44-926F-83973100CB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1155" y="1568435"/>
            <a:ext cx="1328420" cy="90553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2E5DF41C-EE8C-41F7-A6F8-69A9F472A602}"/>
              </a:ext>
            </a:extLst>
          </p:cNvPr>
          <p:cNvSpPr txBox="1"/>
          <p:nvPr/>
        </p:nvSpPr>
        <p:spPr>
          <a:xfrm>
            <a:off x="3769678" y="2533015"/>
            <a:ext cx="46513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养生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C7506AD2-FD78-487F-9ECC-3E0741B7D0A6}"/>
              </a:ext>
            </a:extLst>
          </p:cNvPr>
          <p:cNvSpPr txBox="1"/>
          <p:nvPr/>
        </p:nvSpPr>
        <p:spPr>
          <a:xfrm>
            <a:off x="1722120" y="3469640"/>
            <a:ext cx="8746490" cy="11446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寒露节气过后，昼渐短，夜渐长，日照减少，热气慢慢退去，寒气渐生，昼夜的温差较大，晨晚略感寒意，空气较为干燥。寒露后，我国南方大部分地区各地气温继续下降，华南日平均气温多不到20℃，即使在长江沿岸地区，水银柱也很难升到30℃以上，而最低气温却可降至10℃以下（由于全球气候变暖原因，以上日平均气温或有所偏差）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19370" y="308610"/>
            <a:ext cx="1952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u="sng">
                <a:solidFill>
                  <a:schemeClr val="bg1"/>
                </a:solidFill>
                <a:cs typeface="+mn-ea"/>
                <a:sym typeface="+mn-lt"/>
              </a:rPr>
              <a:t>养  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54397" y="1890362"/>
            <a:ext cx="9882572" cy="24622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寒露的到来，气候由凉爽转寒冷，万物随寒气增长，逐渐萧落，这是热与冷交替的季节。在自然界中，阴阳之气开始转变，阳气渐退，阴气渐生，人体的生理活动也要适应自然界的变化，以确保体内的生理（阴阳）平衡，这时节应注意养生。根据中医“春夏养阳，秋冬养阴”的养生理论，这时人们应养阴防燥、润肺益胃。史书记载“斗指寒甲为寒露，斯时露寒而冷，将欲凝结，故名寒露。”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68C67B8-3258-4975-B8D8-66C1A62E2A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012" y="3513220"/>
            <a:ext cx="4459705" cy="334477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2C5060D-6342-4957-9CE0-5AE92533B9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7353" y="3513220"/>
            <a:ext cx="4459705" cy="33447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19370" y="308610"/>
            <a:ext cx="1952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u="sng">
                <a:solidFill>
                  <a:schemeClr val="bg1"/>
                </a:solidFill>
                <a:cs typeface="+mn-ea"/>
                <a:sym typeface="+mn-lt"/>
              </a:rPr>
              <a:t>养  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065254" y="2298065"/>
            <a:ext cx="3348990" cy="3348990"/>
            <a:chOff x="1898" y="3850"/>
            <a:chExt cx="5274" cy="5274"/>
          </a:xfrm>
        </p:grpSpPr>
        <p:sp>
          <p:nvSpPr>
            <p:cNvPr id="2" name="椭圆 1"/>
            <p:cNvSpPr/>
            <p:nvPr/>
          </p:nvSpPr>
          <p:spPr>
            <a:xfrm>
              <a:off x="1898" y="3850"/>
              <a:ext cx="5274" cy="5274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sassafras_112848"/>
            <p:cNvSpPr>
              <a:spLocks noChangeAspect="1"/>
            </p:cNvSpPr>
            <p:nvPr/>
          </p:nvSpPr>
          <p:spPr bwMode="auto">
            <a:xfrm>
              <a:off x="4087" y="4545"/>
              <a:ext cx="895" cy="96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  <a:gd name="T88" fmla="*/ 372171 w 604011"/>
                <a:gd name="T89" fmla="*/ 372171 w 604011"/>
                <a:gd name="T90" fmla="*/ 372171 w 604011"/>
                <a:gd name="T91" fmla="*/ 372171 w 604011"/>
                <a:gd name="T92" fmla="*/ 372171 w 604011"/>
                <a:gd name="T93" fmla="*/ 372171 w 604011"/>
                <a:gd name="T94" fmla="*/ 372171 w 604011"/>
                <a:gd name="T95" fmla="*/ 372171 w 604011"/>
                <a:gd name="T96" fmla="*/ 372171 w 604011"/>
                <a:gd name="T97" fmla="*/ 372171 w 604011"/>
                <a:gd name="T98" fmla="*/ 372171 w 604011"/>
                <a:gd name="T99" fmla="*/ 372171 w 604011"/>
                <a:gd name="T100" fmla="*/ 372171 w 604011"/>
                <a:gd name="T101" fmla="*/ 372171 w 604011"/>
                <a:gd name="T102" fmla="*/ 372171 w 604011"/>
                <a:gd name="T103" fmla="*/ 372171 w 604011"/>
                <a:gd name="T104" fmla="*/ 372171 w 604011"/>
                <a:gd name="T105" fmla="*/ 372171 w 604011"/>
                <a:gd name="T106" fmla="*/ 372171 w 604011"/>
                <a:gd name="T107" fmla="*/ 372171 w 604011"/>
                <a:gd name="T108" fmla="*/ 372171 w 604011"/>
                <a:gd name="T109" fmla="*/ 372171 w 604011"/>
                <a:gd name="T110" fmla="*/ 372171 w 604011"/>
                <a:gd name="T111" fmla="*/ 372171 w 604011"/>
                <a:gd name="T112" fmla="*/ 372171 w 604011"/>
                <a:gd name="T113" fmla="*/ 372171 w 604011"/>
                <a:gd name="T114" fmla="*/ 372171 w 604011"/>
                <a:gd name="T115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47" h="6179">
                  <a:moveTo>
                    <a:pt x="5713" y="2058"/>
                  </a:moveTo>
                  <a:cubicBezTo>
                    <a:pt x="5692" y="2039"/>
                    <a:pt x="5664" y="2030"/>
                    <a:pt x="5635" y="2033"/>
                  </a:cubicBezTo>
                  <a:cubicBezTo>
                    <a:pt x="5630" y="2034"/>
                    <a:pt x="5078" y="2100"/>
                    <a:pt x="4677" y="2140"/>
                  </a:cubicBezTo>
                  <a:cubicBezTo>
                    <a:pt x="4293" y="2178"/>
                    <a:pt x="4044" y="2476"/>
                    <a:pt x="3862" y="2694"/>
                  </a:cubicBezTo>
                  <a:cubicBezTo>
                    <a:pt x="3798" y="2771"/>
                    <a:pt x="3702" y="2886"/>
                    <a:pt x="3663" y="2895"/>
                  </a:cubicBezTo>
                  <a:cubicBezTo>
                    <a:pt x="3462" y="2792"/>
                    <a:pt x="3479" y="2440"/>
                    <a:pt x="3713" y="1850"/>
                  </a:cubicBezTo>
                  <a:cubicBezTo>
                    <a:pt x="3874" y="1444"/>
                    <a:pt x="3787" y="998"/>
                    <a:pt x="3463" y="559"/>
                  </a:cubicBezTo>
                  <a:cubicBezTo>
                    <a:pt x="3224" y="237"/>
                    <a:pt x="2944" y="33"/>
                    <a:pt x="2932" y="25"/>
                  </a:cubicBezTo>
                  <a:cubicBezTo>
                    <a:pt x="2897" y="0"/>
                    <a:pt x="2850" y="0"/>
                    <a:pt x="2815" y="25"/>
                  </a:cubicBezTo>
                  <a:cubicBezTo>
                    <a:pt x="2803" y="33"/>
                    <a:pt x="2523" y="237"/>
                    <a:pt x="2285" y="559"/>
                  </a:cubicBezTo>
                  <a:cubicBezTo>
                    <a:pt x="1960" y="998"/>
                    <a:pt x="1873" y="1444"/>
                    <a:pt x="2034" y="1850"/>
                  </a:cubicBezTo>
                  <a:cubicBezTo>
                    <a:pt x="2268" y="2440"/>
                    <a:pt x="2285" y="2792"/>
                    <a:pt x="2085" y="2895"/>
                  </a:cubicBezTo>
                  <a:cubicBezTo>
                    <a:pt x="2045" y="2886"/>
                    <a:pt x="1949" y="2771"/>
                    <a:pt x="1885" y="2694"/>
                  </a:cubicBezTo>
                  <a:cubicBezTo>
                    <a:pt x="1703" y="2476"/>
                    <a:pt x="1454" y="2178"/>
                    <a:pt x="1070" y="2140"/>
                  </a:cubicBezTo>
                  <a:cubicBezTo>
                    <a:pt x="669" y="2100"/>
                    <a:pt x="118" y="2034"/>
                    <a:pt x="112" y="2033"/>
                  </a:cubicBezTo>
                  <a:cubicBezTo>
                    <a:pt x="84" y="2030"/>
                    <a:pt x="55" y="2039"/>
                    <a:pt x="34" y="2058"/>
                  </a:cubicBezTo>
                  <a:cubicBezTo>
                    <a:pt x="13" y="2077"/>
                    <a:pt x="0" y="2104"/>
                    <a:pt x="0" y="2133"/>
                  </a:cubicBezTo>
                  <a:cubicBezTo>
                    <a:pt x="0" y="2742"/>
                    <a:pt x="211" y="3308"/>
                    <a:pt x="644" y="3865"/>
                  </a:cubicBezTo>
                  <a:cubicBezTo>
                    <a:pt x="1013" y="4338"/>
                    <a:pt x="1478" y="4723"/>
                    <a:pt x="1887" y="5063"/>
                  </a:cubicBezTo>
                  <a:cubicBezTo>
                    <a:pt x="2363" y="5456"/>
                    <a:pt x="2774" y="5797"/>
                    <a:pt x="2774" y="6079"/>
                  </a:cubicBezTo>
                  <a:cubicBezTo>
                    <a:pt x="2774" y="6135"/>
                    <a:pt x="2818" y="6179"/>
                    <a:pt x="2874" y="6179"/>
                  </a:cubicBezTo>
                  <a:cubicBezTo>
                    <a:pt x="2929" y="6179"/>
                    <a:pt x="2974" y="6135"/>
                    <a:pt x="2974" y="6079"/>
                  </a:cubicBezTo>
                  <a:cubicBezTo>
                    <a:pt x="2974" y="5797"/>
                    <a:pt x="3384" y="5456"/>
                    <a:pt x="3860" y="5063"/>
                  </a:cubicBezTo>
                  <a:cubicBezTo>
                    <a:pt x="4270" y="4723"/>
                    <a:pt x="4734" y="4338"/>
                    <a:pt x="5103" y="3865"/>
                  </a:cubicBezTo>
                  <a:cubicBezTo>
                    <a:pt x="5536" y="3308"/>
                    <a:pt x="5747" y="2742"/>
                    <a:pt x="5747" y="2133"/>
                  </a:cubicBezTo>
                  <a:cubicBezTo>
                    <a:pt x="5747" y="2104"/>
                    <a:pt x="5735" y="2077"/>
                    <a:pt x="5713" y="2058"/>
                  </a:cubicBezTo>
                  <a:close/>
                  <a:moveTo>
                    <a:pt x="3305" y="682"/>
                  </a:moveTo>
                  <a:cubicBezTo>
                    <a:pt x="3588" y="1066"/>
                    <a:pt x="3663" y="1434"/>
                    <a:pt x="3527" y="1776"/>
                  </a:cubicBezTo>
                  <a:cubicBezTo>
                    <a:pt x="3378" y="2153"/>
                    <a:pt x="3312" y="2441"/>
                    <a:pt x="3326" y="2656"/>
                  </a:cubicBezTo>
                  <a:cubicBezTo>
                    <a:pt x="3338" y="2858"/>
                    <a:pt x="3423" y="2999"/>
                    <a:pt x="3576" y="3075"/>
                  </a:cubicBezTo>
                  <a:cubicBezTo>
                    <a:pt x="3655" y="3115"/>
                    <a:pt x="3740" y="3098"/>
                    <a:pt x="3829" y="3024"/>
                  </a:cubicBezTo>
                  <a:cubicBezTo>
                    <a:pt x="3888" y="2975"/>
                    <a:pt x="3947" y="2904"/>
                    <a:pt x="4016" y="2822"/>
                  </a:cubicBezTo>
                  <a:cubicBezTo>
                    <a:pt x="4184" y="2620"/>
                    <a:pt x="4394" y="2369"/>
                    <a:pt x="4697" y="2339"/>
                  </a:cubicBezTo>
                  <a:cubicBezTo>
                    <a:pt x="4915" y="2317"/>
                    <a:pt x="5177" y="2288"/>
                    <a:pt x="5373" y="2266"/>
                  </a:cubicBezTo>
                  <a:lnTo>
                    <a:pt x="2974" y="4665"/>
                  </a:lnTo>
                  <a:lnTo>
                    <a:pt x="2974" y="319"/>
                  </a:lnTo>
                  <a:cubicBezTo>
                    <a:pt x="3069" y="405"/>
                    <a:pt x="3193" y="530"/>
                    <a:pt x="3305" y="682"/>
                  </a:cubicBezTo>
                  <a:close/>
                  <a:moveTo>
                    <a:pt x="1731" y="2822"/>
                  </a:moveTo>
                  <a:cubicBezTo>
                    <a:pt x="1800" y="2904"/>
                    <a:pt x="1859" y="2975"/>
                    <a:pt x="1918" y="3024"/>
                  </a:cubicBezTo>
                  <a:cubicBezTo>
                    <a:pt x="2007" y="3098"/>
                    <a:pt x="2092" y="3115"/>
                    <a:pt x="2172" y="3075"/>
                  </a:cubicBezTo>
                  <a:cubicBezTo>
                    <a:pt x="2325" y="2999"/>
                    <a:pt x="2409" y="2858"/>
                    <a:pt x="2422" y="2656"/>
                  </a:cubicBezTo>
                  <a:cubicBezTo>
                    <a:pt x="2435" y="2441"/>
                    <a:pt x="2369" y="2153"/>
                    <a:pt x="2220" y="1776"/>
                  </a:cubicBezTo>
                  <a:cubicBezTo>
                    <a:pt x="2085" y="1434"/>
                    <a:pt x="2160" y="1066"/>
                    <a:pt x="2443" y="682"/>
                  </a:cubicBezTo>
                  <a:cubicBezTo>
                    <a:pt x="2554" y="530"/>
                    <a:pt x="2678" y="405"/>
                    <a:pt x="2774" y="319"/>
                  </a:cubicBezTo>
                  <a:lnTo>
                    <a:pt x="2774" y="4665"/>
                  </a:lnTo>
                  <a:lnTo>
                    <a:pt x="375" y="2266"/>
                  </a:lnTo>
                  <a:cubicBezTo>
                    <a:pt x="570" y="2288"/>
                    <a:pt x="832" y="2317"/>
                    <a:pt x="1051" y="2339"/>
                  </a:cubicBezTo>
                  <a:cubicBezTo>
                    <a:pt x="1353" y="2369"/>
                    <a:pt x="1563" y="2620"/>
                    <a:pt x="1731" y="2822"/>
                  </a:cubicBezTo>
                  <a:close/>
                  <a:moveTo>
                    <a:pt x="2015" y="4909"/>
                  </a:moveTo>
                  <a:cubicBezTo>
                    <a:pt x="1262" y="4285"/>
                    <a:pt x="337" y="3519"/>
                    <a:pt x="214" y="2388"/>
                  </a:cubicBezTo>
                  <a:lnTo>
                    <a:pt x="2774" y="4947"/>
                  </a:lnTo>
                  <a:lnTo>
                    <a:pt x="2774" y="5611"/>
                  </a:lnTo>
                  <a:cubicBezTo>
                    <a:pt x="2599" y="5393"/>
                    <a:pt x="2326" y="5166"/>
                    <a:pt x="2015" y="4909"/>
                  </a:cubicBezTo>
                  <a:close/>
                  <a:moveTo>
                    <a:pt x="3732" y="4909"/>
                  </a:moveTo>
                  <a:cubicBezTo>
                    <a:pt x="3421" y="5166"/>
                    <a:pt x="3148" y="5393"/>
                    <a:pt x="2974" y="5611"/>
                  </a:cubicBezTo>
                  <a:lnTo>
                    <a:pt x="2974" y="4947"/>
                  </a:lnTo>
                  <a:lnTo>
                    <a:pt x="5533" y="2388"/>
                  </a:lnTo>
                  <a:cubicBezTo>
                    <a:pt x="5410" y="3519"/>
                    <a:pt x="4485" y="4285"/>
                    <a:pt x="3732" y="49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985" y="6162"/>
              <a:ext cx="5099" cy="180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“露气寒冷，将凝结也。”由于寒露的到来，气候由热转寒，万物随寒气增长，逐渐萧落，这是热与冷交替的季节。</a:t>
              </a:r>
            </a:p>
          </p:txBody>
        </p:sp>
      </p:grpSp>
      <p:grpSp>
        <p:nvGrpSpPr>
          <p:cNvPr id="11" name="组合 5"/>
          <p:cNvGrpSpPr/>
          <p:nvPr/>
        </p:nvGrpSpPr>
        <p:grpSpPr>
          <a:xfrm>
            <a:off x="7646971" y="2298065"/>
            <a:ext cx="3348990" cy="3348990"/>
            <a:chOff x="1898" y="3850"/>
            <a:chExt cx="5274" cy="5274"/>
          </a:xfrm>
        </p:grpSpPr>
        <p:sp>
          <p:nvSpPr>
            <p:cNvPr id="12" name="椭圆 11"/>
            <p:cNvSpPr/>
            <p:nvPr/>
          </p:nvSpPr>
          <p:spPr>
            <a:xfrm>
              <a:off x="1898" y="3850"/>
              <a:ext cx="5274" cy="5274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sassafras_112848"/>
            <p:cNvSpPr>
              <a:spLocks noChangeAspect="1"/>
            </p:cNvSpPr>
            <p:nvPr/>
          </p:nvSpPr>
          <p:spPr bwMode="auto">
            <a:xfrm>
              <a:off x="4054" y="4546"/>
              <a:ext cx="960" cy="957"/>
            </a:xfrm>
            <a:custGeom>
              <a:avLst/>
              <a:gdLst>
                <a:gd name="T0" fmla="*/ 6334 w 6858"/>
                <a:gd name="T1" fmla="*/ 4512 h 6848"/>
                <a:gd name="T2" fmla="*/ 5353 w 6858"/>
                <a:gd name="T3" fmla="*/ 3592 h 6848"/>
                <a:gd name="T4" fmla="*/ 4356 w 6858"/>
                <a:gd name="T5" fmla="*/ 2957 h 6848"/>
                <a:gd name="T6" fmla="*/ 3755 w 6858"/>
                <a:gd name="T7" fmla="*/ 1810 h 6848"/>
                <a:gd name="T8" fmla="*/ 3032 w 6858"/>
                <a:gd name="T9" fmla="*/ 1156 h 6848"/>
                <a:gd name="T10" fmla="*/ 2290 w 6858"/>
                <a:gd name="T11" fmla="*/ 624 h 6848"/>
                <a:gd name="T12" fmla="*/ 1644 w 6858"/>
                <a:gd name="T13" fmla="*/ 198 h 6848"/>
                <a:gd name="T14" fmla="*/ 967 w 6858"/>
                <a:gd name="T15" fmla="*/ 309 h 6848"/>
                <a:gd name="T16" fmla="*/ 309 w 6858"/>
                <a:gd name="T17" fmla="*/ 967 h 6848"/>
                <a:gd name="T18" fmla="*/ 213 w 6858"/>
                <a:gd name="T19" fmla="*/ 1629 h 6848"/>
                <a:gd name="T20" fmla="*/ 639 w 6858"/>
                <a:gd name="T21" fmla="*/ 2274 h 6848"/>
                <a:gd name="T22" fmla="*/ 1172 w 6858"/>
                <a:gd name="T23" fmla="*/ 3016 h 6848"/>
                <a:gd name="T24" fmla="*/ 1826 w 6858"/>
                <a:gd name="T25" fmla="*/ 3739 h 6848"/>
                <a:gd name="T26" fmla="*/ 2972 w 6858"/>
                <a:gd name="T27" fmla="*/ 4340 h 6848"/>
                <a:gd name="T28" fmla="*/ 3608 w 6858"/>
                <a:gd name="T29" fmla="*/ 5337 h 6848"/>
                <a:gd name="T30" fmla="*/ 4528 w 6858"/>
                <a:gd name="T31" fmla="*/ 6318 h 6848"/>
                <a:gd name="T32" fmla="*/ 6748 w 6858"/>
                <a:gd name="T33" fmla="*/ 6848 h 6848"/>
                <a:gd name="T34" fmla="*/ 4748 w 6858"/>
                <a:gd name="T35" fmla="*/ 4889 h 6848"/>
                <a:gd name="T36" fmla="*/ 4748 w 6858"/>
                <a:gd name="T37" fmla="*/ 4889 h 6848"/>
                <a:gd name="T38" fmla="*/ 5136 w 6858"/>
                <a:gd name="T39" fmla="*/ 4995 h 6848"/>
                <a:gd name="T40" fmla="*/ 6134 w 6858"/>
                <a:gd name="T41" fmla="*/ 4512 h 6848"/>
                <a:gd name="T42" fmla="*/ 5698 w 6858"/>
                <a:gd name="T43" fmla="*/ 3497 h 6848"/>
                <a:gd name="T44" fmla="*/ 4763 w 6858"/>
                <a:gd name="T45" fmla="*/ 4592 h 6848"/>
                <a:gd name="T46" fmla="*/ 4232 w 6858"/>
                <a:gd name="T47" fmla="*/ 4090 h 6848"/>
                <a:gd name="T48" fmla="*/ 4171 w 6858"/>
                <a:gd name="T49" fmla="*/ 3672 h 6848"/>
                <a:gd name="T50" fmla="*/ 4162 w 6858"/>
                <a:gd name="T51" fmla="*/ 2834 h 6848"/>
                <a:gd name="T52" fmla="*/ 3819 w 6858"/>
                <a:gd name="T53" fmla="*/ 2021 h 6848"/>
                <a:gd name="T54" fmla="*/ 3282 w 6858"/>
                <a:gd name="T55" fmla="*/ 2719 h 6848"/>
                <a:gd name="T56" fmla="*/ 2968 w 6858"/>
                <a:gd name="T57" fmla="*/ 1368 h 6848"/>
                <a:gd name="T58" fmla="*/ 2672 w 6858"/>
                <a:gd name="T59" fmla="*/ 2082 h 6848"/>
                <a:gd name="T60" fmla="*/ 2351 w 6858"/>
                <a:gd name="T61" fmla="*/ 2209 h 6848"/>
                <a:gd name="T62" fmla="*/ 2505 w 6858"/>
                <a:gd name="T63" fmla="*/ 2363 h 6848"/>
                <a:gd name="T64" fmla="*/ 1800 w 6858"/>
                <a:gd name="T65" fmla="*/ 1658 h 6848"/>
                <a:gd name="T66" fmla="*/ 1503 w 6858"/>
                <a:gd name="T67" fmla="*/ 1763 h 6848"/>
                <a:gd name="T68" fmla="*/ 2225 w 6858"/>
                <a:gd name="T69" fmla="*/ 837 h 6848"/>
                <a:gd name="T70" fmla="*/ 1978 w 6858"/>
                <a:gd name="T71" fmla="*/ 1444 h 6848"/>
                <a:gd name="T72" fmla="*/ 1778 w 6858"/>
                <a:gd name="T73" fmla="*/ 912 h 6848"/>
                <a:gd name="T74" fmla="*/ 1580 w 6858"/>
                <a:gd name="T75" fmla="*/ 412 h 6848"/>
                <a:gd name="T76" fmla="*/ 1040 w 6858"/>
                <a:gd name="T77" fmla="*/ 1026 h 6848"/>
                <a:gd name="T78" fmla="*/ 450 w 6858"/>
                <a:gd name="T79" fmla="*/ 826 h 6848"/>
                <a:gd name="T80" fmla="*/ 1387 w 6858"/>
                <a:gd name="T81" fmla="*/ 1528 h 6848"/>
                <a:gd name="T82" fmla="*/ 427 w 6858"/>
                <a:gd name="T83" fmla="*/ 1564 h 6848"/>
                <a:gd name="T84" fmla="*/ 2068 w 6858"/>
                <a:gd name="T85" fmla="*/ 2210 h 6848"/>
                <a:gd name="T86" fmla="*/ 1460 w 6858"/>
                <a:gd name="T87" fmla="*/ 1962 h 6848"/>
                <a:gd name="T88" fmla="*/ 2097 w 6858"/>
                <a:gd name="T89" fmla="*/ 2456 h 6848"/>
                <a:gd name="T90" fmla="*/ 1384 w 6858"/>
                <a:gd name="T91" fmla="*/ 2952 h 6848"/>
                <a:gd name="T92" fmla="*/ 2811 w 6858"/>
                <a:gd name="T93" fmla="*/ 2952 h 6848"/>
                <a:gd name="T94" fmla="*/ 2952 w 6858"/>
                <a:gd name="T95" fmla="*/ 3094 h 6848"/>
                <a:gd name="T96" fmla="*/ 2734 w 6858"/>
                <a:gd name="T97" fmla="*/ 3266 h 6848"/>
                <a:gd name="T98" fmla="*/ 2850 w 6858"/>
                <a:gd name="T99" fmla="*/ 3461 h 6848"/>
                <a:gd name="T100" fmla="*/ 2850 w 6858"/>
                <a:gd name="T101" fmla="*/ 4146 h 6848"/>
                <a:gd name="T102" fmla="*/ 4062 w 6858"/>
                <a:gd name="T103" fmla="*/ 4204 h 6848"/>
                <a:gd name="T104" fmla="*/ 3804 w 6858"/>
                <a:gd name="T105" fmla="*/ 3945 h 6848"/>
                <a:gd name="T106" fmla="*/ 4551 w 6858"/>
                <a:gd name="T107" fmla="*/ 4692 h 6848"/>
                <a:gd name="T108" fmla="*/ 2767 w 6858"/>
                <a:gd name="T109" fmla="*/ 4747 h 6848"/>
                <a:gd name="T110" fmla="*/ 4528 w 6858"/>
                <a:gd name="T111" fmla="*/ 5246 h 6848"/>
                <a:gd name="T112" fmla="*/ 4528 w 6858"/>
                <a:gd name="T113" fmla="*/ 6118 h 6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58" h="6848">
                  <a:moveTo>
                    <a:pt x="6819" y="6678"/>
                  </a:moveTo>
                  <a:lnTo>
                    <a:pt x="5824" y="5683"/>
                  </a:lnTo>
                  <a:cubicBezTo>
                    <a:pt x="6149" y="5380"/>
                    <a:pt x="6334" y="4958"/>
                    <a:pt x="6334" y="4512"/>
                  </a:cubicBezTo>
                  <a:cubicBezTo>
                    <a:pt x="6334" y="4038"/>
                    <a:pt x="6126" y="3592"/>
                    <a:pt x="5762" y="3286"/>
                  </a:cubicBezTo>
                  <a:cubicBezTo>
                    <a:pt x="5725" y="3255"/>
                    <a:pt x="5671" y="3255"/>
                    <a:pt x="5634" y="3286"/>
                  </a:cubicBezTo>
                  <a:cubicBezTo>
                    <a:pt x="5526" y="3377"/>
                    <a:pt x="5432" y="3480"/>
                    <a:pt x="5353" y="3592"/>
                  </a:cubicBezTo>
                  <a:cubicBezTo>
                    <a:pt x="5331" y="3185"/>
                    <a:pt x="5142" y="2805"/>
                    <a:pt x="4827" y="2541"/>
                  </a:cubicBezTo>
                  <a:cubicBezTo>
                    <a:pt x="4790" y="2509"/>
                    <a:pt x="4736" y="2509"/>
                    <a:pt x="4699" y="2541"/>
                  </a:cubicBezTo>
                  <a:cubicBezTo>
                    <a:pt x="4558" y="2659"/>
                    <a:pt x="4443" y="2800"/>
                    <a:pt x="4356" y="2957"/>
                  </a:cubicBezTo>
                  <a:cubicBezTo>
                    <a:pt x="4360" y="2916"/>
                    <a:pt x="4362" y="2875"/>
                    <a:pt x="4362" y="2834"/>
                  </a:cubicBezTo>
                  <a:cubicBezTo>
                    <a:pt x="4362" y="2439"/>
                    <a:pt x="4187" y="2065"/>
                    <a:pt x="3884" y="1810"/>
                  </a:cubicBezTo>
                  <a:cubicBezTo>
                    <a:pt x="3846" y="1779"/>
                    <a:pt x="3792" y="1779"/>
                    <a:pt x="3755" y="1810"/>
                  </a:cubicBezTo>
                  <a:cubicBezTo>
                    <a:pt x="3636" y="1910"/>
                    <a:pt x="3538" y="2027"/>
                    <a:pt x="3461" y="2157"/>
                  </a:cubicBezTo>
                  <a:cubicBezTo>
                    <a:pt x="3463" y="2132"/>
                    <a:pt x="3464" y="2107"/>
                    <a:pt x="3464" y="2082"/>
                  </a:cubicBezTo>
                  <a:cubicBezTo>
                    <a:pt x="3464" y="1724"/>
                    <a:pt x="3306" y="1387"/>
                    <a:pt x="3032" y="1156"/>
                  </a:cubicBezTo>
                  <a:cubicBezTo>
                    <a:pt x="2995" y="1125"/>
                    <a:pt x="2941" y="1125"/>
                    <a:pt x="2903" y="1156"/>
                  </a:cubicBezTo>
                  <a:cubicBezTo>
                    <a:pt x="2813" y="1232"/>
                    <a:pt x="2736" y="1320"/>
                    <a:pt x="2672" y="1415"/>
                  </a:cubicBezTo>
                  <a:cubicBezTo>
                    <a:pt x="2664" y="1109"/>
                    <a:pt x="2526" y="822"/>
                    <a:pt x="2290" y="624"/>
                  </a:cubicBezTo>
                  <a:cubicBezTo>
                    <a:pt x="2252" y="592"/>
                    <a:pt x="2198" y="592"/>
                    <a:pt x="2161" y="624"/>
                  </a:cubicBezTo>
                  <a:cubicBezTo>
                    <a:pt x="2089" y="684"/>
                    <a:pt x="2026" y="753"/>
                    <a:pt x="1974" y="828"/>
                  </a:cubicBezTo>
                  <a:cubicBezTo>
                    <a:pt x="1951" y="584"/>
                    <a:pt x="1834" y="357"/>
                    <a:pt x="1644" y="198"/>
                  </a:cubicBezTo>
                  <a:cubicBezTo>
                    <a:pt x="1607" y="166"/>
                    <a:pt x="1553" y="166"/>
                    <a:pt x="1516" y="198"/>
                  </a:cubicBezTo>
                  <a:cubicBezTo>
                    <a:pt x="1356" y="332"/>
                    <a:pt x="1247" y="514"/>
                    <a:pt x="1204" y="714"/>
                  </a:cubicBezTo>
                  <a:cubicBezTo>
                    <a:pt x="1160" y="561"/>
                    <a:pt x="1080" y="422"/>
                    <a:pt x="967" y="309"/>
                  </a:cubicBezTo>
                  <a:cubicBezTo>
                    <a:pt x="755" y="96"/>
                    <a:pt x="450" y="0"/>
                    <a:pt x="131" y="46"/>
                  </a:cubicBezTo>
                  <a:cubicBezTo>
                    <a:pt x="87" y="53"/>
                    <a:pt x="53" y="87"/>
                    <a:pt x="46" y="131"/>
                  </a:cubicBezTo>
                  <a:cubicBezTo>
                    <a:pt x="0" y="450"/>
                    <a:pt x="96" y="755"/>
                    <a:pt x="309" y="967"/>
                  </a:cubicBezTo>
                  <a:cubicBezTo>
                    <a:pt x="417" y="1075"/>
                    <a:pt x="548" y="1153"/>
                    <a:pt x="692" y="1197"/>
                  </a:cubicBezTo>
                  <a:cubicBezTo>
                    <a:pt x="507" y="1245"/>
                    <a:pt x="340" y="1350"/>
                    <a:pt x="213" y="1500"/>
                  </a:cubicBezTo>
                  <a:cubicBezTo>
                    <a:pt x="182" y="1537"/>
                    <a:pt x="182" y="1591"/>
                    <a:pt x="213" y="1629"/>
                  </a:cubicBezTo>
                  <a:cubicBezTo>
                    <a:pt x="373" y="1819"/>
                    <a:pt x="599" y="1936"/>
                    <a:pt x="843" y="1958"/>
                  </a:cubicBezTo>
                  <a:cubicBezTo>
                    <a:pt x="768" y="2011"/>
                    <a:pt x="700" y="2073"/>
                    <a:pt x="639" y="2145"/>
                  </a:cubicBezTo>
                  <a:cubicBezTo>
                    <a:pt x="608" y="2182"/>
                    <a:pt x="608" y="2237"/>
                    <a:pt x="639" y="2274"/>
                  </a:cubicBezTo>
                  <a:cubicBezTo>
                    <a:pt x="838" y="2510"/>
                    <a:pt x="1125" y="2648"/>
                    <a:pt x="1431" y="2656"/>
                  </a:cubicBezTo>
                  <a:cubicBezTo>
                    <a:pt x="1335" y="2720"/>
                    <a:pt x="1248" y="2797"/>
                    <a:pt x="1172" y="2888"/>
                  </a:cubicBezTo>
                  <a:cubicBezTo>
                    <a:pt x="1141" y="2925"/>
                    <a:pt x="1141" y="2979"/>
                    <a:pt x="1172" y="3016"/>
                  </a:cubicBezTo>
                  <a:cubicBezTo>
                    <a:pt x="1403" y="3291"/>
                    <a:pt x="1740" y="3448"/>
                    <a:pt x="2097" y="3448"/>
                  </a:cubicBezTo>
                  <a:cubicBezTo>
                    <a:pt x="2123" y="3448"/>
                    <a:pt x="2148" y="3447"/>
                    <a:pt x="2173" y="3446"/>
                  </a:cubicBezTo>
                  <a:cubicBezTo>
                    <a:pt x="2043" y="3522"/>
                    <a:pt x="1925" y="3621"/>
                    <a:pt x="1826" y="3739"/>
                  </a:cubicBezTo>
                  <a:cubicBezTo>
                    <a:pt x="1794" y="3776"/>
                    <a:pt x="1794" y="3831"/>
                    <a:pt x="1826" y="3868"/>
                  </a:cubicBezTo>
                  <a:cubicBezTo>
                    <a:pt x="2081" y="4172"/>
                    <a:pt x="2454" y="4346"/>
                    <a:pt x="2850" y="4346"/>
                  </a:cubicBezTo>
                  <a:cubicBezTo>
                    <a:pt x="2891" y="4346"/>
                    <a:pt x="2932" y="4344"/>
                    <a:pt x="2972" y="4340"/>
                  </a:cubicBezTo>
                  <a:cubicBezTo>
                    <a:pt x="2816" y="4427"/>
                    <a:pt x="2675" y="4542"/>
                    <a:pt x="2556" y="4683"/>
                  </a:cubicBezTo>
                  <a:cubicBezTo>
                    <a:pt x="2525" y="4720"/>
                    <a:pt x="2525" y="4774"/>
                    <a:pt x="2556" y="4812"/>
                  </a:cubicBezTo>
                  <a:cubicBezTo>
                    <a:pt x="2821" y="5127"/>
                    <a:pt x="3201" y="5315"/>
                    <a:pt x="3608" y="5337"/>
                  </a:cubicBezTo>
                  <a:cubicBezTo>
                    <a:pt x="3496" y="5416"/>
                    <a:pt x="3392" y="5510"/>
                    <a:pt x="3302" y="5618"/>
                  </a:cubicBezTo>
                  <a:cubicBezTo>
                    <a:pt x="3271" y="5655"/>
                    <a:pt x="3271" y="5709"/>
                    <a:pt x="3302" y="5746"/>
                  </a:cubicBezTo>
                  <a:cubicBezTo>
                    <a:pt x="3607" y="6110"/>
                    <a:pt x="4054" y="6318"/>
                    <a:pt x="4528" y="6318"/>
                  </a:cubicBezTo>
                  <a:cubicBezTo>
                    <a:pt x="4966" y="6318"/>
                    <a:pt x="5381" y="6139"/>
                    <a:pt x="5683" y="5824"/>
                  </a:cubicBezTo>
                  <a:lnTo>
                    <a:pt x="6678" y="6819"/>
                  </a:lnTo>
                  <a:cubicBezTo>
                    <a:pt x="6697" y="6839"/>
                    <a:pt x="6723" y="6848"/>
                    <a:pt x="6748" y="6848"/>
                  </a:cubicBezTo>
                  <a:cubicBezTo>
                    <a:pt x="6774" y="6848"/>
                    <a:pt x="6800" y="6839"/>
                    <a:pt x="6819" y="6819"/>
                  </a:cubicBezTo>
                  <a:cubicBezTo>
                    <a:pt x="6858" y="6780"/>
                    <a:pt x="6858" y="6717"/>
                    <a:pt x="6819" y="6678"/>
                  </a:cubicBezTo>
                  <a:close/>
                  <a:moveTo>
                    <a:pt x="4748" y="4889"/>
                  </a:moveTo>
                  <a:lnTo>
                    <a:pt x="4966" y="5107"/>
                  </a:lnTo>
                  <a:cubicBezTo>
                    <a:pt x="4838" y="5071"/>
                    <a:pt x="4705" y="5050"/>
                    <a:pt x="4569" y="5047"/>
                  </a:cubicBezTo>
                  <a:cubicBezTo>
                    <a:pt x="4632" y="4999"/>
                    <a:pt x="4692" y="4947"/>
                    <a:pt x="4748" y="4889"/>
                  </a:cubicBezTo>
                  <a:close/>
                  <a:moveTo>
                    <a:pt x="4889" y="4748"/>
                  </a:moveTo>
                  <a:cubicBezTo>
                    <a:pt x="4953" y="4688"/>
                    <a:pt x="5011" y="4623"/>
                    <a:pt x="5062" y="4553"/>
                  </a:cubicBezTo>
                  <a:cubicBezTo>
                    <a:pt x="5066" y="4705"/>
                    <a:pt x="5092" y="4853"/>
                    <a:pt x="5136" y="4995"/>
                  </a:cubicBezTo>
                  <a:lnTo>
                    <a:pt x="4889" y="4748"/>
                  </a:lnTo>
                  <a:close/>
                  <a:moveTo>
                    <a:pt x="5698" y="3497"/>
                  </a:moveTo>
                  <a:cubicBezTo>
                    <a:pt x="5976" y="3761"/>
                    <a:pt x="6134" y="4126"/>
                    <a:pt x="6134" y="4512"/>
                  </a:cubicBezTo>
                  <a:cubicBezTo>
                    <a:pt x="6134" y="4897"/>
                    <a:pt x="5976" y="5263"/>
                    <a:pt x="5698" y="5527"/>
                  </a:cubicBezTo>
                  <a:cubicBezTo>
                    <a:pt x="5420" y="5263"/>
                    <a:pt x="5262" y="4897"/>
                    <a:pt x="5262" y="4512"/>
                  </a:cubicBezTo>
                  <a:cubicBezTo>
                    <a:pt x="5262" y="4126"/>
                    <a:pt x="5420" y="3761"/>
                    <a:pt x="5698" y="3497"/>
                  </a:cubicBezTo>
                  <a:close/>
                  <a:moveTo>
                    <a:pt x="4763" y="2752"/>
                  </a:moveTo>
                  <a:cubicBezTo>
                    <a:pt x="5013" y="2992"/>
                    <a:pt x="5155" y="3323"/>
                    <a:pt x="5155" y="3672"/>
                  </a:cubicBezTo>
                  <a:cubicBezTo>
                    <a:pt x="5155" y="4020"/>
                    <a:pt x="5013" y="4351"/>
                    <a:pt x="4763" y="4592"/>
                  </a:cubicBezTo>
                  <a:cubicBezTo>
                    <a:pt x="4513" y="4351"/>
                    <a:pt x="4371" y="4020"/>
                    <a:pt x="4371" y="3672"/>
                  </a:cubicBezTo>
                  <a:cubicBezTo>
                    <a:pt x="4371" y="3323"/>
                    <a:pt x="4513" y="2992"/>
                    <a:pt x="4763" y="2752"/>
                  </a:cubicBezTo>
                  <a:close/>
                  <a:moveTo>
                    <a:pt x="4232" y="4090"/>
                  </a:moveTo>
                  <a:lnTo>
                    <a:pt x="3945" y="3804"/>
                  </a:lnTo>
                  <a:cubicBezTo>
                    <a:pt x="4038" y="3715"/>
                    <a:pt x="4117" y="3615"/>
                    <a:pt x="4180" y="3506"/>
                  </a:cubicBezTo>
                  <a:cubicBezTo>
                    <a:pt x="4174" y="3561"/>
                    <a:pt x="4171" y="3616"/>
                    <a:pt x="4171" y="3672"/>
                  </a:cubicBezTo>
                  <a:cubicBezTo>
                    <a:pt x="4171" y="3815"/>
                    <a:pt x="4192" y="3956"/>
                    <a:pt x="4232" y="4090"/>
                  </a:cubicBezTo>
                  <a:close/>
                  <a:moveTo>
                    <a:pt x="3819" y="2021"/>
                  </a:moveTo>
                  <a:cubicBezTo>
                    <a:pt x="4038" y="2235"/>
                    <a:pt x="4162" y="2527"/>
                    <a:pt x="4162" y="2834"/>
                  </a:cubicBezTo>
                  <a:cubicBezTo>
                    <a:pt x="4162" y="3142"/>
                    <a:pt x="4038" y="3434"/>
                    <a:pt x="3819" y="3647"/>
                  </a:cubicBezTo>
                  <a:cubicBezTo>
                    <a:pt x="3601" y="3434"/>
                    <a:pt x="3477" y="3142"/>
                    <a:pt x="3477" y="2834"/>
                  </a:cubicBezTo>
                  <a:cubicBezTo>
                    <a:pt x="3477" y="2527"/>
                    <a:pt x="3601" y="2235"/>
                    <a:pt x="3819" y="2021"/>
                  </a:cubicBezTo>
                  <a:close/>
                  <a:moveTo>
                    <a:pt x="3323" y="3181"/>
                  </a:moveTo>
                  <a:lnTo>
                    <a:pt x="3093" y="2952"/>
                  </a:lnTo>
                  <a:cubicBezTo>
                    <a:pt x="3166" y="2882"/>
                    <a:pt x="3230" y="2803"/>
                    <a:pt x="3282" y="2719"/>
                  </a:cubicBezTo>
                  <a:cubicBezTo>
                    <a:pt x="3279" y="2757"/>
                    <a:pt x="3277" y="2796"/>
                    <a:pt x="3277" y="2834"/>
                  </a:cubicBezTo>
                  <a:cubicBezTo>
                    <a:pt x="3277" y="2953"/>
                    <a:pt x="3293" y="3069"/>
                    <a:pt x="3323" y="3181"/>
                  </a:cubicBezTo>
                  <a:close/>
                  <a:moveTo>
                    <a:pt x="2968" y="1368"/>
                  </a:moveTo>
                  <a:cubicBezTo>
                    <a:pt x="3157" y="1557"/>
                    <a:pt x="3264" y="1813"/>
                    <a:pt x="3264" y="2082"/>
                  </a:cubicBezTo>
                  <a:cubicBezTo>
                    <a:pt x="3264" y="2351"/>
                    <a:pt x="3157" y="2606"/>
                    <a:pt x="2968" y="2795"/>
                  </a:cubicBezTo>
                  <a:cubicBezTo>
                    <a:pt x="2778" y="2606"/>
                    <a:pt x="2672" y="2351"/>
                    <a:pt x="2672" y="2082"/>
                  </a:cubicBezTo>
                  <a:cubicBezTo>
                    <a:pt x="2672" y="1813"/>
                    <a:pt x="2778" y="1557"/>
                    <a:pt x="2968" y="1368"/>
                  </a:cubicBezTo>
                  <a:close/>
                  <a:moveTo>
                    <a:pt x="2505" y="2363"/>
                  </a:moveTo>
                  <a:lnTo>
                    <a:pt x="2351" y="2209"/>
                  </a:lnTo>
                  <a:cubicBezTo>
                    <a:pt x="2395" y="2166"/>
                    <a:pt x="2436" y="2118"/>
                    <a:pt x="2472" y="2068"/>
                  </a:cubicBezTo>
                  <a:cubicBezTo>
                    <a:pt x="2472" y="2073"/>
                    <a:pt x="2472" y="2077"/>
                    <a:pt x="2472" y="2082"/>
                  </a:cubicBezTo>
                  <a:cubicBezTo>
                    <a:pt x="2472" y="2178"/>
                    <a:pt x="2483" y="2272"/>
                    <a:pt x="2505" y="2363"/>
                  </a:cubicBezTo>
                  <a:close/>
                  <a:moveTo>
                    <a:pt x="1709" y="1567"/>
                  </a:moveTo>
                  <a:cubicBezTo>
                    <a:pt x="1734" y="1542"/>
                    <a:pt x="1757" y="1515"/>
                    <a:pt x="1779" y="1487"/>
                  </a:cubicBezTo>
                  <a:cubicBezTo>
                    <a:pt x="1781" y="1545"/>
                    <a:pt x="1788" y="1602"/>
                    <a:pt x="1800" y="1658"/>
                  </a:cubicBezTo>
                  <a:lnTo>
                    <a:pt x="1709" y="1567"/>
                  </a:lnTo>
                  <a:close/>
                  <a:moveTo>
                    <a:pt x="1636" y="1777"/>
                  </a:moveTo>
                  <a:cubicBezTo>
                    <a:pt x="1592" y="1770"/>
                    <a:pt x="1548" y="1765"/>
                    <a:pt x="1503" y="1763"/>
                  </a:cubicBezTo>
                  <a:cubicBezTo>
                    <a:pt x="1525" y="1746"/>
                    <a:pt x="1547" y="1728"/>
                    <a:pt x="1567" y="1709"/>
                  </a:cubicBezTo>
                  <a:lnTo>
                    <a:pt x="1636" y="1777"/>
                  </a:lnTo>
                  <a:close/>
                  <a:moveTo>
                    <a:pt x="2225" y="837"/>
                  </a:moveTo>
                  <a:cubicBezTo>
                    <a:pt x="2383" y="999"/>
                    <a:pt x="2472" y="1216"/>
                    <a:pt x="2472" y="1444"/>
                  </a:cubicBezTo>
                  <a:cubicBezTo>
                    <a:pt x="2472" y="1673"/>
                    <a:pt x="2383" y="1890"/>
                    <a:pt x="2225" y="2052"/>
                  </a:cubicBezTo>
                  <a:cubicBezTo>
                    <a:pt x="2067" y="1890"/>
                    <a:pt x="1978" y="1673"/>
                    <a:pt x="1978" y="1444"/>
                  </a:cubicBezTo>
                  <a:cubicBezTo>
                    <a:pt x="1978" y="1216"/>
                    <a:pt x="2067" y="999"/>
                    <a:pt x="2225" y="837"/>
                  </a:cubicBezTo>
                  <a:close/>
                  <a:moveTo>
                    <a:pt x="1580" y="412"/>
                  </a:moveTo>
                  <a:cubicBezTo>
                    <a:pt x="1707" y="547"/>
                    <a:pt x="1778" y="725"/>
                    <a:pt x="1778" y="912"/>
                  </a:cubicBezTo>
                  <a:cubicBezTo>
                    <a:pt x="1778" y="1100"/>
                    <a:pt x="1707" y="1278"/>
                    <a:pt x="1580" y="1413"/>
                  </a:cubicBezTo>
                  <a:cubicBezTo>
                    <a:pt x="1453" y="1278"/>
                    <a:pt x="1382" y="1100"/>
                    <a:pt x="1382" y="912"/>
                  </a:cubicBezTo>
                  <a:cubicBezTo>
                    <a:pt x="1382" y="725"/>
                    <a:pt x="1453" y="547"/>
                    <a:pt x="1580" y="412"/>
                  </a:cubicBezTo>
                  <a:close/>
                  <a:moveTo>
                    <a:pt x="236" y="236"/>
                  </a:moveTo>
                  <a:cubicBezTo>
                    <a:pt x="463" y="224"/>
                    <a:pt x="675" y="300"/>
                    <a:pt x="826" y="450"/>
                  </a:cubicBezTo>
                  <a:cubicBezTo>
                    <a:pt x="974" y="598"/>
                    <a:pt x="1050" y="805"/>
                    <a:pt x="1040" y="1026"/>
                  </a:cubicBezTo>
                  <a:cubicBezTo>
                    <a:pt x="1038" y="1028"/>
                    <a:pt x="1035" y="1031"/>
                    <a:pt x="1033" y="1033"/>
                  </a:cubicBezTo>
                  <a:cubicBezTo>
                    <a:pt x="1031" y="1035"/>
                    <a:pt x="1028" y="1038"/>
                    <a:pt x="1026" y="1040"/>
                  </a:cubicBezTo>
                  <a:cubicBezTo>
                    <a:pt x="805" y="1050"/>
                    <a:pt x="598" y="974"/>
                    <a:pt x="450" y="826"/>
                  </a:cubicBezTo>
                  <a:cubicBezTo>
                    <a:pt x="300" y="675"/>
                    <a:pt x="224" y="463"/>
                    <a:pt x="236" y="236"/>
                  </a:cubicBezTo>
                  <a:close/>
                  <a:moveTo>
                    <a:pt x="928" y="1367"/>
                  </a:moveTo>
                  <a:cubicBezTo>
                    <a:pt x="1097" y="1367"/>
                    <a:pt x="1258" y="1424"/>
                    <a:pt x="1387" y="1528"/>
                  </a:cubicBezTo>
                  <a:lnTo>
                    <a:pt x="1426" y="1567"/>
                  </a:lnTo>
                  <a:cubicBezTo>
                    <a:pt x="1291" y="1692"/>
                    <a:pt x="1114" y="1762"/>
                    <a:pt x="928" y="1762"/>
                  </a:cubicBezTo>
                  <a:cubicBezTo>
                    <a:pt x="741" y="1762"/>
                    <a:pt x="563" y="1691"/>
                    <a:pt x="427" y="1564"/>
                  </a:cubicBezTo>
                  <a:cubicBezTo>
                    <a:pt x="563" y="1438"/>
                    <a:pt x="741" y="1367"/>
                    <a:pt x="928" y="1367"/>
                  </a:cubicBezTo>
                  <a:close/>
                  <a:moveTo>
                    <a:pt x="1460" y="1962"/>
                  </a:moveTo>
                  <a:cubicBezTo>
                    <a:pt x="1688" y="1962"/>
                    <a:pt x="1905" y="2052"/>
                    <a:pt x="2068" y="2210"/>
                  </a:cubicBezTo>
                  <a:cubicBezTo>
                    <a:pt x="1905" y="2368"/>
                    <a:pt x="1688" y="2457"/>
                    <a:pt x="1460" y="2457"/>
                  </a:cubicBezTo>
                  <a:cubicBezTo>
                    <a:pt x="1232" y="2457"/>
                    <a:pt x="1015" y="2368"/>
                    <a:pt x="852" y="2210"/>
                  </a:cubicBezTo>
                  <a:cubicBezTo>
                    <a:pt x="1015" y="2052"/>
                    <a:pt x="1232" y="1962"/>
                    <a:pt x="1460" y="1962"/>
                  </a:cubicBezTo>
                  <a:close/>
                  <a:moveTo>
                    <a:pt x="2209" y="2351"/>
                  </a:moveTo>
                  <a:lnTo>
                    <a:pt x="2339" y="2480"/>
                  </a:lnTo>
                  <a:cubicBezTo>
                    <a:pt x="2260" y="2464"/>
                    <a:pt x="2179" y="2456"/>
                    <a:pt x="2097" y="2456"/>
                  </a:cubicBezTo>
                  <a:cubicBezTo>
                    <a:pt x="2093" y="2456"/>
                    <a:pt x="2089" y="2456"/>
                    <a:pt x="2084" y="2456"/>
                  </a:cubicBezTo>
                  <a:cubicBezTo>
                    <a:pt x="2128" y="2424"/>
                    <a:pt x="2170" y="2389"/>
                    <a:pt x="2209" y="2351"/>
                  </a:cubicBezTo>
                  <a:close/>
                  <a:moveTo>
                    <a:pt x="1384" y="2952"/>
                  </a:moveTo>
                  <a:cubicBezTo>
                    <a:pt x="1573" y="2763"/>
                    <a:pt x="1828" y="2656"/>
                    <a:pt x="2097" y="2656"/>
                  </a:cubicBezTo>
                  <a:cubicBezTo>
                    <a:pt x="2364" y="2656"/>
                    <a:pt x="2616" y="2761"/>
                    <a:pt x="2804" y="2946"/>
                  </a:cubicBezTo>
                  <a:lnTo>
                    <a:pt x="2811" y="2952"/>
                  </a:lnTo>
                  <a:cubicBezTo>
                    <a:pt x="2622" y="3141"/>
                    <a:pt x="2366" y="3248"/>
                    <a:pt x="2097" y="3248"/>
                  </a:cubicBezTo>
                  <a:cubicBezTo>
                    <a:pt x="1828" y="3248"/>
                    <a:pt x="1573" y="3141"/>
                    <a:pt x="1384" y="2952"/>
                  </a:cubicBezTo>
                  <a:close/>
                  <a:moveTo>
                    <a:pt x="2952" y="3094"/>
                  </a:moveTo>
                  <a:lnTo>
                    <a:pt x="3155" y="3297"/>
                  </a:lnTo>
                  <a:cubicBezTo>
                    <a:pt x="3056" y="3273"/>
                    <a:pt x="2954" y="3261"/>
                    <a:pt x="2850" y="3261"/>
                  </a:cubicBezTo>
                  <a:cubicBezTo>
                    <a:pt x="2811" y="3261"/>
                    <a:pt x="2773" y="3263"/>
                    <a:pt x="2734" y="3266"/>
                  </a:cubicBezTo>
                  <a:cubicBezTo>
                    <a:pt x="2813" y="3218"/>
                    <a:pt x="2886" y="3160"/>
                    <a:pt x="2952" y="3094"/>
                  </a:cubicBezTo>
                  <a:close/>
                  <a:moveTo>
                    <a:pt x="2037" y="3804"/>
                  </a:moveTo>
                  <a:cubicBezTo>
                    <a:pt x="2251" y="3585"/>
                    <a:pt x="2543" y="3461"/>
                    <a:pt x="2850" y="3461"/>
                  </a:cubicBezTo>
                  <a:cubicBezTo>
                    <a:pt x="3142" y="3461"/>
                    <a:pt x="3420" y="3573"/>
                    <a:pt x="3630" y="3772"/>
                  </a:cubicBezTo>
                  <a:lnTo>
                    <a:pt x="3663" y="3804"/>
                  </a:lnTo>
                  <a:cubicBezTo>
                    <a:pt x="3449" y="4022"/>
                    <a:pt x="3157" y="4146"/>
                    <a:pt x="2850" y="4146"/>
                  </a:cubicBezTo>
                  <a:cubicBezTo>
                    <a:pt x="2543" y="4146"/>
                    <a:pt x="2251" y="4022"/>
                    <a:pt x="2037" y="3804"/>
                  </a:cubicBezTo>
                  <a:close/>
                  <a:moveTo>
                    <a:pt x="3804" y="3945"/>
                  </a:moveTo>
                  <a:lnTo>
                    <a:pt x="4062" y="4204"/>
                  </a:lnTo>
                  <a:cubicBezTo>
                    <a:pt x="3941" y="4172"/>
                    <a:pt x="3815" y="4155"/>
                    <a:pt x="3687" y="4155"/>
                  </a:cubicBezTo>
                  <a:cubicBezTo>
                    <a:pt x="3632" y="4155"/>
                    <a:pt x="3577" y="4159"/>
                    <a:pt x="3522" y="4165"/>
                  </a:cubicBezTo>
                  <a:cubicBezTo>
                    <a:pt x="3625" y="4105"/>
                    <a:pt x="3719" y="4032"/>
                    <a:pt x="3804" y="3945"/>
                  </a:cubicBezTo>
                  <a:close/>
                  <a:moveTo>
                    <a:pt x="2767" y="4747"/>
                  </a:moveTo>
                  <a:cubicBezTo>
                    <a:pt x="3008" y="4497"/>
                    <a:pt x="3339" y="4355"/>
                    <a:pt x="3687" y="4355"/>
                  </a:cubicBezTo>
                  <a:cubicBezTo>
                    <a:pt x="4010" y="4355"/>
                    <a:pt x="4316" y="4476"/>
                    <a:pt x="4551" y="4692"/>
                  </a:cubicBezTo>
                  <a:lnTo>
                    <a:pt x="4607" y="4748"/>
                  </a:lnTo>
                  <a:cubicBezTo>
                    <a:pt x="4366" y="4998"/>
                    <a:pt x="4036" y="5139"/>
                    <a:pt x="3687" y="5139"/>
                  </a:cubicBezTo>
                  <a:cubicBezTo>
                    <a:pt x="3339" y="5139"/>
                    <a:pt x="3008" y="4997"/>
                    <a:pt x="2767" y="4747"/>
                  </a:cubicBezTo>
                  <a:close/>
                  <a:moveTo>
                    <a:pt x="4528" y="6118"/>
                  </a:moveTo>
                  <a:cubicBezTo>
                    <a:pt x="4142" y="6118"/>
                    <a:pt x="3777" y="5960"/>
                    <a:pt x="3513" y="5682"/>
                  </a:cubicBezTo>
                  <a:cubicBezTo>
                    <a:pt x="3777" y="5404"/>
                    <a:pt x="4142" y="5246"/>
                    <a:pt x="4528" y="5246"/>
                  </a:cubicBezTo>
                  <a:cubicBezTo>
                    <a:pt x="4878" y="5246"/>
                    <a:pt x="5211" y="5376"/>
                    <a:pt x="5468" y="5609"/>
                  </a:cubicBezTo>
                  <a:lnTo>
                    <a:pt x="5542" y="5683"/>
                  </a:lnTo>
                  <a:cubicBezTo>
                    <a:pt x="5277" y="5961"/>
                    <a:pt x="4913" y="6118"/>
                    <a:pt x="4528" y="6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85" y="6162"/>
              <a:ext cx="5099" cy="180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在自然界中，阴阳之气开始转变，阳气渐退，阴气渐生，我们人体的生理活动也要适应自然界的变化。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63105"/>
            <a:ext cx="4558680" cy="45586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19370" y="308610"/>
            <a:ext cx="1952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u="sng">
                <a:solidFill>
                  <a:schemeClr val="bg1"/>
                </a:solidFill>
                <a:cs typeface="+mn-ea"/>
                <a:sym typeface="+mn-lt"/>
              </a:rPr>
              <a:t>养  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62937" y="3362325"/>
            <a:ext cx="3913505" cy="35369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09519" y="1846212"/>
            <a:ext cx="7613015" cy="1024255"/>
            <a:chOff x="6499" y="3539"/>
            <a:chExt cx="11989" cy="1613"/>
          </a:xfrm>
        </p:grpSpPr>
        <p:sp>
          <p:nvSpPr>
            <p:cNvPr id="4" name="矩形 3"/>
            <p:cNvSpPr/>
            <p:nvPr/>
          </p:nvSpPr>
          <p:spPr>
            <a:xfrm>
              <a:off x="6499" y="3539"/>
              <a:ext cx="11989" cy="1613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oak-leaf_97982"/>
            <p:cNvSpPr>
              <a:spLocks noChangeAspect="1"/>
            </p:cNvSpPr>
            <p:nvPr/>
          </p:nvSpPr>
          <p:spPr bwMode="auto">
            <a:xfrm>
              <a:off x="6950" y="3865"/>
              <a:ext cx="702" cy="96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  <a:gd name="T88" fmla="*/ 372171 w 604011"/>
                <a:gd name="T89" fmla="*/ 372171 w 604011"/>
                <a:gd name="T90" fmla="*/ 372171 w 604011"/>
                <a:gd name="T91" fmla="*/ 372171 w 604011"/>
                <a:gd name="T92" fmla="*/ 372171 w 604011"/>
                <a:gd name="T93" fmla="*/ 372171 w 604011"/>
                <a:gd name="T94" fmla="*/ 372171 w 604011"/>
                <a:gd name="T95" fmla="*/ 372171 w 604011"/>
                <a:gd name="T96" fmla="*/ 372171 w 604011"/>
                <a:gd name="T97" fmla="*/ 372171 w 604011"/>
                <a:gd name="T98" fmla="*/ 372171 w 604011"/>
                <a:gd name="T99" fmla="*/ 372171 w 604011"/>
                <a:gd name="T100" fmla="*/ 372171 w 604011"/>
                <a:gd name="T101" fmla="*/ 372171 w 604011"/>
                <a:gd name="T102" fmla="*/ 372171 w 604011"/>
                <a:gd name="T103" fmla="*/ 372171 w 604011"/>
                <a:gd name="T104" fmla="*/ 372171 w 604011"/>
                <a:gd name="T105" fmla="*/ 372171 w 604011"/>
                <a:gd name="T106" fmla="*/ 372171 w 604011"/>
                <a:gd name="T107" fmla="*/ 372171 w 604011"/>
                <a:gd name="T108" fmla="*/ 372171 w 604011"/>
                <a:gd name="T109" fmla="*/ 372171 w 604011"/>
                <a:gd name="T110" fmla="*/ 372171 w 604011"/>
                <a:gd name="T111" fmla="*/ 372171 w 604011"/>
                <a:gd name="T112" fmla="*/ 372171 w 604011"/>
                <a:gd name="T113" fmla="*/ 372171 w 604011"/>
                <a:gd name="T114" fmla="*/ 372171 w 604011"/>
                <a:gd name="T115" fmla="*/ 372171 w 604011"/>
                <a:gd name="T116" fmla="*/ 372171 w 604011"/>
                <a:gd name="T117" fmla="*/ 372171 w 604011"/>
                <a:gd name="T118" fmla="*/ 372171 w 604011"/>
                <a:gd name="T11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40" h="2796">
                  <a:moveTo>
                    <a:pt x="1994" y="1641"/>
                  </a:moveTo>
                  <a:cubicBezTo>
                    <a:pt x="1922" y="1483"/>
                    <a:pt x="1752" y="1483"/>
                    <a:pt x="1680" y="1483"/>
                  </a:cubicBezTo>
                  <a:cubicBezTo>
                    <a:pt x="1666" y="1483"/>
                    <a:pt x="1581" y="1482"/>
                    <a:pt x="1574" y="1476"/>
                  </a:cubicBezTo>
                  <a:cubicBezTo>
                    <a:pt x="1590" y="1456"/>
                    <a:pt x="1622" y="1425"/>
                    <a:pt x="1646" y="1401"/>
                  </a:cubicBezTo>
                  <a:cubicBezTo>
                    <a:pt x="1760" y="1292"/>
                    <a:pt x="1930" y="1126"/>
                    <a:pt x="1930" y="912"/>
                  </a:cubicBezTo>
                  <a:cubicBezTo>
                    <a:pt x="1930" y="737"/>
                    <a:pt x="1822" y="623"/>
                    <a:pt x="1655" y="623"/>
                  </a:cubicBezTo>
                  <a:cubicBezTo>
                    <a:pt x="1512" y="623"/>
                    <a:pt x="1402" y="724"/>
                    <a:pt x="1322" y="797"/>
                  </a:cubicBezTo>
                  <a:cubicBezTo>
                    <a:pt x="1312" y="806"/>
                    <a:pt x="1300" y="817"/>
                    <a:pt x="1289" y="827"/>
                  </a:cubicBezTo>
                  <a:cubicBezTo>
                    <a:pt x="1286" y="817"/>
                    <a:pt x="1284" y="804"/>
                    <a:pt x="1284" y="791"/>
                  </a:cubicBezTo>
                  <a:cubicBezTo>
                    <a:pt x="1284" y="774"/>
                    <a:pt x="1294" y="733"/>
                    <a:pt x="1303" y="697"/>
                  </a:cubicBezTo>
                  <a:cubicBezTo>
                    <a:pt x="1320" y="625"/>
                    <a:pt x="1342" y="535"/>
                    <a:pt x="1342" y="439"/>
                  </a:cubicBezTo>
                  <a:cubicBezTo>
                    <a:pt x="1342" y="258"/>
                    <a:pt x="1231" y="5"/>
                    <a:pt x="1022" y="0"/>
                  </a:cubicBezTo>
                  <a:cubicBezTo>
                    <a:pt x="1022" y="0"/>
                    <a:pt x="1021" y="0"/>
                    <a:pt x="1020" y="0"/>
                  </a:cubicBezTo>
                  <a:cubicBezTo>
                    <a:pt x="1019" y="0"/>
                    <a:pt x="1018" y="0"/>
                    <a:pt x="1017" y="0"/>
                  </a:cubicBezTo>
                  <a:cubicBezTo>
                    <a:pt x="809" y="5"/>
                    <a:pt x="698" y="258"/>
                    <a:pt x="698" y="439"/>
                  </a:cubicBezTo>
                  <a:cubicBezTo>
                    <a:pt x="698" y="535"/>
                    <a:pt x="720" y="625"/>
                    <a:pt x="737" y="697"/>
                  </a:cubicBezTo>
                  <a:cubicBezTo>
                    <a:pt x="746" y="733"/>
                    <a:pt x="755" y="774"/>
                    <a:pt x="755" y="791"/>
                  </a:cubicBezTo>
                  <a:cubicBezTo>
                    <a:pt x="755" y="804"/>
                    <a:pt x="753" y="817"/>
                    <a:pt x="751" y="827"/>
                  </a:cubicBezTo>
                  <a:cubicBezTo>
                    <a:pt x="740" y="817"/>
                    <a:pt x="728" y="806"/>
                    <a:pt x="718" y="797"/>
                  </a:cubicBezTo>
                  <a:cubicBezTo>
                    <a:pt x="638" y="724"/>
                    <a:pt x="528" y="623"/>
                    <a:pt x="385" y="623"/>
                  </a:cubicBezTo>
                  <a:cubicBezTo>
                    <a:pt x="218" y="623"/>
                    <a:pt x="109" y="737"/>
                    <a:pt x="109" y="912"/>
                  </a:cubicBezTo>
                  <a:cubicBezTo>
                    <a:pt x="109" y="1126"/>
                    <a:pt x="280" y="1292"/>
                    <a:pt x="393" y="1401"/>
                  </a:cubicBezTo>
                  <a:cubicBezTo>
                    <a:pt x="418" y="1425"/>
                    <a:pt x="450" y="1456"/>
                    <a:pt x="466" y="1476"/>
                  </a:cubicBezTo>
                  <a:cubicBezTo>
                    <a:pt x="459" y="1482"/>
                    <a:pt x="374" y="1483"/>
                    <a:pt x="360" y="1483"/>
                  </a:cubicBezTo>
                  <a:cubicBezTo>
                    <a:pt x="287" y="1483"/>
                    <a:pt x="117" y="1483"/>
                    <a:pt x="46" y="1641"/>
                  </a:cubicBezTo>
                  <a:cubicBezTo>
                    <a:pt x="10" y="1719"/>
                    <a:pt x="0" y="1844"/>
                    <a:pt x="76" y="1963"/>
                  </a:cubicBezTo>
                  <a:cubicBezTo>
                    <a:pt x="196" y="2150"/>
                    <a:pt x="481" y="2251"/>
                    <a:pt x="924" y="2264"/>
                  </a:cubicBezTo>
                  <a:lnTo>
                    <a:pt x="924" y="2696"/>
                  </a:lnTo>
                  <a:cubicBezTo>
                    <a:pt x="924" y="2751"/>
                    <a:pt x="968" y="2796"/>
                    <a:pt x="1024" y="2796"/>
                  </a:cubicBezTo>
                  <a:cubicBezTo>
                    <a:pt x="1079" y="2796"/>
                    <a:pt x="1124" y="2751"/>
                    <a:pt x="1124" y="2696"/>
                  </a:cubicBezTo>
                  <a:lnTo>
                    <a:pt x="1124" y="2264"/>
                  </a:lnTo>
                  <a:cubicBezTo>
                    <a:pt x="1562" y="2250"/>
                    <a:pt x="1844" y="2149"/>
                    <a:pt x="1964" y="1963"/>
                  </a:cubicBezTo>
                  <a:cubicBezTo>
                    <a:pt x="2040" y="1844"/>
                    <a:pt x="2030" y="1719"/>
                    <a:pt x="1994" y="1641"/>
                  </a:cubicBezTo>
                  <a:close/>
                  <a:moveTo>
                    <a:pt x="1795" y="1855"/>
                  </a:moveTo>
                  <a:cubicBezTo>
                    <a:pt x="1745" y="1934"/>
                    <a:pt x="1577" y="2065"/>
                    <a:pt x="1020" y="2066"/>
                  </a:cubicBezTo>
                  <a:cubicBezTo>
                    <a:pt x="463" y="2065"/>
                    <a:pt x="295" y="1934"/>
                    <a:pt x="244" y="1855"/>
                  </a:cubicBezTo>
                  <a:cubicBezTo>
                    <a:pt x="200" y="1786"/>
                    <a:pt x="213" y="1751"/>
                    <a:pt x="224" y="1732"/>
                  </a:cubicBezTo>
                  <a:cubicBezTo>
                    <a:pt x="235" y="1712"/>
                    <a:pt x="255" y="1683"/>
                    <a:pt x="360" y="1683"/>
                  </a:cubicBezTo>
                  <a:cubicBezTo>
                    <a:pt x="560" y="1683"/>
                    <a:pt x="671" y="1571"/>
                    <a:pt x="671" y="1465"/>
                  </a:cubicBezTo>
                  <a:cubicBezTo>
                    <a:pt x="671" y="1392"/>
                    <a:pt x="613" y="1336"/>
                    <a:pt x="533" y="1258"/>
                  </a:cubicBezTo>
                  <a:cubicBezTo>
                    <a:pt x="438" y="1166"/>
                    <a:pt x="309" y="1041"/>
                    <a:pt x="309" y="912"/>
                  </a:cubicBezTo>
                  <a:cubicBezTo>
                    <a:pt x="309" y="823"/>
                    <a:pt x="351" y="823"/>
                    <a:pt x="385" y="823"/>
                  </a:cubicBezTo>
                  <a:cubicBezTo>
                    <a:pt x="450" y="823"/>
                    <a:pt x="524" y="891"/>
                    <a:pt x="583" y="945"/>
                  </a:cubicBezTo>
                  <a:cubicBezTo>
                    <a:pt x="643" y="1000"/>
                    <a:pt x="691" y="1044"/>
                    <a:pt x="756" y="1044"/>
                  </a:cubicBezTo>
                  <a:cubicBezTo>
                    <a:pt x="872" y="1044"/>
                    <a:pt x="955" y="938"/>
                    <a:pt x="955" y="791"/>
                  </a:cubicBezTo>
                  <a:cubicBezTo>
                    <a:pt x="955" y="750"/>
                    <a:pt x="944" y="704"/>
                    <a:pt x="931" y="650"/>
                  </a:cubicBezTo>
                  <a:cubicBezTo>
                    <a:pt x="916" y="585"/>
                    <a:pt x="898" y="512"/>
                    <a:pt x="898" y="439"/>
                  </a:cubicBezTo>
                  <a:cubicBezTo>
                    <a:pt x="898" y="332"/>
                    <a:pt x="963" y="205"/>
                    <a:pt x="1020" y="200"/>
                  </a:cubicBezTo>
                  <a:cubicBezTo>
                    <a:pt x="1076" y="205"/>
                    <a:pt x="1142" y="332"/>
                    <a:pt x="1142" y="439"/>
                  </a:cubicBezTo>
                  <a:cubicBezTo>
                    <a:pt x="1142" y="512"/>
                    <a:pt x="1124" y="585"/>
                    <a:pt x="1108" y="650"/>
                  </a:cubicBezTo>
                  <a:cubicBezTo>
                    <a:pt x="1096" y="704"/>
                    <a:pt x="1084" y="750"/>
                    <a:pt x="1084" y="791"/>
                  </a:cubicBezTo>
                  <a:cubicBezTo>
                    <a:pt x="1084" y="938"/>
                    <a:pt x="1168" y="1044"/>
                    <a:pt x="1284" y="1044"/>
                  </a:cubicBezTo>
                  <a:cubicBezTo>
                    <a:pt x="1348" y="1044"/>
                    <a:pt x="1396" y="1000"/>
                    <a:pt x="1457" y="945"/>
                  </a:cubicBezTo>
                  <a:cubicBezTo>
                    <a:pt x="1516" y="891"/>
                    <a:pt x="1589" y="823"/>
                    <a:pt x="1655" y="823"/>
                  </a:cubicBezTo>
                  <a:cubicBezTo>
                    <a:pt x="1688" y="823"/>
                    <a:pt x="1730" y="823"/>
                    <a:pt x="1730" y="912"/>
                  </a:cubicBezTo>
                  <a:cubicBezTo>
                    <a:pt x="1730" y="1041"/>
                    <a:pt x="1601" y="1166"/>
                    <a:pt x="1507" y="1258"/>
                  </a:cubicBezTo>
                  <a:cubicBezTo>
                    <a:pt x="1427" y="1336"/>
                    <a:pt x="1369" y="1392"/>
                    <a:pt x="1369" y="1465"/>
                  </a:cubicBezTo>
                  <a:cubicBezTo>
                    <a:pt x="1369" y="1571"/>
                    <a:pt x="1480" y="1683"/>
                    <a:pt x="1680" y="1683"/>
                  </a:cubicBezTo>
                  <a:cubicBezTo>
                    <a:pt x="1785" y="1683"/>
                    <a:pt x="1805" y="1712"/>
                    <a:pt x="1816" y="1732"/>
                  </a:cubicBezTo>
                  <a:cubicBezTo>
                    <a:pt x="1827" y="1751"/>
                    <a:pt x="1840" y="1786"/>
                    <a:pt x="1795" y="18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062" y="3682"/>
              <a:ext cx="9899" cy="122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饮食养生应在平衡饮食五味基础上，根据个人的具体情况，适当多食甘、淡滋润的食品，既可补脾胃，又能养肺润肠，可防治咽干口燥等症。</a:t>
              </a:r>
            </a:p>
          </p:txBody>
        </p:sp>
      </p:grpSp>
      <p:grpSp>
        <p:nvGrpSpPr>
          <p:cNvPr id="18" name="组合 9"/>
          <p:cNvGrpSpPr/>
          <p:nvPr/>
        </p:nvGrpSpPr>
        <p:grpSpPr>
          <a:xfrm>
            <a:off x="925244" y="3290837"/>
            <a:ext cx="7613015" cy="1024255"/>
            <a:chOff x="6499" y="3539"/>
            <a:chExt cx="11989" cy="1613"/>
          </a:xfrm>
        </p:grpSpPr>
        <p:sp>
          <p:nvSpPr>
            <p:cNvPr id="19" name="矩形 18"/>
            <p:cNvSpPr/>
            <p:nvPr/>
          </p:nvSpPr>
          <p:spPr>
            <a:xfrm>
              <a:off x="6499" y="3539"/>
              <a:ext cx="11989" cy="1613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oak-leaf_97982"/>
            <p:cNvSpPr>
              <a:spLocks noChangeAspect="1"/>
            </p:cNvSpPr>
            <p:nvPr/>
          </p:nvSpPr>
          <p:spPr bwMode="auto">
            <a:xfrm>
              <a:off x="6909" y="3865"/>
              <a:ext cx="782" cy="96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  <a:gd name="T88" fmla="*/ 372171 w 604011"/>
                <a:gd name="T89" fmla="*/ 372171 w 604011"/>
                <a:gd name="T90" fmla="*/ 372171 w 604011"/>
                <a:gd name="T91" fmla="*/ 372171 w 604011"/>
                <a:gd name="T92" fmla="*/ 372171 w 604011"/>
                <a:gd name="T93" fmla="*/ 372171 w 604011"/>
                <a:gd name="T94" fmla="*/ 372171 w 604011"/>
                <a:gd name="T95" fmla="*/ 372171 w 604011"/>
                <a:gd name="T96" fmla="*/ 372171 w 604011"/>
                <a:gd name="T97" fmla="*/ 372171 w 604011"/>
                <a:gd name="T98" fmla="*/ 372171 w 604011"/>
                <a:gd name="T9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74" h="1319">
                  <a:moveTo>
                    <a:pt x="1051" y="833"/>
                  </a:moveTo>
                  <a:cubicBezTo>
                    <a:pt x="1025" y="469"/>
                    <a:pt x="477" y="0"/>
                    <a:pt x="477" y="0"/>
                  </a:cubicBezTo>
                  <a:cubicBezTo>
                    <a:pt x="477" y="0"/>
                    <a:pt x="0" y="541"/>
                    <a:pt x="25" y="905"/>
                  </a:cubicBezTo>
                  <a:cubicBezTo>
                    <a:pt x="49" y="1239"/>
                    <a:pt x="313" y="1319"/>
                    <a:pt x="517" y="1319"/>
                  </a:cubicBezTo>
                  <a:cubicBezTo>
                    <a:pt x="520" y="1270"/>
                    <a:pt x="522" y="1181"/>
                    <a:pt x="522" y="1181"/>
                  </a:cubicBezTo>
                  <a:cubicBezTo>
                    <a:pt x="500" y="1174"/>
                    <a:pt x="478" y="1166"/>
                    <a:pt x="459" y="1157"/>
                  </a:cubicBezTo>
                  <a:cubicBezTo>
                    <a:pt x="441" y="1148"/>
                    <a:pt x="424" y="1137"/>
                    <a:pt x="408" y="1125"/>
                  </a:cubicBezTo>
                  <a:cubicBezTo>
                    <a:pt x="376" y="1101"/>
                    <a:pt x="348" y="1071"/>
                    <a:pt x="329" y="1038"/>
                  </a:cubicBezTo>
                  <a:cubicBezTo>
                    <a:pt x="356" y="1065"/>
                    <a:pt x="388" y="1085"/>
                    <a:pt x="422" y="1099"/>
                  </a:cubicBezTo>
                  <a:cubicBezTo>
                    <a:pt x="439" y="1106"/>
                    <a:pt x="457" y="1111"/>
                    <a:pt x="474" y="1115"/>
                  </a:cubicBezTo>
                  <a:cubicBezTo>
                    <a:pt x="492" y="1119"/>
                    <a:pt x="511" y="1122"/>
                    <a:pt x="526" y="1122"/>
                  </a:cubicBezTo>
                  <a:cubicBezTo>
                    <a:pt x="526" y="1122"/>
                    <a:pt x="530" y="1012"/>
                    <a:pt x="530" y="931"/>
                  </a:cubicBezTo>
                  <a:cubicBezTo>
                    <a:pt x="510" y="925"/>
                    <a:pt x="493" y="917"/>
                    <a:pt x="476" y="908"/>
                  </a:cubicBezTo>
                  <a:cubicBezTo>
                    <a:pt x="457" y="899"/>
                    <a:pt x="440" y="888"/>
                    <a:pt x="424" y="876"/>
                  </a:cubicBezTo>
                  <a:cubicBezTo>
                    <a:pt x="392" y="852"/>
                    <a:pt x="365" y="823"/>
                    <a:pt x="345" y="790"/>
                  </a:cubicBezTo>
                  <a:cubicBezTo>
                    <a:pt x="373" y="816"/>
                    <a:pt x="405" y="837"/>
                    <a:pt x="439" y="850"/>
                  </a:cubicBezTo>
                  <a:cubicBezTo>
                    <a:pt x="456" y="857"/>
                    <a:pt x="473" y="863"/>
                    <a:pt x="491" y="866"/>
                  </a:cubicBezTo>
                  <a:cubicBezTo>
                    <a:pt x="504" y="869"/>
                    <a:pt x="518" y="871"/>
                    <a:pt x="530" y="872"/>
                  </a:cubicBezTo>
                  <a:cubicBezTo>
                    <a:pt x="529" y="809"/>
                    <a:pt x="527" y="744"/>
                    <a:pt x="524" y="677"/>
                  </a:cubicBezTo>
                  <a:lnTo>
                    <a:pt x="522" y="689"/>
                  </a:lnTo>
                  <a:cubicBezTo>
                    <a:pt x="507" y="684"/>
                    <a:pt x="496" y="678"/>
                    <a:pt x="484" y="671"/>
                  </a:cubicBezTo>
                  <a:cubicBezTo>
                    <a:pt x="472" y="664"/>
                    <a:pt x="461" y="656"/>
                    <a:pt x="451" y="647"/>
                  </a:cubicBezTo>
                  <a:cubicBezTo>
                    <a:pt x="431" y="630"/>
                    <a:pt x="415" y="610"/>
                    <a:pt x="403" y="587"/>
                  </a:cubicBezTo>
                  <a:cubicBezTo>
                    <a:pt x="422" y="603"/>
                    <a:pt x="444" y="615"/>
                    <a:pt x="466" y="622"/>
                  </a:cubicBezTo>
                  <a:cubicBezTo>
                    <a:pt x="477" y="625"/>
                    <a:pt x="488" y="627"/>
                    <a:pt x="499" y="629"/>
                  </a:cubicBezTo>
                  <a:cubicBezTo>
                    <a:pt x="506" y="630"/>
                    <a:pt x="514" y="630"/>
                    <a:pt x="521" y="630"/>
                  </a:cubicBezTo>
                  <a:cubicBezTo>
                    <a:pt x="520" y="618"/>
                    <a:pt x="520" y="606"/>
                    <a:pt x="519" y="594"/>
                  </a:cubicBezTo>
                  <a:cubicBezTo>
                    <a:pt x="503" y="365"/>
                    <a:pt x="517" y="445"/>
                    <a:pt x="539" y="630"/>
                  </a:cubicBezTo>
                  <a:cubicBezTo>
                    <a:pt x="547" y="631"/>
                    <a:pt x="557" y="630"/>
                    <a:pt x="566" y="629"/>
                  </a:cubicBezTo>
                  <a:cubicBezTo>
                    <a:pt x="577" y="627"/>
                    <a:pt x="588" y="625"/>
                    <a:pt x="599" y="621"/>
                  </a:cubicBezTo>
                  <a:cubicBezTo>
                    <a:pt x="621" y="615"/>
                    <a:pt x="642" y="603"/>
                    <a:pt x="661" y="588"/>
                  </a:cubicBezTo>
                  <a:cubicBezTo>
                    <a:pt x="650" y="610"/>
                    <a:pt x="634" y="630"/>
                    <a:pt x="614" y="647"/>
                  </a:cubicBezTo>
                  <a:cubicBezTo>
                    <a:pt x="604" y="656"/>
                    <a:pt x="593" y="664"/>
                    <a:pt x="581" y="671"/>
                  </a:cubicBezTo>
                  <a:cubicBezTo>
                    <a:pt x="570" y="677"/>
                    <a:pt x="560" y="683"/>
                    <a:pt x="547" y="687"/>
                  </a:cubicBezTo>
                  <a:cubicBezTo>
                    <a:pt x="552" y="734"/>
                    <a:pt x="558" y="785"/>
                    <a:pt x="564" y="838"/>
                  </a:cubicBezTo>
                  <a:cubicBezTo>
                    <a:pt x="579" y="838"/>
                    <a:pt x="596" y="835"/>
                    <a:pt x="612" y="832"/>
                  </a:cubicBezTo>
                  <a:cubicBezTo>
                    <a:pt x="630" y="828"/>
                    <a:pt x="647" y="822"/>
                    <a:pt x="664" y="816"/>
                  </a:cubicBezTo>
                  <a:cubicBezTo>
                    <a:pt x="698" y="802"/>
                    <a:pt x="730" y="782"/>
                    <a:pt x="758" y="755"/>
                  </a:cubicBezTo>
                  <a:cubicBezTo>
                    <a:pt x="738" y="788"/>
                    <a:pt x="711" y="817"/>
                    <a:pt x="679" y="841"/>
                  </a:cubicBezTo>
                  <a:cubicBezTo>
                    <a:pt x="663" y="853"/>
                    <a:pt x="646" y="864"/>
                    <a:pt x="627" y="874"/>
                  </a:cubicBezTo>
                  <a:cubicBezTo>
                    <a:pt x="610" y="883"/>
                    <a:pt x="592" y="890"/>
                    <a:pt x="571" y="897"/>
                  </a:cubicBezTo>
                  <a:cubicBezTo>
                    <a:pt x="580" y="977"/>
                    <a:pt x="596" y="1096"/>
                    <a:pt x="596" y="1096"/>
                  </a:cubicBezTo>
                  <a:cubicBezTo>
                    <a:pt x="611" y="1096"/>
                    <a:pt x="630" y="1093"/>
                    <a:pt x="647" y="1090"/>
                  </a:cubicBezTo>
                  <a:cubicBezTo>
                    <a:pt x="665" y="1086"/>
                    <a:pt x="682" y="1080"/>
                    <a:pt x="699" y="1074"/>
                  </a:cubicBezTo>
                  <a:cubicBezTo>
                    <a:pt x="733" y="1060"/>
                    <a:pt x="765" y="1040"/>
                    <a:pt x="793" y="1013"/>
                  </a:cubicBezTo>
                  <a:cubicBezTo>
                    <a:pt x="773" y="1046"/>
                    <a:pt x="746" y="1076"/>
                    <a:pt x="714" y="1100"/>
                  </a:cubicBezTo>
                  <a:cubicBezTo>
                    <a:pt x="698" y="1112"/>
                    <a:pt x="681" y="1122"/>
                    <a:pt x="663" y="1132"/>
                  </a:cubicBezTo>
                  <a:cubicBezTo>
                    <a:pt x="644" y="1141"/>
                    <a:pt x="626" y="1149"/>
                    <a:pt x="604" y="1155"/>
                  </a:cubicBezTo>
                  <a:cubicBezTo>
                    <a:pt x="604" y="1155"/>
                    <a:pt x="611" y="1260"/>
                    <a:pt x="617" y="1312"/>
                  </a:cubicBezTo>
                  <a:cubicBezTo>
                    <a:pt x="820" y="1285"/>
                    <a:pt x="1074" y="1170"/>
                    <a:pt x="1051" y="8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062" y="3682"/>
              <a:ext cx="9899" cy="122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早餐应吃温食，最好喝热药粥，因为粳米、糯米均有极好的健脾胃、补中气的作用，像甘蔗粥、玉竹粥、沙参粥、生地粥、黄精粥等。</a:t>
              </a:r>
            </a:p>
          </p:txBody>
        </p:sp>
      </p:grpSp>
      <p:grpSp>
        <p:nvGrpSpPr>
          <p:cNvPr id="22" name="组合 13"/>
          <p:cNvGrpSpPr/>
          <p:nvPr/>
        </p:nvGrpSpPr>
        <p:grpSpPr>
          <a:xfrm>
            <a:off x="909520" y="4735462"/>
            <a:ext cx="7613015" cy="1024255"/>
            <a:chOff x="6499" y="3539"/>
            <a:chExt cx="11989" cy="1613"/>
          </a:xfrm>
        </p:grpSpPr>
        <p:sp>
          <p:nvSpPr>
            <p:cNvPr id="23" name="矩形 22"/>
            <p:cNvSpPr/>
            <p:nvPr/>
          </p:nvSpPr>
          <p:spPr>
            <a:xfrm>
              <a:off x="6499" y="3539"/>
              <a:ext cx="11989" cy="1613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oak-leaf_97982"/>
            <p:cNvSpPr>
              <a:spLocks noChangeAspect="1"/>
            </p:cNvSpPr>
            <p:nvPr/>
          </p:nvSpPr>
          <p:spPr bwMode="auto">
            <a:xfrm>
              <a:off x="6821" y="3889"/>
              <a:ext cx="960" cy="911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  <a:gd name="T88" fmla="*/ 372171 w 604011"/>
                <a:gd name="T89" fmla="*/ 372171 w 604011"/>
                <a:gd name="T90" fmla="*/ 372171 w 604011"/>
                <a:gd name="T91" fmla="*/ 372171 w 604011"/>
                <a:gd name="T92" fmla="*/ 372171 w 604011"/>
                <a:gd name="T93" fmla="*/ 372171 w 604011"/>
                <a:gd name="T94" fmla="*/ 372171 w 604011"/>
                <a:gd name="T95" fmla="*/ 372171 w 604011"/>
                <a:gd name="T96" fmla="*/ 372171 w 604011"/>
                <a:gd name="T97" fmla="*/ 372171 w 604011"/>
                <a:gd name="T98" fmla="*/ 372171 w 604011"/>
                <a:gd name="T99" fmla="*/ 372171 w 604011"/>
                <a:gd name="T100" fmla="*/ 372171 w 604011"/>
                <a:gd name="T101" fmla="*/ 372171 w 604011"/>
                <a:gd name="T102" fmla="*/ 372171 w 604011"/>
                <a:gd name="T103" fmla="*/ 372171 w 604011"/>
                <a:gd name="T104" fmla="*/ 372171 w 604011"/>
                <a:gd name="T105" fmla="*/ 372171 w 604011"/>
                <a:gd name="T106" fmla="*/ 372171 w 604011"/>
                <a:gd name="T107" fmla="*/ 372171 w 604011"/>
                <a:gd name="T108" fmla="*/ 372171 w 604011"/>
                <a:gd name="T109" fmla="*/ 372171 w 604011"/>
                <a:gd name="T110" fmla="*/ 372171 w 604011"/>
                <a:gd name="T111" fmla="*/ 372171 w 604011"/>
                <a:gd name="T112" fmla="*/ 372171 w 604011"/>
                <a:gd name="T113" fmla="*/ 372171 w 604011"/>
                <a:gd name="T114" fmla="*/ 372171 w 604011"/>
                <a:gd name="T115" fmla="*/ 372171 w 604011"/>
                <a:gd name="T116" fmla="*/ 372171 w 604011"/>
                <a:gd name="T117" fmla="*/ 372171 w 604011"/>
                <a:gd name="T118" fmla="*/ 372171 w 604011"/>
                <a:gd name="T11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62" h="6718">
                  <a:moveTo>
                    <a:pt x="6796" y="3072"/>
                  </a:moveTo>
                  <a:cubicBezTo>
                    <a:pt x="6534" y="1497"/>
                    <a:pt x="4519" y="96"/>
                    <a:pt x="4434" y="37"/>
                  </a:cubicBezTo>
                  <a:cubicBezTo>
                    <a:pt x="4380" y="0"/>
                    <a:pt x="4308" y="9"/>
                    <a:pt x="4265" y="57"/>
                  </a:cubicBezTo>
                  <a:cubicBezTo>
                    <a:pt x="4238" y="88"/>
                    <a:pt x="3828" y="559"/>
                    <a:pt x="3590" y="1389"/>
                  </a:cubicBezTo>
                  <a:cubicBezTo>
                    <a:pt x="2159" y="288"/>
                    <a:pt x="197" y="518"/>
                    <a:pt x="112" y="529"/>
                  </a:cubicBezTo>
                  <a:cubicBezTo>
                    <a:pt x="48" y="537"/>
                    <a:pt x="0" y="591"/>
                    <a:pt x="0" y="656"/>
                  </a:cubicBezTo>
                  <a:cubicBezTo>
                    <a:pt x="0" y="4004"/>
                    <a:pt x="1532" y="4782"/>
                    <a:pt x="2228" y="4962"/>
                  </a:cubicBezTo>
                  <a:cubicBezTo>
                    <a:pt x="1915" y="5201"/>
                    <a:pt x="1566" y="5524"/>
                    <a:pt x="1186" y="5958"/>
                  </a:cubicBezTo>
                  <a:cubicBezTo>
                    <a:pt x="1153" y="5996"/>
                    <a:pt x="1146" y="6048"/>
                    <a:pt x="1166" y="6094"/>
                  </a:cubicBezTo>
                  <a:cubicBezTo>
                    <a:pt x="1186" y="6139"/>
                    <a:pt x="1231" y="6169"/>
                    <a:pt x="1280" y="6171"/>
                  </a:cubicBezTo>
                  <a:cubicBezTo>
                    <a:pt x="1291" y="6171"/>
                    <a:pt x="1566" y="6185"/>
                    <a:pt x="2785" y="6550"/>
                  </a:cubicBezTo>
                  <a:cubicBezTo>
                    <a:pt x="3158" y="6662"/>
                    <a:pt x="3477" y="6718"/>
                    <a:pt x="3751" y="6718"/>
                  </a:cubicBezTo>
                  <a:cubicBezTo>
                    <a:pt x="4056" y="6718"/>
                    <a:pt x="4305" y="6649"/>
                    <a:pt x="4510" y="6510"/>
                  </a:cubicBezTo>
                  <a:cubicBezTo>
                    <a:pt x="4851" y="6280"/>
                    <a:pt x="5051" y="5860"/>
                    <a:pt x="5121" y="5236"/>
                  </a:cubicBezTo>
                  <a:cubicBezTo>
                    <a:pt x="5279" y="5269"/>
                    <a:pt x="5383" y="5268"/>
                    <a:pt x="5387" y="5268"/>
                  </a:cubicBezTo>
                  <a:lnTo>
                    <a:pt x="5387" y="5268"/>
                  </a:lnTo>
                  <a:lnTo>
                    <a:pt x="5387" y="5268"/>
                  </a:lnTo>
                  <a:cubicBezTo>
                    <a:pt x="5388" y="5268"/>
                    <a:pt x="5388" y="5271"/>
                    <a:pt x="5389" y="5271"/>
                  </a:cubicBezTo>
                  <a:cubicBezTo>
                    <a:pt x="5395" y="5271"/>
                    <a:pt x="5402" y="5271"/>
                    <a:pt x="5408" y="5270"/>
                  </a:cubicBezTo>
                  <a:cubicBezTo>
                    <a:pt x="5412" y="5270"/>
                    <a:pt x="5415" y="5269"/>
                    <a:pt x="5418" y="5268"/>
                  </a:cubicBezTo>
                  <a:cubicBezTo>
                    <a:pt x="5421" y="5267"/>
                    <a:pt x="5424" y="5267"/>
                    <a:pt x="5428" y="5266"/>
                  </a:cubicBezTo>
                  <a:cubicBezTo>
                    <a:pt x="5428" y="5266"/>
                    <a:pt x="5429" y="5266"/>
                    <a:pt x="5430" y="5265"/>
                  </a:cubicBezTo>
                  <a:cubicBezTo>
                    <a:pt x="5430" y="5265"/>
                    <a:pt x="5431" y="5265"/>
                    <a:pt x="5431" y="5265"/>
                  </a:cubicBezTo>
                  <a:cubicBezTo>
                    <a:pt x="5513" y="5236"/>
                    <a:pt x="7062" y="4665"/>
                    <a:pt x="6796" y="3072"/>
                  </a:cubicBezTo>
                  <a:close/>
                  <a:moveTo>
                    <a:pt x="257" y="773"/>
                  </a:moveTo>
                  <a:cubicBezTo>
                    <a:pt x="700" y="741"/>
                    <a:pt x="2343" y="698"/>
                    <a:pt x="3510" y="1653"/>
                  </a:cubicBezTo>
                  <a:cubicBezTo>
                    <a:pt x="3514" y="1656"/>
                    <a:pt x="3518" y="1658"/>
                    <a:pt x="3521" y="1660"/>
                  </a:cubicBezTo>
                  <a:cubicBezTo>
                    <a:pt x="3425" y="2105"/>
                    <a:pt x="3384" y="2634"/>
                    <a:pt x="3464" y="3238"/>
                  </a:cubicBezTo>
                  <a:cubicBezTo>
                    <a:pt x="3518" y="3640"/>
                    <a:pt x="3626" y="3962"/>
                    <a:pt x="3765" y="4221"/>
                  </a:cubicBezTo>
                  <a:cubicBezTo>
                    <a:pt x="2229" y="3767"/>
                    <a:pt x="1025" y="1392"/>
                    <a:pt x="1013" y="1368"/>
                  </a:cubicBezTo>
                  <a:cubicBezTo>
                    <a:pt x="981" y="1305"/>
                    <a:pt x="904" y="1279"/>
                    <a:pt x="840" y="1311"/>
                  </a:cubicBezTo>
                  <a:cubicBezTo>
                    <a:pt x="777" y="1342"/>
                    <a:pt x="751" y="1419"/>
                    <a:pt x="783" y="1483"/>
                  </a:cubicBezTo>
                  <a:cubicBezTo>
                    <a:pt x="832" y="1581"/>
                    <a:pt x="1910" y="3708"/>
                    <a:pt x="3406" y="4362"/>
                  </a:cubicBezTo>
                  <a:cubicBezTo>
                    <a:pt x="3164" y="4417"/>
                    <a:pt x="2867" y="4534"/>
                    <a:pt x="2520" y="4757"/>
                  </a:cubicBezTo>
                  <a:cubicBezTo>
                    <a:pt x="2199" y="4728"/>
                    <a:pt x="297" y="4401"/>
                    <a:pt x="257" y="773"/>
                  </a:cubicBezTo>
                  <a:close/>
                  <a:moveTo>
                    <a:pt x="4366" y="6298"/>
                  </a:moveTo>
                  <a:cubicBezTo>
                    <a:pt x="4050" y="6512"/>
                    <a:pt x="3556" y="6514"/>
                    <a:pt x="2859" y="6305"/>
                  </a:cubicBezTo>
                  <a:cubicBezTo>
                    <a:pt x="2157" y="6094"/>
                    <a:pt x="1757" y="5997"/>
                    <a:pt x="1536" y="5952"/>
                  </a:cubicBezTo>
                  <a:cubicBezTo>
                    <a:pt x="1936" y="5518"/>
                    <a:pt x="2293" y="5217"/>
                    <a:pt x="2603" y="5010"/>
                  </a:cubicBezTo>
                  <a:cubicBezTo>
                    <a:pt x="2626" y="5003"/>
                    <a:pt x="2646" y="4990"/>
                    <a:pt x="2662" y="4972"/>
                  </a:cubicBezTo>
                  <a:cubicBezTo>
                    <a:pt x="3480" y="4448"/>
                    <a:pt x="3960" y="4587"/>
                    <a:pt x="4037" y="4615"/>
                  </a:cubicBezTo>
                  <a:cubicBezTo>
                    <a:pt x="4090" y="4675"/>
                    <a:pt x="4145" y="4729"/>
                    <a:pt x="4200" y="4778"/>
                  </a:cubicBezTo>
                  <a:cubicBezTo>
                    <a:pt x="3072" y="4919"/>
                    <a:pt x="2705" y="5859"/>
                    <a:pt x="2702" y="5869"/>
                  </a:cubicBezTo>
                  <a:cubicBezTo>
                    <a:pt x="2677" y="5936"/>
                    <a:pt x="2710" y="6010"/>
                    <a:pt x="2777" y="6035"/>
                  </a:cubicBezTo>
                  <a:cubicBezTo>
                    <a:pt x="2792" y="6040"/>
                    <a:pt x="2807" y="6043"/>
                    <a:pt x="2822" y="6043"/>
                  </a:cubicBezTo>
                  <a:cubicBezTo>
                    <a:pt x="2874" y="6043"/>
                    <a:pt x="2923" y="6011"/>
                    <a:pt x="2942" y="5960"/>
                  </a:cubicBezTo>
                  <a:cubicBezTo>
                    <a:pt x="2945" y="5950"/>
                    <a:pt x="3309" y="5017"/>
                    <a:pt x="4489" y="5017"/>
                  </a:cubicBezTo>
                  <a:cubicBezTo>
                    <a:pt x="4501" y="5017"/>
                    <a:pt x="4512" y="5015"/>
                    <a:pt x="4523" y="5012"/>
                  </a:cubicBezTo>
                  <a:cubicBezTo>
                    <a:pt x="4644" y="5081"/>
                    <a:pt x="4762" y="5132"/>
                    <a:pt x="4871" y="5170"/>
                  </a:cubicBezTo>
                  <a:cubicBezTo>
                    <a:pt x="4814" y="5737"/>
                    <a:pt x="4649" y="6107"/>
                    <a:pt x="4366" y="6298"/>
                  </a:cubicBezTo>
                  <a:close/>
                  <a:moveTo>
                    <a:pt x="5551" y="4935"/>
                  </a:moveTo>
                  <a:cubicBezTo>
                    <a:pt x="5828" y="2981"/>
                    <a:pt x="4891" y="1664"/>
                    <a:pt x="4849" y="1606"/>
                  </a:cubicBezTo>
                  <a:cubicBezTo>
                    <a:pt x="4808" y="1549"/>
                    <a:pt x="4728" y="1537"/>
                    <a:pt x="4670" y="1578"/>
                  </a:cubicBezTo>
                  <a:cubicBezTo>
                    <a:pt x="4613" y="1620"/>
                    <a:pt x="4600" y="1700"/>
                    <a:pt x="4642" y="1757"/>
                  </a:cubicBezTo>
                  <a:cubicBezTo>
                    <a:pt x="4652" y="1771"/>
                    <a:pt x="5593" y="3099"/>
                    <a:pt x="5281" y="5008"/>
                  </a:cubicBezTo>
                  <a:cubicBezTo>
                    <a:pt x="5148" y="4991"/>
                    <a:pt x="4906" y="4941"/>
                    <a:pt x="4649" y="4793"/>
                  </a:cubicBezTo>
                  <a:cubicBezTo>
                    <a:pt x="4133" y="4495"/>
                    <a:pt x="3819" y="3960"/>
                    <a:pt x="3718" y="3204"/>
                  </a:cubicBezTo>
                  <a:cubicBezTo>
                    <a:pt x="3513" y="1663"/>
                    <a:pt x="4164" y="622"/>
                    <a:pt x="4386" y="319"/>
                  </a:cubicBezTo>
                  <a:cubicBezTo>
                    <a:pt x="4791" y="620"/>
                    <a:pt x="6330" y="1836"/>
                    <a:pt x="6543" y="3114"/>
                  </a:cubicBezTo>
                  <a:cubicBezTo>
                    <a:pt x="6725" y="4208"/>
                    <a:pt x="5940" y="4742"/>
                    <a:pt x="5551" y="49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062" y="3682"/>
              <a:ext cx="9899" cy="122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在饮食上还应少吃辛辣刺激、香燥、熏烤等类食品，宜多吃些芝麻、核桃、银耳、萝卜、番茄、莲藕、牛奶、百合、沙参等有滋阴润燥、益胃生津作用的食品。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19370" y="308610"/>
            <a:ext cx="1952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u="sng">
                <a:solidFill>
                  <a:schemeClr val="bg1"/>
                </a:solidFill>
                <a:cs typeface="+mn-ea"/>
                <a:sym typeface="+mn-lt"/>
              </a:rPr>
              <a:t>养  生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848518"/>
            <a:ext cx="5111115" cy="215836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000" y="1287045"/>
            <a:ext cx="3816177" cy="3741119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204032" y="2263140"/>
            <a:ext cx="5078313" cy="3568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3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寒露过后昼短夜长，自然界中的“阳气”开始收敛、沉。此时便是人们保养阳气之时，因此，人们的起居时间也应当做相应调整。早睡可顺应阳气收敛，早起可使肺气得以舒展，因此秋季养生就要做到“早睡早起”。寒露以后，随着气温的不断下降，感冒是最易流行的疾病在气温下降和空气干燥时，感冒病毒的致病力增强。在这多事之秋的寒露节气中，老年人合理地安排好日常的起居生活，对身体的健康有着重要作用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3" grpId="0"/>
      <p:bldP spid="2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3D7698AE-C737-403E-B6FE-0C8DDF5E2B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67099"/>
            <a:ext cx="3019762" cy="9921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A12674D-E532-477B-BB4C-B874D8E593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10499"/>
            <a:ext cx="4913755" cy="16144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B7D1C49B-310D-4FEB-9E14-0D75DD3C56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172238" y="2436810"/>
            <a:ext cx="3019762" cy="99219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38569745-150C-44B0-8D68-87E2ABCB1E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"/>
          <a:stretch/>
        </p:blipFill>
        <p:spPr>
          <a:xfrm>
            <a:off x="1188720" y="757646"/>
            <a:ext cx="9814560" cy="5134290"/>
          </a:xfrm>
          <a:prstGeom prst="rect">
            <a:avLst/>
          </a:prstGeom>
          <a:effectLst>
            <a:outerShdw dist="165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A47C2119-49C0-4424-A162-3EDDCE4E6F60}"/>
              </a:ext>
            </a:extLst>
          </p:cNvPr>
          <p:cNvSpPr/>
          <p:nvPr/>
        </p:nvSpPr>
        <p:spPr>
          <a:xfrm>
            <a:off x="1188719" y="760004"/>
            <a:ext cx="9814559" cy="5134290"/>
          </a:xfrm>
          <a:prstGeom prst="rect">
            <a:avLst/>
          </a:prstGeom>
          <a:solidFill>
            <a:srgbClr val="103F54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03AEAACF-E9D7-430B-84C0-B85362201786}"/>
              </a:ext>
            </a:extLst>
          </p:cNvPr>
          <p:cNvSpPr txBox="1"/>
          <p:nvPr/>
        </p:nvSpPr>
        <p:spPr>
          <a:xfrm>
            <a:off x="5241834" y="1202690"/>
            <a:ext cx="14039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cs typeface="+mn-ea"/>
                <a:sym typeface="+mn-lt"/>
              </a:rPr>
              <a:t>谢谢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795F9A38-CBF0-4D72-8159-78B82E2F884A}"/>
              </a:ext>
            </a:extLst>
          </p:cNvPr>
          <p:cNvSpPr txBox="1"/>
          <p:nvPr/>
        </p:nvSpPr>
        <p:spPr>
          <a:xfrm>
            <a:off x="2318782" y="1424844"/>
            <a:ext cx="2820003" cy="34772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寒露，是二十四节气中的第十七个节气，属于秋季的第五个节气。斗指戊；太阳到达黄经195°；在每年公历10月7日－9日交节。寒露是一个反映气候变化特征的节气，寒露节气后，昼渐短，夜渐长，日照减少，热气慢慢退去，寒气渐生，昼夜的温差较大，晨晚略感丝丝寒意。从气候特点上看，寒露时节，南方秋意渐浓，气爽风凉，少雨干燥；北方广大地区已从深秋进入或即将进入冬季。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3F2026A0-F10A-4FBF-BE36-F60393F4F2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7865" y="3846286"/>
            <a:ext cx="779060" cy="106153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A873A22B-3B60-4832-9E2B-4F37DCDBA79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9741" y="1709870"/>
            <a:ext cx="3670488" cy="36704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62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6C488C5-ACEE-4766-B0F2-F0FC1756E9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67099"/>
            <a:ext cx="3019762" cy="992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9C8C7487-688C-46B5-A366-A846FE136E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10499"/>
            <a:ext cx="4913755" cy="161449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4E55C44-681E-466D-8B03-71ACD56C63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172238" y="2436810"/>
            <a:ext cx="3019762" cy="99219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900120A-9AE6-4662-B7A1-C62B5654AB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"/>
          <a:stretch/>
        </p:blipFill>
        <p:spPr>
          <a:xfrm>
            <a:off x="1188720" y="757646"/>
            <a:ext cx="9814560" cy="5134290"/>
          </a:xfrm>
          <a:prstGeom prst="rect">
            <a:avLst/>
          </a:prstGeom>
          <a:effectLst>
            <a:outerShdw dist="165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690E9D75-B87D-4BD6-B1E0-2A3A2FA1C0E8}"/>
              </a:ext>
            </a:extLst>
          </p:cNvPr>
          <p:cNvSpPr/>
          <p:nvPr/>
        </p:nvSpPr>
        <p:spPr>
          <a:xfrm>
            <a:off x="1188719" y="760004"/>
            <a:ext cx="9814559" cy="5134290"/>
          </a:xfrm>
          <a:prstGeom prst="rect">
            <a:avLst/>
          </a:prstGeom>
          <a:solidFill>
            <a:srgbClr val="103F54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1155" y="1568435"/>
            <a:ext cx="1328420" cy="9055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69678" y="2533015"/>
            <a:ext cx="46513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相关文献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22120" y="3469640"/>
            <a:ext cx="8746490" cy="7752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寒露过后，我国南方大部分地区各地气温继续下降。华南日平均气温多不到20℃，即使在长江沿岸地区，气温也很难升到30℃以上，而最低气温却可降至10℃以下。由于全球气候变暖原因，气温下降日期或有所推迟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19370" y="308610"/>
            <a:ext cx="1952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u="sng">
                <a:solidFill>
                  <a:schemeClr val="bg1"/>
                </a:solidFill>
                <a:cs typeface="+mn-ea"/>
                <a:sym typeface="+mn-lt"/>
              </a:rPr>
              <a:t>相关文献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8950" y="1626335"/>
            <a:ext cx="3490595" cy="396049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587957" y="2022575"/>
            <a:ext cx="4927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节气三侯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309027" y="2276575"/>
            <a:ext cx="923330" cy="34963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u="sng">
                <a:solidFill>
                  <a:schemeClr val="bg1"/>
                </a:solidFill>
                <a:cs typeface="+mn-ea"/>
                <a:sym typeface="+mn-lt"/>
              </a:rPr>
              <a:t>鸿鴈来宾。鴈以仲秋先至者为主，季秋后至者为宾。《通书》作来滨。滨，水际也，亦通。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16544" y="2276575"/>
            <a:ext cx="1661993" cy="34963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u="sng">
                <a:solidFill>
                  <a:schemeClr val="bg1"/>
                </a:solidFill>
                <a:cs typeface="+mn-ea"/>
                <a:sym typeface="+mn-lt"/>
              </a:rPr>
              <a:t>雀入大水为蛤。雀，小鸟也，其类不一，此为黄雀。大水，海也，《国语》云：雀入大海为蛤。盖寒风严肃，多入于海。变之为蛤，此飞物化为潜物也。蛤，蚌属，此小者也。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93550" y="2276575"/>
            <a:ext cx="1292662" cy="34963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u="sng">
                <a:solidFill>
                  <a:schemeClr val="bg1"/>
                </a:solidFill>
                <a:cs typeface="+mn-ea"/>
                <a:sym typeface="+mn-lt"/>
              </a:rPr>
              <a:t>菊有黄华。草木皆华于阳，独菊华于阴，故言有桃桐之华皆不言色，而独菊言者，其色正应季秋土旺之时也。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3" grpId="0"/>
      <p:bldP spid="3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E89EE41-7744-4C24-9B90-5BD43CAEF7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67099"/>
            <a:ext cx="3019762" cy="992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600AA20-05D2-46BB-902C-872ED52193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10499"/>
            <a:ext cx="4913755" cy="161449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FEB4899-E3E5-41D2-B703-8F2E2DF508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172238" y="2436810"/>
            <a:ext cx="3019762" cy="99219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455EE8CA-BB48-4CBF-9E4B-FC78872020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"/>
          <a:stretch/>
        </p:blipFill>
        <p:spPr>
          <a:xfrm>
            <a:off x="1188720" y="757646"/>
            <a:ext cx="9814560" cy="5134290"/>
          </a:xfrm>
          <a:prstGeom prst="rect">
            <a:avLst/>
          </a:prstGeom>
          <a:effectLst>
            <a:outerShdw dist="165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8EBC581A-7788-439D-BF89-3A91C6A7F1FE}"/>
              </a:ext>
            </a:extLst>
          </p:cNvPr>
          <p:cNvSpPr/>
          <p:nvPr/>
        </p:nvSpPr>
        <p:spPr>
          <a:xfrm>
            <a:off x="1188719" y="760004"/>
            <a:ext cx="9814559" cy="5134290"/>
          </a:xfrm>
          <a:prstGeom prst="rect">
            <a:avLst/>
          </a:prstGeom>
          <a:solidFill>
            <a:srgbClr val="103F54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20F51D58-9659-4E21-AD2C-7FC7F1B16C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1155" y="1568435"/>
            <a:ext cx="1328420" cy="90553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2ECA512E-A3DA-4BB1-AE58-7427C37570E2}"/>
              </a:ext>
            </a:extLst>
          </p:cNvPr>
          <p:cNvSpPr txBox="1"/>
          <p:nvPr/>
        </p:nvSpPr>
        <p:spPr>
          <a:xfrm>
            <a:off x="3769678" y="2533015"/>
            <a:ext cx="46513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物候特征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1F732FBB-39A8-460F-A4E7-69D2D2F5D71A}"/>
              </a:ext>
            </a:extLst>
          </p:cNvPr>
          <p:cNvSpPr txBox="1"/>
          <p:nvPr/>
        </p:nvSpPr>
        <p:spPr>
          <a:xfrm>
            <a:off x="1722120" y="3469640"/>
            <a:ext cx="8746490" cy="78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西北高原除了少数河谷低地以外，候（5天）平均气温普遍低于10℃，用气候学划分四季的标准衡量，已是冬季了，千里霜铺，与南方秋色迥然不同。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19370" y="308610"/>
            <a:ext cx="1952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u="sng">
                <a:solidFill>
                  <a:schemeClr val="bg1"/>
                </a:solidFill>
                <a:cs typeface="+mn-ea"/>
                <a:sym typeface="+mn-lt"/>
              </a:rPr>
              <a:t>物候特征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89" y="1703838"/>
            <a:ext cx="4052570" cy="405257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436779" y="2142122"/>
            <a:ext cx="5572760" cy="1301750"/>
            <a:chOff x="1606" y="3525"/>
            <a:chExt cx="8776" cy="2050"/>
          </a:xfrm>
        </p:grpSpPr>
        <p:sp>
          <p:nvSpPr>
            <p:cNvPr id="3" name="矩形 2"/>
            <p:cNvSpPr/>
            <p:nvPr/>
          </p:nvSpPr>
          <p:spPr>
            <a:xfrm>
              <a:off x="1606" y="3525"/>
              <a:ext cx="8776" cy="205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783" y="3590"/>
              <a:ext cx="8421" cy="180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寒露是一个反映气候变化特征的节气，“寒露”是深秋的节令，在二十四节气中最早出现“寒”字。如果说“白露”是炎热向凉爽的过渡，“寒露”则是凉爽向寒冷的转折。</a:t>
              </a:r>
              <a:endParaRPr lang="en-US" altLang="zh-CN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436904" y="3935362"/>
            <a:ext cx="5572760" cy="1301750"/>
            <a:chOff x="1606" y="3525"/>
            <a:chExt cx="8776" cy="2050"/>
          </a:xfrm>
        </p:grpSpPr>
        <p:sp>
          <p:nvSpPr>
            <p:cNvPr id="8" name="矩形 7"/>
            <p:cNvSpPr/>
            <p:nvPr/>
          </p:nvSpPr>
          <p:spPr>
            <a:xfrm>
              <a:off x="1606" y="3525"/>
              <a:ext cx="8776" cy="205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783" y="3590"/>
              <a:ext cx="8421" cy="180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寒露节气过后，昼渐短，夜渐长，日照减少，热气慢慢退去，寒气渐生，昼夜的温差较大，晨晚略感寒意，空气较为干燥。寒露后，我国南方大部分地区各地气温继续下降。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19370" y="308610"/>
            <a:ext cx="1952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u="sng">
                <a:solidFill>
                  <a:schemeClr val="bg1"/>
                </a:solidFill>
                <a:cs typeface="+mn-ea"/>
                <a:sym typeface="+mn-lt"/>
              </a:rPr>
              <a:t>物候特征</a:t>
            </a:r>
          </a:p>
        </p:txBody>
      </p:sp>
      <p:sp>
        <p:nvSpPr>
          <p:cNvPr id="2" name="4MdLTa8JH6Ks83A椭圆 1"/>
          <p:cNvSpPr/>
          <p:nvPr/>
        </p:nvSpPr>
        <p:spPr>
          <a:xfrm>
            <a:off x="443464" y="2347328"/>
            <a:ext cx="1111250" cy="111125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ree_91811"/>
          <p:cNvSpPr>
            <a:spLocks noChangeAspect="1"/>
          </p:cNvSpPr>
          <p:nvPr/>
        </p:nvSpPr>
        <p:spPr bwMode="auto">
          <a:xfrm>
            <a:off x="808589" y="2641968"/>
            <a:ext cx="380365" cy="522605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441477" h="606310">
                <a:moveTo>
                  <a:pt x="178019" y="570838"/>
                </a:moveTo>
                <a:cubicBezTo>
                  <a:pt x="181112" y="571052"/>
                  <a:pt x="183459" y="573826"/>
                  <a:pt x="183246" y="576920"/>
                </a:cubicBezTo>
                <a:cubicBezTo>
                  <a:pt x="183033" y="580014"/>
                  <a:pt x="180259" y="582362"/>
                  <a:pt x="177165" y="582148"/>
                </a:cubicBezTo>
                <a:cubicBezTo>
                  <a:pt x="162230" y="581081"/>
                  <a:pt x="126492" y="579694"/>
                  <a:pt x="116678" y="591431"/>
                </a:cubicBezTo>
                <a:cubicBezTo>
                  <a:pt x="114438" y="594099"/>
                  <a:pt x="114758" y="596339"/>
                  <a:pt x="114758" y="596339"/>
                </a:cubicBezTo>
                <a:cubicBezTo>
                  <a:pt x="115611" y="599433"/>
                  <a:pt x="113798" y="602528"/>
                  <a:pt x="110704" y="603381"/>
                </a:cubicBezTo>
                <a:cubicBezTo>
                  <a:pt x="110277" y="603488"/>
                  <a:pt x="109744" y="603488"/>
                  <a:pt x="109317" y="603488"/>
                </a:cubicBezTo>
                <a:cubicBezTo>
                  <a:pt x="106757" y="603488"/>
                  <a:pt x="104517" y="601888"/>
                  <a:pt x="103770" y="599327"/>
                </a:cubicBezTo>
                <a:cubicBezTo>
                  <a:pt x="103556" y="598473"/>
                  <a:pt x="101956" y="591324"/>
                  <a:pt x="107930" y="584176"/>
                </a:cubicBezTo>
                <a:cubicBezTo>
                  <a:pt x="117638" y="572545"/>
                  <a:pt x="141214" y="568064"/>
                  <a:pt x="178019" y="570838"/>
                </a:cubicBezTo>
                <a:close/>
                <a:moveTo>
                  <a:pt x="128232" y="552440"/>
                </a:moveTo>
                <a:cubicBezTo>
                  <a:pt x="131433" y="552653"/>
                  <a:pt x="133781" y="555318"/>
                  <a:pt x="133461" y="558515"/>
                </a:cubicBezTo>
                <a:cubicBezTo>
                  <a:pt x="133248" y="561605"/>
                  <a:pt x="130473" y="563950"/>
                  <a:pt x="127378" y="563737"/>
                </a:cubicBezTo>
                <a:cubicBezTo>
                  <a:pt x="118840" y="563097"/>
                  <a:pt x="112010" y="565016"/>
                  <a:pt x="106567" y="569811"/>
                </a:cubicBezTo>
                <a:cubicBezTo>
                  <a:pt x="95147" y="579616"/>
                  <a:pt x="93653" y="598053"/>
                  <a:pt x="93653" y="598266"/>
                </a:cubicBezTo>
                <a:cubicBezTo>
                  <a:pt x="93440" y="601250"/>
                  <a:pt x="90985" y="603488"/>
                  <a:pt x="87997" y="603488"/>
                </a:cubicBezTo>
                <a:cubicBezTo>
                  <a:pt x="87890" y="603488"/>
                  <a:pt x="87677" y="603488"/>
                  <a:pt x="87570" y="603488"/>
                </a:cubicBezTo>
                <a:cubicBezTo>
                  <a:pt x="84475" y="603275"/>
                  <a:pt x="82127" y="600611"/>
                  <a:pt x="82341" y="597520"/>
                </a:cubicBezTo>
                <a:cubicBezTo>
                  <a:pt x="82341" y="596561"/>
                  <a:pt x="84048" y="574181"/>
                  <a:pt x="98990" y="561179"/>
                </a:cubicBezTo>
                <a:cubicBezTo>
                  <a:pt x="106887" y="554465"/>
                  <a:pt x="116706" y="551481"/>
                  <a:pt x="128232" y="552440"/>
                </a:cubicBezTo>
                <a:close/>
                <a:moveTo>
                  <a:pt x="17523" y="549375"/>
                </a:moveTo>
                <a:cubicBezTo>
                  <a:pt x="19975" y="547458"/>
                  <a:pt x="23601" y="547778"/>
                  <a:pt x="25520" y="550227"/>
                </a:cubicBezTo>
                <a:cubicBezTo>
                  <a:pt x="27439" y="552677"/>
                  <a:pt x="27119" y="556299"/>
                  <a:pt x="24667" y="558216"/>
                </a:cubicBezTo>
                <a:cubicBezTo>
                  <a:pt x="6540" y="572703"/>
                  <a:pt x="12085" y="595498"/>
                  <a:pt x="12405" y="596457"/>
                </a:cubicBezTo>
                <a:cubicBezTo>
                  <a:pt x="13151" y="599439"/>
                  <a:pt x="11338" y="602528"/>
                  <a:pt x="8246" y="603380"/>
                </a:cubicBezTo>
                <a:cubicBezTo>
                  <a:pt x="7820" y="603487"/>
                  <a:pt x="7287" y="603487"/>
                  <a:pt x="6860" y="603487"/>
                </a:cubicBezTo>
                <a:cubicBezTo>
                  <a:pt x="4301" y="603487"/>
                  <a:pt x="2062" y="601889"/>
                  <a:pt x="1315" y="599333"/>
                </a:cubicBezTo>
                <a:cubicBezTo>
                  <a:pt x="996" y="598055"/>
                  <a:pt x="-6362" y="568549"/>
                  <a:pt x="17523" y="549375"/>
                </a:cubicBezTo>
                <a:close/>
                <a:moveTo>
                  <a:pt x="323409" y="186914"/>
                </a:moveTo>
                <a:cubicBezTo>
                  <a:pt x="313918" y="186914"/>
                  <a:pt x="304961" y="189899"/>
                  <a:pt x="297603" y="195442"/>
                </a:cubicBezTo>
                <a:cubicBezTo>
                  <a:pt x="304961" y="200986"/>
                  <a:pt x="313918" y="203971"/>
                  <a:pt x="323409" y="203971"/>
                </a:cubicBezTo>
                <a:cubicBezTo>
                  <a:pt x="332792" y="203971"/>
                  <a:pt x="341750" y="200986"/>
                  <a:pt x="349107" y="195442"/>
                </a:cubicBezTo>
                <a:cubicBezTo>
                  <a:pt x="341750" y="189899"/>
                  <a:pt x="332792" y="186914"/>
                  <a:pt x="323409" y="186914"/>
                </a:cubicBezTo>
                <a:close/>
                <a:moveTo>
                  <a:pt x="323409" y="175508"/>
                </a:moveTo>
                <a:cubicBezTo>
                  <a:pt x="337911" y="175508"/>
                  <a:pt x="351560" y="181158"/>
                  <a:pt x="361797" y="191392"/>
                </a:cubicBezTo>
                <a:cubicBezTo>
                  <a:pt x="364036" y="193630"/>
                  <a:pt x="364036" y="197255"/>
                  <a:pt x="361797" y="199493"/>
                </a:cubicBezTo>
                <a:cubicBezTo>
                  <a:pt x="351560" y="209727"/>
                  <a:pt x="337911" y="215377"/>
                  <a:pt x="323409" y="215377"/>
                </a:cubicBezTo>
                <a:cubicBezTo>
                  <a:pt x="308906" y="215377"/>
                  <a:pt x="295257" y="209727"/>
                  <a:pt x="284914" y="199493"/>
                </a:cubicBezTo>
                <a:cubicBezTo>
                  <a:pt x="282674" y="197255"/>
                  <a:pt x="282674" y="193630"/>
                  <a:pt x="284914" y="191392"/>
                </a:cubicBezTo>
                <a:cubicBezTo>
                  <a:pt x="295257" y="181158"/>
                  <a:pt x="308906" y="175508"/>
                  <a:pt x="323409" y="175508"/>
                </a:cubicBezTo>
                <a:close/>
                <a:moveTo>
                  <a:pt x="401377" y="68890"/>
                </a:moveTo>
                <a:cubicBezTo>
                  <a:pt x="391991" y="68890"/>
                  <a:pt x="383032" y="71872"/>
                  <a:pt x="375673" y="77410"/>
                </a:cubicBezTo>
                <a:cubicBezTo>
                  <a:pt x="383032" y="82948"/>
                  <a:pt x="391991" y="85930"/>
                  <a:pt x="401377" y="85930"/>
                </a:cubicBezTo>
                <a:cubicBezTo>
                  <a:pt x="410869" y="85930"/>
                  <a:pt x="419721" y="82948"/>
                  <a:pt x="427186" y="77410"/>
                </a:cubicBezTo>
                <a:cubicBezTo>
                  <a:pt x="419721" y="71872"/>
                  <a:pt x="410762" y="68890"/>
                  <a:pt x="401377" y="68890"/>
                </a:cubicBezTo>
                <a:close/>
                <a:moveTo>
                  <a:pt x="330666" y="514"/>
                </a:moveTo>
                <a:cubicBezTo>
                  <a:pt x="333545" y="-764"/>
                  <a:pt x="336958" y="408"/>
                  <a:pt x="338238" y="3283"/>
                </a:cubicBezTo>
                <a:cubicBezTo>
                  <a:pt x="339625" y="6159"/>
                  <a:pt x="338345" y="9460"/>
                  <a:pt x="335465" y="10845"/>
                </a:cubicBezTo>
                <a:cubicBezTo>
                  <a:pt x="327146" y="14679"/>
                  <a:pt x="319680" y="18833"/>
                  <a:pt x="312855" y="23093"/>
                </a:cubicBezTo>
                <a:lnTo>
                  <a:pt x="330132" y="24477"/>
                </a:lnTo>
                <a:cubicBezTo>
                  <a:pt x="333225" y="24691"/>
                  <a:pt x="335572" y="27460"/>
                  <a:pt x="335358" y="30548"/>
                </a:cubicBezTo>
                <a:cubicBezTo>
                  <a:pt x="335145" y="33530"/>
                  <a:pt x="332585" y="35767"/>
                  <a:pt x="329706" y="35767"/>
                </a:cubicBezTo>
                <a:cubicBezTo>
                  <a:pt x="329493" y="35767"/>
                  <a:pt x="329386" y="35767"/>
                  <a:pt x="329279" y="35767"/>
                </a:cubicBezTo>
                <a:lnTo>
                  <a:pt x="298243" y="33317"/>
                </a:lnTo>
                <a:cubicBezTo>
                  <a:pt x="278619" y="48654"/>
                  <a:pt x="266461" y="65056"/>
                  <a:pt x="259102" y="77943"/>
                </a:cubicBezTo>
                <a:cubicBezTo>
                  <a:pt x="253876" y="87315"/>
                  <a:pt x="250463" y="95835"/>
                  <a:pt x="248330" y="102439"/>
                </a:cubicBezTo>
                <a:cubicBezTo>
                  <a:pt x="283525" y="87102"/>
                  <a:pt x="322880" y="76345"/>
                  <a:pt x="366394" y="70274"/>
                </a:cubicBezTo>
                <a:cubicBezTo>
                  <a:pt x="376100" y="61967"/>
                  <a:pt x="388365" y="57494"/>
                  <a:pt x="401377" y="57494"/>
                </a:cubicBezTo>
                <a:cubicBezTo>
                  <a:pt x="415881" y="57494"/>
                  <a:pt x="429533" y="63139"/>
                  <a:pt x="439878" y="73363"/>
                </a:cubicBezTo>
                <a:cubicBezTo>
                  <a:pt x="442011" y="75600"/>
                  <a:pt x="442011" y="79221"/>
                  <a:pt x="439878" y="81457"/>
                </a:cubicBezTo>
                <a:cubicBezTo>
                  <a:pt x="429533" y="91682"/>
                  <a:pt x="415881" y="97326"/>
                  <a:pt x="401377" y="97326"/>
                </a:cubicBezTo>
                <a:cubicBezTo>
                  <a:pt x="389858" y="97326"/>
                  <a:pt x="378766" y="93705"/>
                  <a:pt x="369594" y="86995"/>
                </a:cubicBezTo>
                <a:cubicBezTo>
                  <a:pt x="359569" y="88380"/>
                  <a:pt x="349650" y="90084"/>
                  <a:pt x="340051" y="92001"/>
                </a:cubicBezTo>
                <a:lnTo>
                  <a:pt x="362022" y="111811"/>
                </a:lnTo>
                <a:cubicBezTo>
                  <a:pt x="365541" y="115006"/>
                  <a:pt x="365754" y="120331"/>
                  <a:pt x="362555" y="123846"/>
                </a:cubicBezTo>
                <a:cubicBezTo>
                  <a:pt x="360955" y="125763"/>
                  <a:pt x="358609" y="126615"/>
                  <a:pt x="356262" y="126615"/>
                </a:cubicBezTo>
                <a:cubicBezTo>
                  <a:pt x="354236" y="126615"/>
                  <a:pt x="352210" y="125976"/>
                  <a:pt x="350503" y="124485"/>
                </a:cubicBezTo>
                <a:lnTo>
                  <a:pt x="319680" y="96474"/>
                </a:lnTo>
                <a:cubicBezTo>
                  <a:pt x="234465" y="117456"/>
                  <a:pt x="169087" y="160057"/>
                  <a:pt x="124932" y="223747"/>
                </a:cubicBezTo>
                <a:cubicBezTo>
                  <a:pt x="116507" y="235995"/>
                  <a:pt x="109041" y="248775"/>
                  <a:pt x="102429" y="261662"/>
                </a:cubicBezTo>
                <a:cubicBezTo>
                  <a:pt x="125252" y="251438"/>
                  <a:pt x="163007" y="237166"/>
                  <a:pt x="204175" y="233226"/>
                </a:cubicBezTo>
                <a:lnTo>
                  <a:pt x="236278" y="200209"/>
                </a:lnTo>
                <a:cubicBezTo>
                  <a:pt x="238411" y="197973"/>
                  <a:pt x="242037" y="197866"/>
                  <a:pt x="244277" y="200103"/>
                </a:cubicBezTo>
                <a:cubicBezTo>
                  <a:pt x="246517" y="202233"/>
                  <a:pt x="246623" y="205854"/>
                  <a:pt x="244384" y="208091"/>
                </a:cubicBezTo>
                <a:lnTo>
                  <a:pt x="221027" y="232161"/>
                </a:lnTo>
                <a:cubicBezTo>
                  <a:pt x="234572" y="231841"/>
                  <a:pt x="248330" y="232800"/>
                  <a:pt x="261875" y="235462"/>
                </a:cubicBezTo>
                <a:cubicBezTo>
                  <a:pt x="266461" y="236421"/>
                  <a:pt x="269554" y="240894"/>
                  <a:pt x="268594" y="245474"/>
                </a:cubicBezTo>
                <a:cubicBezTo>
                  <a:pt x="267634" y="250160"/>
                  <a:pt x="263154" y="253142"/>
                  <a:pt x="258568" y="252184"/>
                </a:cubicBezTo>
                <a:cubicBezTo>
                  <a:pt x="187218" y="237912"/>
                  <a:pt x="106695" y="277958"/>
                  <a:pt x="91230" y="286158"/>
                </a:cubicBezTo>
                <a:cubicBezTo>
                  <a:pt x="75232" y="325139"/>
                  <a:pt x="66380" y="365397"/>
                  <a:pt x="61901" y="402461"/>
                </a:cubicBezTo>
                <a:cubicBezTo>
                  <a:pt x="91337" y="377432"/>
                  <a:pt x="161088" y="339410"/>
                  <a:pt x="307309" y="351126"/>
                </a:cubicBezTo>
                <a:cubicBezTo>
                  <a:pt x="312001" y="351552"/>
                  <a:pt x="315521" y="355599"/>
                  <a:pt x="315094" y="360285"/>
                </a:cubicBezTo>
                <a:cubicBezTo>
                  <a:pt x="314774" y="364971"/>
                  <a:pt x="310615" y="368486"/>
                  <a:pt x="305922" y="368060"/>
                </a:cubicBezTo>
                <a:cubicBezTo>
                  <a:pt x="292484" y="366995"/>
                  <a:pt x="277659" y="366250"/>
                  <a:pt x="262088" y="366036"/>
                </a:cubicBezTo>
                <a:lnTo>
                  <a:pt x="278299" y="393089"/>
                </a:lnTo>
                <a:cubicBezTo>
                  <a:pt x="280006" y="395751"/>
                  <a:pt x="279046" y="399266"/>
                  <a:pt x="276379" y="400863"/>
                </a:cubicBezTo>
                <a:cubicBezTo>
                  <a:pt x="275526" y="401396"/>
                  <a:pt x="274460" y="401715"/>
                  <a:pt x="273500" y="401715"/>
                </a:cubicBezTo>
                <a:cubicBezTo>
                  <a:pt x="271580" y="401715"/>
                  <a:pt x="269660" y="400757"/>
                  <a:pt x="268594" y="398946"/>
                </a:cubicBezTo>
                <a:lnTo>
                  <a:pt x="248756" y="366036"/>
                </a:lnTo>
                <a:cubicBezTo>
                  <a:pt x="201936" y="366676"/>
                  <a:pt x="149783" y="373279"/>
                  <a:pt x="107121" y="393834"/>
                </a:cubicBezTo>
                <a:cubicBezTo>
                  <a:pt x="76725" y="408532"/>
                  <a:pt x="63074" y="424614"/>
                  <a:pt x="59341" y="429620"/>
                </a:cubicBezTo>
                <a:cubicBezTo>
                  <a:pt x="58381" y="442720"/>
                  <a:pt x="57954" y="455074"/>
                  <a:pt x="57848" y="466683"/>
                </a:cubicBezTo>
                <a:cubicBezTo>
                  <a:pt x="57635" y="494907"/>
                  <a:pt x="59341" y="520468"/>
                  <a:pt x="61474" y="541236"/>
                </a:cubicBezTo>
                <a:cubicBezTo>
                  <a:pt x="65847" y="539851"/>
                  <a:pt x="70646" y="538893"/>
                  <a:pt x="75872" y="538147"/>
                </a:cubicBezTo>
                <a:cubicBezTo>
                  <a:pt x="78965" y="537828"/>
                  <a:pt x="81845" y="539958"/>
                  <a:pt x="82165" y="543153"/>
                </a:cubicBezTo>
                <a:cubicBezTo>
                  <a:pt x="82591" y="546242"/>
                  <a:pt x="80352" y="549117"/>
                  <a:pt x="77259" y="549437"/>
                </a:cubicBezTo>
                <a:cubicBezTo>
                  <a:pt x="71926" y="550182"/>
                  <a:pt x="67127" y="551247"/>
                  <a:pt x="62754" y="552738"/>
                </a:cubicBezTo>
                <a:cubicBezTo>
                  <a:pt x="66060" y="579258"/>
                  <a:pt x="69686" y="595553"/>
                  <a:pt x="69793" y="595873"/>
                </a:cubicBezTo>
                <a:cubicBezTo>
                  <a:pt x="70859" y="600452"/>
                  <a:pt x="67980" y="605032"/>
                  <a:pt x="63394" y="606097"/>
                </a:cubicBezTo>
                <a:cubicBezTo>
                  <a:pt x="62754" y="606204"/>
                  <a:pt x="62114" y="606310"/>
                  <a:pt x="61474" y="606310"/>
                </a:cubicBezTo>
                <a:cubicBezTo>
                  <a:pt x="57528" y="606310"/>
                  <a:pt x="54008" y="603647"/>
                  <a:pt x="53155" y="599707"/>
                </a:cubicBezTo>
                <a:cubicBezTo>
                  <a:pt x="52835" y="598535"/>
                  <a:pt x="49742" y="584796"/>
                  <a:pt x="46756" y="562217"/>
                </a:cubicBezTo>
                <a:cubicBezTo>
                  <a:pt x="45263" y="563602"/>
                  <a:pt x="43983" y="565199"/>
                  <a:pt x="42810" y="566797"/>
                </a:cubicBezTo>
                <a:cubicBezTo>
                  <a:pt x="33318" y="580216"/>
                  <a:pt x="36624" y="596405"/>
                  <a:pt x="36624" y="596618"/>
                </a:cubicBezTo>
                <a:cubicBezTo>
                  <a:pt x="37264" y="599707"/>
                  <a:pt x="35344" y="602689"/>
                  <a:pt x="32251" y="603328"/>
                </a:cubicBezTo>
                <a:cubicBezTo>
                  <a:pt x="31825" y="603434"/>
                  <a:pt x="31398" y="603434"/>
                  <a:pt x="31078" y="603434"/>
                </a:cubicBezTo>
                <a:cubicBezTo>
                  <a:pt x="28412" y="603434"/>
                  <a:pt x="26065" y="601624"/>
                  <a:pt x="25532" y="598961"/>
                </a:cubicBezTo>
                <a:cubicBezTo>
                  <a:pt x="25319" y="598109"/>
                  <a:pt x="21159" y="577660"/>
                  <a:pt x="33531" y="560194"/>
                </a:cubicBezTo>
                <a:cubicBezTo>
                  <a:pt x="36624" y="555827"/>
                  <a:pt x="40463" y="552099"/>
                  <a:pt x="45156" y="548904"/>
                </a:cubicBezTo>
                <a:cubicBezTo>
                  <a:pt x="42596" y="526645"/>
                  <a:pt x="40570" y="498421"/>
                  <a:pt x="40783" y="466470"/>
                </a:cubicBezTo>
                <a:cubicBezTo>
                  <a:pt x="41103" y="434838"/>
                  <a:pt x="43876" y="396816"/>
                  <a:pt x="52089" y="357197"/>
                </a:cubicBezTo>
                <a:cubicBezTo>
                  <a:pt x="44410" y="343458"/>
                  <a:pt x="26279" y="307459"/>
                  <a:pt x="31185" y="281792"/>
                </a:cubicBezTo>
                <a:cubicBezTo>
                  <a:pt x="31718" y="278703"/>
                  <a:pt x="34704" y="276679"/>
                  <a:pt x="37797" y="277318"/>
                </a:cubicBezTo>
                <a:cubicBezTo>
                  <a:pt x="40890" y="277851"/>
                  <a:pt x="42916" y="280833"/>
                  <a:pt x="42383" y="283922"/>
                </a:cubicBezTo>
                <a:cubicBezTo>
                  <a:pt x="40250" y="294998"/>
                  <a:pt x="43343" y="310974"/>
                  <a:pt x="51449" y="330145"/>
                </a:cubicBezTo>
                <a:cubicBezTo>
                  <a:pt x="52942" y="333659"/>
                  <a:pt x="54542" y="336961"/>
                  <a:pt x="55928" y="339943"/>
                </a:cubicBezTo>
                <a:cubicBezTo>
                  <a:pt x="66487" y="297341"/>
                  <a:pt x="83551" y="253568"/>
                  <a:pt x="110961" y="214055"/>
                </a:cubicBezTo>
                <a:cubicBezTo>
                  <a:pt x="113521" y="210327"/>
                  <a:pt x="116080" y="206813"/>
                  <a:pt x="118747" y="203192"/>
                </a:cubicBezTo>
                <a:cubicBezTo>
                  <a:pt x="119280" y="195843"/>
                  <a:pt x="120880" y="174009"/>
                  <a:pt x="126532" y="148022"/>
                </a:cubicBezTo>
                <a:cubicBezTo>
                  <a:pt x="135918" y="105101"/>
                  <a:pt x="150956" y="72937"/>
                  <a:pt x="171326" y="52595"/>
                </a:cubicBezTo>
                <a:cubicBezTo>
                  <a:pt x="174739" y="49186"/>
                  <a:pt x="180072" y="49186"/>
                  <a:pt x="183485" y="52595"/>
                </a:cubicBezTo>
                <a:cubicBezTo>
                  <a:pt x="186791" y="55896"/>
                  <a:pt x="186791" y="61328"/>
                  <a:pt x="183485" y="64630"/>
                </a:cubicBezTo>
                <a:cubicBezTo>
                  <a:pt x="177512" y="70594"/>
                  <a:pt x="172286" y="77517"/>
                  <a:pt x="167700" y="85185"/>
                </a:cubicBezTo>
                <a:lnTo>
                  <a:pt x="180925" y="82842"/>
                </a:lnTo>
                <a:cubicBezTo>
                  <a:pt x="184018" y="82309"/>
                  <a:pt x="187004" y="84439"/>
                  <a:pt x="187538" y="87528"/>
                </a:cubicBezTo>
                <a:cubicBezTo>
                  <a:pt x="188071" y="90617"/>
                  <a:pt x="185938" y="93492"/>
                  <a:pt x="182845" y="94025"/>
                </a:cubicBezTo>
                <a:lnTo>
                  <a:pt x="160874" y="97859"/>
                </a:lnTo>
                <a:cubicBezTo>
                  <a:pt x="147649" y="125337"/>
                  <a:pt x="141357" y="157608"/>
                  <a:pt x="138264" y="179867"/>
                </a:cubicBezTo>
                <a:cubicBezTo>
                  <a:pt x="165247" y="150685"/>
                  <a:pt x="197456" y="126935"/>
                  <a:pt x="234891" y="108722"/>
                </a:cubicBezTo>
                <a:cubicBezTo>
                  <a:pt x="236598" y="101161"/>
                  <a:pt x="240437" y="88167"/>
                  <a:pt x="248970" y="72937"/>
                </a:cubicBezTo>
                <a:cubicBezTo>
                  <a:pt x="250463" y="70168"/>
                  <a:pt x="252169" y="67292"/>
                  <a:pt x="254196" y="64310"/>
                </a:cubicBezTo>
                <a:lnTo>
                  <a:pt x="251529" y="34915"/>
                </a:lnTo>
                <a:cubicBezTo>
                  <a:pt x="251209" y="31720"/>
                  <a:pt x="253556" y="28951"/>
                  <a:pt x="256649" y="28738"/>
                </a:cubicBezTo>
                <a:cubicBezTo>
                  <a:pt x="259742" y="28418"/>
                  <a:pt x="262515" y="30761"/>
                  <a:pt x="262835" y="33850"/>
                </a:cubicBezTo>
                <a:lnTo>
                  <a:pt x="264328" y="50465"/>
                </a:lnTo>
                <a:cubicBezTo>
                  <a:pt x="278406" y="33424"/>
                  <a:pt x="299416" y="14892"/>
                  <a:pt x="330666" y="5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13433" y="2435623"/>
            <a:ext cx="4327525" cy="78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华南日平均气温多不到20℃，即使在长江沿岸地区，水银柱也很难升到30℃以上，而最低气温却可降至10℃以下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4MdLTa8JH6Ks83A椭圆 1"/>
          <p:cNvSpPr/>
          <p:nvPr/>
        </p:nvSpPr>
        <p:spPr>
          <a:xfrm>
            <a:off x="6301974" y="2347328"/>
            <a:ext cx="1111250" cy="111125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tree_91811"/>
          <p:cNvSpPr>
            <a:spLocks noChangeAspect="1"/>
          </p:cNvSpPr>
          <p:nvPr/>
        </p:nvSpPr>
        <p:spPr bwMode="auto">
          <a:xfrm>
            <a:off x="6595979" y="2718168"/>
            <a:ext cx="522605" cy="36957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52" h="533">
                <a:moveTo>
                  <a:pt x="745" y="42"/>
                </a:moveTo>
                <a:cubicBezTo>
                  <a:pt x="655" y="38"/>
                  <a:pt x="542" y="24"/>
                  <a:pt x="471" y="93"/>
                </a:cubicBezTo>
                <a:cubicBezTo>
                  <a:pt x="418" y="145"/>
                  <a:pt x="405" y="227"/>
                  <a:pt x="452" y="288"/>
                </a:cubicBezTo>
                <a:cubicBezTo>
                  <a:pt x="453" y="290"/>
                  <a:pt x="455" y="292"/>
                  <a:pt x="457" y="294"/>
                </a:cubicBezTo>
                <a:cubicBezTo>
                  <a:pt x="431" y="336"/>
                  <a:pt x="412" y="381"/>
                  <a:pt x="401" y="429"/>
                </a:cubicBezTo>
                <a:cubicBezTo>
                  <a:pt x="391" y="375"/>
                  <a:pt x="368" y="323"/>
                  <a:pt x="335" y="279"/>
                </a:cubicBezTo>
                <a:cubicBezTo>
                  <a:pt x="367" y="215"/>
                  <a:pt x="349" y="129"/>
                  <a:pt x="303" y="77"/>
                </a:cubicBezTo>
                <a:cubicBezTo>
                  <a:pt x="237" y="0"/>
                  <a:pt x="112" y="8"/>
                  <a:pt x="21" y="5"/>
                </a:cubicBezTo>
                <a:cubicBezTo>
                  <a:pt x="16" y="5"/>
                  <a:pt x="13" y="10"/>
                  <a:pt x="13" y="14"/>
                </a:cubicBezTo>
                <a:cubicBezTo>
                  <a:pt x="6" y="16"/>
                  <a:pt x="0" y="23"/>
                  <a:pt x="5" y="31"/>
                </a:cubicBezTo>
                <a:cubicBezTo>
                  <a:pt x="37" y="87"/>
                  <a:pt x="66" y="143"/>
                  <a:pt x="88" y="205"/>
                </a:cubicBezTo>
                <a:cubicBezTo>
                  <a:pt x="102" y="246"/>
                  <a:pt x="115" y="291"/>
                  <a:pt x="149" y="321"/>
                </a:cubicBezTo>
                <a:cubicBezTo>
                  <a:pt x="202" y="370"/>
                  <a:pt x="283" y="354"/>
                  <a:pt x="324" y="297"/>
                </a:cubicBezTo>
                <a:cubicBezTo>
                  <a:pt x="326" y="300"/>
                  <a:pt x="329" y="303"/>
                  <a:pt x="331" y="307"/>
                </a:cubicBezTo>
                <a:cubicBezTo>
                  <a:pt x="375" y="372"/>
                  <a:pt x="386" y="445"/>
                  <a:pt x="388" y="522"/>
                </a:cubicBezTo>
                <a:cubicBezTo>
                  <a:pt x="388" y="533"/>
                  <a:pt x="404" y="533"/>
                  <a:pt x="405" y="522"/>
                </a:cubicBezTo>
                <a:cubicBezTo>
                  <a:pt x="406" y="512"/>
                  <a:pt x="407" y="503"/>
                  <a:pt x="407" y="493"/>
                </a:cubicBezTo>
                <a:cubicBezTo>
                  <a:pt x="417" y="426"/>
                  <a:pt x="439" y="364"/>
                  <a:pt x="472" y="309"/>
                </a:cubicBezTo>
                <a:cubicBezTo>
                  <a:pt x="515" y="345"/>
                  <a:pt x="574" y="348"/>
                  <a:pt x="623" y="316"/>
                </a:cubicBezTo>
                <a:cubicBezTo>
                  <a:pt x="713" y="257"/>
                  <a:pt x="695" y="144"/>
                  <a:pt x="744" y="59"/>
                </a:cubicBezTo>
                <a:cubicBezTo>
                  <a:pt x="746" y="57"/>
                  <a:pt x="746" y="55"/>
                  <a:pt x="746" y="53"/>
                </a:cubicBezTo>
                <a:cubicBezTo>
                  <a:pt x="752" y="52"/>
                  <a:pt x="752" y="42"/>
                  <a:pt x="745" y="42"/>
                </a:cubicBezTo>
                <a:close/>
                <a:moveTo>
                  <a:pt x="296" y="295"/>
                </a:moveTo>
                <a:cubicBezTo>
                  <a:pt x="250" y="343"/>
                  <a:pt x="179" y="330"/>
                  <a:pt x="143" y="278"/>
                </a:cubicBezTo>
                <a:cubicBezTo>
                  <a:pt x="122" y="248"/>
                  <a:pt x="113" y="211"/>
                  <a:pt x="101" y="177"/>
                </a:cubicBezTo>
                <a:cubicBezTo>
                  <a:pt x="80" y="122"/>
                  <a:pt x="53" y="72"/>
                  <a:pt x="25" y="21"/>
                </a:cubicBezTo>
                <a:cubicBezTo>
                  <a:pt x="90" y="30"/>
                  <a:pt x="164" y="26"/>
                  <a:pt x="226" y="50"/>
                </a:cubicBezTo>
                <a:cubicBezTo>
                  <a:pt x="302" y="79"/>
                  <a:pt x="352" y="182"/>
                  <a:pt x="319" y="259"/>
                </a:cubicBezTo>
                <a:cubicBezTo>
                  <a:pt x="281" y="216"/>
                  <a:pt x="233" y="183"/>
                  <a:pt x="178" y="169"/>
                </a:cubicBezTo>
                <a:cubicBezTo>
                  <a:pt x="173" y="168"/>
                  <a:pt x="171" y="174"/>
                  <a:pt x="175" y="176"/>
                </a:cubicBezTo>
                <a:cubicBezTo>
                  <a:pt x="225" y="207"/>
                  <a:pt x="271" y="235"/>
                  <a:pt x="309" y="278"/>
                </a:cubicBezTo>
                <a:cubicBezTo>
                  <a:pt x="305" y="284"/>
                  <a:pt x="301" y="289"/>
                  <a:pt x="296" y="295"/>
                </a:cubicBezTo>
                <a:close/>
                <a:moveTo>
                  <a:pt x="678" y="191"/>
                </a:moveTo>
                <a:cubicBezTo>
                  <a:pt x="655" y="271"/>
                  <a:pt x="565" y="363"/>
                  <a:pt x="484" y="291"/>
                </a:cubicBezTo>
                <a:cubicBezTo>
                  <a:pt x="518" y="241"/>
                  <a:pt x="561" y="198"/>
                  <a:pt x="614" y="162"/>
                </a:cubicBezTo>
                <a:cubicBezTo>
                  <a:pt x="624" y="155"/>
                  <a:pt x="615" y="139"/>
                  <a:pt x="605" y="146"/>
                </a:cubicBezTo>
                <a:cubicBezTo>
                  <a:pt x="551" y="180"/>
                  <a:pt x="505" y="224"/>
                  <a:pt x="469" y="276"/>
                </a:cubicBezTo>
                <a:cubicBezTo>
                  <a:pt x="415" y="209"/>
                  <a:pt x="454" y="117"/>
                  <a:pt x="527" y="80"/>
                </a:cubicBezTo>
                <a:cubicBezTo>
                  <a:pt x="583" y="52"/>
                  <a:pt x="658" y="58"/>
                  <a:pt x="722" y="55"/>
                </a:cubicBezTo>
                <a:cubicBezTo>
                  <a:pt x="696" y="97"/>
                  <a:pt x="691" y="144"/>
                  <a:pt x="678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412589" y="2435623"/>
            <a:ext cx="4327525" cy="78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西北高原除了少数河谷低地以外，候（5天）平均气温普遍低于10℃，用气候学划分四季的标准衡量，已是冬季了</a:t>
            </a:r>
          </a:p>
        </p:txBody>
      </p:sp>
      <p:sp>
        <p:nvSpPr>
          <p:cNvPr id="37" name="4MdLTa8JH6Ks83A椭圆 1"/>
          <p:cNvSpPr/>
          <p:nvPr/>
        </p:nvSpPr>
        <p:spPr>
          <a:xfrm>
            <a:off x="413267" y="4134218"/>
            <a:ext cx="1111250" cy="111125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tree_91811"/>
          <p:cNvSpPr>
            <a:spLocks noChangeAspect="1"/>
          </p:cNvSpPr>
          <p:nvPr/>
        </p:nvSpPr>
        <p:spPr bwMode="auto">
          <a:xfrm>
            <a:off x="707272" y="4526648"/>
            <a:ext cx="522605" cy="325755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8909" h="379995">
                <a:moveTo>
                  <a:pt x="51964" y="69366"/>
                </a:moveTo>
                <a:cubicBezTo>
                  <a:pt x="59246" y="85724"/>
                  <a:pt x="67024" y="96134"/>
                  <a:pt x="76126" y="92003"/>
                </a:cubicBezTo>
                <a:cubicBezTo>
                  <a:pt x="86552" y="131329"/>
                  <a:pt x="87876" y="130833"/>
                  <a:pt x="103101" y="87046"/>
                </a:cubicBezTo>
                <a:cubicBezTo>
                  <a:pt x="107072" y="98943"/>
                  <a:pt x="119815" y="92003"/>
                  <a:pt x="137688" y="74158"/>
                </a:cubicBezTo>
                <a:cubicBezTo>
                  <a:pt x="137523" y="102578"/>
                  <a:pt x="133385" y="114971"/>
                  <a:pt x="149769" y="111005"/>
                </a:cubicBezTo>
                <a:cubicBezTo>
                  <a:pt x="122959" y="132981"/>
                  <a:pt x="128586" y="154627"/>
                  <a:pt x="159533" y="124720"/>
                </a:cubicBezTo>
                <a:cubicBezTo>
                  <a:pt x="164663" y="130998"/>
                  <a:pt x="177406" y="130833"/>
                  <a:pt x="195113" y="126372"/>
                </a:cubicBezTo>
                <a:cubicBezTo>
                  <a:pt x="172276" y="150826"/>
                  <a:pt x="167807" y="163880"/>
                  <a:pt x="186839" y="162723"/>
                </a:cubicBezTo>
                <a:cubicBezTo>
                  <a:pt x="157878" y="176933"/>
                  <a:pt x="149769" y="185526"/>
                  <a:pt x="174261" y="185195"/>
                </a:cubicBezTo>
                <a:cubicBezTo>
                  <a:pt x="171117" y="190317"/>
                  <a:pt x="174592" y="194283"/>
                  <a:pt x="187170" y="196596"/>
                </a:cubicBezTo>
                <a:cubicBezTo>
                  <a:pt x="160526" y="202379"/>
                  <a:pt x="151258" y="210476"/>
                  <a:pt x="162677" y="221381"/>
                </a:cubicBezTo>
                <a:cubicBezTo>
                  <a:pt x="120808" y="209484"/>
                  <a:pt x="109058" y="213450"/>
                  <a:pt x="120477" y="229312"/>
                </a:cubicBezTo>
                <a:lnTo>
                  <a:pt x="85890" y="203536"/>
                </a:lnTo>
                <a:cubicBezTo>
                  <a:pt x="119319" y="279544"/>
                  <a:pt x="126766" y="329609"/>
                  <a:pt x="103266" y="343654"/>
                </a:cubicBezTo>
                <a:lnTo>
                  <a:pt x="98963" y="340019"/>
                </a:lnTo>
                <a:cubicBezTo>
                  <a:pt x="120477" y="323991"/>
                  <a:pt x="113030" y="276569"/>
                  <a:pt x="78939" y="199901"/>
                </a:cubicBezTo>
                <a:cubicBezTo>
                  <a:pt x="64541" y="194448"/>
                  <a:pt x="45510" y="197753"/>
                  <a:pt x="25982" y="202049"/>
                </a:cubicBezTo>
                <a:cubicBezTo>
                  <a:pt x="39552" y="197753"/>
                  <a:pt x="47827" y="192796"/>
                  <a:pt x="48820" y="187343"/>
                </a:cubicBezTo>
                <a:cubicBezTo>
                  <a:pt x="34588" y="174124"/>
                  <a:pt x="23831" y="171811"/>
                  <a:pt x="14894" y="175612"/>
                </a:cubicBezTo>
                <a:cubicBezTo>
                  <a:pt x="17542" y="159088"/>
                  <a:pt x="12412" y="147191"/>
                  <a:pt x="0" y="139260"/>
                </a:cubicBezTo>
                <a:cubicBezTo>
                  <a:pt x="47661" y="144713"/>
                  <a:pt x="49151" y="129016"/>
                  <a:pt x="23831" y="102413"/>
                </a:cubicBezTo>
                <a:cubicBezTo>
                  <a:pt x="39387" y="116954"/>
                  <a:pt x="47496" y="100595"/>
                  <a:pt x="51964" y="69366"/>
                </a:cubicBezTo>
                <a:close/>
                <a:moveTo>
                  <a:pt x="365345" y="0"/>
                </a:moveTo>
                <a:cubicBezTo>
                  <a:pt x="377921" y="31721"/>
                  <a:pt x="391654" y="51216"/>
                  <a:pt x="406711" y="52208"/>
                </a:cubicBezTo>
                <a:cubicBezTo>
                  <a:pt x="394963" y="132172"/>
                  <a:pt x="434179" y="117138"/>
                  <a:pt x="438481" y="52208"/>
                </a:cubicBezTo>
                <a:cubicBezTo>
                  <a:pt x="450229" y="81451"/>
                  <a:pt x="464790" y="61625"/>
                  <a:pt x="507810" y="30399"/>
                </a:cubicBezTo>
                <a:cubicBezTo>
                  <a:pt x="500199" y="77156"/>
                  <a:pt x="503674" y="103921"/>
                  <a:pt x="526011" y="97147"/>
                </a:cubicBezTo>
                <a:cubicBezTo>
                  <a:pt x="475710" y="168024"/>
                  <a:pt x="476703" y="170668"/>
                  <a:pt x="548018" y="143407"/>
                </a:cubicBezTo>
                <a:cubicBezTo>
                  <a:pt x="551658" y="161746"/>
                  <a:pt x="575982" y="162242"/>
                  <a:pt x="608909" y="155633"/>
                </a:cubicBezTo>
                <a:cubicBezTo>
                  <a:pt x="566219" y="196606"/>
                  <a:pt x="550169" y="226841"/>
                  <a:pt x="589384" y="234606"/>
                </a:cubicBezTo>
                <a:cubicBezTo>
                  <a:pt x="521048" y="225023"/>
                  <a:pt x="498710" y="244684"/>
                  <a:pt x="558939" y="311266"/>
                </a:cubicBezTo>
                <a:cubicBezTo>
                  <a:pt x="533457" y="300857"/>
                  <a:pt x="509465" y="306144"/>
                  <a:pt x="487127" y="328283"/>
                </a:cubicBezTo>
                <a:cubicBezTo>
                  <a:pt x="483322" y="310440"/>
                  <a:pt x="467768" y="296562"/>
                  <a:pt x="432358" y="289292"/>
                </a:cubicBezTo>
                <a:cubicBezTo>
                  <a:pt x="425078" y="297057"/>
                  <a:pt x="426567" y="314900"/>
                  <a:pt x="434675" y="340509"/>
                </a:cubicBezTo>
                <a:cubicBezTo>
                  <a:pt x="419949" y="305814"/>
                  <a:pt x="404230" y="273266"/>
                  <a:pt x="380072" y="257075"/>
                </a:cubicBezTo>
                <a:cubicBezTo>
                  <a:pt x="225693" y="289292"/>
                  <a:pt x="145112" y="329770"/>
                  <a:pt x="143954" y="379995"/>
                </a:cubicBezTo>
                <a:lnTo>
                  <a:pt x="133860" y="377187"/>
                </a:lnTo>
                <a:cubicBezTo>
                  <a:pt x="129558" y="326466"/>
                  <a:pt x="214276" y="282849"/>
                  <a:pt x="366835" y="250632"/>
                </a:cubicBezTo>
                <a:lnTo>
                  <a:pt x="289893" y="226180"/>
                </a:lnTo>
                <a:cubicBezTo>
                  <a:pt x="326627" y="226180"/>
                  <a:pt x="319677" y="204206"/>
                  <a:pt x="255642" y="153155"/>
                </a:cubicBezTo>
                <a:cubicBezTo>
                  <a:pt x="284764" y="158772"/>
                  <a:pt x="287081" y="135807"/>
                  <a:pt x="266728" y="88721"/>
                </a:cubicBezTo>
                <a:cubicBezTo>
                  <a:pt x="284102" y="105242"/>
                  <a:pt x="293865" y="106234"/>
                  <a:pt x="298332" y="95990"/>
                </a:cubicBezTo>
                <a:cubicBezTo>
                  <a:pt x="324476" y="133659"/>
                  <a:pt x="328612" y="111851"/>
                  <a:pt x="319015" y="52208"/>
                </a:cubicBezTo>
                <a:cubicBezTo>
                  <a:pt x="337878" y="82443"/>
                  <a:pt x="352935" y="61460"/>
                  <a:pt x="365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613433" y="4151795"/>
            <a:ext cx="4327525" cy="78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寒露的夜晚，仰望星空，你会发现星空换季，代表盛夏的“大火星”已西沉。可以隐约听到冬天的脚步声了</a:t>
            </a:r>
          </a:p>
        </p:txBody>
      </p:sp>
      <p:sp>
        <p:nvSpPr>
          <p:cNvPr id="41" name="4MdLTa8JH6Ks83A椭圆 1"/>
          <p:cNvSpPr/>
          <p:nvPr/>
        </p:nvSpPr>
        <p:spPr>
          <a:xfrm>
            <a:off x="6233142" y="4134218"/>
            <a:ext cx="1111250" cy="111125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tree_91811"/>
          <p:cNvSpPr>
            <a:spLocks noChangeAspect="1"/>
          </p:cNvSpPr>
          <p:nvPr/>
        </p:nvSpPr>
        <p:spPr bwMode="auto">
          <a:xfrm>
            <a:off x="6627477" y="4428858"/>
            <a:ext cx="321310" cy="52260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55" h="6116">
                <a:moveTo>
                  <a:pt x="3694" y="2629"/>
                </a:moveTo>
                <a:lnTo>
                  <a:pt x="3626" y="2635"/>
                </a:lnTo>
                <a:lnTo>
                  <a:pt x="3713" y="2554"/>
                </a:lnTo>
                <a:cubicBezTo>
                  <a:pt x="3746" y="2524"/>
                  <a:pt x="3748" y="2473"/>
                  <a:pt x="3718" y="2441"/>
                </a:cubicBezTo>
                <a:cubicBezTo>
                  <a:pt x="3688" y="2409"/>
                  <a:pt x="3637" y="2407"/>
                  <a:pt x="3605" y="2437"/>
                </a:cubicBezTo>
                <a:lnTo>
                  <a:pt x="3239" y="2776"/>
                </a:lnTo>
                <a:cubicBezTo>
                  <a:pt x="3209" y="2791"/>
                  <a:pt x="3124" y="2834"/>
                  <a:pt x="3014" y="2897"/>
                </a:cubicBezTo>
                <a:lnTo>
                  <a:pt x="3238" y="2538"/>
                </a:lnTo>
                <a:cubicBezTo>
                  <a:pt x="3253" y="2513"/>
                  <a:pt x="3246" y="2480"/>
                  <a:pt x="3221" y="2465"/>
                </a:cubicBezTo>
                <a:cubicBezTo>
                  <a:pt x="3196" y="2449"/>
                  <a:pt x="3163" y="2457"/>
                  <a:pt x="3147" y="2482"/>
                </a:cubicBezTo>
                <a:lnTo>
                  <a:pt x="2812" y="3019"/>
                </a:lnTo>
                <a:cubicBezTo>
                  <a:pt x="2668" y="3111"/>
                  <a:pt x="2512" y="3221"/>
                  <a:pt x="2385" y="3339"/>
                </a:cubicBezTo>
                <a:cubicBezTo>
                  <a:pt x="2362" y="3081"/>
                  <a:pt x="2308" y="2859"/>
                  <a:pt x="2229" y="2712"/>
                </a:cubicBezTo>
                <a:cubicBezTo>
                  <a:pt x="2227" y="2708"/>
                  <a:pt x="2226" y="2705"/>
                  <a:pt x="2224" y="2701"/>
                </a:cubicBezTo>
                <a:cubicBezTo>
                  <a:pt x="2242" y="2621"/>
                  <a:pt x="2284" y="2466"/>
                  <a:pt x="2355" y="2297"/>
                </a:cubicBezTo>
                <a:lnTo>
                  <a:pt x="2591" y="2169"/>
                </a:lnTo>
                <a:cubicBezTo>
                  <a:pt x="2617" y="2155"/>
                  <a:pt x="2627" y="2123"/>
                  <a:pt x="2613" y="2097"/>
                </a:cubicBezTo>
                <a:cubicBezTo>
                  <a:pt x="2599" y="2071"/>
                  <a:pt x="2566" y="2061"/>
                  <a:pt x="2540" y="2075"/>
                </a:cubicBezTo>
                <a:lnTo>
                  <a:pt x="2433" y="2133"/>
                </a:lnTo>
                <a:cubicBezTo>
                  <a:pt x="2511" y="1986"/>
                  <a:pt x="2614" y="1843"/>
                  <a:pt x="2745" y="1740"/>
                </a:cubicBezTo>
                <a:cubicBezTo>
                  <a:pt x="2769" y="1722"/>
                  <a:pt x="2773" y="1688"/>
                  <a:pt x="2755" y="1665"/>
                </a:cubicBezTo>
                <a:cubicBezTo>
                  <a:pt x="2736" y="1642"/>
                  <a:pt x="2703" y="1638"/>
                  <a:pt x="2680" y="1656"/>
                </a:cubicBezTo>
                <a:cubicBezTo>
                  <a:pt x="2634" y="1692"/>
                  <a:pt x="2590" y="1732"/>
                  <a:pt x="2549" y="1778"/>
                </a:cubicBezTo>
                <a:cubicBezTo>
                  <a:pt x="2557" y="1632"/>
                  <a:pt x="2552" y="1423"/>
                  <a:pt x="2486" y="1237"/>
                </a:cubicBezTo>
                <a:cubicBezTo>
                  <a:pt x="2476" y="1209"/>
                  <a:pt x="2446" y="1195"/>
                  <a:pt x="2418" y="1205"/>
                </a:cubicBezTo>
                <a:cubicBezTo>
                  <a:pt x="2390" y="1214"/>
                  <a:pt x="2376" y="1245"/>
                  <a:pt x="2385" y="1273"/>
                </a:cubicBezTo>
                <a:cubicBezTo>
                  <a:pt x="2480" y="1540"/>
                  <a:pt x="2435" y="1873"/>
                  <a:pt x="2425" y="1938"/>
                </a:cubicBezTo>
                <a:cubicBezTo>
                  <a:pt x="2351" y="2049"/>
                  <a:pt x="2284" y="2180"/>
                  <a:pt x="2227" y="2329"/>
                </a:cubicBezTo>
                <a:cubicBezTo>
                  <a:pt x="2194" y="2414"/>
                  <a:pt x="2169" y="2492"/>
                  <a:pt x="2151" y="2558"/>
                </a:cubicBezTo>
                <a:cubicBezTo>
                  <a:pt x="2006" y="2258"/>
                  <a:pt x="1903" y="1946"/>
                  <a:pt x="1827" y="1567"/>
                </a:cubicBezTo>
                <a:cubicBezTo>
                  <a:pt x="1848" y="1489"/>
                  <a:pt x="1890" y="1352"/>
                  <a:pt x="1948" y="1206"/>
                </a:cubicBezTo>
                <a:lnTo>
                  <a:pt x="2061" y="1173"/>
                </a:lnTo>
                <a:cubicBezTo>
                  <a:pt x="2089" y="1165"/>
                  <a:pt x="2105" y="1135"/>
                  <a:pt x="2097" y="1107"/>
                </a:cubicBezTo>
                <a:cubicBezTo>
                  <a:pt x="2088" y="1079"/>
                  <a:pt x="2059" y="1063"/>
                  <a:pt x="2031" y="1071"/>
                </a:cubicBezTo>
                <a:lnTo>
                  <a:pt x="2003" y="1079"/>
                </a:lnTo>
                <a:cubicBezTo>
                  <a:pt x="2070" y="935"/>
                  <a:pt x="2153" y="795"/>
                  <a:pt x="2251" y="703"/>
                </a:cubicBezTo>
                <a:cubicBezTo>
                  <a:pt x="2272" y="683"/>
                  <a:pt x="2273" y="649"/>
                  <a:pt x="2253" y="628"/>
                </a:cubicBezTo>
                <a:cubicBezTo>
                  <a:pt x="2233" y="606"/>
                  <a:pt x="2199" y="605"/>
                  <a:pt x="2178" y="625"/>
                </a:cubicBezTo>
                <a:cubicBezTo>
                  <a:pt x="2140" y="661"/>
                  <a:pt x="2104" y="703"/>
                  <a:pt x="2068" y="752"/>
                </a:cubicBezTo>
                <a:lnTo>
                  <a:pt x="2009" y="51"/>
                </a:lnTo>
                <a:cubicBezTo>
                  <a:pt x="2007" y="21"/>
                  <a:pt x="1981" y="0"/>
                  <a:pt x="1951" y="2"/>
                </a:cubicBezTo>
                <a:cubicBezTo>
                  <a:pt x="1922" y="5"/>
                  <a:pt x="1900" y="30"/>
                  <a:pt x="1903" y="60"/>
                </a:cubicBezTo>
                <a:lnTo>
                  <a:pt x="1973" y="901"/>
                </a:lnTo>
                <a:cubicBezTo>
                  <a:pt x="1922" y="995"/>
                  <a:pt x="1872" y="1104"/>
                  <a:pt x="1825" y="1229"/>
                </a:cubicBezTo>
                <a:cubicBezTo>
                  <a:pt x="1810" y="1267"/>
                  <a:pt x="1797" y="1304"/>
                  <a:pt x="1785" y="1339"/>
                </a:cubicBezTo>
                <a:cubicBezTo>
                  <a:pt x="1777" y="1289"/>
                  <a:pt x="1769" y="1238"/>
                  <a:pt x="1762" y="1186"/>
                </a:cubicBezTo>
                <a:cubicBezTo>
                  <a:pt x="1753" y="1127"/>
                  <a:pt x="1746" y="1073"/>
                  <a:pt x="1740" y="1024"/>
                </a:cubicBezTo>
                <a:cubicBezTo>
                  <a:pt x="1740" y="1024"/>
                  <a:pt x="1740" y="1024"/>
                  <a:pt x="1740" y="1024"/>
                </a:cubicBezTo>
                <a:cubicBezTo>
                  <a:pt x="1734" y="980"/>
                  <a:pt x="1694" y="949"/>
                  <a:pt x="1651" y="954"/>
                </a:cubicBezTo>
                <a:cubicBezTo>
                  <a:pt x="1610" y="959"/>
                  <a:pt x="1581" y="994"/>
                  <a:pt x="1581" y="1033"/>
                </a:cubicBezTo>
                <a:cubicBezTo>
                  <a:pt x="1581" y="1037"/>
                  <a:pt x="1581" y="1040"/>
                  <a:pt x="1581" y="1043"/>
                </a:cubicBezTo>
                <a:lnTo>
                  <a:pt x="1581" y="1044"/>
                </a:lnTo>
                <a:cubicBezTo>
                  <a:pt x="1588" y="1101"/>
                  <a:pt x="1596" y="1156"/>
                  <a:pt x="1604" y="1210"/>
                </a:cubicBezTo>
                <a:cubicBezTo>
                  <a:pt x="1611" y="1263"/>
                  <a:pt x="1619" y="1320"/>
                  <a:pt x="1628" y="1381"/>
                </a:cubicBezTo>
                <a:cubicBezTo>
                  <a:pt x="1661" y="1612"/>
                  <a:pt x="1702" y="1896"/>
                  <a:pt x="1735" y="2201"/>
                </a:cubicBezTo>
                <a:cubicBezTo>
                  <a:pt x="1631" y="2055"/>
                  <a:pt x="1488" y="1862"/>
                  <a:pt x="1328" y="1664"/>
                </a:cubicBezTo>
                <a:cubicBezTo>
                  <a:pt x="1297" y="1570"/>
                  <a:pt x="1135" y="1067"/>
                  <a:pt x="1151" y="844"/>
                </a:cubicBezTo>
                <a:cubicBezTo>
                  <a:pt x="1153" y="815"/>
                  <a:pt x="1131" y="789"/>
                  <a:pt x="1102" y="787"/>
                </a:cubicBezTo>
                <a:cubicBezTo>
                  <a:pt x="1072" y="785"/>
                  <a:pt x="1047" y="807"/>
                  <a:pt x="1045" y="837"/>
                </a:cubicBezTo>
                <a:cubicBezTo>
                  <a:pt x="1034" y="991"/>
                  <a:pt x="1096" y="1254"/>
                  <a:pt x="1152" y="1452"/>
                </a:cubicBezTo>
                <a:cubicBezTo>
                  <a:pt x="988" y="1262"/>
                  <a:pt x="816" y="1081"/>
                  <a:pt x="653" y="946"/>
                </a:cubicBezTo>
                <a:lnTo>
                  <a:pt x="646" y="707"/>
                </a:lnTo>
                <a:cubicBezTo>
                  <a:pt x="645" y="678"/>
                  <a:pt x="620" y="655"/>
                  <a:pt x="591" y="655"/>
                </a:cubicBezTo>
                <a:cubicBezTo>
                  <a:pt x="561" y="656"/>
                  <a:pt x="538" y="681"/>
                  <a:pt x="539" y="710"/>
                </a:cubicBezTo>
                <a:lnTo>
                  <a:pt x="544" y="862"/>
                </a:lnTo>
                <a:cubicBezTo>
                  <a:pt x="510" y="838"/>
                  <a:pt x="478" y="817"/>
                  <a:pt x="446" y="798"/>
                </a:cubicBezTo>
                <a:cubicBezTo>
                  <a:pt x="411" y="778"/>
                  <a:pt x="368" y="787"/>
                  <a:pt x="343" y="818"/>
                </a:cubicBezTo>
                <a:cubicBezTo>
                  <a:pt x="318" y="849"/>
                  <a:pt x="320" y="893"/>
                  <a:pt x="347" y="922"/>
                </a:cubicBezTo>
                <a:cubicBezTo>
                  <a:pt x="473" y="1056"/>
                  <a:pt x="593" y="1199"/>
                  <a:pt x="706" y="1345"/>
                </a:cubicBezTo>
                <a:cubicBezTo>
                  <a:pt x="519" y="1283"/>
                  <a:pt x="248" y="1209"/>
                  <a:pt x="52" y="1220"/>
                </a:cubicBezTo>
                <a:cubicBezTo>
                  <a:pt x="22" y="1222"/>
                  <a:pt x="0" y="1247"/>
                  <a:pt x="2" y="1277"/>
                </a:cubicBezTo>
                <a:cubicBezTo>
                  <a:pt x="3" y="1306"/>
                  <a:pt x="29" y="1329"/>
                  <a:pt x="58" y="1327"/>
                </a:cubicBezTo>
                <a:cubicBezTo>
                  <a:pt x="297" y="1312"/>
                  <a:pt x="677" y="1445"/>
                  <a:pt x="821" y="1499"/>
                </a:cubicBezTo>
                <a:cubicBezTo>
                  <a:pt x="1389" y="2281"/>
                  <a:pt x="1751" y="3111"/>
                  <a:pt x="1800" y="3227"/>
                </a:cubicBezTo>
                <a:cubicBezTo>
                  <a:pt x="1800" y="3283"/>
                  <a:pt x="1800" y="3338"/>
                  <a:pt x="1798" y="3392"/>
                </a:cubicBezTo>
                <a:cubicBezTo>
                  <a:pt x="1681" y="3292"/>
                  <a:pt x="1408" y="3075"/>
                  <a:pt x="1012" y="2856"/>
                </a:cubicBezTo>
                <a:lnTo>
                  <a:pt x="862" y="2512"/>
                </a:lnTo>
                <a:lnTo>
                  <a:pt x="923" y="2325"/>
                </a:lnTo>
                <a:cubicBezTo>
                  <a:pt x="932" y="2297"/>
                  <a:pt x="917" y="2267"/>
                  <a:pt x="889" y="2258"/>
                </a:cubicBezTo>
                <a:cubicBezTo>
                  <a:pt x="861" y="2249"/>
                  <a:pt x="831" y="2264"/>
                  <a:pt x="822" y="2292"/>
                </a:cubicBezTo>
                <a:lnTo>
                  <a:pt x="798" y="2365"/>
                </a:lnTo>
                <a:lnTo>
                  <a:pt x="731" y="2212"/>
                </a:lnTo>
                <a:cubicBezTo>
                  <a:pt x="720" y="2185"/>
                  <a:pt x="688" y="2172"/>
                  <a:pt x="661" y="2184"/>
                </a:cubicBezTo>
                <a:cubicBezTo>
                  <a:pt x="634" y="2196"/>
                  <a:pt x="622" y="2227"/>
                  <a:pt x="634" y="2254"/>
                </a:cubicBezTo>
                <a:lnTo>
                  <a:pt x="860" y="2775"/>
                </a:lnTo>
                <a:cubicBezTo>
                  <a:pt x="719" y="2702"/>
                  <a:pt x="564" y="2631"/>
                  <a:pt x="398" y="2565"/>
                </a:cubicBezTo>
                <a:cubicBezTo>
                  <a:pt x="358" y="2549"/>
                  <a:pt x="313" y="2567"/>
                  <a:pt x="296" y="2606"/>
                </a:cubicBezTo>
                <a:cubicBezTo>
                  <a:pt x="278" y="2645"/>
                  <a:pt x="294" y="2691"/>
                  <a:pt x="332" y="2710"/>
                </a:cubicBezTo>
                <a:cubicBezTo>
                  <a:pt x="633" y="2864"/>
                  <a:pt x="917" y="3109"/>
                  <a:pt x="1137" y="3328"/>
                </a:cubicBezTo>
                <a:lnTo>
                  <a:pt x="993" y="3364"/>
                </a:lnTo>
                <a:cubicBezTo>
                  <a:pt x="964" y="3371"/>
                  <a:pt x="947" y="3399"/>
                  <a:pt x="954" y="3428"/>
                </a:cubicBezTo>
                <a:cubicBezTo>
                  <a:pt x="960" y="3452"/>
                  <a:pt x="982" y="3469"/>
                  <a:pt x="1006" y="3469"/>
                </a:cubicBezTo>
                <a:cubicBezTo>
                  <a:pt x="1010" y="3469"/>
                  <a:pt x="1014" y="3468"/>
                  <a:pt x="1018" y="3467"/>
                </a:cubicBezTo>
                <a:lnTo>
                  <a:pt x="1224" y="3417"/>
                </a:lnTo>
                <a:cubicBezTo>
                  <a:pt x="1250" y="3444"/>
                  <a:pt x="1274" y="3469"/>
                  <a:pt x="1297" y="3494"/>
                </a:cubicBezTo>
                <a:cubicBezTo>
                  <a:pt x="1549" y="3768"/>
                  <a:pt x="1712" y="3998"/>
                  <a:pt x="1713" y="4000"/>
                </a:cubicBezTo>
                <a:cubicBezTo>
                  <a:pt x="1717" y="4006"/>
                  <a:pt x="1724" y="4015"/>
                  <a:pt x="1732" y="4027"/>
                </a:cubicBezTo>
                <a:cubicBezTo>
                  <a:pt x="1691" y="4225"/>
                  <a:pt x="1629" y="4398"/>
                  <a:pt x="1539" y="4532"/>
                </a:cubicBezTo>
                <a:cubicBezTo>
                  <a:pt x="1139" y="5128"/>
                  <a:pt x="1003" y="5442"/>
                  <a:pt x="958" y="5590"/>
                </a:cubicBezTo>
                <a:cubicBezTo>
                  <a:pt x="801" y="5536"/>
                  <a:pt x="623" y="5575"/>
                  <a:pt x="504" y="5694"/>
                </a:cubicBezTo>
                <a:lnTo>
                  <a:pt x="441" y="5757"/>
                </a:lnTo>
                <a:cubicBezTo>
                  <a:pt x="410" y="5788"/>
                  <a:pt x="410" y="5839"/>
                  <a:pt x="441" y="5870"/>
                </a:cubicBezTo>
                <a:cubicBezTo>
                  <a:pt x="457" y="5886"/>
                  <a:pt x="477" y="5893"/>
                  <a:pt x="498" y="5893"/>
                </a:cubicBezTo>
                <a:cubicBezTo>
                  <a:pt x="518" y="5893"/>
                  <a:pt x="539" y="5886"/>
                  <a:pt x="555" y="5870"/>
                </a:cubicBezTo>
                <a:lnTo>
                  <a:pt x="617" y="5807"/>
                </a:lnTo>
                <a:cubicBezTo>
                  <a:pt x="700" y="5725"/>
                  <a:pt x="826" y="5703"/>
                  <a:pt x="931" y="5752"/>
                </a:cubicBezTo>
                <a:lnTo>
                  <a:pt x="981" y="5775"/>
                </a:lnTo>
                <a:cubicBezTo>
                  <a:pt x="1007" y="5787"/>
                  <a:pt x="1037" y="5788"/>
                  <a:pt x="1061" y="5771"/>
                </a:cubicBezTo>
                <a:cubicBezTo>
                  <a:pt x="1084" y="5755"/>
                  <a:pt x="1097" y="5731"/>
                  <a:pt x="1095" y="5703"/>
                </a:cubicBezTo>
                <a:cubicBezTo>
                  <a:pt x="1097" y="5678"/>
                  <a:pt x="1133" y="5423"/>
                  <a:pt x="1672" y="4622"/>
                </a:cubicBezTo>
                <a:cubicBezTo>
                  <a:pt x="1884" y="4305"/>
                  <a:pt x="1978" y="3790"/>
                  <a:pt x="1957" y="3047"/>
                </a:cubicBezTo>
                <a:cubicBezTo>
                  <a:pt x="1952" y="2843"/>
                  <a:pt x="1938" y="2636"/>
                  <a:pt x="1920" y="2435"/>
                </a:cubicBezTo>
                <a:cubicBezTo>
                  <a:pt x="1970" y="2555"/>
                  <a:pt x="2026" y="2672"/>
                  <a:pt x="2088" y="2788"/>
                </a:cubicBezTo>
                <a:cubicBezTo>
                  <a:pt x="2325" y="3228"/>
                  <a:pt x="2320" y="4622"/>
                  <a:pt x="1759" y="5214"/>
                </a:cubicBezTo>
                <a:cubicBezTo>
                  <a:pt x="1557" y="5206"/>
                  <a:pt x="1403" y="5385"/>
                  <a:pt x="1396" y="5393"/>
                </a:cubicBezTo>
                <a:cubicBezTo>
                  <a:pt x="1368" y="5427"/>
                  <a:pt x="1372" y="5477"/>
                  <a:pt x="1406" y="5506"/>
                </a:cubicBezTo>
                <a:cubicBezTo>
                  <a:pt x="1440" y="5534"/>
                  <a:pt x="1490" y="5530"/>
                  <a:pt x="1519" y="5496"/>
                </a:cubicBezTo>
                <a:cubicBezTo>
                  <a:pt x="1520" y="5495"/>
                  <a:pt x="1629" y="5369"/>
                  <a:pt x="1752" y="5374"/>
                </a:cubicBezTo>
                <a:cubicBezTo>
                  <a:pt x="1820" y="5377"/>
                  <a:pt x="1885" y="5422"/>
                  <a:pt x="1946" y="5509"/>
                </a:cubicBezTo>
                <a:cubicBezTo>
                  <a:pt x="2089" y="5714"/>
                  <a:pt x="2275" y="5859"/>
                  <a:pt x="2513" y="5949"/>
                </a:cubicBezTo>
                <a:cubicBezTo>
                  <a:pt x="2384" y="5937"/>
                  <a:pt x="2254" y="5905"/>
                  <a:pt x="2146" y="5838"/>
                </a:cubicBezTo>
                <a:cubicBezTo>
                  <a:pt x="1974" y="5732"/>
                  <a:pt x="1826" y="5696"/>
                  <a:pt x="1704" y="5733"/>
                </a:cubicBezTo>
                <a:cubicBezTo>
                  <a:pt x="1583" y="5769"/>
                  <a:pt x="1537" y="5862"/>
                  <a:pt x="1533" y="5872"/>
                </a:cubicBezTo>
                <a:cubicBezTo>
                  <a:pt x="1514" y="5912"/>
                  <a:pt x="1532" y="5960"/>
                  <a:pt x="1572" y="5978"/>
                </a:cubicBezTo>
                <a:cubicBezTo>
                  <a:pt x="1612" y="5997"/>
                  <a:pt x="1659" y="5979"/>
                  <a:pt x="1678" y="5939"/>
                </a:cubicBezTo>
                <a:cubicBezTo>
                  <a:pt x="1678" y="5939"/>
                  <a:pt x="1698" y="5902"/>
                  <a:pt x="1750" y="5886"/>
                </a:cubicBezTo>
                <a:cubicBezTo>
                  <a:pt x="1802" y="5871"/>
                  <a:pt x="1899" y="5873"/>
                  <a:pt x="2061" y="5974"/>
                </a:cubicBezTo>
                <a:cubicBezTo>
                  <a:pt x="2240" y="6084"/>
                  <a:pt x="2460" y="6116"/>
                  <a:pt x="2655" y="6116"/>
                </a:cubicBezTo>
                <a:cubicBezTo>
                  <a:pt x="2911" y="6116"/>
                  <a:pt x="3124" y="6061"/>
                  <a:pt x="3139" y="6057"/>
                </a:cubicBezTo>
                <a:cubicBezTo>
                  <a:pt x="3177" y="6047"/>
                  <a:pt x="3202" y="6010"/>
                  <a:pt x="3198" y="5971"/>
                </a:cubicBezTo>
                <a:cubicBezTo>
                  <a:pt x="3194" y="5932"/>
                  <a:pt x="3161" y="5901"/>
                  <a:pt x="3122" y="5900"/>
                </a:cubicBezTo>
                <a:cubicBezTo>
                  <a:pt x="2625" y="5880"/>
                  <a:pt x="2293" y="5726"/>
                  <a:pt x="2077" y="5417"/>
                </a:cubicBezTo>
                <a:cubicBezTo>
                  <a:pt x="2031" y="5351"/>
                  <a:pt x="1980" y="5301"/>
                  <a:pt x="1926" y="5267"/>
                </a:cubicBezTo>
                <a:cubicBezTo>
                  <a:pt x="2084" y="5077"/>
                  <a:pt x="2302" y="4702"/>
                  <a:pt x="2375" y="4035"/>
                </a:cubicBezTo>
                <a:lnTo>
                  <a:pt x="2753" y="3591"/>
                </a:lnTo>
                <a:lnTo>
                  <a:pt x="2917" y="3575"/>
                </a:lnTo>
                <a:cubicBezTo>
                  <a:pt x="2947" y="3572"/>
                  <a:pt x="2968" y="3546"/>
                  <a:pt x="2965" y="3517"/>
                </a:cubicBezTo>
                <a:cubicBezTo>
                  <a:pt x="2963" y="3488"/>
                  <a:pt x="2937" y="3466"/>
                  <a:pt x="2907" y="3469"/>
                </a:cubicBezTo>
                <a:lnTo>
                  <a:pt x="2852" y="3474"/>
                </a:lnTo>
                <a:lnTo>
                  <a:pt x="3343" y="2898"/>
                </a:lnTo>
                <a:lnTo>
                  <a:pt x="3497" y="2755"/>
                </a:lnTo>
                <a:lnTo>
                  <a:pt x="3704" y="2735"/>
                </a:lnTo>
                <a:cubicBezTo>
                  <a:pt x="3733" y="2732"/>
                  <a:pt x="3755" y="2706"/>
                  <a:pt x="3752" y="2677"/>
                </a:cubicBezTo>
                <a:cubicBezTo>
                  <a:pt x="3749" y="2648"/>
                  <a:pt x="3723" y="2626"/>
                  <a:pt x="3694" y="2629"/>
                </a:cubicBezTo>
                <a:close/>
                <a:moveTo>
                  <a:pt x="1170" y="1724"/>
                </a:moveTo>
                <a:cubicBezTo>
                  <a:pt x="1466" y="2088"/>
                  <a:pt x="1712" y="2446"/>
                  <a:pt x="1767" y="2527"/>
                </a:cubicBezTo>
                <a:cubicBezTo>
                  <a:pt x="1775" y="2623"/>
                  <a:pt x="1782" y="2721"/>
                  <a:pt x="1788" y="2818"/>
                </a:cubicBezTo>
                <a:cubicBezTo>
                  <a:pt x="1654" y="2542"/>
                  <a:pt x="1443" y="2141"/>
                  <a:pt x="1170" y="1724"/>
                </a:cubicBezTo>
                <a:close/>
                <a:moveTo>
                  <a:pt x="1171" y="3136"/>
                </a:moveTo>
                <a:cubicBezTo>
                  <a:pt x="1537" y="3366"/>
                  <a:pt x="1749" y="3562"/>
                  <a:pt x="1753" y="3565"/>
                </a:cubicBezTo>
                <a:cubicBezTo>
                  <a:pt x="1762" y="3573"/>
                  <a:pt x="1774" y="3586"/>
                  <a:pt x="1788" y="3599"/>
                </a:cubicBezTo>
                <a:cubicBezTo>
                  <a:pt x="1784" y="3670"/>
                  <a:pt x="1777" y="3739"/>
                  <a:pt x="1769" y="3806"/>
                </a:cubicBezTo>
                <a:cubicBezTo>
                  <a:pt x="1661" y="3665"/>
                  <a:pt x="1447" y="3400"/>
                  <a:pt x="1171" y="3136"/>
                </a:cubicBezTo>
                <a:close/>
                <a:moveTo>
                  <a:pt x="2395" y="3765"/>
                </a:moveTo>
                <a:cubicBezTo>
                  <a:pt x="2398" y="3694"/>
                  <a:pt x="2398" y="3624"/>
                  <a:pt x="2397" y="3555"/>
                </a:cubicBezTo>
                <a:cubicBezTo>
                  <a:pt x="2531" y="3401"/>
                  <a:pt x="2745" y="3249"/>
                  <a:pt x="2933" y="3132"/>
                </a:cubicBezTo>
                <a:lnTo>
                  <a:pt x="2395" y="37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385182" y="4151795"/>
            <a:ext cx="4327525" cy="11541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寒露节气一般与重阳节在时间上相近，寒露后有登高之俗。寒露时节，南岭及以北的广大地区均已进入季秋，东北和西北地区已进入或即将进入冬季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FB9DDEBD-3E8B-45A9-73D0-FBEEF4A294A2}"/>
              </a:ext>
            </a:extLst>
          </p:cNvPr>
          <p:cNvSpPr txBox="1"/>
          <p:nvPr/>
        </p:nvSpPr>
        <p:spPr>
          <a:xfrm>
            <a:off x="509797" y="66108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rgbClr val="103F54"/>
                </a:solidFill>
                <a:latin typeface="微软雅黑" panose="020B0503020204020204" pitchFamily="34" charset="-122"/>
              </a:rPr>
              <a:t>节日</a:t>
            </a:r>
            <a:r>
              <a:rPr lang="en-US" altLang="zh-CN" sz="100" dirty="0">
                <a:solidFill>
                  <a:srgbClr val="103F54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103F54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rgbClr val="103F54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rgbClr val="103F54"/>
                </a:solidFill>
                <a:latin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rgbClr val="103F54"/>
                </a:solidFill>
                <a:latin typeface="微软雅黑" panose="020B0503020204020204" pitchFamily="34" charset="-122"/>
              </a:rPr>
              <a:t>/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wipe/>
      </p:transition>
    </mc:Choice>
    <mc:Fallback xmlns="">
      <p:transition spd="slow" advClick="0" advTm="2000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19370" y="308610"/>
            <a:ext cx="1952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u="sng">
                <a:solidFill>
                  <a:schemeClr val="bg1"/>
                </a:solidFill>
                <a:cs typeface="+mn-ea"/>
                <a:sym typeface="+mn-lt"/>
              </a:rPr>
              <a:t>物候特征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4547" y="1812332"/>
            <a:ext cx="6024880" cy="37067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81417" y="2536525"/>
            <a:ext cx="5667509" cy="18601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中国古代的先民，以农耕生产为主，而影响农作物生长的气温、日照、降水等气象条件，和太阳的位置直接相关。为了能够更好地反应季节的变化和物候的关系，用以指导农耕生产，上古先民制订了廿四个特定节令。上古时代以“斗柄指向法”划分节气，当北斗七星的斗柄指向戊的方位（西北方），为寒露节气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19370" y="308610"/>
            <a:ext cx="1952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u="sng">
                <a:solidFill>
                  <a:schemeClr val="bg1"/>
                </a:solidFill>
                <a:cs typeface="+mn-ea"/>
                <a:sym typeface="+mn-lt"/>
              </a:rPr>
              <a:t>物候特征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9241" y="1556085"/>
            <a:ext cx="5005604" cy="500560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38150" y="2035175"/>
            <a:ext cx="3637280" cy="2914650"/>
            <a:chOff x="1065" y="3801"/>
            <a:chExt cx="5728" cy="4590"/>
          </a:xfrm>
        </p:grpSpPr>
        <p:sp>
          <p:nvSpPr>
            <p:cNvPr id="3" name="圆角矩形 2"/>
            <p:cNvSpPr/>
            <p:nvPr/>
          </p:nvSpPr>
          <p:spPr>
            <a:xfrm>
              <a:off x="3366" y="3801"/>
              <a:ext cx="1125" cy="1125"/>
            </a:xfrm>
            <a:prstGeom prst="round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rye_91818"/>
            <p:cNvSpPr>
              <a:spLocks noChangeAspect="1"/>
            </p:cNvSpPr>
            <p:nvPr/>
          </p:nvSpPr>
          <p:spPr bwMode="auto">
            <a:xfrm>
              <a:off x="3702" y="4058"/>
              <a:ext cx="453" cy="610"/>
            </a:xfrm>
            <a:custGeom>
              <a:avLst/>
              <a:gdLst>
                <a:gd name="connsiteX0" fmla="*/ 395014 w 450489"/>
                <a:gd name="connsiteY0" fmla="*/ 309143 h 605821"/>
                <a:gd name="connsiteX1" fmla="*/ 390151 w 450489"/>
                <a:gd name="connsiteY1" fmla="*/ 309539 h 605821"/>
                <a:gd name="connsiteX2" fmla="*/ 390151 w 450489"/>
                <a:gd name="connsiteY2" fmla="*/ 316577 h 605821"/>
                <a:gd name="connsiteX3" fmla="*/ 395014 w 450489"/>
                <a:gd name="connsiteY3" fmla="*/ 309143 h 605821"/>
                <a:gd name="connsiteX4" fmla="*/ 235507 w 450489"/>
                <a:gd name="connsiteY4" fmla="*/ 309143 h 605821"/>
                <a:gd name="connsiteX5" fmla="*/ 230741 w 450489"/>
                <a:gd name="connsiteY5" fmla="*/ 309539 h 605821"/>
                <a:gd name="connsiteX6" fmla="*/ 230741 w 450489"/>
                <a:gd name="connsiteY6" fmla="*/ 316577 h 605821"/>
                <a:gd name="connsiteX7" fmla="*/ 235507 w 450489"/>
                <a:gd name="connsiteY7" fmla="*/ 309143 h 605821"/>
                <a:gd name="connsiteX8" fmla="*/ 76042 w 450489"/>
                <a:gd name="connsiteY8" fmla="*/ 309143 h 605821"/>
                <a:gd name="connsiteX9" fmla="*/ 71177 w 450489"/>
                <a:gd name="connsiteY9" fmla="*/ 309539 h 605821"/>
                <a:gd name="connsiteX10" fmla="*/ 71177 w 450489"/>
                <a:gd name="connsiteY10" fmla="*/ 316577 h 605821"/>
                <a:gd name="connsiteX11" fmla="*/ 76042 w 450489"/>
                <a:gd name="connsiteY11" fmla="*/ 309143 h 605821"/>
                <a:gd name="connsiteX12" fmla="*/ 439573 w 450489"/>
                <a:gd name="connsiteY12" fmla="*/ 295166 h 605821"/>
                <a:gd name="connsiteX13" fmla="*/ 393029 w 450489"/>
                <a:gd name="connsiteY13" fmla="*/ 341556 h 605821"/>
                <a:gd name="connsiteX14" fmla="*/ 439573 w 450489"/>
                <a:gd name="connsiteY14" fmla="*/ 295166 h 605821"/>
                <a:gd name="connsiteX15" fmla="*/ 280188 w 450489"/>
                <a:gd name="connsiteY15" fmla="*/ 295166 h 605821"/>
                <a:gd name="connsiteX16" fmla="*/ 233620 w 450489"/>
                <a:gd name="connsiteY16" fmla="*/ 341556 h 605821"/>
                <a:gd name="connsiteX17" fmla="*/ 280188 w 450489"/>
                <a:gd name="connsiteY17" fmla="*/ 295166 h 605821"/>
                <a:gd name="connsiteX18" fmla="*/ 120614 w 450489"/>
                <a:gd name="connsiteY18" fmla="*/ 295166 h 605821"/>
                <a:gd name="connsiteX19" fmla="*/ 74056 w 450489"/>
                <a:gd name="connsiteY19" fmla="*/ 341556 h 605821"/>
                <a:gd name="connsiteX20" fmla="*/ 120614 w 450489"/>
                <a:gd name="connsiteY20" fmla="*/ 295166 h 605821"/>
                <a:gd name="connsiteX21" fmla="*/ 374769 w 450489"/>
                <a:gd name="connsiteY21" fmla="*/ 286344 h 605821"/>
                <a:gd name="connsiteX22" fmla="*/ 379632 w 450489"/>
                <a:gd name="connsiteY22" fmla="*/ 293878 h 605821"/>
                <a:gd name="connsiteX23" fmla="*/ 379632 w 450489"/>
                <a:gd name="connsiteY23" fmla="*/ 286642 h 605821"/>
                <a:gd name="connsiteX24" fmla="*/ 374769 w 450489"/>
                <a:gd name="connsiteY24" fmla="*/ 286344 h 605821"/>
                <a:gd name="connsiteX25" fmla="*/ 215251 w 450489"/>
                <a:gd name="connsiteY25" fmla="*/ 286344 h 605821"/>
                <a:gd name="connsiteX26" fmla="*/ 220116 w 450489"/>
                <a:gd name="connsiteY26" fmla="*/ 293878 h 605821"/>
                <a:gd name="connsiteX27" fmla="*/ 220116 w 450489"/>
                <a:gd name="connsiteY27" fmla="*/ 286642 h 605821"/>
                <a:gd name="connsiteX28" fmla="*/ 215251 w 450489"/>
                <a:gd name="connsiteY28" fmla="*/ 286344 h 605821"/>
                <a:gd name="connsiteX29" fmla="*/ 55691 w 450489"/>
                <a:gd name="connsiteY29" fmla="*/ 286344 h 605821"/>
                <a:gd name="connsiteX30" fmla="*/ 60555 w 450489"/>
                <a:gd name="connsiteY30" fmla="*/ 293878 h 605821"/>
                <a:gd name="connsiteX31" fmla="*/ 60555 w 450489"/>
                <a:gd name="connsiteY31" fmla="*/ 286642 h 605821"/>
                <a:gd name="connsiteX32" fmla="*/ 55691 w 450489"/>
                <a:gd name="connsiteY32" fmla="*/ 286344 h 605821"/>
                <a:gd name="connsiteX33" fmla="*/ 329913 w 450489"/>
                <a:gd name="connsiteY33" fmla="*/ 271971 h 605821"/>
                <a:gd name="connsiteX34" fmla="*/ 376456 w 450489"/>
                <a:gd name="connsiteY34" fmla="*/ 318461 h 605821"/>
                <a:gd name="connsiteX35" fmla="*/ 329913 w 450489"/>
                <a:gd name="connsiteY35" fmla="*/ 271971 h 605821"/>
                <a:gd name="connsiteX36" fmla="*/ 170470 w 450489"/>
                <a:gd name="connsiteY36" fmla="*/ 271971 h 605821"/>
                <a:gd name="connsiteX37" fmla="*/ 216939 w 450489"/>
                <a:gd name="connsiteY37" fmla="*/ 318461 h 605821"/>
                <a:gd name="connsiteX38" fmla="*/ 170470 w 450489"/>
                <a:gd name="connsiteY38" fmla="*/ 271971 h 605821"/>
                <a:gd name="connsiteX39" fmla="*/ 10920 w 450489"/>
                <a:gd name="connsiteY39" fmla="*/ 271971 h 605821"/>
                <a:gd name="connsiteX40" fmla="*/ 57478 w 450489"/>
                <a:gd name="connsiteY40" fmla="*/ 318461 h 605821"/>
                <a:gd name="connsiteX41" fmla="*/ 10920 w 450489"/>
                <a:gd name="connsiteY41" fmla="*/ 271971 h 605821"/>
                <a:gd name="connsiteX42" fmla="*/ 395014 w 450489"/>
                <a:gd name="connsiteY42" fmla="*/ 266321 h 605821"/>
                <a:gd name="connsiteX43" fmla="*/ 390151 w 450489"/>
                <a:gd name="connsiteY43" fmla="*/ 266718 h 605821"/>
                <a:gd name="connsiteX44" fmla="*/ 390151 w 450489"/>
                <a:gd name="connsiteY44" fmla="*/ 273657 h 605821"/>
                <a:gd name="connsiteX45" fmla="*/ 395014 w 450489"/>
                <a:gd name="connsiteY45" fmla="*/ 266321 h 605821"/>
                <a:gd name="connsiteX46" fmla="*/ 235507 w 450489"/>
                <a:gd name="connsiteY46" fmla="*/ 266321 h 605821"/>
                <a:gd name="connsiteX47" fmla="*/ 230741 w 450489"/>
                <a:gd name="connsiteY47" fmla="*/ 266718 h 605821"/>
                <a:gd name="connsiteX48" fmla="*/ 230741 w 450489"/>
                <a:gd name="connsiteY48" fmla="*/ 273657 h 605821"/>
                <a:gd name="connsiteX49" fmla="*/ 235507 w 450489"/>
                <a:gd name="connsiteY49" fmla="*/ 266321 h 605821"/>
                <a:gd name="connsiteX50" fmla="*/ 76042 w 450489"/>
                <a:gd name="connsiteY50" fmla="*/ 266321 h 605821"/>
                <a:gd name="connsiteX51" fmla="*/ 71177 w 450489"/>
                <a:gd name="connsiteY51" fmla="*/ 266718 h 605821"/>
                <a:gd name="connsiteX52" fmla="*/ 71177 w 450489"/>
                <a:gd name="connsiteY52" fmla="*/ 273657 h 605821"/>
                <a:gd name="connsiteX53" fmla="*/ 76042 w 450489"/>
                <a:gd name="connsiteY53" fmla="*/ 266321 h 605821"/>
                <a:gd name="connsiteX54" fmla="*/ 439573 w 450489"/>
                <a:gd name="connsiteY54" fmla="*/ 252345 h 605821"/>
                <a:gd name="connsiteX55" fmla="*/ 393029 w 450489"/>
                <a:gd name="connsiteY55" fmla="*/ 298735 h 605821"/>
                <a:gd name="connsiteX56" fmla="*/ 439573 w 450489"/>
                <a:gd name="connsiteY56" fmla="*/ 252345 h 605821"/>
                <a:gd name="connsiteX57" fmla="*/ 280188 w 450489"/>
                <a:gd name="connsiteY57" fmla="*/ 252345 h 605821"/>
                <a:gd name="connsiteX58" fmla="*/ 233620 w 450489"/>
                <a:gd name="connsiteY58" fmla="*/ 298735 h 605821"/>
                <a:gd name="connsiteX59" fmla="*/ 280188 w 450489"/>
                <a:gd name="connsiteY59" fmla="*/ 252345 h 605821"/>
                <a:gd name="connsiteX60" fmla="*/ 120614 w 450489"/>
                <a:gd name="connsiteY60" fmla="*/ 252345 h 605821"/>
                <a:gd name="connsiteX61" fmla="*/ 74056 w 450489"/>
                <a:gd name="connsiteY61" fmla="*/ 298735 h 605821"/>
                <a:gd name="connsiteX62" fmla="*/ 120614 w 450489"/>
                <a:gd name="connsiteY62" fmla="*/ 252345 h 605821"/>
                <a:gd name="connsiteX63" fmla="*/ 374769 w 450489"/>
                <a:gd name="connsiteY63" fmla="*/ 243721 h 605821"/>
                <a:gd name="connsiteX64" fmla="*/ 379632 w 450489"/>
                <a:gd name="connsiteY64" fmla="*/ 251255 h 605821"/>
                <a:gd name="connsiteX65" fmla="*/ 379632 w 450489"/>
                <a:gd name="connsiteY65" fmla="*/ 244118 h 605821"/>
                <a:gd name="connsiteX66" fmla="*/ 374769 w 450489"/>
                <a:gd name="connsiteY66" fmla="*/ 243721 h 605821"/>
                <a:gd name="connsiteX67" fmla="*/ 215251 w 450489"/>
                <a:gd name="connsiteY67" fmla="*/ 243721 h 605821"/>
                <a:gd name="connsiteX68" fmla="*/ 220116 w 450489"/>
                <a:gd name="connsiteY68" fmla="*/ 251255 h 605821"/>
                <a:gd name="connsiteX69" fmla="*/ 220116 w 450489"/>
                <a:gd name="connsiteY69" fmla="*/ 244118 h 605821"/>
                <a:gd name="connsiteX70" fmla="*/ 215251 w 450489"/>
                <a:gd name="connsiteY70" fmla="*/ 243721 h 605821"/>
                <a:gd name="connsiteX71" fmla="*/ 55691 w 450489"/>
                <a:gd name="connsiteY71" fmla="*/ 243721 h 605821"/>
                <a:gd name="connsiteX72" fmla="*/ 60555 w 450489"/>
                <a:gd name="connsiteY72" fmla="*/ 251255 h 605821"/>
                <a:gd name="connsiteX73" fmla="*/ 60555 w 450489"/>
                <a:gd name="connsiteY73" fmla="*/ 244118 h 605821"/>
                <a:gd name="connsiteX74" fmla="*/ 55691 w 450489"/>
                <a:gd name="connsiteY74" fmla="*/ 243721 h 605821"/>
                <a:gd name="connsiteX75" fmla="*/ 329913 w 450489"/>
                <a:gd name="connsiteY75" fmla="*/ 229447 h 605821"/>
                <a:gd name="connsiteX76" fmla="*/ 376456 w 450489"/>
                <a:gd name="connsiteY76" fmla="*/ 275837 h 605821"/>
                <a:gd name="connsiteX77" fmla="*/ 329913 w 450489"/>
                <a:gd name="connsiteY77" fmla="*/ 229447 h 605821"/>
                <a:gd name="connsiteX78" fmla="*/ 170470 w 450489"/>
                <a:gd name="connsiteY78" fmla="*/ 229447 h 605821"/>
                <a:gd name="connsiteX79" fmla="*/ 216939 w 450489"/>
                <a:gd name="connsiteY79" fmla="*/ 275837 h 605821"/>
                <a:gd name="connsiteX80" fmla="*/ 170470 w 450489"/>
                <a:gd name="connsiteY80" fmla="*/ 229447 h 605821"/>
                <a:gd name="connsiteX81" fmla="*/ 10920 w 450489"/>
                <a:gd name="connsiteY81" fmla="*/ 229447 h 605821"/>
                <a:gd name="connsiteX82" fmla="*/ 57478 w 450489"/>
                <a:gd name="connsiteY82" fmla="*/ 275837 h 605821"/>
                <a:gd name="connsiteX83" fmla="*/ 10920 w 450489"/>
                <a:gd name="connsiteY83" fmla="*/ 229447 h 605821"/>
                <a:gd name="connsiteX84" fmla="*/ 395014 w 450489"/>
                <a:gd name="connsiteY84" fmla="*/ 223500 h 605821"/>
                <a:gd name="connsiteX85" fmla="*/ 390151 w 450489"/>
                <a:gd name="connsiteY85" fmla="*/ 223896 h 605821"/>
                <a:gd name="connsiteX86" fmla="*/ 390151 w 450489"/>
                <a:gd name="connsiteY86" fmla="*/ 230835 h 605821"/>
                <a:gd name="connsiteX87" fmla="*/ 395014 w 450489"/>
                <a:gd name="connsiteY87" fmla="*/ 223500 h 605821"/>
                <a:gd name="connsiteX88" fmla="*/ 235507 w 450489"/>
                <a:gd name="connsiteY88" fmla="*/ 223500 h 605821"/>
                <a:gd name="connsiteX89" fmla="*/ 230741 w 450489"/>
                <a:gd name="connsiteY89" fmla="*/ 223896 h 605821"/>
                <a:gd name="connsiteX90" fmla="*/ 230741 w 450489"/>
                <a:gd name="connsiteY90" fmla="*/ 230835 h 605821"/>
                <a:gd name="connsiteX91" fmla="*/ 235507 w 450489"/>
                <a:gd name="connsiteY91" fmla="*/ 223500 h 605821"/>
                <a:gd name="connsiteX92" fmla="*/ 76042 w 450489"/>
                <a:gd name="connsiteY92" fmla="*/ 223500 h 605821"/>
                <a:gd name="connsiteX93" fmla="*/ 71177 w 450489"/>
                <a:gd name="connsiteY93" fmla="*/ 223896 h 605821"/>
                <a:gd name="connsiteX94" fmla="*/ 71177 w 450489"/>
                <a:gd name="connsiteY94" fmla="*/ 230835 h 605821"/>
                <a:gd name="connsiteX95" fmla="*/ 76042 w 450489"/>
                <a:gd name="connsiteY95" fmla="*/ 223500 h 605821"/>
                <a:gd name="connsiteX96" fmla="*/ 439573 w 450489"/>
                <a:gd name="connsiteY96" fmla="*/ 209424 h 605821"/>
                <a:gd name="connsiteX97" fmla="*/ 393029 w 450489"/>
                <a:gd name="connsiteY97" fmla="*/ 255913 h 605821"/>
                <a:gd name="connsiteX98" fmla="*/ 439573 w 450489"/>
                <a:gd name="connsiteY98" fmla="*/ 209424 h 605821"/>
                <a:gd name="connsiteX99" fmla="*/ 280188 w 450489"/>
                <a:gd name="connsiteY99" fmla="*/ 209424 h 605821"/>
                <a:gd name="connsiteX100" fmla="*/ 233620 w 450489"/>
                <a:gd name="connsiteY100" fmla="*/ 255913 h 605821"/>
                <a:gd name="connsiteX101" fmla="*/ 280188 w 450489"/>
                <a:gd name="connsiteY101" fmla="*/ 209424 h 605821"/>
                <a:gd name="connsiteX102" fmla="*/ 120614 w 450489"/>
                <a:gd name="connsiteY102" fmla="*/ 209424 h 605821"/>
                <a:gd name="connsiteX103" fmla="*/ 74056 w 450489"/>
                <a:gd name="connsiteY103" fmla="*/ 255913 h 605821"/>
                <a:gd name="connsiteX104" fmla="*/ 120614 w 450489"/>
                <a:gd name="connsiteY104" fmla="*/ 209424 h 605821"/>
                <a:gd name="connsiteX105" fmla="*/ 374769 w 450489"/>
                <a:gd name="connsiteY105" fmla="*/ 201197 h 605821"/>
                <a:gd name="connsiteX106" fmla="*/ 379632 w 450489"/>
                <a:gd name="connsiteY106" fmla="*/ 208631 h 605821"/>
                <a:gd name="connsiteX107" fmla="*/ 379632 w 450489"/>
                <a:gd name="connsiteY107" fmla="*/ 201494 h 605821"/>
                <a:gd name="connsiteX108" fmla="*/ 374769 w 450489"/>
                <a:gd name="connsiteY108" fmla="*/ 201197 h 605821"/>
                <a:gd name="connsiteX109" fmla="*/ 215251 w 450489"/>
                <a:gd name="connsiteY109" fmla="*/ 201197 h 605821"/>
                <a:gd name="connsiteX110" fmla="*/ 220116 w 450489"/>
                <a:gd name="connsiteY110" fmla="*/ 208631 h 605821"/>
                <a:gd name="connsiteX111" fmla="*/ 220116 w 450489"/>
                <a:gd name="connsiteY111" fmla="*/ 201494 h 605821"/>
                <a:gd name="connsiteX112" fmla="*/ 215251 w 450489"/>
                <a:gd name="connsiteY112" fmla="*/ 201197 h 605821"/>
                <a:gd name="connsiteX113" fmla="*/ 55790 w 450489"/>
                <a:gd name="connsiteY113" fmla="*/ 201197 h 605821"/>
                <a:gd name="connsiteX114" fmla="*/ 60555 w 450489"/>
                <a:gd name="connsiteY114" fmla="*/ 208631 h 605821"/>
                <a:gd name="connsiteX115" fmla="*/ 60555 w 450489"/>
                <a:gd name="connsiteY115" fmla="*/ 201494 h 605821"/>
                <a:gd name="connsiteX116" fmla="*/ 55790 w 450489"/>
                <a:gd name="connsiteY116" fmla="*/ 201197 h 605821"/>
                <a:gd name="connsiteX117" fmla="*/ 329913 w 450489"/>
                <a:gd name="connsiteY117" fmla="*/ 186824 h 605821"/>
                <a:gd name="connsiteX118" fmla="*/ 376456 w 450489"/>
                <a:gd name="connsiteY118" fmla="*/ 233313 h 605821"/>
                <a:gd name="connsiteX119" fmla="*/ 329913 w 450489"/>
                <a:gd name="connsiteY119" fmla="*/ 186824 h 605821"/>
                <a:gd name="connsiteX120" fmla="*/ 170470 w 450489"/>
                <a:gd name="connsiteY120" fmla="*/ 186824 h 605821"/>
                <a:gd name="connsiteX121" fmla="*/ 216939 w 450489"/>
                <a:gd name="connsiteY121" fmla="*/ 233313 h 605821"/>
                <a:gd name="connsiteX122" fmla="*/ 170470 w 450489"/>
                <a:gd name="connsiteY122" fmla="*/ 186824 h 605821"/>
                <a:gd name="connsiteX123" fmla="*/ 10920 w 450489"/>
                <a:gd name="connsiteY123" fmla="*/ 186824 h 605821"/>
                <a:gd name="connsiteX124" fmla="*/ 57478 w 450489"/>
                <a:gd name="connsiteY124" fmla="*/ 233313 h 605821"/>
                <a:gd name="connsiteX125" fmla="*/ 10920 w 450489"/>
                <a:gd name="connsiteY125" fmla="*/ 186824 h 605821"/>
                <a:gd name="connsiteX126" fmla="*/ 395014 w 450489"/>
                <a:gd name="connsiteY126" fmla="*/ 180678 h 605821"/>
                <a:gd name="connsiteX127" fmla="*/ 390151 w 450489"/>
                <a:gd name="connsiteY127" fmla="*/ 181075 h 605821"/>
                <a:gd name="connsiteX128" fmla="*/ 390151 w 450489"/>
                <a:gd name="connsiteY128" fmla="*/ 188013 h 605821"/>
                <a:gd name="connsiteX129" fmla="*/ 395014 w 450489"/>
                <a:gd name="connsiteY129" fmla="*/ 180678 h 605821"/>
                <a:gd name="connsiteX130" fmla="*/ 235507 w 450489"/>
                <a:gd name="connsiteY130" fmla="*/ 180678 h 605821"/>
                <a:gd name="connsiteX131" fmla="*/ 230741 w 450489"/>
                <a:gd name="connsiteY131" fmla="*/ 181075 h 605821"/>
                <a:gd name="connsiteX132" fmla="*/ 230741 w 450489"/>
                <a:gd name="connsiteY132" fmla="*/ 188013 h 605821"/>
                <a:gd name="connsiteX133" fmla="*/ 235507 w 450489"/>
                <a:gd name="connsiteY133" fmla="*/ 180678 h 605821"/>
                <a:gd name="connsiteX134" fmla="*/ 76042 w 450489"/>
                <a:gd name="connsiteY134" fmla="*/ 180678 h 605821"/>
                <a:gd name="connsiteX135" fmla="*/ 71177 w 450489"/>
                <a:gd name="connsiteY135" fmla="*/ 181075 h 605821"/>
                <a:gd name="connsiteX136" fmla="*/ 71177 w 450489"/>
                <a:gd name="connsiteY136" fmla="*/ 188013 h 605821"/>
                <a:gd name="connsiteX137" fmla="*/ 76042 w 450489"/>
                <a:gd name="connsiteY137" fmla="*/ 180678 h 605821"/>
                <a:gd name="connsiteX138" fmla="*/ 439573 w 450489"/>
                <a:gd name="connsiteY138" fmla="*/ 166603 h 605821"/>
                <a:gd name="connsiteX139" fmla="*/ 393029 w 450489"/>
                <a:gd name="connsiteY139" fmla="*/ 213092 h 605821"/>
                <a:gd name="connsiteX140" fmla="*/ 439573 w 450489"/>
                <a:gd name="connsiteY140" fmla="*/ 166603 h 605821"/>
                <a:gd name="connsiteX141" fmla="*/ 280188 w 450489"/>
                <a:gd name="connsiteY141" fmla="*/ 166603 h 605821"/>
                <a:gd name="connsiteX142" fmla="*/ 233620 w 450489"/>
                <a:gd name="connsiteY142" fmla="*/ 213092 h 605821"/>
                <a:gd name="connsiteX143" fmla="*/ 280188 w 450489"/>
                <a:gd name="connsiteY143" fmla="*/ 166603 h 605821"/>
                <a:gd name="connsiteX144" fmla="*/ 120614 w 450489"/>
                <a:gd name="connsiteY144" fmla="*/ 166603 h 605821"/>
                <a:gd name="connsiteX145" fmla="*/ 74056 w 450489"/>
                <a:gd name="connsiteY145" fmla="*/ 213092 h 605821"/>
                <a:gd name="connsiteX146" fmla="*/ 120614 w 450489"/>
                <a:gd name="connsiteY146" fmla="*/ 166603 h 605821"/>
                <a:gd name="connsiteX147" fmla="*/ 374769 w 450489"/>
                <a:gd name="connsiteY147" fmla="*/ 158574 h 605821"/>
                <a:gd name="connsiteX148" fmla="*/ 379632 w 450489"/>
                <a:gd name="connsiteY148" fmla="*/ 166107 h 605821"/>
                <a:gd name="connsiteX149" fmla="*/ 379632 w 450489"/>
                <a:gd name="connsiteY149" fmla="*/ 158970 h 605821"/>
                <a:gd name="connsiteX150" fmla="*/ 374769 w 450489"/>
                <a:gd name="connsiteY150" fmla="*/ 158574 h 605821"/>
                <a:gd name="connsiteX151" fmla="*/ 215251 w 450489"/>
                <a:gd name="connsiteY151" fmla="*/ 158574 h 605821"/>
                <a:gd name="connsiteX152" fmla="*/ 220116 w 450489"/>
                <a:gd name="connsiteY152" fmla="*/ 166107 h 605821"/>
                <a:gd name="connsiteX153" fmla="*/ 220116 w 450489"/>
                <a:gd name="connsiteY153" fmla="*/ 158970 h 605821"/>
                <a:gd name="connsiteX154" fmla="*/ 215251 w 450489"/>
                <a:gd name="connsiteY154" fmla="*/ 158574 h 605821"/>
                <a:gd name="connsiteX155" fmla="*/ 55691 w 450489"/>
                <a:gd name="connsiteY155" fmla="*/ 158574 h 605821"/>
                <a:gd name="connsiteX156" fmla="*/ 60555 w 450489"/>
                <a:gd name="connsiteY156" fmla="*/ 166107 h 605821"/>
                <a:gd name="connsiteX157" fmla="*/ 60555 w 450489"/>
                <a:gd name="connsiteY157" fmla="*/ 158970 h 605821"/>
                <a:gd name="connsiteX158" fmla="*/ 55691 w 450489"/>
                <a:gd name="connsiteY158" fmla="*/ 158574 h 605821"/>
                <a:gd name="connsiteX159" fmla="*/ 329913 w 450489"/>
                <a:gd name="connsiteY159" fmla="*/ 144300 h 605821"/>
                <a:gd name="connsiteX160" fmla="*/ 376456 w 450489"/>
                <a:gd name="connsiteY160" fmla="*/ 190690 h 605821"/>
                <a:gd name="connsiteX161" fmla="*/ 329913 w 450489"/>
                <a:gd name="connsiteY161" fmla="*/ 144300 h 605821"/>
                <a:gd name="connsiteX162" fmla="*/ 170470 w 450489"/>
                <a:gd name="connsiteY162" fmla="*/ 144300 h 605821"/>
                <a:gd name="connsiteX163" fmla="*/ 216939 w 450489"/>
                <a:gd name="connsiteY163" fmla="*/ 190690 h 605821"/>
                <a:gd name="connsiteX164" fmla="*/ 170470 w 450489"/>
                <a:gd name="connsiteY164" fmla="*/ 144300 h 605821"/>
                <a:gd name="connsiteX165" fmla="*/ 10920 w 450489"/>
                <a:gd name="connsiteY165" fmla="*/ 144300 h 605821"/>
                <a:gd name="connsiteX166" fmla="*/ 57478 w 450489"/>
                <a:gd name="connsiteY166" fmla="*/ 190690 h 605821"/>
                <a:gd name="connsiteX167" fmla="*/ 10920 w 450489"/>
                <a:gd name="connsiteY167" fmla="*/ 144300 h 605821"/>
                <a:gd name="connsiteX168" fmla="*/ 395014 w 450489"/>
                <a:gd name="connsiteY168" fmla="*/ 137857 h 605821"/>
                <a:gd name="connsiteX169" fmla="*/ 390151 w 450489"/>
                <a:gd name="connsiteY169" fmla="*/ 138253 h 605821"/>
                <a:gd name="connsiteX170" fmla="*/ 390151 w 450489"/>
                <a:gd name="connsiteY170" fmla="*/ 145192 h 605821"/>
                <a:gd name="connsiteX171" fmla="*/ 395014 w 450489"/>
                <a:gd name="connsiteY171" fmla="*/ 137857 h 605821"/>
                <a:gd name="connsiteX172" fmla="*/ 235507 w 450489"/>
                <a:gd name="connsiteY172" fmla="*/ 137857 h 605821"/>
                <a:gd name="connsiteX173" fmla="*/ 230741 w 450489"/>
                <a:gd name="connsiteY173" fmla="*/ 138253 h 605821"/>
                <a:gd name="connsiteX174" fmla="*/ 230741 w 450489"/>
                <a:gd name="connsiteY174" fmla="*/ 145192 h 605821"/>
                <a:gd name="connsiteX175" fmla="*/ 235507 w 450489"/>
                <a:gd name="connsiteY175" fmla="*/ 137857 h 605821"/>
                <a:gd name="connsiteX176" fmla="*/ 76042 w 450489"/>
                <a:gd name="connsiteY176" fmla="*/ 137857 h 605821"/>
                <a:gd name="connsiteX177" fmla="*/ 71177 w 450489"/>
                <a:gd name="connsiteY177" fmla="*/ 138253 h 605821"/>
                <a:gd name="connsiteX178" fmla="*/ 71177 w 450489"/>
                <a:gd name="connsiteY178" fmla="*/ 145192 h 605821"/>
                <a:gd name="connsiteX179" fmla="*/ 76042 w 450489"/>
                <a:gd name="connsiteY179" fmla="*/ 137857 h 605821"/>
                <a:gd name="connsiteX180" fmla="*/ 439573 w 450489"/>
                <a:gd name="connsiteY180" fmla="*/ 123781 h 605821"/>
                <a:gd name="connsiteX181" fmla="*/ 393029 w 450489"/>
                <a:gd name="connsiteY181" fmla="*/ 170270 h 605821"/>
                <a:gd name="connsiteX182" fmla="*/ 439573 w 450489"/>
                <a:gd name="connsiteY182" fmla="*/ 123781 h 605821"/>
                <a:gd name="connsiteX183" fmla="*/ 280188 w 450489"/>
                <a:gd name="connsiteY183" fmla="*/ 123781 h 605821"/>
                <a:gd name="connsiteX184" fmla="*/ 233620 w 450489"/>
                <a:gd name="connsiteY184" fmla="*/ 170270 h 605821"/>
                <a:gd name="connsiteX185" fmla="*/ 280188 w 450489"/>
                <a:gd name="connsiteY185" fmla="*/ 123781 h 605821"/>
                <a:gd name="connsiteX186" fmla="*/ 120614 w 450489"/>
                <a:gd name="connsiteY186" fmla="*/ 123781 h 605821"/>
                <a:gd name="connsiteX187" fmla="*/ 74056 w 450489"/>
                <a:gd name="connsiteY187" fmla="*/ 170270 h 605821"/>
                <a:gd name="connsiteX188" fmla="*/ 120614 w 450489"/>
                <a:gd name="connsiteY188" fmla="*/ 123781 h 605821"/>
                <a:gd name="connsiteX189" fmla="*/ 374769 w 450489"/>
                <a:gd name="connsiteY189" fmla="*/ 116049 h 605821"/>
                <a:gd name="connsiteX190" fmla="*/ 379632 w 450489"/>
                <a:gd name="connsiteY190" fmla="*/ 123583 h 605821"/>
                <a:gd name="connsiteX191" fmla="*/ 379632 w 450489"/>
                <a:gd name="connsiteY191" fmla="*/ 116347 h 605821"/>
                <a:gd name="connsiteX192" fmla="*/ 374769 w 450489"/>
                <a:gd name="connsiteY192" fmla="*/ 116049 h 605821"/>
                <a:gd name="connsiteX193" fmla="*/ 215251 w 450489"/>
                <a:gd name="connsiteY193" fmla="*/ 116049 h 605821"/>
                <a:gd name="connsiteX194" fmla="*/ 220116 w 450489"/>
                <a:gd name="connsiteY194" fmla="*/ 123583 h 605821"/>
                <a:gd name="connsiteX195" fmla="*/ 220116 w 450489"/>
                <a:gd name="connsiteY195" fmla="*/ 116347 h 605821"/>
                <a:gd name="connsiteX196" fmla="*/ 215251 w 450489"/>
                <a:gd name="connsiteY196" fmla="*/ 116049 h 605821"/>
                <a:gd name="connsiteX197" fmla="*/ 55691 w 450489"/>
                <a:gd name="connsiteY197" fmla="*/ 116049 h 605821"/>
                <a:gd name="connsiteX198" fmla="*/ 60555 w 450489"/>
                <a:gd name="connsiteY198" fmla="*/ 123583 h 605821"/>
                <a:gd name="connsiteX199" fmla="*/ 60555 w 450489"/>
                <a:gd name="connsiteY199" fmla="*/ 116347 h 605821"/>
                <a:gd name="connsiteX200" fmla="*/ 55691 w 450489"/>
                <a:gd name="connsiteY200" fmla="*/ 116049 h 605821"/>
                <a:gd name="connsiteX201" fmla="*/ 329913 w 450489"/>
                <a:gd name="connsiteY201" fmla="*/ 101676 h 605821"/>
                <a:gd name="connsiteX202" fmla="*/ 376456 w 450489"/>
                <a:gd name="connsiteY202" fmla="*/ 148166 h 605821"/>
                <a:gd name="connsiteX203" fmla="*/ 329913 w 450489"/>
                <a:gd name="connsiteY203" fmla="*/ 101676 h 605821"/>
                <a:gd name="connsiteX204" fmla="*/ 170470 w 450489"/>
                <a:gd name="connsiteY204" fmla="*/ 101676 h 605821"/>
                <a:gd name="connsiteX205" fmla="*/ 216939 w 450489"/>
                <a:gd name="connsiteY205" fmla="*/ 148166 h 605821"/>
                <a:gd name="connsiteX206" fmla="*/ 170470 w 450489"/>
                <a:gd name="connsiteY206" fmla="*/ 101676 h 605821"/>
                <a:gd name="connsiteX207" fmla="*/ 10920 w 450489"/>
                <a:gd name="connsiteY207" fmla="*/ 101676 h 605821"/>
                <a:gd name="connsiteX208" fmla="*/ 57478 w 450489"/>
                <a:gd name="connsiteY208" fmla="*/ 148166 h 605821"/>
                <a:gd name="connsiteX209" fmla="*/ 10920 w 450489"/>
                <a:gd name="connsiteY209" fmla="*/ 101676 h 605821"/>
                <a:gd name="connsiteX210" fmla="*/ 390151 w 450489"/>
                <a:gd name="connsiteY210" fmla="*/ 95035 h 605821"/>
                <a:gd name="connsiteX211" fmla="*/ 390151 w 450489"/>
                <a:gd name="connsiteY211" fmla="*/ 102370 h 605821"/>
                <a:gd name="connsiteX212" fmla="*/ 395014 w 450489"/>
                <a:gd name="connsiteY212" fmla="*/ 95035 h 605821"/>
                <a:gd name="connsiteX213" fmla="*/ 392533 w 450489"/>
                <a:gd name="connsiteY213" fmla="*/ 95630 h 605821"/>
                <a:gd name="connsiteX214" fmla="*/ 390151 w 450489"/>
                <a:gd name="connsiteY214" fmla="*/ 95035 h 605821"/>
                <a:gd name="connsiteX215" fmla="*/ 230741 w 450489"/>
                <a:gd name="connsiteY215" fmla="*/ 95035 h 605821"/>
                <a:gd name="connsiteX216" fmla="*/ 230741 w 450489"/>
                <a:gd name="connsiteY216" fmla="*/ 102370 h 605821"/>
                <a:gd name="connsiteX217" fmla="*/ 235507 w 450489"/>
                <a:gd name="connsiteY217" fmla="*/ 95035 h 605821"/>
                <a:gd name="connsiteX218" fmla="*/ 233024 w 450489"/>
                <a:gd name="connsiteY218" fmla="*/ 95630 h 605821"/>
                <a:gd name="connsiteX219" fmla="*/ 230741 w 450489"/>
                <a:gd name="connsiteY219" fmla="*/ 95035 h 605821"/>
                <a:gd name="connsiteX220" fmla="*/ 71177 w 450489"/>
                <a:gd name="connsiteY220" fmla="*/ 95035 h 605821"/>
                <a:gd name="connsiteX221" fmla="*/ 71177 w 450489"/>
                <a:gd name="connsiteY221" fmla="*/ 102370 h 605821"/>
                <a:gd name="connsiteX222" fmla="*/ 76042 w 450489"/>
                <a:gd name="connsiteY222" fmla="*/ 95035 h 605821"/>
                <a:gd name="connsiteX223" fmla="*/ 73460 w 450489"/>
                <a:gd name="connsiteY223" fmla="*/ 95630 h 605821"/>
                <a:gd name="connsiteX224" fmla="*/ 71177 w 450489"/>
                <a:gd name="connsiteY224" fmla="*/ 95035 h 605821"/>
                <a:gd name="connsiteX225" fmla="*/ 439573 w 450489"/>
                <a:gd name="connsiteY225" fmla="*/ 80959 h 605821"/>
                <a:gd name="connsiteX226" fmla="*/ 393029 w 450489"/>
                <a:gd name="connsiteY226" fmla="*/ 127449 h 605821"/>
                <a:gd name="connsiteX227" fmla="*/ 439573 w 450489"/>
                <a:gd name="connsiteY227" fmla="*/ 80959 h 605821"/>
                <a:gd name="connsiteX228" fmla="*/ 280188 w 450489"/>
                <a:gd name="connsiteY228" fmla="*/ 80959 h 605821"/>
                <a:gd name="connsiteX229" fmla="*/ 233620 w 450489"/>
                <a:gd name="connsiteY229" fmla="*/ 127449 h 605821"/>
                <a:gd name="connsiteX230" fmla="*/ 280188 w 450489"/>
                <a:gd name="connsiteY230" fmla="*/ 80959 h 605821"/>
                <a:gd name="connsiteX231" fmla="*/ 120614 w 450489"/>
                <a:gd name="connsiteY231" fmla="*/ 80959 h 605821"/>
                <a:gd name="connsiteX232" fmla="*/ 74056 w 450489"/>
                <a:gd name="connsiteY232" fmla="*/ 127449 h 605821"/>
                <a:gd name="connsiteX233" fmla="*/ 120614 w 450489"/>
                <a:gd name="connsiteY233" fmla="*/ 80959 h 605821"/>
                <a:gd name="connsiteX234" fmla="*/ 329913 w 450489"/>
                <a:gd name="connsiteY234" fmla="*/ 59152 h 605821"/>
                <a:gd name="connsiteX235" fmla="*/ 376456 w 450489"/>
                <a:gd name="connsiteY235" fmla="*/ 105542 h 605821"/>
                <a:gd name="connsiteX236" fmla="*/ 329913 w 450489"/>
                <a:gd name="connsiteY236" fmla="*/ 59152 h 605821"/>
                <a:gd name="connsiteX237" fmla="*/ 170470 w 450489"/>
                <a:gd name="connsiteY237" fmla="*/ 59152 h 605821"/>
                <a:gd name="connsiteX238" fmla="*/ 216939 w 450489"/>
                <a:gd name="connsiteY238" fmla="*/ 105542 h 605821"/>
                <a:gd name="connsiteX239" fmla="*/ 170470 w 450489"/>
                <a:gd name="connsiteY239" fmla="*/ 59152 h 605821"/>
                <a:gd name="connsiteX240" fmla="*/ 10920 w 450489"/>
                <a:gd name="connsiteY240" fmla="*/ 59152 h 605821"/>
                <a:gd name="connsiteX241" fmla="*/ 57478 w 450489"/>
                <a:gd name="connsiteY241" fmla="*/ 105542 h 605821"/>
                <a:gd name="connsiteX242" fmla="*/ 10920 w 450489"/>
                <a:gd name="connsiteY242" fmla="*/ 59152 h 605821"/>
                <a:gd name="connsiteX243" fmla="*/ 425778 w 450489"/>
                <a:gd name="connsiteY243" fmla="*/ 24558 h 605821"/>
                <a:gd name="connsiteX244" fmla="*/ 400572 w 450489"/>
                <a:gd name="connsiteY244" fmla="*/ 48744 h 605821"/>
                <a:gd name="connsiteX245" fmla="*/ 396106 w 450489"/>
                <a:gd name="connsiteY245" fmla="*/ 83239 h 605821"/>
                <a:gd name="connsiteX246" fmla="*/ 425778 w 450489"/>
                <a:gd name="connsiteY246" fmla="*/ 24558 h 605821"/>
                <a:gd name="connsiteX247" fmla="*/ 266287 w 450489"/>
                <a:gd name="connsiteY247" fmla="*/ 24558 h 605821"/>
                <a:gd name="connsiteX248" fmla="*/ 241067 w 450489"/>
                <a:gd name="connsiteY248" fmla="*/ 48744 h 605821"/>
                <a:gd name="connsiteX249" fmla="*/ 236599 w 450489"/>
                <a:gd name="connsiteY249" fmla="*/ 83239 h 605821"/>
                <a:gd name="connsiteX250" fmla="*/ 266287 w 450489"/>
                <a:gd name="connsiteY250" fmla="*/ 24558 h 605821"/>
                <a:gd name="connsiteX251" fmla="*/ 106716 w 450489"/>
                <a:gd name="connsiteY251" fmla="*/ 24558 h 605821"/>
                <a:gd name="connsiteX252" fmla="*/ 81501 w 450489"/>
                <a:gd name="connsiteY252" fmla="*/ 48744 h 605821"/>
                <a:gd name="connsiteX253" fmla="*/ 77034 w 450489"/>
                <a:gd name="connsiteY253" fmla="*/ 83239 h 605821"/>
                <a:gd name="connsiteX254" fmla="*/ 106716 w 450489"/>
                <a:gd name="connsiteY254" fmla="*/ 24558 h 605821"/>
                <a:gd name="connsiteX255" fmla="*/ 354921 w 450489"/>
                <a:gd name="connsiteY255" fmla="*/ 12564 h 605821"/>
                <a:gd name="connsiteX256" fmla="*/ 380426 w 450489"/>
                <a:gd name="connsiteY256" fmla="*/ 73129 h 605821"/>
                <a:gd name="connsiteX257" fmla="*/ 354921 w 450489"/>
                <a:gd name="connsiteY257" fmla="*/ 12564 h 605821"/>
                <a:gd name="connsiteX258" fmla="*/ 195393 w 450489"/>
                <a:gd name="connsiteY258" fmla="*/ 12564 h 605821"/>
                <a:gd name="connsiteX259" fmla="*/ 220911 w 450489"/>
                <a:gd name="connsiteY259" fmla="*/ 73129 h 605821"/>
                <a:gd name="connsiteX260" fmla="*/ 195393 w 450489"/>
                <a:gd name="connsiteY260" fmla="*/ 12564 h 605821"/>
                <a:gd name="connsiteX261" fmla="*/ 35936 w 450489"/>
                <a:gd name="connsiteY261" fmla="*/ 12564 h 605821"/>
                <a:gd name="connsiteX262" fmla="*/ 61349 w 450489"/>
                <a:gd name="connsiteY262" fmla="*/ 73129 h 605821"/>
                <a:gd name="connsiteX263" fmla="*/ 35936 w 450489"/>
                <a:gd name="connsiteY263" fmla="*/ 12564 h 605821"/>
                <a:gd name="connsiteX264" fmla="*/ 349761 w 450489"/>
                <a:gd name="connsiteY264" fmla="*/ 372 h 605821"/>
                <a:gd name="connsiteX265" fmla="*/ 353830 w 450489"/>
                <a:gd name="connsiteY265" fmla="*/ 372 h 605821"/>
                <a:gd name="connsiteX266" fmla="*/ 391243 w 450489"/>
                <a:gd name="connsiteY266" fmla="*/ 43689 h 605821"/>
                <a:gd name="connsiteX267" fmla="*/ 427664 w 450489"/>
                <a:gd name="connsiteY267" fmla="*/ 12564 h 605821"/>
                <a:gd name="connsiteX268" fmla="*/ 431733 w 450489"/>
                <a:gd name="connsiteY268" fmla="*/ 12861 h 605821"/>
                <a:gd name="connsiteX269" fmla="*/ 434313 w 450489"/>
                <a:gd name="connsiteY269" fmla="*/ 15934 h 605821"/>
                <a:gd name="connsiteX270" fmla="*/ 430740 w 450489"/>
                <a:gd name="connsiteY270" fmla="*/ 63910 h 605821"/>
                <a:gd name="connsiteX271" fmla="*/ 424687 w 450489"/>
                <a:gd name="connsiteY271" fmla="*/ 73525 h 605821"/>
                <a:gd name="connsiteX272" fmla="*/ 445229 w 450489"/>
                <a:gd name="connsiteY272" fmla="*/ 70056 h 605821"/>
                <a:gd name="connsiteX273" fmla="*/ 450489 w 450489"/>
                <a:gd name="connsiteY273" fmla="*/ 75409 h 605821"/>
                <a:gd name="connsiteX274" fmla="*/ 437588 w 450489"/>
                <a:gd name="connsiteY274" fmla="*/ 113373 h 605821"/>
                <a:gd name="connsiteX275" fmla="*/ 445229 w 450489"/>
                <a:gd name="connsiteY275" fmla="*/ 112977 h 605821"/>
                <a:gd name="connsiteX276" fmla="*/ 450489 w 450489"/>
                <a:gd name="connsiteY276" fmla="*/ 118230 h 605821"/>
                <a:gd name="connsiteX277" fmla="*/ 437588 w 450489"/>
                <a:gd name="connsiteY277" fmla="*/ 156195 h 605821"/>
                <a:gd name="connsiteX278" fmla="*/ 445229 w 450489"/>
                <a:gd name="connsiteY278" fmla="*/ 155798 h 605821"/>
                <a:gd name="connsiteX279" fmla="*/ 450489 w 450489"/>
                <a:gd name="connsiteY279" fmla="*/ 161052 h 605821"/>
                <a:gd name="connsiteX280" fmla="*/ 437588 w 450489"/>
                <a:gd name="connsiteY280" fmla="*/ 199115 h 605821"/>
                <a:gd name="connsiteX281" fmla="*/ 445229 w 450489"/>
                <a:gd name="connsiteY281" fmla="*/ 198620 h 605821"/>
                <a:gd name="connsiteX282" fmla="*/ 450489 w 450489"/>
                <a:gd name="connsiteY282" fmla="*/ 203873 h 605821"/>
                <a:gd name="connsiteX283" fmla="*/ 437588 w 450489"/>
                <a:gd name="connsiteY283" fmla="*/ 241937 h 605821"/>
                <a:gd name="connsiteX284" fmla="*/ 445229 w 450489"/>
                <a:gd name="connsiteY284" fmla="*/ 241441 h 605821"/>
                <a:gd name="connsiteX285" fmla="*/ 450489 w 450489"/>
                <a:gd name="connsiteY285" fmla="*/ 246695 h 605821"/>
                <a:gd name="connsiteX286" fmla="*/ 437588 w 450489"/>
                <a:gd name="connsiteY286" fmla="*/ 284758 h 605821"/>
                <a:gd name="connsiteX287" fmla="*/ 445229 w 450489"/>
                <a:gd name="connsiteY287" fmla="*/ 284263 h 605821"/>
                <a:gd name="connsiteX288" fmla="*/ 450489 w 450489"/>
                <a:gd name="connsiteY288" fmla="*/ 289516 h 605821"/>
                <a:gd name="connsiteX289" fmla="*/ 390151 w 450489"/>
                <a:gd name="connsiteY289" fmla="*/ 352361 h 605821"/>
                <a:gd name="connsiteX290" fmla="*/ 390151 w 450489"/>
                <a:gd name="connsiteY290" fmla="*/ 600568 h 605821"/>
                <a:gd name="connsiteX291" fmla="*/ 384892 w 450489"/>
                <a:gd name="connsiteY291" fmla="*/ 605821 h 605821"/>
                <a:gd name="connsiteX292" fmla="*/ 379632 w 450489"/>
                <a:gd name="connsiteY292" fmla="*/ 600568 h 605821"/>
                <a:gd name="connsiteX293" fmla="*/ 379632 w 450489"/>
                <a:gd name="connsiteY293" fmla="*/ 329265 h 605821"/>
                <a:gd name="connsiteX294" fmla="*/ 319096 w 450489"/>
                <a:gd name="connsiteY294" fmla="*/ 266421 h 605821"/>
                <a:gd name="connsiteX295" fmla="*/ 324356 w 450489"/>
                <a:gd name="connsiteY295" fmla="*/ 261167 h 605821"/>
                <a:gd name="connsiteX296" fmla="*/ 331699 w 450489"/>
                <a:gd name="connsiteY296" fmla="*/ 261563 h 605821"/>
                <a:gd name="connsiteX297" fmla="*/ 319096 w 450489"/>
                <a:gd name="connsiteY297" fmla="*/ 223797 h 605821"/>
                <a:gd name="connsiteX298" fmla="*/ 324356 w 450489"/>
                <a:gd name="connsiteY298" fmla="*/ 218544 h 605821"/>
                <a:gd name="connsiteX299" fmla="*/ 331699 w 450489"/>
                <a:gd name="connsiteY299" fmla="*/ 218940 h 605821"/>
                <a:gd name="connsiteX300" fmla="*/ 319096 w 450489"/>
                <a:gd name="connsiteY300" fmla="*/ 181273 h 605821"/>
                <a:gd name="connsiteX301" fmla="*/ 324356 w 450489"/>
                <a:gd name="connsiteY301" fmla="*/ 175920 h 605821"/>
                <a:gd name="connsiteX302" fmla="*/ 331699 w 450489"/>
                <a:gd name="connsiteY302" fmla="*/ 176416 h 605821"/>
                <a:gd name="connsiteX303" fmla="*/ 319096 w 450489"/>
                <a:gd name="connsiteY303" fmla="*/ 138650 h 605821"/>
                <a:gd name="connsiteX304" fmla="*/ 324356 w 450489"/>
                <a:gd name="connsiteY304" fmla="*/ 133396 h 605821"/>
                <a:gd name="connsiteX305" fmla="*/ 331699 w 450489"/>
                <a:gd name="connsiteY305" fmla="*/ 133793 h 605821"/>
                <a:gd name="connsiteX306" fmla="*/ 319096 w 450489"/>
                <a:gd name="connsiteY306" fmla="*/ 96125 h 605821"/>
                <a:gd name="connsiteX307" fmla="*/ 324356 w 450489"/>
                <a:gd name="connsiteY307" fmla="*/ 90773 h 605821"/>
                <a:gd name="connsiteX308" fmla="*/ 331699 w 450489"/>
                <a:gd name="connsiteY308" fmla="*/ 91268 h 605821"/>
                <a:gd name="connsiteX309" fmla="*/ 319096 w 450489"/>
                <a:gd name="connsiteY309" fmla="*/ 53502 h 605821"/>
                <a:gd name="connsiteX310" fmla="*/ 324356 w 450489"/>
                <a:gd name="connsiteY310" fmla="*/ 48249 h 605821"/>
                <a:gd name="connsiteX311" fmla="*/ 347875 w 450489"/>
                <a:gd name="connsiteY311" fmla="*/ 52808 h 605821"/>
                <a:gd name="connsiteX312" fmla="*/ 346982 w 450489"/>
                <a:gd name="connsiteY312" fmla="*/ 3246 h 605821"/>
                <a:gd name="connsiteX313" fmla="*/ 349761 w 450489"/>
                <a:gd name="connsiteY313" fmla="*/ 372 h 605821"/>
                <a:gd name="connsiteX314" fmla="*/ 190329 w 450489"/>
                <a:gd name="connsiteY314" fmla="*/ 372 h 605821"/>
                <a:gd name="connsiteX315" fmla="*/ 194400 w 450489"/>
                <a:gd name="connsiteY315" fmla="*/ 372 h 605821"/>
                <a:gd name="connsiteX316" fmla="*/ 231734 w 450489"/>
                <a:gd name="connsiteY316" fmla="*/ 43689 h 605821"/>
                <a:gd name="connsiteX317" fmla="*/ 268174 w 450489"/>
                <a:gd name="connsiteY317" fmla="*/ 12564 h 605821"/>
                <a:gd name="connsiteX318" fmla="*/ 272245 w 450489"/>
                <a:gd name="connsiteY318" fmla="*/ 12861 h 605821"/>
                <a:gd name="connsiteX319" fmla="*/ 274926 w 450489"/>
                <a:gd name="connsiteY319" fmla="*/ 15934 h 605821"/>
                <a:gd name="connsiteX320" fmla="*/ 271252 w 450489"/>
                <a:gd name="connsiteY320" fmla="*/ 63910 h 605821"/>
                <a:gd name="connsiteX321" fmla="*/ 265294 w 450489"/>
                <a:gd name="connsiteY321" fmla="*/ 73525 h 605821"/>
                <a:gd name="connsiteX322" fmla="*/ 285749 w 450489"/>
                <a:gd name="connsiteY322" fmla="*/ 70056 h 605821"/>
                <a:gd name="connsiteX323" fmla="*/ 291011 w 450489"/>
                <a:gd name="connsiteY323" fmla="*/ 75409 h 605821"/>
                <a:gd name="connsiteX324" fmla="*/ 278202 w 450489"/>
                <a:gd name="connsiteY324" fmla="*/ 113373 h 605821"/>
                <a:gd name="connsiteX325" fmla="*/ 285749 w 450489"/>
                <a:gd name="connsiteY325" fmla="*/ 112977 h 605821"/>
                <a:gd name="connsiteX326" fmla="*/ 291011 w 450489"/>
                <a:gd name="connsiteY326" fmla="*/ 118230 h 605821"/>
                <a:gd name="connsiteX327" fmla="*/ 278202 w 450489"/>
                <a:gd name="connsiteY327" fmla="*/ 156195 h 605821"/>
                <a:gd name="connsiteX328" fmla="*/ 285749 w 450489"/>
                <a:gd name="connsiteY328" fmla="*/ 155798 h 605821"/>
                <a:gd name="connsiteX329" fmla="*/ 291011 w 450489"/>
                <a:gd name="connsiteY329" fmla="*/ 161052 h 605821"/>
                <a:gd name="connsiteX330" fmla="*/ 278202 w 450489"/>
                <a:gd name="connsiteY330" fmla="*/ 199115 h 605821"/>
                <a:gd name="connsiteX331" fmla="*/ 285749 w 450489"/>
                <a:gd name="connsiteY331" fmla="*/ 198620 h 605821"/>
                <a:gd name="connsiteX332" fmla="*/ 291011 w 450489"/>
                <a:gd name="connsiteY332" fmla="*/ 203873 h 605821"/>
                <a:gd name="connsiteX333" fmla="*/ 278202 w 450489"/>
                <a:gd name="connsiteY333" fmla="*/ 241937 h 605821"/>
                <a:gd name="connsiteX334" fmla="*/ 285749 w 450489"/>
                <a:gd name="connsiteY334" fmla="*/ 241441 h 605821"/>
                <a:gd name="connsiteX335" fmla="*/ 291011 w 450489"/>
                <a:gd name="connsiteY335" fmla="*/ 246695 h 605821"/>
                <a:gd name="connsiteX336" fmla="*/ 278202 w 450489"/>
                <a:gd name="connsiteY336" fmla="*/ 284758 h 605821"/>
                <a:gd name="connsiteX337" fmla="*/ 285749 w 450489"/>
                <a:gd name="connsiteY337" fmla="*/ 284263 h 605821"/>
                <a:gd name="connsiteX338" fmla="*/ 291011 w 450489"/>
                <a:gd name="connsiteY338" fmla="*/ 289516 h 605821"/>
                <a:gd name="connsiteX339" fmla="*/ 230741 w 450489"/>
                <a:gd name="connsiteY339" fmla="*/ 352361 h 605821"/>
                <a:gd name="connsiteX340" fmla="*/ 230741 w 450489"/>
                <a:gd name="connsiteY340" fmla="*/ 600568 h 605821"/>
                <a:gd name="connsiteX341" fmla="*/ 225379 w 450489"/>
                <a:gd name="connsiteY341" fmla="*/ 605821 h 605821"/>
                <a:gd name="connsiteX342" fmla="*/ 220116 w 450489"/>
                <a:gd name="connsiteY342" fmla="*/ 600568 h 605821"/>
                <a:gd name="connsiteX343" fmla="*/ 220116 w 450489"/>
                <a:gd name="connsiteY343" fmla="*/ 329265 h 605821"/>
                <a:gd name="connsiteX344" fmla="*/ 159548 w 450489"/>
                <a:gd name="connsiteY344" fmla="*/ 266421 h 605821"/>
                <a:gd name="connsiteX345" fmla="*/ 164810 w 450489"/>
                <a:gd name="connsiteY345" fmla="*/ 261167 h 605821"/>
                <a:gd name="connsiteX346" fmla="*/ 172158 w 450489"/>
                <a:gd name="connsiteY346" fmla="*/ 261563 h 605821"/>
                <a:gd name="connsiteX347" fmla="*/ 159548 w 450489"/>
                <a:gd name="connsiteY347" fmla="*/ 223797 h 605821"/>
                <a:gd name="connsiteX348" fmla="*/ 164810 w 450489"/>
                <a:gd name="connsiteY348" fmla="*/ 218544 h 605821"/>
                <a:gd name="connsiteX349" fmla="*/ 172158 w 450489"/>
                <a:gd name="connsiteY349" fmla="*/ 218940 h 605821"/>
                <a:gd name="connsiteX350" fmla="*/ 159548 w 450489"/>
                <a:gd name="connsiteY350" fmla="*/ 181273 h 605821"/>
                <a:gd name="connsiteX351" fmla="*/ 164810 w 450489"/>
                <a:gd name="connsiteY351" fmla="*/ 175920 h 605821"/>
                <a:gd name="connsiteX352" fmla="*/ 172158 w 450489"/>
                <a:gd name="connsiteY352" fmla="*/ 176416 h 605821"/>
                <a:gd name="connsiteX353" fmla="*/ 159548 w 450489"/>
                <a:gd name="connsiteY353" fmla="*/ 138650 h 605821"/>
                <a:gd name="connsiteX354" fmla="*/ 164810 w 450489"/>
                <a:gd name="connsiteY354" fmla="*/ 133396 h 605821"/>
                <a:gd name="connsiteX355" fmla="*/ 172158 w 450489"/>
                <a:gd name="connsiteY355" fmla="*/ 133793 h 605821"/>
                <a:gd name="connsiteX356" fmla="*/ 159548 w 450489"/>
                <a:gd name="connsiteY356" fmla="*/ 96125 h 605821"/>
                <a:gd name="connsiteX357" fmla="*/ 164810 w 450489"/>
                <a:gd name="connsiteY357" fmla="*/ 90773 h 605821"/>
                <a:gd name="connsiteX358" fmla="*/ 172158 w 450489"/>
                <a:gd name="connsiteY358" fmla="*/ 91268 h 605821"/>
                <a:gd name="connsiteX359" fmla="*/ 159548 w 450489"/>
                <a:gd name="connsiteY359" fmla="*/ 53502 h 605821"/>
                <a:gd name="connsiteX360" fmla="*/ 164810 w 450489"/>
                <a:gd name="connsiteY360" fmla="*/ 48249 h 605821"/>
                <a:gd name="connsiteX361" fmla="*/ 188343 w 450489"/>
                <a:gd name="connsiteY361" fmla="*/ 52808 h 605821"/>
                <a:gd name="connsiteX362" fmla="*/ 187449 w 450489"/>
                <a:gd name="connsiteY362" fmla="*/ 3246 h 605821"/>
                <a:gd name="connsiteX363" fmla="*/ 190329 w 450489"/>
                <a:gd name="connsiteY363" fmla="*/ 372 h 605821"/>
                <a:gd name="connsiteX364" fmla="*/ 30774 w 450489"/>
                <a:gd name="connsiteY364" fmla="*/ 372 h 605821"/>
                <a:gd name="connsiteX365" fmla="*/ 34844 w 450489"/>
                <a:gd name="connsiteY365" fmla="*/ 372 h 605821"/>
                <a:gd name="connsiteX366" fmla="*/ 72170 w 450489"/>
                <a:gd name="connsiteY366" fmla="*/ 43689 h 605821"/>
                <a:gd name="connsiteX367" fmla="*/ 108702 w 450489"/>
                <a:gd name="connsiteY367" fmla="*/ 12564 h 605821"/>
                <a:gd name="connsiteX368" fmla="*/ 112673 w 450489"/>
                <a:gd name="connsiteY368" fmla="*/ 12861 h 605821"/>
                <a:gd name="connsiteX369" fmla="*/ 115353 w 450489"/>
                <a:gd name="connsiteY369" fmla="*/ 15934 h 605821"/>
                <a:gd name="connsiteX370" fmla="*/ 111680 w 450489"/>
                <a:gd name="connsiteY370" fmla="*/ 63910 h 605821"/>
                <a:gd name="connsiteX371" fmla="*/ 105724 w 450489"/>
                <a:gd name="connsiteY371" fmla="*/ 73525 h 605821"/>
                <a:gd name="connsiteX372" fmla="*/ 126173 w 450489"/>
                <a:gd name="connsiteY372" fmla="*/ 70056 h 605821"/>
                <a:gd name="connsiteX373" fmla="*/ 131534 w 450489"/>
                <a:gd name="connsiteY373" fmla="*/ 75409 h 605821"/>
                <a:gd name="connsiteX374" fmla="*/ 118629 w 450489"/>
                <a:gd name="connsiteY374" fmla="*/ 113373 h 605821"/>
                <a:gd name="connsiteX375" fmla="*/ 126173 w 450489"/>
                <a:gd name="connsiteY375" fmla="*/ 112977 h 605821"/>
                <a:gd name="connsiteX376" fmla="*/ 131534 w 450489"/>
                <a:gd name="connsiteY376" fmla="*/ 118230 h 605821"/>
                <a:gd name="connsiteX377" fmla="*/ 118629 w 450489"/>
                <a:gd name="connsiteY377" fmla="*/ 156195 h 605821"/>
                <a:gd name="connsiteX378" fmla="*/ 126173 w 450489"/>
                <a:gd name="connsiteY378" fmla="*/ 155798 h 605821"/>
                <a:gd name="connsiteX379" fmla="*/ 131534 w 450489"/>
                <a:gd name="connsiteY379" fmla="*/ 161052 h 605821"/>
                <a:gd name="connsiteX380" fmla="*/ 118629 w 450489"/>
                <a:gd name="connsiteY380" fmla="*/ 199115 h 605821"/>
                <a:gd name="connsiteX381" fmla="*/ 126173 w 450489"/>
                <a:gd name="connsiteY381" fmla="*/ 198620 h 605821"/>
                <a:gd name="connsiteX382" fmla="*/ 131534 w 450489"/>
                <a:gd name="connsiteY382" fmla="*/ 203873 h 605821"/>
                <a:gd name="connsiteX383" fmla="*/ 118629 w 450489"/>
                <a:gd name="connsiteY383" fmla="*/ 241937 h 605821"/>
                <a:gd name="connsiteX384" fmla="*/ 126173 w 450489"/>
                <a:gd name="connsiteY384" fmla="*/ 241441 h 605821"/>
                <a:gd name="connsiteX385" fmla="*/ 131534 w 450489"/>
                <a:gd name="connsiteY385" fmla="*/ 246695 h 605821"/>
                <a:gd name="connsiteX386" fmla="*/ 118629 w 450489"/>
                <a:gd name="connsiteY386" fmla="*/ 284758 h 605821"/>
                <a:gd name="connsiteX387" fmla="*/ 126173 w 450489"/>
                <a:gd name="connsiteY387" fmla="*/ 284263 h 605821"/>
                <a:gd name="connsiteX388" fmla="*/ 131534 w 450489"/>
                <a:gd name="connsiteY388" fmla="*/ 289516 h 605821"/>
                <a:gd name="connsiteX389" fmla="*/ 71177 w 450489"/>
                <a:gd name="connsiteY389" fmla="*/ 352361 h 605821"/>
                <a:gd name="connsiteX390" fmla="*/ 71177 w 450489"/>
                <a:gd name="connsiteY390" fmla="*/ 600568 h 605821"/>
                <a:gd name="connsiteX391" fmla="*/ 65916 w 450489"/>
                <a:gd name="connsiteY391" fmla="*/ 605821 h 605821"/>
                <a:gd name="connsiteX392" fmla="*/ 60555 w 450489"/>
                <a:gd name="connsiteY392" fmla="*/ 600568 h 605821"/>
                <a:gd name="connsiteX393" fmla="*/ 60555 w 450489"/>
                <a:gd name="connsiteY393" fmla="*/ 329265 h 605821"/>
                <a:gd name="connsiteX394" fmla="*/ 0 w 450489"/>
                <a:gd name="connsiteY394" fmla="*/ 266421 h 605821"/>
                <a:gd name="connsiteX395" fmla="*/ 5361 w 450489"/>
                <a:gd name="connsiteY395" fmla="*/ 261167 h 605821"/>
                <a:gd name="connsiteX396" fmla="*/ 12607 w 450489"/>
                <a:gd name="connsiteY396" fmla="*/ 261563 h 605821"/>
                <a:gd name="connsiteX397" fmla="*/ 0 w 450489"/>
                <a:gd name="connsiteY397" fmla="*/ 223797 h 605821"/>
                <a:gd name="connsiteX398" fmla="*/ 5361 w 450489"/>
                <a:gd name="connsiteY398" fmla="*/ 218544 h 605821"/>
                <a:gd name="connsiteX399" fmla="*/ 12607 w 450489"/>
                <a:gd name="connsiteY399" fmla="*/ 218940 h 605821"/>
                <a:gd name="connsiteX400" fmla="*/ 0 w 450489"/>
                <a:gd name="connsiteY400" fmla="*/ 181273 h 605821"/>
                <a:gd name="connsiteX401" fmla="*/ 5361 w 450489"/>
                <a:gd name="connsiteY401" fmla="*/ 175920 h 605821"/>
                <a:gd name="connsiteX402" fmla="*/ 12607 w 450489"/>
                <a:gd name="connsiteY402" fmla="*/ 176416 h 605821"/>
                <a:gd name="connsiteX403" fmla="*/ 0 w 450489"/>
                <a:gd name="connsiteY403" fmla="*/ 138650 h 605821"/>
                <a:gd name="connsiteX404" fmla="*/ 5361 w 450489"/>
                <a:gd name="connsiteY404" fmla="*/ 133396 h 605821"/>
                <a:gd name="connsiteX405" fmla="*/ 12607 w 450489"/>
                <a:gd name="connsiteY405" fmla="*/ 133793 h 605821"/>
                <a:gd name="connsiteX406" fmla="*/ 0 w 450489"/>
                <a:gd name="connsiteY406" fmla="*/ 96125 h 605821"/>
                <a:gd name="connsiteX407" fmla="*/ 5361 w 450489"/>
                <a:gd name="connsiteY407" fmla="*/ 90773 h 605821"/>
                <a:gd name="connsiteX408" fmla="*/ 12607 w 450489"/>
                <a:gd name="connsiteY408" fmla="*/ 91268 h 605821"/>
                <a:gd name="connsiteX409" fmla="*/ 0 w 450489"/>
                <a:gd name="connsiteY409" fmla="*/ 53502 h 605821"/>
                <a:gd name="connsiteX410" fmla="*/ 5361 w 450489"/>
                <a:gd name="connsiteY410" fmla="*/ 48249 h 605821"/>
                <a:gd name="connsiteX411" fmla="*/ 28789 w 450489"/>
                <a:gd name="connsiteY411" fmla="*/ 52808 h 605821"/>
                <a:gd name="connsiteX412" fmla="*/ 27895 w 450489"/>
                <a:gd name="connsiteY412" fmla="*/ 3246 h 605821"/>
                <a:gd name="connsiteX413" fmla="*/ 30774 w 450489"/>
                <a:gd name="connsiteY413" fmla="*/ 372 h 60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</a:cxnLst>
              <a:rect l="l" t="t" r="r" b="b"/>
              <a:pathLst>
                <a:path w="450489" h="605821">
                  <a:moveTo>
                    <a:pt x="395014" y="309143"/>
                  </a:moveTo>
                  <a:cubicBezTo>
                    <a:pt x="393426" y="309341"/>
                    <a:pt x="391838" y="309539"/>
                    <a:pt x="390151" y="309539"/>
                  </a:cubicBezTo>
                  <a:lnTo>
                    <a:pt x="390151" y="316577"/>
                  </a:lnTo>
                  <a:cubicBezTo>
                    <a:pt x="391640" y="314000"/>
                    <a:pt x="393228" y="311522"/>
                    <a:pt x="395014" y="309143"/>
                  </a:cubicBezTo>
                  <a:close/>
                  <a:moveTo>
                    <a:pt x="235507" y="309143"/>
                  </a:moveTo>
                  <a:cubicBezTo>
                    <a:pt x="233918" y="309341"/>
                    <a:pt x="232329" y="309539"/>
                    <a:pt x="230741" y="309539"/>
                  </a:cubicBezTo>
                  <a:lnTo>
                    <a:pt x="230741" y="316577"/>
                  </a:lnTo>
                  <a:cubicBezTo>
                    <a:pt x="232131" y="314000"/>
                    <a:pt x="233819" y="311522"/>
                    <a:pt x="235507" y="309143"/>
                  </a:cubicBezTo>
                  <a:close/>
                  <a:moveTo>
                    <a:pt x="76042" y="309143"/>
                  </a:moveTo>
                  <a:cubicBezTo>
                    <a:pt x="74453" y="309341"/>
                    <a:pt x="72766" y="309539"/>
                    <a:pt x="71177" y="309539"/>
                  </a:cubicBezTo>
                  <a:lnTo>
                    <a:pt x="71177" y="316577"/>
                  </a:lnTo>
                  <a:cubicBezTo>
                    <a:pt x="72666" y="314000"/>
                    <a:pt x="74255" y="311522"/>
                    <a:pt x="76042" y="309143"/>
                  </a:cubicBezTo>
                  <a:close/>
                  <a:moveTo>
                    <a:pt x="439573" y="295166"/>
                  </a:moveTo>
                  <a:cubicBezTo>
                    <a:pt x="415160" y="297744"/>
                    <a:pt x="395709" y="317172"/>
                    <a:pt x="393029" y="341556"/>
                  </a:cubicBezTo>
                  <a:cubicBezTo>
                    <a:pt x="417542" y="338979"/>
                    <a:pt x="436992" y="319551"/>
                    <a:pt x="439573" y="295166"/>
                  </a:cubicBezTo>
                  <a:close/>
                  <a:moveTo>
                    <a:pt x="280188" y="295166"/>
                  </a:moveTo>
                  <a:cubicBezTo>
                    <a:pt x="255663" y="297744"/>
                    <a:pt x="236202" y="317172"/>
                    <a:pt x="233620" y="341556"/>
                  </a:cubicBezTo>
                  <a:cubicBezTo>
                    <a:pt x="258046" y="338979"/>
                    <a:pt x="277507" y="319551"/>
                    <a:pt x="280188" y="295166"/>
                  </a:cubicBezTo>
                  <a:close/>
                  <a:moveTo>
                    <a:pt x="120614" y="295166"/>
                  </a:moveTo>
                  <a:cubicBezTo>
                    <a:pt x="96194" y="297744"/>
                    <a:pt x="76637" y="317172"/>
                    <a:pt x="74056" y="341556"/>
                  </a:cubicBezTo>
                  <a:cubicBezTo>
                    <a:pt x="98477" y="338979"/>
                    <a:pt x="118033" y="319551"/>
                    <a:pt x="120614" y="295166"/>
                  </a:cubicBezTo>
                  <a:close/>
                  <a:moveTo>
                    <a:pt x="374769" y="286344"/>
                  </a:moveTo>
                  <a:cubicBezTo>
                    <a:pt x="376556" y="288723"/>
                    <a:pt x="378143" y="291202"/>
                    <a:pt x="379632" y="293878"/>
                  </a:cubicBezTo>
                  <a:lnTo>
                    <a:pt x="379632" y="286642"/>
                  </a:lnTo>
                  <a:cubicBezTo>
                    <a:pt x="377945" y="286642"/>
                    <a:pt x="376357" y="286543"/>
                    <a:pt x="374769" y="286344"/>
                  </a:cubicBezTo>
                  <a:close/>
                  <a:moveTo>
                    <a:pt x="215251" y="286344"/>
                  </a:moveTo>
                  <a:cubicBezTo>
                    <a:pt x="217038" y="288723"/>
                    <a:pt x="218726" y="291202"/>
                    <a:pt x="220116" y="293878"/>
                  </a:cubicBezTo>
                  <a:lnTo>
                    <a:pt x="220116" y="286642"/>
                  </a:lnTo>
                  <a:cubicBezTo>
                    <a:pt x="218528" y="286642"/>
                    <a:pt x="216840" y="286543"/>
                    <a:pt x="215251" y="286344"/>
                  </a:cubicBezTo>
                  <a:close/>
                  <a:moveTo>
                    <a:pt x="55691" y="286344"/>
                  </a:moveTo>
                  <a:cubicBezTo>
                    <a:pt x="57478" y="288723"/>
                    <a:pt x="59165" y="291202"/>
                    <a:pt x="60555" y="293878"/>
                  </a:cubicBezTo>
                  <a:lnTo>
                    <a:pt x="60555" y="286642"/>
                  </a:lnTo>
                  <a:cubicBezTo>
                    <a:pt x="58967" y="286642"/>
                    <a:pt x="57379" y="286543"/>
                    <a:pt x="55691" y="286344"/>
                  </a:cubicBezTo>
                  <a:close/>
                  <a:moveTo>
                    <a:pt x="329913" y="271971"/>
                  </a:moveTo>
                  <a:cubicBezTo>
                    <a:pt x="332593" y="296356"/>
                    <a:pt x="352043" y="315883"/>
                    <a:pt x="376456" y="318461"/>
                  </a:cubicBezTo>
                  <a:cubicBezTo>
                    <a:pt x="373876" y="294076"/>
                    <a:pt x="354425" y="274549"/>
                    <a:pt x="329913" y="271971"/>
                  </a:cubicBezTo>
                  <a:close/>
                  <a:moveTo>
                    <a:pt x="170470" y="271971"/>
                  </a:moveTo>
                  <a:cubicBezTo>
                    <a:pt x="173052" y="296356"/>
                    <a:pt x="192513" y="315883"/>
                    <a:pt x="216939" y="318461"/>
                  </a:cubicBezTo>
                  <a:cubicBezTo>
                    <a:pt x="214357" y="294076"/>
                    <a:pt x="194896" y="274549"/>
                    <a:pt x="170470" y="271971"/>
                  </a:cubicBezTo>
                  <a:close/>
                  <a:moveTo>
                    <a:pt x="10920" y="271971"/>
                  </a:moveTo>
                  <a:cubicBezTo>
                    <a:pt x="13501" y="296356"/>
                    <a:pt x="32958" y="315883"/>
                    <a:pt x="57478" y="318461"/>
                  </a:cubicBezTo>
                  <a:cubicBezTo>
                    <a:pt x="54897" y="294076"/>
                    <a:pt x="35340" y="274549"/>
                    <a:pt x="10920" y="271971"/>
                  </a:cubicBezTo>
                  <a:close/>
                  <a:moveTo>
                    <a:pt x="395014" y="266321"/>
                  </a:moveTo>
                  <a:cubicBezTo>
                    <a:pt x="393426" y="266520"/>
                    <a:pt x="391838" y="266619"/>
                    <a:pt x="390151" y="266718"/>
                  </a:cubicBezTo>
                  <a:lnTo>
                    <a:pt x="390151" y="273657"/>
                  </a:lnTo>
                  <a:cubicBezTo>
                    <a:pt x="391640" y="271178"/>
                    <a:pt x="393228" y="268700"/>
                    <a:pt x="395014" y="266321"/>
                  </a:cubicBezTo>
                  <a:close/>
                  <a:moveTo>
                    <a:pt x="235507" y="266321"/>
                  </a:moveTo>
                  <a:cubicBezTo>
                    <a:pt x="233918" y="266520"/>
                    <a:pt x="232329" y="266619"/>
                    <a:pt x="230741" y="266718"/>
                  </a:cubicBezTo>
                  <a:lnTo>
                    <a:pt x="230741" y="273657"/>
                  </a:lnTo>
                  <a:cubicBezTo>
                    <a:pt x="232131" y="271178"/>
                    <a:pt x="233819" y="268700"/>
                    <a:pt x="235507" y="266321"/>
                  </a:cubicBezTo>
                  <a:close/>
                  <a:moveTo>
                    <a:pt x="76042" y="266321"/>
                  </a:moveTo>
                  <a:cubicBezTo>
                    <a:pt x="74453" y="266520"/>
                    <a:pt x="72766" y="266619"/>
                    <a:pt x="71177" y="266718"/>
                  </a:cubicBezTo>
                  <a:lnTo>
                    <a:pt x="71177" y="273657"/>
                  </a:lnTo>
                  <a:cubicBezTo>
                    <a:pt x="72666" y="271178"/>
                    <a:pt x="74255" y="268700"/>
                    <a:pt x="76042" y="266321"/>
                  </a:cubicBezTo>
                  <a:close/>
                  <a:moveTo>
                    <a:pt x="439573" y="252345"/>
                  </a:moveTo>
                  <a:cubicBezTo>
                    <a:pt x="415160" y="254922"/>
                    <a:pt x="395709" y="274350"/>
                    <a:pt x="393029" y="298735"/>
                  </a:cubicBezTo>
                  <a:cubicBezTo>
                    <a:pt x="417542" y="296158"/>
                    <a:pt x="436992" y="276729"/>
                    <a:pt x="439573" y="252345"/>
                  </a:cubicBezTo>
                  <a:close/>
                  <a:moveTo>
                    <a:pt x="280188" y="252345"/>
                  </a:moveTo>
                  <a:cubicBezTo>
                    <a:pt x="255663" y="254922"/>
                    <a:pt x="236202" y="274350"/>
                    <a:pt x="233620" y="298735"/>
                  </a:cubicBezTo>
                  <a:cubicBezTo>
                    <a:pt x="258046" y="296158"/>
                    <a:pt x="277507" y="276729"/>
                    <a:pt x="280188" y="252345"/>
                  </a:cubicBezTo>
                  <a:close/>
                  <a:moveTo>
                    <a:pt x="120614" y="252345"/>
                  </a:moveTo>
                  <a:cubicBezTo>
                    <a:pt x="96194" y="254922"/>
                    <a:pt x="76637" y="274350"/>
                    <a:pt x="74056" y="298735"/>
                  </a:cubicBezTo>
                  <a:cubicBezTo>
                    <a:pt x="98477" y="296158"/>
                    <a:pt x="118033" y="276729"/>
                    <a:pt x="120614" y="252345"/>
                  </a:cubicBezTo>
                  <a:close/>
                  <a:moveTo>
                    <a:pt x="374769" y="243721"/>
                  </a:moveTo>
                  <a:cubicBezTo>
                    <a:pt x="376556" y="246100"/>
                    <a:pt x="378143" y="248677"/>
                    <a:pt x="379632" y="251255"/>
                  </a:cubicBezTo>
                  <a:lnTo>
                    <a:pt x="379632" y="244118"/>
                  </a:lnTo>
                  <a:cubicBezTo>
                    <a:pt x="377945" y="244018"/>
                    <a:pt x="376357" y="243919"/>
                    <a:pt x="374769" y="243721"/>
                  </a:cubicBezTo>
                  <a:close/>
                  <a:moveTo>
                    <a:pt x="215251" y="243721"/>
                  </a:moveTo>
                  <a:cubicBezTo>
                    <a:pt x="217038" y="246100"/>
                    <a:pt x="218627" y="248677"/>
                    <a:pt x="220116" y="251255"/>
                  </a:cubicBezTo>
                  <a:lnTo>
                    <a:pt x="220116" y="244118"/>
                  </a:lnTo>
                  <a:cubicBezTo>
                    <a:pt x="218528" y="244018"/>
                    <a:pt x="216840" y="243919"/>
                    <a:pt x="215251" y="243721"/>
                  </a:cubicBezTo>
                  <a:close/>
                  <a:moveTo>
                    <a:pt x="55691" y="243721"/>
                  </a:moveTo>
                  <a:cubicBezTo>
                    <a:pt x="57478" y="246100"/>
                    <a:pt x="59165" y="248677"/>
                    <a:pt x="60555" y="251255"/>
                  </a:cubicBezTo>
                  <a:lnTo>
                    <a:pt x="60555" y="244118"/>
                  </a:lnTo>
                  <a:cubicBezTo>
                    <a:pt x="58967" y="244018"/>
                    <a:pt x="57379" y="243919"/>
                    <a:pt x="55691" y="243721"/>
                  </a:cubicBezTo>
                  <a:close/>
                  <a:moveTo>
                    <a:pt x="329913" y="229447"/>
                  </a:moveTo>
                  <a:cubicBezTo>
                    <a:pt x="332593" y="253832"/>
                    <a:pt x="352043" y="273260"/>
                    <a:pt x="376456" y="275837"/>
                  </a:cubicBezTo>
                  <a:cubicBezTo>
                    <a:pt x="373876" y="251453"/>
                    <a:pt x="354425" y="232024"/>
                    <a:pt x="329913" y="229447"/>
                  </a:cubicBezTo>
                  <a:close/>
                  <a:moveTo>
                    <a:pt x="170470" y="229447"/>
                  </a:moveTo>
                  <a:cubicBezTo>
                    <a:pt x="173052" y="253832"/>
                    <a:pt x="192513" y="273260"/>
                    <a:pt x="216939" y="275837"/>
                  </a:cubicBezTo>
                  <a:cubicBezTo>
                    <a:pt x="214357" y="251453"/>
                    <a:pt x="194896" y="232024"/>
                    <a:pt x="170470" y="229447"/>
                  </a:cubicBezTo>
                  <a:close/>
                  <a:moveTo>
                    <a:pt x="10920" y="229447"/>
                  </a:moveTo>
                  <a:cubicBezTo>
                    <a:pt x="13501" y="253832"/>
                    <a:pt x="32958" y="273260"/>
                    <a:pt x="57478" y="275837"/>
                  </a:cubicBezTo>
                  <a:cubicBezTo>
                    <a:pt x="54897" y="251453"/>
                    <a:pt x="35340" y="232024"/>
                    <a:pt x="10920" y="229447"/>
                  </a:cubicBezTo>
                  <a:close/>
                  <a:moveTo>
                    <a:pt x="395014" y="223500"/>
                  </a:moveTo>
                  <a:cubicBezTo>
                    <a:pt x="393426" y="223698"/>
                    <a:pt x="391838" y="223797"/>
                    <a:pt x="390151" y="223896"/>
                  </a:cubicBezTo>
                  <a:lnTo>
                    <a:pt x="390151" y="230835"/>
                  </a:lnTo>
                  <a:cubicBezTo>
                    <a:pt x="391640" y="228258"/>
                    <a:pt x="393228" y="225879"/>
                    <a:pt x="395014" y="223500"/>
                  </a:cubicBezTo>
                  <a:close/>
                  <a:moveTo>
                    <a:pt x="235507" y="223500"/>
                  </a:moveTo>
                  <a:cubicBezTo>
                    <a:pt x="233918" y="223698"/>
                    <a:pt x="232329" y="223797"/>
                    <a:pt x="230741" y="223896"/>
                  </a:cubicBezTo>
                  <a:lnTo>
                    <a:pt x="230741" y="230835"/>
                  </a:lnTo>
                  <a:cubicBezTo>
                    <a:pt x="232131" y="228258"/>
                    <a:pt x="233819" y="225879"/>
                    <a:pt x="235507" y="223500"/>
                  </a:cubicBezTo>
                  <a:close/>
                  <a:moveTo>
                    <a:pt x="76042" y="223500"/>
                  </a:moveTo>
                  <a:cubicBezTo>
                    <a:pt x="74453" y="223698"/>
                    <a:pt x="72766" y="223797"/>
                    <a:pt x="71177" y="223896"/>
                  </a:cubicBezTo>
                  <a:lnTo>
                    <a:pt x="71177" y="230835"/>
                  </a:lnTo>
                  <a:cubicBezTo>
                    <a:pt x="72666" y="228258"/>
                    <a:pt x="74255" y="225879"/>
                    <a:pt x="76042" y="223500"/>
                  </a:cubicBezTo>
                  <a:close/>
                  <a:moveTo>
                    <a:pt x="439573" y="209424"/>
                  </a:moveTo>
                  <a:cubicBezTo>
                    <a:pt x="415160" y="212101"/>
                    <a:pt x="395709" y="231529"/>
                    <a:pt x="393029" y="255913"/>
                  </a:cubicBezTo>
                  <a:cubicBezTo>
                    <a:pt x="417542" y="253336"/>
                    <a:pt x="436992" y="233908"/>
                    <a:pt x="439573" y="209424"/>
                  </a:cubicBezTo>
                  <a:close/>
                  <a:moveTo>
                    <a:pt x="280188" y="209424"/>
                  </a:moveTo>
                  <a:cubicBezTo>
                    <a:pt x="255663" y="212101"/>
                    <a:pt x="236202" y="231529"/>
                    <a:pt x="233620" y="255913"/>
                  </a:cubicBezTo>
                  <a:cubicBezTo>
                    <a:pt x="258046" y="253336"/>
                    <a:pt x="277507" y="233908"/>
                    <a:pt x="280188" y="209424"/>
                  </a:cubicBezTo>
                  <a:close/>
                  <a:moveTo>
                    <a:pt x="120614" y="209424"/>
                  </a:moveTo>
                  <a:cubicBezTo>
                    <a:pt x="96194" y="212101"/>
                    <a:pt x="76637" y="231529"/>
                    <a:pt x="74056" y="255913"/>
                  </a:cubicBezTo>
                  <a:cubicBezTo>
                    <a:pt x="98477" y="253336"/>
                    <a:pt x="118033" y="233908"/>
                    <a:pt x="120614" y="209424"/>
                  </a:cubicBezTo>
                  <a:close/>
                  <a:moveTo>
                    <a:pt x="374769" y="201197"/>
                  </a:moveTo>
                  <a:cubicBezTo>
                    <a:pt x="376556" y="203576"/>
                    <a:pt x="378143" y="206054"/>
                    <a:pt x="379632" y="208631"/>
                  </a:cubicBezTo>
                  <a:lnTo>
                    <a:pt x="379632" y="201494"/>
                  </a:lnTo>
                  <a:cubicBezTo>
                    <a:pt x="377945" y="201494"/>
                    <a:pt x="376357" y="201395"/>
                    <a:pt x="374769" y="201197"/>
                  </a:cubicBezTo>
                  <a:close/>
                  <a:moveTo>
                    <a:pt x="215251" y="201197"/>
                  </a:moveTo>
                  <a:cubicBezTo>
                    <a:pt x="217138" y="203576"/>
                    <a:pt x="218726" y="206054"/>
                    <a:pt x="220116" y="208631"/>
                  </a:cubicBezTo>
                  <a:lnTo>
                    <a:pt x="220116" y="201494"/>
                  </a:lnTo>
                  <a:cubicBezTo>
                    <a:pt x="218528" y="201494"/>
                    <a:pt x="216840" y="201395"/>
                    <a:pt x="215251" y="201197"/>
                  </a:cubicBezTo>
                  <a:close/>
                  <a:moveTo>
                    <a:pt x="55790" y="201197"/>
                  </a:moveTo>
                  <a:cubicBezTo>
                    <a:pt x="57577" y="203576"/>
                    <a:pt x="59165" y="206054"/>
                    <a:pt x="60555" y="208631"/>
                  </a:cubicBezTo>
                  <a:lnTo>
                    <a:pt x="60555" y="201494"/>
                  </a:lnTo>
                  <a:cubicBezTo>
                    <a:pt x="58967" y="201494"/>
                    <a:pt x="57379" y="201395"/>
                    <a:pt x="55790" y="201197"/>
                  </a:cubicBezTo>
                  <a:close/>
                  <a:moveTo>
                    <a:pt x="329913" y="186824"/>
                  </a:moveTo>
                  <a:cubicBezTo>
                    <a:pt x="332593" y="211208"/>
                    <a:pt x="352043" y="230736"/>
                    <a:pt x="376456" y="233313"/>
                  </a:cubicBezTo>
                  <a:cubicBezTo>
                    <a:pt x="373876" y="208929"/>
                    <a:pt x="354425" y="189401"/>
                    <a:pt x="329913" y="186824"/>
                  </a:cubicBezTo>
                  <a:close/>
                  <a:moveTo>
                    <a:pt x="170470" y="186824"/>
                  </a:moveTo>
                  <a:cubicBezTo>
                    <a:pt x="173052" y="211208"/>
                    <a:pt x="192513" y="230736"/>
                    <a:pt x="216939" y="233313"/>
                  </a:cubicBezTo>
                  <a:cubicBezTo>
                    <a:pt x="214357" y="208929"/>
                    <a:pt x="194896" y="189401"/>
                    <a:pt x="170470" y="186824"/>
                  </a:cubicBezTo>
                  <a:close/>
                  <a:moveTo>
                    <a:pt x="10920" y="186824"/>
                  </a:moveTo>
                  <a:cubicBezTo>
                    <a:pt x="13501" y="211208"/>
                    <a:pt x="32958" y="230736"/>
                    <a:pt x="57478" y="233313"/>
                  </a:cubicBezTo>
                  <a:cubicBezTo>
                    <a:pt x="54897" y="208929"/>
                    <a:pt x="35340" y="189401"/>
                    <a:pt x="10920" y="186824"/>
                  </a:cubicBezTo>
                  <a:close/>
                  <a:moveTo>
                    <a:pt x="395014" y="180678"/>
                  </a:moveTo>
                  <a:cubicBezTo>
                    <a:pt x="393426" y="180876"/>
                    <a:pt x="391838" y="180976"/>
                    <a:pt x="390151" y="181075"/>
                  </a:cubicBezTo>
                  <a:lnTo>
                    <a:pt x="390151" y="188013"/>
                  </a:lnTo>
                  <a:cubicBezTo>
                    <a:pt x="391640" y="185436"/>
                    <a:pt x="393228" y="182958"/>
                    <a:pt x="395014" y="180678"/>
                  </a:cubicBezTo>
                  <a:close/>
                  <a:moveTo>
                    <a:pt x="235507" y="180678"/>
                  </a:moveTo>
                  <a:cubicBezTo>
                    <a:pt x="233918" y="180876"/>
                    <a:pt x="232329" y="180976"/>
                    <a:pt x="230741" y="181075"/>
                  </a:cubicBezTo>
                  <a:lnTo>
                    <a:pt x="230741" y="188013"/>
                  </a:lnTo>
                  <a:cubicBezTo>
                    <a:pt x="232131" y="185436"/>
                    <a:pt x="233819" y="182958"/>
                    <a:pt x="235507" y="180678"/>
                  </a:cubicBezTo>
                  <a:close/>
                  <a:moveTo>
                    <a:pt x="76042" y="180678"/>
                  </a:moveTo>
                  <a:cubicBezTo>
                    <a:pt x="74453" y="180876"/>
                    <a:pt x="72766" y="180976"/>
                    <a:pt x="71177" y="181075"/>
                  </a:cubicBezTo>
                  <a:lnTo>
                    <a:pt x="71177" y="188013"/>
                  </a:lnTo>
                  <a:cubicBezTo>
                    <a:pt x="72666" y="185436"/>
                    <a:pt x="74255" y="182958"/>
                    <a:pt x="76042" y="180678"/>
                  </a:cubicBezTo>
                  <a:close/>
                  <a:moveTo>
                    <a:pt x="439573" y="166603"/>
                  </a:moveTo>
                  <a:cubicBezTo>
                    <a:pt x="415160" y="169279"/>
                    <a:pt x="395709" y="188707"/>
                    <a:pt x="393029" y="213092"/>
                  </a:cubicBezTo>
                  <a:cubicBezTo>
                    <a:pt x="417542" y="210515"/>
                    <a:pt x="436992" y="191086"/>
                    <a:pt x="439573" y="166603"/>
                  </a:cubicBezTo>
                  <a:close/>
                  <a:moveTo>
                    <a:pt x="280188" y="166603"/>
                  </a:moveTo>
                  <a:cubicBezTo>
                    <a:pt x="255663" y="169279"/>
                    <a:pt x="236202" y="188707"/>
                    <a:pt x="233620" y="213092"/>
                  </a:cubicBezTo>
                  <a:cubicBezTo>
                    <a:pt x="258046" y="210515"/>
                    <a:pt x="277507" y="191086"/>
                    <a:pt x="280188" y="166603"/>
                  </a:cubicBezTo>
                  <a:close/>
                  <a:moveTo>
                    <a:pt x="120614" y="166603"/>
                  </a:moveTo>
                  <a:cubicBezTo>
                    <a:pt x="96194" y="169279"/>
                    <a:pt x="76637" y="188707"/>
                    <a:pt x="74056" y="213092"/>
                  </a:cubicBezTo>
                  <a:cubicBezTo>
                    <a:pt x="98477" y="210515"/>
                    <a:pt x="118033" y="191086"/>
                    <a:pt x="120614" y="166603"/>
                  </a:cubicBezTo>
                  <a:close/>
                  <a:moveTo>
                    <a:pt x="374769" y="158574"/>
                  </a:moveTo>
                  <a:cubicBezTo>
                    <a:pt x="376556" y="160953"/>
                    <a:pt x="378143" y="163530"/>
                    <a:pt x="379632" y="166107"/>
                  </a:cubicBezTo>
                  <a:lnTo>
                    <a:pt x="379632" y="158970"/>
                  </a:lnTo>
                  <a:cubicBezTo>
                    <a:pt x="377945" y="158871"/>
                    <a:pt x="376357" y="158772"/>
                    <a:pt x="374769" y="158574"/>
                  </a:cubicBezTo>
                  <a:close/>
                  <a:moveTo>
                    <a:pt x="215251" y="158574"/>
                  </a:moveTo>
                  <a:cubicBezTo>
                    <a:pt x="217038" y="160953"/>
                    <a:pt x="218627" y="163530"/>
                    <a:pt x="220116" y="166107"/>
                  </a:cubicBezTo>
                  <a:lnTo>
                    <a:pt x="220116" y="158970"/>
                  </a:lnTo>
                  <a:cubicBezTo>
                    <a:pt x="218528" y="158871"/>
                    <a:pt x="216840" y="158772"/>
                    <a:pt x="215251" y="158574"/>
                  </a:cubicBezTo>
                  <a:close/>
                  <a:moveTo>
                    <a:pt x="55691" y="158574"/>
                  </a:moveTo>
                  <a:cubicBezTo>
                    <a:pt x="57478" y="160953"/>
                    <a:pt x="59165" y="163530"/>
                    <a:pt x="60555" y="166107"/>
                  </a:cubicBezTo>
                  <a:lnTo>
                    <a:pt x="60555" y="158970"/>
                  </a:lnTo>
                  <a:cubicBezTo>
                    <a:pt x="58967" y="158871"/>
                    <a:pt x="57379" y="158772"/>
                    <a:pt x="55691" y="158574"/>
                  </a:cubicBezTo>
                  <a:close/>
                  <a:moveTo>
                    <a:pt x="329913" y="144300"/>
                  </a:moveTo>
                  <a:cubicBezTo>
                    <a:pt x="332593" y="168684"/>
                    <a:pt x="352043" y="188113"/>
                    <a:pt x="376456" y="190690"/>
                  </a:cubicBezTo>
                  <a:cubicBezTo>
                    <a:pt x="373876" y="166305"/>
                    <a:pt x="354425" y="146877"/>
                    <a:pt x="329913" y="144300"/>
                  </a:cubicBezTo>
                  <a:close/>
                  <a:moveTo>
                    <a:pt x="170470" y="144300"/>
                  </a:moveTo>
                  <a:cubicBezTo>
                    <a:pt x="173052" y="168684"/>
                    <a:pt x="192513" y="188113"/>
                    <a:pt x="216939" y="190690"/>
                  </a:cubicBezTo>
                  <a:cubicBezTo>
                    <a:pt x="214357" y="166305"/>
                    <a:pt x="194896" y="146877"/>
                    <a:pt x="170470" y="144300"/>
                  </a:cubicBezTo>
                  <a:close/>
                  <a:moveTo>
                    <a:pt x="10920" y="144300"/>
                  </a:moveTo>
                  <a:cubicBezTo>
                    <a:pt x="13501" y="168684"/>
                    <a:pt x="32958" y="188113"/>
                    <a:pt x="57478" y="190690"/>
                  </a:cubicBezTo>
                  <a:cubicBezTo>
                    <a:pt x="54897" y="166305"/>
                    <a:pt x="35340" y="146877"/>
                    <a:pt x="10920" y="144300"/>
                  </a:cubicBezTo>
                  <a:close/>
                  <a:moveTo>
                    <a:pt x="395014" y="137857"/>
                  </a:moveTo>
                  <a:cubicBezTo>
                    <a:pt x="393426" y="138055"/>
                    <a:pt x="391838" y="138154"/>
                    <a:pt x="390151" y="138253"/>
                  </a:cubicBezTo>
                  <a:lnTo>
                    <a:pt x="390151" y="145192"/>
                  </a:lnTo>
                  <a:cubicBezTo>
                    <a:pt x="391640" y="142615"/>
                    <a:pt x="393228" y="140137"/>
                    <a:pt x="395014" y="137857"/>
                  </a:cubicBezTo>
                  <a:close/>
                  <a:moveTo>
                    <a:pt x="235507" y="137857"/>
                  </a:moveTo>
                  <a:cubicBezTo>
                    <a:pt x="233918" y="138055"/>
                    <a:pt x="232329" y="138154"/>
                    <a:pt x="230741" y="138253"/>
                  </a:cubicBezTo>
                  <a:lnTo>
                    <a:pt x="230741" y="145192"/>
                  </a:lnTo>
                  <a:cubicBezTo>
                    <a:pt x="232131" y="142615"/>
                    <a:pt x="233819" y="140137"/>
                    <a:pt x="235507" y="137857"/>
                  </a:cubicBezTo>
                  <a:close/>
                  <a:moveTo>
                    <a:pt x="76042" y="137857"/>
                  </a:moveTo>
                  <a:cubicBezTo>
                    <a:pt x="74453" y="138055"/>
                    <a:pt x="72766" y="138154"/>
                    <a:pt x="71177" y="138253"/>
                  </a:cubicBezTo>
                  <a:lnTo>
                    <a:pt x="71177" y="145192"/>
                  </a:lnTo>
                  <a:cubicBezTo>
                    <a:pt x="72666" y="142615"/>
                    <a:pt x="74255" y="140137"/>
                    <a:pt x="76042" y="137857"/>
                  </a:cubicBezTo>
                  <a:close/>
                  <a:moveTo>
                    <a:pt x="439573" y="123781"/>
                  </a:moveTo>
                  <a:cubicBezTo>
                    <a:pt x="415160" y="126358"/>
                    <a:pt x="395709" y="145886"/>
                    <a:pt x="393029" y="170270"/>
                  </a:cubicBezTo>
                  <a:cubicBezTo>
                    <a:pt x="417542" y="167693"/>
                    <a:pt x="436992" y="148265"/>
                    <a:pt x="439573" y="123781"/>
                  </a:cubicBezTo>
                  <a:close/>
                  <a:moveTo>
                    <a:pt x="280188" y="123781"/>
                  </a:moveTo>
                  <a:cubicBezTo>
                    <a:pt x="255663" y="126358"/>
                    <a:pt x="236202" y="145886"/>
                    <a:pt x="233620" y="170270"/>
                  </a:cubicBezTo>
                  <a:cubicBezTo>
                    <a:pt x="258046" y="167693"/>
                    <a:pt x="277507" y="148265"/>
                    <a:pt x="280188" y="123781"/>
                  </a:cubicBezTo>
                  <a:close/>
                  <a:moveTo>
                    <a:pt x="120614" y="123781"/>
                  </a:moveTo>
                  <a:cubicBezTo>
                    <a:pt x="96194" y="126358"/>
                    <a:pt x="76637" y="145886"/>
                    <a:pt x="74056" y="170270"/>
                  </a:cubicBezTo>
                  <a:cubicBezTo>
                    <a:pt x="98477" y="167693"/>
                    <a:pt x="118033" y="148265"/>
                    <a:pt x="120614" y="123781"/>
                  </a:cubicBezTo>
                  <a:close/>
                  <a:moveTo>
                    <a:pt x="374769" y="116049"/>
                  </a:moveTo>
                  <a:cubicBezTo>
                    <a:pt x="376556" y="118428"/>
                    <a:pt x="378143" y="120906"/>
                    <a:pt x="379632" y="123583"/>
                  </a:cubicBezTo>
                  <a:lnTo>
                    <a:pt x="379632" y="116347"/>
                  </a:lnTo>
                  <a:cubicBezTo>
                    <a:pt x="377945" y="116347"/>
                    <a:pt x="376357" y="116149"/>
                    <a:pt x="374769" y="116049"/>
                  </a:cubicBezTo>
                  <a:close/>
                  <a:moveTo>
                    <a:pt x="215251" y="116049"/>
                  </a:moveTo>
                  <a:cubicBezTo>
                    <a:pt x="217038" y="118428"/>
                    <a:pt x="218627" y="120906"/>
                    <a:pt x="220116" y="123583"/>
                  </a:cubicBezTo>
                  <a:lnTo>
                    <a:pt x="220116" y="116347"/>
                  </a:lnTo>
                  <a:cubicBezTo>
                    <a:pt x="218528" y="116347"/>
                    <a:pt x="216840" y="116149"/>
                    <a:pt x="215251" y="116049"/>
                  </a:cubicBezTo>
                  <a:close/>
                  <a:moveTo>
                    <a:pt x="55691" y="116049"/>
                  </a:moveTo>
                  <a:cubicBezTo>
                    <a:pt x="57478" y="118428"/>
                    <a:pt x="59165" y="120906"/>
                    <a:pt x="60555" y="123583"/>
                  </a:cubicBezTo>
                  <a:lnTo>
                    <a:pt x="60555" y="116347"/>
                  </a:lnTo>
                  <a:cubicBezTo>
                    <a:pt x="58967" y="116347"/>
                    <a:pt x="57379" y="116149"/>
                    <a:pt x="55691" y="116049"/>
                  </a:cubicBezTo>
                  <a:close/>
                  <a:moveTo>
                    <a:pt x="329913" y="101676"/>
                  </a:moveTo>
                  <a:cubicBezTo>
                    <a:pt x="332593" y="126061"/>
                    <a:pt x="352043" y="145588"/>
                    <a:pt x="376456" y="148166"/>
                  </a:cubicBezTo>
                  <a:cubicBezTo>
                    <a:pt x="373876" y="123781"/>
                    <a:pt x="354425" y="104254"/>
                    <a:pt x="329913" y="101676"/>
                  </a:cubicBezTo>
                  <a:close/>
                  <a:moveTo>
                    <a:pt x="170470" y="101676"/>
                  </a:moveTo>
                  <a:cubicBezTo>
                    <a:pt x="173052" y="126061"/>
                    <a:pt x="192513" y="145588"/>
                    <a:pt x="216939" y="148166"/>
                  </a:cubicBezTo>
                  <a:cubicBezTo>
                    <a:pt x="214357" y="123781"/>
                    <a:pt x="194896" y="104254"/>
                    <a:pt x="170470" y="101676"/>
                  </a:cubicBezTo>
                  <a:close/>
                  <a:moveTo>
                    <a:pt x="10920" y="101676"/>
                  </a:moveTo>
                  <a:cubicBezTo>
                    <a:pt x="13501" y="126061"/>
                    <a:pt x="32958" y="145588"/>
                    <a:pt x="57478" y="148166"/>
                  </a:cubicBezTo>
                  <a:cubicBezTo>
                    <a:pt x="54897" y="123781"/>
                    <a:pt x="35340" y="104254"/>
                    <a:pt x="10920" y="101676"/>
                  </a:cubicBezTo>
                  <a:close/>
                  <a:moveTo>
                    <a:pt x="390151" y="95035"/>
                  </a:moveTo>
                  <a:lnTo>
                    <a:pt x="390151" y="102370"/>
                  </a:lnTo>
                  <a:cubicBezTo>
                    <a:pt x="391640" y="99793"/>
                    <a:pt x="393228" y="97315"/>
                    <a:pt x="395014" y="95035"/>
                  </a:cubicBezTo>
                  <a:cubicBezTo>
                    <a:pt x="394716" y="95134"/>
                    <a:pt x="393029" y="95630"/>
                    <a:pt x="392533" y="95630"/>
                  </a:cubicBezTo>
                  <a:cubicBezTo>
                    <a:pt x="391739" y="95630"/>
                    <a:pt x="390945" y="95432"/>
                    <a:pt x="390151" y="95035"/>
                  </a:cubicBezTo>
                  <a:close/>
                  <a:moveTo>
                    <a:pt x="230741" y="95035"/>
                  </a:moveTo>
                  <a:lnTo>
                    <a:pt x="230741" y="102370"/>
                  </a:lnTo>
                  <a:cubicBezTo>
                    <a:pt x="232131" y="99793"/>
                    <a:pt x="233719" y="97315"/>
                    <a:pt x="235507" y="95035"/>
                  </a:cubicBezTo>
                  <a:cubicBezTo>
                    <a:pt x="235209" y="95134"/>
                    <a:pt x="233620" y="95630"/>
                    <a:pt x="233024" y="95630"/>
                  </a:cubicBezTo>
                  <a:cubicBezTo>
                    <a:pt x="232230" y="95630"/>
                    <a:pt x="231436" y="95432"/>
                    <a:pt x="230741" y="95035"/>
                  </a:cubicBezTo>
                  <a:close/>
                  <a:moveTo>
                    <a:pt x="71177" y="95035"/>
                  </a:moveTo>
                  <a:lnTo>
                    <a:pt x="71177" y="102370"/>
                  </a:lnTo>
                  <a:cubicBezTo>
                    <a:pt x="72666" y="99793"/>
                    <a:pt x="74255" y="97315"/>
                    <a:pt x="76042" y="95035"/>
                  </a:cubicBezTo>
                  <a:cubicBezTo>
                    <a:pt x="75744" y="95134"/>
                    <a:pt x="74056" y="95630"/>
                    <a:pt x="73460" y="95630"/>
                  </a:cubicBezTo>
                  <a:cubicBezTo>
                    <a:pt x="72666" y="95630"/>
                    <a:pt x="71872" y="95432"/>
                    <a:pt x="71177" y="95035"/>
                  </a:cubicBezTo>
                  <a:close/>
                  <a:moveTo>
                    <a:pt x="439573" y="80959"/>
                  </a:moveTo>
                  <a:cubicBezTo>
                    <a:pt x="415160" y="83537"/>
                    <a:pt x="395709" y="103064"/>
                    <a:pt x="393029" y="127449"/>
                  </a:cubicBezTo>
                  <a:cubicBezTo>
                    <a:pt x="417542" y="124871"/>
                    <a:pt x="436992" y="105344"/>
                    <a:pt x="439573" y="80959"/>
                  </a:cubicBezTo>
                  <a:close/>
                  <a:moveTo>
                    <a:pt x="280188" y="80959"/>
                  </a:moveTo>
                  <a:cubicBezTo>
                    <a:pt x="255663" y="83537"/>
                    <a:pt x="236202" y="103064"/>
                    <a:pt x="233620" y="127449"/>
                  </a:cubicBezTo>
                  <a:cubicBezTo>
                    <a:pt x="258046" y="124871"/>
                    <a:pt x="277507" y="105344"/>
                    <a:pt x="280188" y="80959"/>
                  </a:cubicBezTo>
                  <a:close/>
                  <a:moveTo>
                    <a:pt x="120614" y="80959"/>
                  </a:moveTo>
                  <a:cubicBezTo>
                    <a:pt x="96194" y="83537"/>
                    <a:pt x="76637" y="103064"/>
                    <a:pt x="74056" y="127449"/>
                  </a:cubicBezTo>
                  <a:cubicBezTo>
                    <a:pt x="98477" y="124871"/>
                    <a:pt x="118033" y="105344"/>
                    <a:pt x="120614" y="80959"/>
                  </a:cubicBezTo>
                  <a:close/>
                  <a:moveTo>
                    <a:pt x="329913" y="59152"/>
                  </a:moveTo>
                  <a:cubicBezTo>
                    <a:pt x="332593" y="83537"/>
                    <a:pt x="352043" y="102965"/>
                    <a:pt x="376456" y="105542"/>
                  </a:cubicBezTo>
                  <a:cubicBezTo>
                    <a:pt x="373876" y="81158"/>
                    <a:pt x="354425" y="61729"/>
                    <a:pt x="329913" y="59152"/>
                  </a:cubicBezTo>
                  <a:close/>
                  <a:moveTo>
                    <a:pt x="170470" y="59152"/>
                  </a:moveTo>
                  <a:cubicBezTo>
                    <a:pt x="173052" y="83537"/>
                    <a:pt x="192513" y="102965"/>
                    <a:pt x="216939" y="105542"/>
                  </a:cubicBezTo>
                  <a:cubicBezTo>
                    <a:pt x="214357" y="81158"/>
                    <a:pt x="194896" y="61729"/>
                    <a:pt x="170470" y="59152"/>
                  </a:cubicBezTo>
                  <a:close/>
                  <a:moveTo>
                    <a:pt x="10920" y="59152"/>
                  </a:moveTo>
                  <a:cubicBezTo>
                    <a:pt x="13501" y="83537"/>
                    <a:pt x="32958" y="102965"/>
                    <a:pt x="57478" y="105542"/>
                  </a:cubicBezTo>
                  <a:cubicBezTo>
                    <a:pt x="54897" y="81158"/>
                    <a:pt x="35340" y="61729"/>
                    <a:pt x="10920" y="59152"/>
                  </a:cubicBezTo>
                  <a:close/>
                  <a:moveTo>
                    <a:pt x="425778" y="24558"/>
                  </a:moveTo>
                  <a:cubicBezTo>
                    <a:pt x="414862" y="29514"/>
                    <a:pt x="406030" y="37940"/>
                    <a:pt x="400572" y="48744"/>
                  </a:cubicBezTo>
                  <a:cubicBezTo>
                    <a:pt x="395113" y="59450"/>
                    <a:pt x="393526" y="71543"/>
                    <a:pt x="396106" y="83239"/>
                  </a:cubicBezTo>
                  <a:cubicBezTo>
                    <a:pt x="418435" y="73129"/>
                    <a:pt x="430939" y="48645"/>
                    <a:pt x="425778" y="24558"/>
                  </a:cubicBezTo>
                  <a:close/>
                  <a:moveTo>
                    <a:pt x="266287" y="24558"/>
                  </a:moveTo>
                  <a:cubicBezTo>
                    <a:pt x="255365" y="29514"/>
                    <a:pt x="246528" y="37940"/>
                    <a:pt x="241067" y="48744"/>
                  </a:cubicBezTo>
                  <a:cubicBezTo>
                    <a:pt x="235606" y="59450"/>
                    <a:pt x="234117" y="71543"/>
                    <a:pt x="236599" y="83239"/>
                  </a:cubicBezTo>
                  <a:cubicBezTo>
                    <a:pt x="259039" y="73129"/>
                    <a:pt x="271450" y="48645"/>
                    <a:pt x="266287" y="24558"/>
                  </a:cubicBezTo>
                  <a:close/>
                  <a:moveTo>
                    <a:pt x="106716" y="24558"/>
                  </a:moveTo>
                  <a:cubicBezTo>
                    <a:pt x="95896" y="29514"/>
                    <a:pt x="87061" y="37940"/>
                    <a:pt x="81501" y="48744"/>
                  </a:cubicBezTo>
                  <a:cubicBezTo>
                    <a:pt x="76042" y="59450"/>
                    <a:pt x="74552" y="71543"/>
                    <a:pt x="77034" y="83239"/>
                  </a:cubicBezTo>
                  <a:cubicBezTo>
                    <a:pt x="99469" y="73129"/>
                    <a:pt x="111878" y="48645"/>
                    <a:pt x="106716" y="24558"/>
                  </a:cubicBezTo>
                  <a:close/>
                  <a:moveTo>
                    <a:pt x="354921" y="12564"/>
                  </a:moveTo>
                  <a:cubicBezTo>
                    <a:pt x="348074" y="36155"/>
                    <a:pt x="358792" y="61531"/>
                    <a:pt x="380426" y="73129"/>
                  </a:cubicBezTo>
                  <a:cubicBezTo>
                    <a:pt x="387273" y="49537"/>
                    <a:pt x="376556" y="24161"/>
                    <a:pt x="354921" y="12564"/>
                  </a:cubicBezTo>
                  <a:close/>
                  <a:moveTo>
                    <a:pt x="195393" y="12564"/>
                  </a:moveTo>
                  <a:cubicBezTo>
                    <a:pt x="188541" y="36155"/>
                    <a:pt x="199265" y="61531"/>
                    <a:pt x="220911" y="73129"/>
                  </a:cubicBezTo>
                  <a:cubicBezTo>
                    <a:pt x="227762" y="49537"/>
                    <a:pt x="217038" y="24161"/>
                    <a:pt x="195393" y="12564"/>
                  </a:cubicBezTo>
                  <a:close/>
                  <a:moveTo>
                    <a:pt x="35936" y="12564"/>
                  </a:moveTo>
                  <a:cubicBezTo>
                    <a:pt x="29086" y="36155"/>
                    <a:pt x="39708" y="61531"/>
                    <a:pt x="61349" y="73129"/>
                  </a:cubicBezTo>
                  <a:cubicBezTo>
                    <a:pt x="68199" y="49537"/>
                    <a:pt x="57577" y="24161"/>
                    <a:pt x="35936" y="12564"/>
                  </a:cubicBezTo>
                  <a:close/>
                  <a:moveTo>
                    <a:pt x="349761" y="372"/>
                  </a:moveTo>
                  <a:cubicBezTo>
                    <a:pt x="351150" y="-124"/>
                    <a:pt x="352540" y="-124"/>
                    <a:pt x="353830" y="372"/>
                  </a:cubicBezTo>
                  <a:cubicBezTo>
                    <a:pt x="373281" y="8302"/>
                    <a:pt x="386579" y="24855"/>
                    <a:pt x="391243" y="43689"/>
                  </a:cubicBezTo>
                  <a:cubicBezTo>
                    <a:pt x="398785" y="28820"/>
                    <a:pt x="411786" y="17718"/>
                    <a:pt x="427664" y="12564"/>
                  </a:cubicBezTo>
                  <a:cubicBezTo>
                    <a:pt x="428954" y="12068"/>
                    <a:pt x="430443" y="12167"/>
                    <a:pt x="431733" y="12861"/>
                  </a:cubicBezTo>
                  <a:cubicBezTo>
                    <a:pt x="432924" y="13456"/>
                    <a:pt x="433916" y="14546"/>
                    <a:pt x="434313" y="15934"/>
                  </a:cubicBezTo>
                  <a:cubicBezTo>
                    <a:pt x="439573" y="31893"/>
                    <a:pt x="438283" y="48942"/>
                    <a:pt x="430740" y="63910"/>
                  </a:cubicBezTo>
                  <a:cubicBezTo>
                    <a:pt x="428954" y="67380"/>
                    <a:pt x="426969" y="70551"/>
                    <a:pt x="424687" y="73525"/>
                  </a:cubicBezTo>
                  <a:cubicBezTo>
                    <a:pt x="431137" y="71344"/>
                    <a:pt x="437985" y="70056"/>
                    <a:pt x="445229" y="70056"/>
                  </a:cubicBezTo>
                  <a:cubicBezTo>
                    <a:pt x="448107" y="70056"/>
                    <a:pt x="450489" y="72435"/>
                    <a:pt x="450489" y="75409"/>
                  </a:cubicBezTo>
                  <a:cubicBezTo>
                    <a:pt x="450489" y="89682"/>
                    <a:pt x="445726" y="102866"/>
                    <a:pt x="437588" y="113373"/>
                  </a:cubicBezTo>
                  <a:cubicBezTo>
                    <a:pt x="440069" y="113076"/>
                    <a:pt x="442649" y="112977"/>
                    <a:pt x="445229" y="112977"/>
                  </a:cubicBezTo>
                  <a:cubicBezTo>
                    <a:pt x="448107" y="112977"/>
                    <a:pt x="450489" y="115256"/>
                    <a:pt x="450489" y="118230"/>
                  </a:cubicBezTo>
                  <a:cubicBezTo>
                    <a:pt x="450489" y="132504"/>
                    <a:pt x="445726" y="145687"/>
                    <a:pt x="437588" y="156195"/>
                  </a:cubicBezTo>
                  <a:cubicBezTo>
                    <a:pt x="440069" y="155897"/>
                    <a:pt x="442649" y="155798"/>
                    <a:pt x="445229" y="155798"/>
                  </a:cubicBezTo>
                  <a:cubicBezTo>
                    <a:pt x="448107" y="155798"/>
                    <a:pt x="450489" y="158177"/>
                    <a:pt x="450489" y="161052"/>
                  </a:cubicBezTo>
                  <a:cubicBezTo>
                    <a:pt x="450489" y="175326"/>
                    <a:pt x="445726" y="188509"/>
                    <a:pt x="437588" y="199115"/>
                  </a:cubicBezTo>
                  <a:cubicBezTo>
                    <a:pt x="440069" y="198818"/>
                    <a:pt x="442649" y="198620"/>
                    <a:pt x="445229" y="198620"/>
                  </a:cubicBezTo>
                  <a:cubicBezTo>
                    <a:pt x="448107" y="198620"/>
                    <a:pt x="450489" y="200999"/>
                    <a:pt x="450489" y="203873"/>
                  </a:cubicBezTo>
                  <a:cubicBezTo>
                    <a:pt x="450489" y="218147"/>
                    <a:pt x="445726" y="231331"/>
                    <a:pt x="437588" y="241937"/>
                  </a:cubicBezTo>
                  <a:cubicBezTo>
                    <a:pt x="440069" y="241640"/>
                    <a:pt x="442649" y="241441"/>
                    <a:pt x="445229" y="241441"/>
                  </a:cubicBezTo>
                  <a:cubicBezTo>
                    <a:pt x="448107" y="241441"/>
                    <a:pt x="450489" y="243820"/>
                    <a:pt x="450489" y="246695"/>
                  </a:cubicBezTo>
                  <a:cubicBezTo>
                    <a:pt x="450489" y="260969"/>
                    <a:pt x="445726" y="274152"/>
                    <a:pt x="437588" y="284758"/>
                  </a:cubicBezTo>
                  <a:cubicBezTo>
                    <a:pt x="440069" y="284461"/>
                    <a:pt x="442649" y="284263"/>
                    <a:pt x="445229" y="284263"/>
                  </a:cubicBezTo>
                  <a:cubicBezTo>
                    <a:pt x="448107" y="284263"/>
                    <a:pt x="450489" y="286642"/>
                    <a:pt x="450489" y="289516"/>
                  </a:cubicBezTo>
                  <a:cubicBezTo>
                    <a:pt x="450489" y="323318"/>
                    <a:pt x="423694" y="350973"/>
                    <a:pt x="390151" y="352361"/>
                  </a:cubicBezTo>
                  <a:lnTo>
                    <a:pt x="390151" y="600568"/>
                  </a:lnTo>
                  <a:cubicBezTo>
                    <a:pt x="390151" y="603442"/>
                    <a:pt x="387869" y="605821"/>
                    <a:pt x="384892" y="605821"/>
                  </a:cubicBezTo>
                  <a:cubicBezTo>
                    <a:pt x="382014" y="605821"/>
                    <a:pt x="379632" y="603442"/>
                    <a:pt x="379632" y="600568"/>
                  </a:cubicBezTo>
                  <a:lnTo>
                    <a:pt x="379632" y="329265"/>
                  </a:lnTo>
                  <a:cubicBezTo>
                    <a:pt x="345990" y="327977"/>
                    <a:pt x="319096" y="300321"/>
                    <a:pt x="319096" y="266421"/>
                  </a:cubicBezTo>
                  <a:cubicBezTo>
                    <a:pt x="319096" y="263447"/>
                    <a:pt x="321478" y="261167"/>
                    <a:pt x="324356" y="261167"/>
                  </a:cubicBezTo>
                  <a:cubicBezTo>
                    <a:pt x="326837" y="261167"/>
                    <a:pt x="329318" y="261266"/>
                    <a:pt x="331699" y="261563"/>
                  </a:cubicBezTo>
                  <a:cubicBezTo>
                    <a:pt x="323760" y="251056"/>
                    <a:pt x="319096" y="237972"/>
                    <a:pt x="319096" y="223797"/>
                  </a:cubicBezTo>
                  <a:cubicBezTo>
                    <a:pt x="319096" y="220923"/>
                    <a:pt x="321478" y="218544"/>
                    <a:pt x="324356" y="218544"/>
                  </a:cubicBezTo>
                  <a:cubicBezTo>
                    <a:pt x="326837" y="218544"/>
                    <a:pt x="329318" y="218742"/>
                    <a:pt x="331699" y="218940"/>
                  </a:cubicBezTo>
                  <a:cubicBezTo>
                    <a:pt x="323760" y="208433"/>
                    <a:pt x="319096" y="195349"/>
                    <a:pt x="319096" y="181273"/>
                  </a:cubicBezTo>
                  <a:cubicBezTo>
                    <a:pt x="319096" y="178299"/>
                    <a:pt x="321478" y="175920"/>
                    <a:pt x="324356" y="175920"/>
                  </a:cubicBezTo>
                  <a:cubicBezTo>
                    <a:pt x="326837" y="175920"/>
                    <a:pt x="329218" y="176119"/>
                    <a:pt x="331699" y="176416"/>
                  </a:cubicBezTo>
                  <a:cubicBezTo>
                    <a:pt x="323760" y="165909"/>
                    <a:pt x="319096" y="152824"/>
                    <a:pt x="319096" y="138650"/>
                  </a:cubicBezTo>
                  <a:cubicBezTo>
                    <a:pt x="319096" y="135775"/>
                    <a:pt x="321478" y="133396"/>
                    <a:pt x="324356" y="133396"/>
                  </a:cubicBezTo>
                  <a:cubicBezTo>
                    <a:pt x="326837" y="133396"/>
                    <a:pt x="329318" y="133594"/>
                    <a:pt x="331699" y="133793"/>
                  </a:cubicBezTo>
                  <a:cubicBezTo>
                    <a:pt x="323760" y="123285"/>
                    <a:pt x="319096" y="110201"/>
                    <a:pt x="319096" y="96125"/>
                  </a:cubicBezTo>
                  <a:cubicBezTo>
                    <a:pt x="319096" y="93152"/>
                    <a:pt x="321478" y="90773"/>
                    <a:pt x="324356" y="90773"/>
                  </a:cubicBezTo>
                  <a:cubicBezTo>
                    <a:pt x="326837" y="90773"/>
                    <a:pt x="329318" y="90971"/>
                    <a:pt x="331699" y="91268"/>
                  </a:cubicBezTo>
                  <a:cubicBezTo>
                    <a:pt x="323760" y="80761"/>
                    <a:pt x="319096" y="67677"/>
                    <a:pt x="319096" y="53502"/>
                  </a:cubicBezTo>
                  <a:cubicBezTo>
                    <a:pt x="319096" y="50628"/>
                    <a:pt x="321478" y="48249"/>
                    <a:pt x="324356" y="48249"/>
                  </a:cubicBezTo>
                  <a:cubicBezTo>
                    <a:pt x="332692" y="48249"/>
                    <a:pt x="340631" y="49835"/>
                    <a:pt x="347875" y="52808"/>
                  </a:cubicBezTo>
                  <a:cubicBezTo>
                    <a:pt x="341028" y="37642"/>
                    <a:pt x="340234" y="19800"/>
                    <a:pt x="346982" y="3246"/>
                  </a:cubicBezTo>
                  <a:cubicBezTo>
                    <a:pt x="347478" y="1958"/>
                    <a:pt x="348471" y="966"/>
                    <a:pt x="349761" y="372"/>
                  </a:cubicBezTo>
                  <a:close/>
                  <a:moveTo>
                    <a:pt x="190329" y="372"/>
                  </a:moveTo>
                  <a:cubicBezTo>
                    <a:pt x="191619" y="-124"/>
                    <a:pt x="193109" y="-124"/>
                    <a:pt x="194400" y="372"/>
                  </a:cubicBezTo>
                  <a:cubicBezTo>
                    <a:pt x="213762" y="8302"/>
                    <a:pt x="227067" y="24855"/>
                    <a:pt x="231734" y="43689"/>
                  </a:cubicBezTo>
                  <a:cubicBezTo>
                    <a:pt x="239379" y="28820"/>
                    <a:pt x="252287" y="17718"/>
                    <a:pt x="268174" y="12564"/>
                  </a:cubicBezTo>
                  <a:cubicBezTo>
                    <a:pt x="269564" y="12068"/>
                    <a:pt x="270954" y="12167"/>
                    <a:pt x="272245" y="12861"/>
                  </a:cubicBezTo>
                  <a:cubicBezTo>
                    <a:pt x="273536" y="13456"/>
                    <a:pt x="274429" y="14546"/>
                    <a:pt x="274926" y="15934"/>
                  </a:cubicBezTo>
                  <a:cubicBezTo>
                    <a:pt x="280188" y="31893"/>
                    <a:pt x="278897" y="48942"/>
                    <a:pt x="271252" y="63910"/>
                  </a:cubicBezTo>
                  <a:cubicBezTo>
                    <a:pt x="269564" y="67380"/>
                    <a:pt x="267479" y="70551"/>
                    <a:pt x="265294" y="73525"/>
                  </a:cubicBezTo>
                  <a:cubicBezTo>
                    <a:pt x="271649" y="71344"/>
                    <a:pt x="278599" y="70056"/>
                    <a:pt x="285749" y="70056"/>
                  </a:cubicBezTo>
                  <a:cubicBezTo>
                    <a:pt x="288628" y="70056"/>
                    <a:pt x="291011" y="72435"/>
                    <a:pt x="291011" y="75409"/>
                  </a:cubicBezTo>
                  <a:cubicBezTo>
                    <a:pt x="291011" y="89682"/>
                    <a:pt x="286245" y="102866"/>
                    <a:pt x="278202" y="113373"/>
                  </a:cubicBezTo>
                  <a:cubicBezTo>
                    <a:pt x="280685" y="113076"/>
                    <a:pt x="283167" y="112977"/>
                    <a:pt x="285749" y="112977"/>
                  </a:cubicBezTo>
                  <a:cubicBezTo>
                    <a:pt x="288628" y="112977"/>
                    <a:pt x="291011" y="115256"/>
                    <a:pt x="291011" y="118230"/>
                  </a:cubicBezTo>
                  <a:cubicBezTo>
                    <a:pt x="291011" y="132504"/>
                    <a:pt x="286245" y="145687"/>
                    <a:pt x="278202" y="156195"/>
                  </a:cubicBezTo>
                  <a:cubicBezTo>
                    <a:pt x="280685" y="155897"/>
                    <a:pt x="283167" y="155798"/>
                    <a:pt x="285749" y="155798"/>
                  </a:cubicBezTo>
                  <a:cubicBezTo>
                    <a:pt x="288628" y="155798"/>
                    <a:pt x="291011" y="158177"/>
                    <a:pt x="291011" y="161052"/>
                  </a:cubicBezTo>
                  <a:cubicBezTo>
                    <a:pt x="291011" y="175326"/>
                    <a:pt x="286245" y="188509"/>
                    <a:pt x="278202" y="199115"/>
                  </a:cubicBezTo>
                  <a:cubicBezTo>
                    <a:pt x="280685" y="198818"/>
                    <a:pt x="283167" y="198620"/>
                    <a:pt x="285749" y="198620"/>
                  </a:cubicBezTo>
                  <a:cubicBezTo>
                    <a:pt x="288628" y="198620"/>
                    <a:pt x="291011" y="200999"/>
                    <a:pt x="291011" y="203873"/>
                  </a:cubicBezTo>
                  <a:cubicBezTo>
                    <a:pt x="291011" y="218147"/>
                    <a:pt x="286245" y="231331"/>
                    <a:pt x="278202" y="241937"/>
                  </a:cubicBezTo>
                  <a:cubicBezTo>
                    <a:pt x="280685" y="241640"/>
                    <a:pt x="283167" y="241441"/>
                    <a:pt x="285749" y="241441"/>
                  </a:cubicBezTo>
                  <a:cubicBezTo>
                    <a:pt x="288628" y="241441"/>
                    <a:pt x="291011" y="243820"/>
                    <a:pt x="291011" y="246695"/>
                  </a:cubicBezTo>
                  <a:cubicBezTo>
                    <a:pt x="291011" y="260969"/>
                    <a:pt x="286245" y="274152"/>
                    <a:pt x="278202" y="284758"/>
                  </a:cubicBezTo>
                  <a:cubicBezTo>
                    <a:pt x="280685" y="284461"/>
                    <a:pt x="283167" y="284263"/>
                    <a:pt x="285749" y="284263"/>
                  </a:cubicBezTo>
                  <a:cubicBezTo>
                    <a:pt x="288628" y="284263"/>
                    <a:pt x="291011" y="286642"/>
                    <a:pt x="291011" y="289516"/>
                  </a:cubicBezTo>
                  <a:cubicBezTo>
                    <a:pt x="291011" y="323318"/>
                    <a:pt x="264202" y="350973"/>
                    <a:pt x="230741" y="352361"/>
                  </a:cubicBezTo>
                  <a:lnTo>
                    <a:pt x="230741" y="600568"/>
                  </a:lnTo>
                  <a:cubicBezTo>
                    <a:pt x="230741" y="603442"/>
                    <a:pt x="228358" y="605821"/>
                    <a:pt x="225379" y="605821"/>
                  </a:cubicBezTo>
                  <a:cubicBezTo>
                    <a:pt x="222499" y="605821"/>
                    <a:pt x="220116" y="603442"/>
                    <a:pt x="220116" y="600568"/>
                  </a:cubicBezTo>
                  <a:lnTo>
                    <a:pt x="220116" y="329265"/>
                  </a:lnTo>
                  <a:cubicBezTo>
                    <a:pt x="186456" y="327977"/>
                    <a:pt x="159548" y="300321"/>
                    <a:pt x="159548" y="266421"/>
                  </a:cubicBezTo>
                  <a:cubicBezTo>
                    <a:pt x="159548" y="263447"/>
                    <a:pt x="161931" y="261167"/>
                    <a:pt x="164810" y="261167"/>
                  </a:cubicBezTo>
                  <a:cubicBezTo>
                    <a:pt x="167293" y="261167"/>
                    <a:pt x="169775" y="261266"/>
                    <a:pt x="172158" y="261563"/>
                  </a:cubicBezTo>
                  <a:cubicBezTo>
                    <a:pt x="164215" y="251056"/>
                    <a:pt x="159548" y="237972"/>
                    <a:pt x="159548" y="223797"/>
                  </a:cubicBezTo>
                  <a:cubicBezTo>
                    <a:pt x="159548" y="220923"/>
                    <a:pt x="161931" y="218544"/>
                    <a:pt x="164810" y="218544"/>
                  </a:cubicBezTo>
                  <a:cubicBezTo>
                    <a:pt x="167293" y="218544"/>
                    <a:pt x="169775" y="218742"/>
                    <a:pt x="172158" y="218940"/>
                  </a:cubicBezTo>
                  <a:cubicBezTo>
                    <a:pt x="164215" y="208433"/>
                    <a:pt x="159548" y="195349"/>
                    <a:pt x="159548" y="181273"/>
                  </a:cubicBezTo>
                  <a:cubicBezTo>
                    <a:pt x="159548" y="178299"/>
                    <a:pt x="161931" y="175920"/>
                    <a:pt x="164810" y="175920"/>
                  </a:cubicBezTo>
                  <a:cubicBezTo>
                    <a:pt x="167293" y="175920"/>
                    <a:pt x="169775" y="176119"/>
                    <a:pt x="172158" y="176416"/>
                  </a:cubicBezTo>
                  <a:cubicBezTo>
                    <a:pt x="164215" y="165909"/>
                    <a:pt x="159548" y="152824"/>
                    <a:pt x="159548" y="138650"/>
                  </a:cubicBezTo>
                  <a:cubicBezTo>
                    <a:pt x="159548" y="135775"/>
                    <a:pt x="161931" y="133396"/>
                    <a:pt x="164810" y="133396"/>
                  </a:cubicBezTo>
                  <a:cubicBezTo>
                    <a:pt x="167293" y="133396"/>
                    <a:pt x="169775" y="133594"/>
                    <a:pt x="172158" y="133793"/>
                  </a:cubicBezTo>
                  <a:cubicBezTo>
                    <a:pt x="164215" y="123285"/>
                    <a:pt x="159548" y="110201"/>
                    <a:pt x="159548" y="96125"/>
                  </a:cubicBezTo>
                  <a:cubicBezTo>
                    <a:pt x="159548" y="93152"/>
                    <a:pt x="161931" y="90773"/>
                    <a:pt x="164810" y="90773"/>
                  </a:cubicBezTo>
                  <a:cubicBezTo>
                    <a:pt x="167293" y="90773"/>
                    <a:pt x="169775" y="90971"/>
                    <a:pt x="172158" y="91268"/>
                  </a:cubicBezTo>
                  <a:cubicBezTo>
                    <a:pt x="164215" y="80761"/>
                    <a:pt x="159548" y="67677"/>
                    <a:pt x="159548" y="53502"/>
                  </a:cubicBezTo>
                  <a:cubicBezTo>
                    <a:pt x="159548" y="50628"/>
                    <a:pt x="161931" y="48249"/>
                    <a:pt x="164810" y="48249"/>
                  </a:cubicBezTo>
                  <a:cubicBezTo>
                    <a:pt x="173151" y="48249"/>
                    <a:pt x="181094" y="49835"/>
                    <a:pt x="188343" y="52808"/>
                  </a:cubicBezTo>
                  <a:cubicBezTo>
                    <a:pt x="181492" y="37642"/>
                    <a:pt x="180697" y="19800"/>
                    <a:pt x="187449" y="3246"/>
                  </a:cubicBezTo>
                  <a:cubicBezTo>
                    <a:pt x="187946" y="1958"/>
                    <a:pt x="189038" y="966"/>
                    <a:pt x="190329" y="372"/>
                  </a:cubicBezTo>
                  <a:close/>
                  <a:moveTo>
                    <a:pt x="30774" y="372"/>
                  </a:moveTo>
                  <a:cubicBezTo>
                    <a:pt x="32065" y="-124"/>
                    <a:pt x="33554" y="-124"/>
                    <a:pt x="34844" y="372"/>
                  </a:cubicBezTo>
                  <a:cubicBezTo>
                    <a:pt x="54202" y="8302"/>
                    <a:pt x="67604" y="24855"/>
                    <a:pt x="72170" y="43689"/>
                  </a:cubicBezTo>
                  <a:cubicBezTo>
                    <a:pt x="79814" y="28820"/>
                    <a:pt x="92719" y="17718"/>
                    <a:pt x="108702" y="12564"/>
                  </a:cubicBezTo>
                  <a:cubicBezTo>
                    <a:pt x="109992" y="12068"/>
                    <a:pt x="111481" y="12167"/>
                    <a:pt x="112673" y="12861"/>
                  </a:cubicBezTo>
                  <a:cubicBezTo>
                    <a:pt x="113963" y="13456"/>
                    <a:pt x="114956" y="14546"/>
                    <a:pt x="115353" y="15934"/>
                  </a:cubicBezTo>
                  <a:cubicBezTo>
                    <a:pt x="120614" y="31893"/>
                    <a:pt x="119324" y="48942"/>
                    <a:pt x="111680" y="63910"/>
                  </a:cubicBezTo>
                  <a:cubicBezTo>
                    <a:pt x="109992" y="67380"/>
                    <a:pt x="108007" y="70551"/>
                    <a:pt x="105724" y="73525"/>
                  </a:cubicBezTo>
                  <a:cubicBezTo>
                    <a:pt x="112176" y="71344"/>
                    <a:pt x="119026" y="70056"/>
                    <a:pt x="126173" y="70056"/>
                  </a:cubicBezTo>
                  <a:cubicBezTo>
                    <a:pt x="129152" y="70056"/>
                    <a:pt x="131534" y="72435"/>
                    <a:pt x="131534" y="75409"/>
                  </a:cubicBezTo>
                  <a:cubicBezTo>
                    <a:pt x="131534" y="89682"/>
                    <a:pt x="126670" y="102866"/>
                    <a:pt x="118629" y="113373"/>
                  </a:cubicBezTo>
                  <a:cubicBezTo>
                    <a:pt x="121111" y="113076"/>
                    <a:pt x="123592" y="112977"/>
                    <a:pt x="126173" y="112977"/>
                  </a:cubicBezTo>
                  <a:cubicBezTo>
                    <a:pt x="129152" y="112977"/>
                    <a:pt x="131534" y="115256"/>
                    <a:pt x="131534" y="118230"/>
                  </a:cubicBezTo>
                  <a:cubicBezTo>
                    <a:pt x="131534" y="132504"/>
                    <a:pt x="126670" y="145687"/>
                    <a:pt x="118629" y="156195"/>
                  </a:cubicBezTo>
                  <a:cubicBezTo>
                    <a:pt x="121111" y="155897"/>
                    <a:pt x="123592" y="155798"/>
                    <a:pt x="126173" y="155798"/>
                  </a:cubicBezTo>
                  <a:cubicBezTo>
                    <a:pt x="129152" y="155798"/>
                    <a:pt x="131534" y="158177"/>
                    <a:pt x="131534" y="161052"/>
                  </a:cubicBezTo>
                  <a:cubicBezTo>
                    <a:pt x="131534" y="175326"/>
                    <a:pt x="126670" y="188509"/>
                    <a:pt x="118629" y="199115"/>
                  </a:cubicBezTo>
                  <a:cubicBezTo>
                    <a:pt x="121111" y="198818"/>
                    <a:pt x="123592" y="198620"/>
                    <a:pt x="126173" y="198620"/>
                  </a:cubicBezTo>
                  <a:cubicBezTo>
                    <a:pt x="129152" y="198620"/>
                    <a:pt x="131534" y="200999"/>
                    <a:pt x="131534" y="203873"/>
                  </a:cubicBezTo>
                  <a:cubicBezTo>
                    <a:pt x="131534" y="218147"/>
                    <a:pt x="126670" y="231331"/>
                    <a:pt x="118629" y="241937"/>
                  </a:cubicBezTo>
                  <a:cubicBezTo>
                    <a:pt x="121111" y="241640"/>
                    <a:pt x="123592" y="241441"/>
                    <a:pt x="126173" y="241441"/>
                  </a:cubicBezTo>
                  <a:cubicBezTo>
                    <a:pt x="129152" y="241441"/>
                    <a:pt x="131534" y="243820"/>
                    <a:pt x="131534" y="246695"/>
                  </a:cubicBezTo>
                  <a:cubicBezTo>
                    <a:pt x="131534" y="260969"/>
                    <a:pt x="126670" y="274152"/>
                    <a:pt x="118629" y="284758"/>
                  </a:cubicBezTo>
                  <a:cubicBezTo>
                    <a:pt x="121111" y="284461"/>
                    <a:pt x="123592" y="284263"/>
                    <a:pt x="126173" y="284263"/>
                  </a:cubicBezTo>
                  <a:cubicBezTo>
                    <a:pt x="129152" y="284263"/>
                    <a:pt x="131534" y="286642"/>
                    <a:pt x="131534" y="289516"/>
                  </a:cubicBezTo>
                  <a:cubicBezTo>
                    <a:pt x="131534" y="323318"/>
                    <a:pt x="104632" y="350973"/>
                    <a:pt x="71177" y="352361"/>
                  </a:cubicBezTo>
                  <a:lnTo>
                    <a:pt x="71177" y="600568"/>
                  </a:lnTo>
                  <a:cubicBezTo>
                    <a:pt x="71177" y="603442"/>
                    <a:pt x="68795" y="605821"/>
                    <a:pt x="65916" y="605821"/>
                  </a:cubicBezTo>
                  <a:cubicBezTo>
                    <a:pt x="62938" y="605821"/>
                    <a:pt x="60555" y="603442"/>
                    <a:pt x="60555" y="600568"/>
                  </a:cubicBezTo>
                  <a:lnTo>
                    <a:pt x="60555" y="329265"/>
                  </a:lnTo>
                  <a:cubicBezTo>
                    <a:pt x="27002" y="327977"/>
                    <a:pt x="0" y="300321"/>
                    <a:pt x="0" y="266421"/>
                  </a:cubicBezTo>
                  <a:cubicBezTo>
                    <a:pt x="0" y="263447"/>
                    <a:pt x="2383" y="261167"/>
                    <a:pt x="5361" y="261167"/>
                  </a:cubicBezTo>
                  <a:cubicBezTo>
                    <a:pt x="7842" y="261167"/>
                    <a:pt x="10225" y="261266"/>
                    <a:pt x="12607" y="261563"/>
                  </a:cubicBezTo>
                  <a:cubicBezTo>
                    <a:pt x="4765" y="251056"/>
                    <a:pt x="0" y="237972"/>
                    <a:pt x="0" y="223797"/>
                  </a:cubicBezTo>
                  <a:cubicBezTo>
                    <a:pt x="0" y="220923"/>
                    <a:pt x="2383" y="218544"/>
                    <a:pt x="5361" y="218544"/>
                  </a:cubicBezTo>
                  <a:cubicBezTo>
                    <a:pt x="7842" y="218544"/>
                    <a:pt x="10225" y="218742"/>
                    <a:pt x="12607" y="218940"/>
                  </a:cubicBezTo>
                  <a:cubicBezTo>
                    <a:pt x="4765" y="208433"/>
                    <a:pt x="0" y="195349"/>
                    <a:pt x="0" y="181273"/>
                  </a:cubicBezTo>
                  <a:cubicBezTo>
                    <a:pt x="0" y="178299"/>
                    <a:pt x="2383" y="175920"/>
                    <a:pt x="5361" y="175920"/>
                  </a:cubicBezTo>
                  <a:cubicBezTo>
                    <a:pt x="7842" y="175920"/>
                    <a:pt x="10225" y="176119"/>
                    <a:pt x="12607" y="176416"/>
                  </a:cubicBezTo>
                  <a:cubicBezTo>
                    <a:pt x="4765" y="165909"/>
                    <a:pt x="0" y="152824"/>
                    <a:pt x="0" y="138650"/>
                  </a:cubicBezTo>
                  <a:cubicBezTo>
                    <a:pt x="0" y="135775"/>
                    <a:pt x="2383" y="133396"/>
                    <a:pt x="5361" y="133396"/>
                  </a:cubicBezTo>
                  <a:cubicBezTo>
                    <a:pt x="7842" y="133396"/>
                    <a:pt x="10225" y="133594"/>
                    <a:pt x="12607" y="133793"/>
                  </a:cubicBezTo>
                  <a:cubicBezTo>
                    <a:pt x="4765" y="123285"/>
                    <a:pt x="0" y="110201"/>
                    <a:pt x="0" y="96125"/>
                  </a:cubicBezTo>
                  <a:cubicBezTo>
                    <a:pt x="0" y="93152"/>
                    <a:pt x="2383" y="90773"/>
                    <a:pt x="5361" y="90773"/>
                  </a:cubicBezTo>
                  <a:cubicBezTo>
                    <a:pt x="7842" y="90773"/>
                    <a:pt x="10225" y="90971"/>
                    <a:pt x="12607" y="91268"/>
                  </a:cubicBezTo>
                  <a:cubicBezTo>
                    <a:pt x="4765" y="80761"/>
                    <a:pt x="0" y="67677"/>
                    <a:pt x="0" y="53502"/>
                  </a:cubicBezTo>
                  <a:cubicBezTo>
                    <a:pt x="0" y="50628"/>
                    <a:pt x="2383" y="48249"/>
                    <a:pt x="5361" y="48249"/>
                  </a:cubicBezTo>
                  <a:cubicBezTo>
                    <a:pt x="13600" y="48249"/>
                    <a:pt x="21542" y="49835"/>
                    <a:pt x="28789" y="52808"/>
                  </a:cubicBezTo>
                  <a:cubicBezTo>
                    <a:pt x="22038" y="37642"/>
                    <a:pt x="21145" y="19800"/>
                    <a:pt x="27895" y="3246"/>
                  </a:cubicBezTo>
                  <a:cubicBezTo>
                    <a:pt x="28491" y="1958"/>
                    <a:pt x="29483" y="966"/>
                    <a:pt x="30774" y="3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65" y="5339"/>
              <a:ext cx="5728" cy="30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汉至明末的“平气法”划分节气，寒露当日正午用圭表测日影，影长为古尺八尺二寸，相当于今天的2.018米。自1645年起沿用至今的“定气法”划分节气，当太阳到达黄经195度为寒露，一般寒露节气是在每年公历10月8日或9日这两天。</a:t>
              </a:r>
              <a:endParaRPr lang="en-US" altLang="zh-CN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7"/>
          <p:cNvGrpSpPr/>
          <p:nvPr/>
        </p:nvGrpSpPr>
        <p:grpSpPr>
          <a:xfrm>
            <a:off x="7931150" y="3273425"/>
            <a:ext cx="3637280" cy="2121535"/>
            <a:chOff x="1065" y="3801"/>
            <a:chExt cx="5728" cy="3341"/>
          </a:xfrm>
        </p:grpSpPr>
        <p:sp>
          <p:nvSpPr>
            <p:cNvPr id="13" name="圆角矩形 12"/>
            <p:cNvSpPr/>
            <p:nvPr/>
          </p:nvSpPr>
          <p:spPr>
            <a:xfrm>
              <a:off x="3366" y="3801"/>
              <a:ext cx="1125" cy="1125"/>
            </a:xfrm>
            <a:prstGeom prst="round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rye_91818"/>
            <p:cNvSpPr>
              <a:spLocks noChangeAspect="1"/>
            </p:cNvSpPr>
            <p:nvPr/>
          </p:nvSpPr>
          <p:spPr bwMode="auto">
            <a:xfrm>
              <a:off x="3756" y="4058"/>
              <a:ext cx="343" cy="61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69" h="3150">
                  <a:moveTo>
                    <a:pt x="1769" y="1678"/>
                  </a:moveTo>
                  <a:cubicBezTo>
                    <a:pt x="1769" y="777"/>
                    <a:pt x="985" y="64"/>
                    <a:pt x="951" y="35"/>
                  </a:cubicBezTo>
                  <a:cubicBezTo>
                    <a:pt x="913" y="1"/>
                    <a:pt x="856" y="0"/>
                    <a:pt x="818" y="35"/>
                  </a:cubicBezTo>
                  <a:cubicBezTo>
                    <a:pt x="785" y="64"/>
                    <a:pt x="0" y="777"/>
                    <a:pt x="0" y="1678"/>
                  </a:cubicBezTo>
                  <a:cubicBezTo>
                    <a:pt x="0" y="1895"/>
                    <a:pt x="94" y="2117"/>
                    <a:pt x="258" y="2287"/>
                  </a:cubicBezTo>
                  <a:cubicBezTo>
                    <a:pt x="405" y="2439"/>
                    <a:pt x="589" y="2532"/>
                    <a:pt x="785" y="2556"/>
                  </a:cubicBezTo>
                  <a:lnTo>
                    <a:pt x="785" y="3050"/>
                  </a:lnTo>
                  <a:cubicBezTo>
                    <a:pt x="785" y="3105"/>
                    <a:pt x="829" y="3150"/>
                    <a:pt x="885" y="3150"/>
                  </a:cubicBezTo>
                  <a:cubicBezTo>
                    <a:pt x="940" y="3150"/>
                    <a:pt x="985" y="3105"/>
                    <a:pt x="985" y="3050"/>
                  </a:cubicBezTo>
                  <a:lnTo>
                    <a:pt x="985" y="2556"/>
                  </a:lnTo>
                  <a:cubicBezTo>
                    <a:pt x="1180" y="2532"/>
                    <a:pt x="1364" y="2439"/>
                    <a:pt x="1511" y="2287"/>
                  </a:cubicBezTo>
                  <a:cubicBezTo>
                    <a:pt x="1675" y="2117"/>
                    <a:pt x="1769" y="1895"/>
                    <a:pt x="1769" y="1678"/>
                  </a:cubicBezTo>
                  <a:close/>
                  <a:moveTo>
                    <a:pt x="374" y="971"/>
                  </a:moveTo>
                  <a:lnTo>
                    <a:pt x="785" y="1382"/>
                  </a:lnTo>
                  <a:lnTo>
                    <a:pt x="785" y="1800"/>
                  </a:lnTo>
                  <a:lnTo>
                    <a:pt x="259" y="1274"/>
                  </a:lnTo>
                  <a:cubicBezTo>
                    <a:pt x="289" y="1168"/>
                    <a:pt x="329" y="1067"/>
                    <a:pt x="374" y="971"/>
                  </a:cubicBezTo>
                  <a:close/>
                  <a:moveTo>
                    <a:pt x="985" y="1800"/>
                  </a:moveTo>
                  <a:lnTo>
                    <a:pt x="985" y="1382"/>
                  </a:lnTo>
                  <a:lnTo>
                    <a:pt x="1395" y="972"/>
                  </a:lnTo>
                  <a:cubicBezTo>
                    <a:pt x="1441" y="1067"/>
                    <a:pt x="1480" y="1168"/>
                    <a:pt x="1510" y="1274"/>
                  </a:cubicBezTo>
                  <a:lnTo>
                    <a:pt x="985" y="1800"/>
                  </a:lnTo>
                  <a:close/>
                  <a:moveTo>
                    <a:pt x="1297" y="787"/>
                  </a:moveTo>
                  <a:cubicBezTo>
                    <a:pt x="1295" y="789"/>
                    <a:pt x="1294" y="790"/>
                    <a:pt x="1292" y="792"/>
                  </a:cubicBezTo>
                  <a:lnTo>
                    <a:pt x="985" y="1099"/>
                  </a:lnTo>
                  <a:lnTo>
                    <a:pt x="985" y="358"/>
                  </a:lnTo>
                  <a:cubicBezTo>
                    <a:pt x="1076" y="462"/>
                    <a:pt x="1193" y="610"/>
                    <a:pt x="1297" y="787"/>
                  </a:cubicBezTo>
                  <a:close/>
                  <a:moveTo>
                    <a:pt x="785" y="357"/>
                  </a:moveTo>
                  <a:lnTo>
                    <a:pt x="785" y="1099"/>
                  </a:lnTo>
                  <a:lnTo>
                    <a:pt x="477" y="792"/>
                  </a:lnTo>
                  <a:cubicBezTo>
                    <a:pt x="475" y="790"/>
                    <a:pt x="474" y="789"/>
                    <a:pt x="472" y="787"/>
                  </a:cubicBezTo>
                  <a:cubicBezTo>
                    <a:pt x="577" y="610"/>
                    <a:pt x="693" y="462"/>
                    <a:pt x="785" y="357"/>
                  </a:cubicBezTo>
                  <a:close/>
                  <a:moveTo>
                    <a:pt x="200" y="1678"/>
                  </a:moveTo>
                  <a:cubicBezTo>
                    <a:pt x="200" y="1621"/>
                    <a:pt x="204" y="1565"/>
                    <a:pt x="211" y="1509"/>
                  </a:cubicBezTo>
                  <a:lnTo>
                    <a:pt x="785" y="2083"/>
                  </a:lnTo>
                  <a:lnTo>
                    <a:pt x="785" y="2354"/>
                  </a:lnTo>
                  <a:cubicBezTo>
                    <a:pt x="444" y="2299"/>
                    <a:pt x="200" y="1972"/>
                    <a:pt x="200" y="1678"/>
                  </a:cubicBezTo>
                  <a:close/>
                  <a:moveTo>
                    <a:pt x="985" y="2354"/>
                  </a:moveTo>
                  <a:lnTo>
                    <a:pt x="985" y="2083"/>
                  </a:lnTo>
                  <a:lnTo>
                    <a:pt x="1558" y="1509"/>
                  </a:lnTo>
                  <a:cubicBezTo>
                    <a:pt x="1565" y="1565"/>
                    <a:pt x="1569" y="1621"/>
                    <a:pt x="1569" y="1678"/>
                  </a:cubicBezTo>
                  <a:cubicBezTo>
                    <a:pt x="1569" y="1972"/>
                    <a:pt x="1325" y="2299"/>
                    <a:pt x="985" y="23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65" y="5339"/>
              <a:ext cx="5728" cy="180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元吴澄《月令七十二候集解》说：“九月节，露气寒冷，将凝结也。”该作品对寒露的解释是气温比白露时更低，地面的露水更冷，快要凝结成霜了。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54022;#61459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53980;#54008;#175385;#53493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138518;#174657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53788;#119153;#34583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172692;#173650;#171465;#172185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144215;#138844;#155137;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pppmeeo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2870</Words>
  <Application>Microsoft Office PowerPoint</Application>
  <PresentationFormat>宽屏</PresentationFormat>
  <Paragraphs>120</Paragraphs>
  <Slides>26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1</cp:revision>
  <dcterms:created xsi:type="dcterms:W3CDTF">2021-09-13T07:33:49Z</dcterms:created>
  <dcterms:modified xsi:type="dcterms:W3CDTF">2023-05-18T07:51:57Z</dcterms:modified>
</cp:coreProperties>
</file>